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8"/>
  </p:notesMasterIdLst>
  <p:sldIdLst>
    <p:sldId id="256" r:id="rId2"/>
    <p:sldId id="261" r:id="rId3"/>
    <p:sldId id="262" r:id="rId4"/>
    <p:sldId id="259" r:id="rId5"/>
    <p:sldId id="264" r:id="rId6"/>
    <p:sldId id="284" r:id="rId7"/>
    <p:sldId id="281" r:id="rId8"/>
    <p:sldId id="271" r:id="rId9"/>
    <p:sldId id="288" r:id="rId10"/>
    <p:sldId id="266" r:id="rId11"/>
    <p:sldId id="260" r:id="rId12"/>
    <p:sldId id="270" r:id="rId13"/>
    <p:sldId id="263" r:id="rId14"/>
    <p:sldId id="274" r:id="rId15"/>
    <p:sldId id="289" r:id="rId16"/>
    <p:sldId id="282" r:id="rId17"/>
  </p:sldIdLst>
  <p:sldSz cx="7559675" cy="5327650"/>
  <p:notesSz cx="6858000" cy="9144000"/>
  <p:embeddedFontLst>
    <p:embeddedFont>
      <p:font typeface="#9Slide07 HLT Fall For You" panose="02000506000000020003" charset="0"/>
      <p:regular r:id="rId19"/>
    </p:embeddedFont>
    <p:embeddedFont>
      <p:font typeface="#9Slide07 IcielBaliho Script" charset="0"/>
      <p:regular r:id="rId20"/>
    </p:embeddedFont>
    <p:embeddedFont>
      <p:font typeface="Barrio" panose="020B0604020202020204" charset="0"/>
      <p:regular r:id="rId21"/>
    </p:embeddedFont>
    <p:embeddedFont>
      <p:font typeface="Didact Gothic" panose="00000500000000000000" pitchFamily="2" charset="0"/>
      <p:regular r:id="rId22"/>
    </p:embeddedFont>
    <p:embeddedFont>
      <p:font typeface="Patrick Hand SC" panose="00000500000000000000" pitchFamily="2" charset="0"/>
      <p:regular r:id="rId23"/>
    </p:embeddedFont>
    <p:embeddedFont>
      <p:font typeface="UTM Flamenco" panose="02040603050506020204" pitchFamily="18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06F74BA7-28BA-4170-AFD5-4BC55F901BFE}">
  <a:tblStyle styleId="{06F74BA7-28BA-4170-AFD5-4BC55F901B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37"/>
  </p:normalViewPr>
  <p:slideViewPr>
    <p:cSldViewPr snapToGrid="0" snapToObjects="1">
      <p:cViewPr varScale="1">
        <p:scale>
          <a:sx n="78" d="100"/>
          <a:sy n="78" d="100"/>
        </p:scale>
        <p:origin x="1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6571" y="685800"/>
            <a:ext cx="4865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157dc82374_0_6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157dc82374_0_6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5d8f147a3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5d8f147a3_2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157dc82374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157dc82374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GV làm tuyên dương những  bài văn, đoạn văn hay của lớp mình.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157dc82374_0_7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157dc82374_0_7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1157dc82374_0_2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1157dc82374_0_2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d8f147a3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5d8f147a3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13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g1157dc82374_0_9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3" name="Google Shape;3043;g1157dc82374_0_9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d8f147a3_2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15d8f147a3_2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581ce16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1581ce16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57dc82374_0_7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57dc82374_0_7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57dc82374_0_6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157dc82374_0_6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GV chữa lỗi chung theo tình hình của lớp mình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1157dc82374_0_9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1157dc82374_0_9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1157dc82374_0_9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1157dc82374_0_9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157dc82374_0_4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157dc82374_0_4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157dc82374_0_6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157dc82374_0_6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GV chữa lỗi chung theo tình hình của lớp mình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202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350" y="0"/>
            <a:ext cx="4525488" cy="4209275"/>
          </a:xfrm>
          <a:custGeom>
            <a:avLst/>
            <a:gdLst/>
            <a:ahLst/>
            <a:cxnLst/>
            <a:rect l="l" t="t" r="r" b="b"/>
            <a:pathLst>
              <a:path w="17503" h="16280" extrusionOk="0">
                <a:moveTo>
                  <a:pt x="0" y="0"/>
                </a:moveTo>
                <a:lnTo>
                  <a:pt x="0" y="16280"/>
                </a:lnTo>
                <a:cubicBezTo>
                  <a:pt x="113" y="16274"/>
                  <a:pt x="229" y="16264"/>
                  <a:pt x="342" y="16254"/>
                </a:cubicBezTo>
                <a:cubicBezTo>
                  <a:pt x="654" y="16225"/>
                  <a:pt x="924" y="16183"/>
                  <a:pt x="1169" y="16122"/>
                </a:cubicBezTo>
                <a:cubicBezTo>
                  <a:pt x="1413" y="16064"/>
                  <a:pt x="1648" y="15977"/>
                  <a:pt x="1890" y="15884"/>
                </a:cubicBezTo>
                <a:cubicBezTo>
                  <a:pt x="2099" y="15803"/>
                  <a:pt x="2311" y="15714"/>
                  <a:pt x="2536" y="15610"/>
                </a:cubicBezTo>
                <a:cubicBezTo>
                  <a:pt x="3402" y="15208"/>
                  <a:pt x="4178" y="14693"/>
                  <a:pt x="4844" y="14075"/>
                </a:cubicBezTo>
                <a:cubicBezTo>
                  <a:pt x="5179" y="13769"/>
                  <a:pt x="5491" y="13422"/>
                  <a:pt x="5771" y="13052"/>
                </a:cubicBezTo>
                <a:cubicBezTo>
                  <a:pt x="6055" y="12682"/>
                  <a:pt x="6309" y="12263"/>
                  <a:pt x="6531" y="11816"/>
                </a:cubicBezTo>
                <a:cubicBezTo>
                  <a:pt x="6789" y="11291"/>
                  <a:pt x="6991" y="10747"/>
                  <a:pt x="7190" y="10222"/>
                </a:cubicBezTo>
                <a:lnTo>
                  <a:pt x="7200" y="10187"/>
                </a:lnTo>
                <a:cubicBezTo>
                  <a:pt x="7349" y="9800"/>
                  <a:pt x="7499" y="9402"/>
                  <a:pt x="7670" y="9016"/>
                </a:cubicBezTo>
                <a:cubicBezTo>
                  <a:pt x="7696" y="8951"/>
                  <a:pt x="7725" y="8890"/>
                  <a:pt x="7754" y="8826"/>
                </a:cubicBezTo>
                <a:lnTo>
                  <a:pt x="7754" y="8826"/>
                </a:lnTo>
                <a:lnTo>
                  <a:pt x="7747" y="8832"/>
                </a:lnTo>
                <a:cubicBezTo>
                  <a:pt x="7889" y="8539"/>
                  <a:pt x="8021" y="8298"/>
                  <a:pt x="8147" y="8092"/>
                </a:cubicBezTo>
                <a:cubicBezTo>
                  <a:pt x="8291" y="7850"/>
                  <a:pt x="8459" y="7615"/>
                  <a:pt x="8639" y="7396"/>
                </a:cubicBezTo>
                <a:lnTo>
                  <a:pt x="8652" y="7380"/>
                </a:lnTo>
                <a:cubicBezTo>
                  <a:pt x="8797" y="7206"/>
                  <a:pt x="8958" y="7039"/>
                  <a:pt x="9125" y="6888"/>
                </a:cubicBezTo>
                <a:cubicBezTo>
                  <a:pt x="9286" y="6743"/>
                  <a:pt x="9460" y="6605"/>
                  <a:pt x="9659" y="6463"/>
                </a:cubicBezTo>
                <a:cubicBezTo>
                  <a:pt x="10374" y="5971"/>
                  <a:pt x="11198" y="5636"/>
                  <a:pt x="11983" y="5330"/>
                </a:cubicBezTo>
                <a:lnTo>
                  <a:pt x="12224" y="5237"/>
                </a:lnTo>
                <a:cubicBezTo>
                  <a:pt x="12952" y="4957"/>
                  <a:pt x="13705" y="4667"/>
                  <a:pt x="14387" y="4271"/>
                </a:cubicBezTo>
                <a:cubicBezTo>
                  <a:pt x="14757" y="4059"/>
                  <a:pt x="15112" y="3805"/>
                  <a:pt x="15436" y="3518"/>
                </a:cubicBezTo>
                <a:cubicBezTo>
                  <a:pt x="15775" y="3222"/>
                  <a:pt x="16093" y="2884"/>
                  <a:pt x="16390" y="2511"/>
                </a:cubicBezTo>
                <a:cubicBezTo>
                  <a:pt x="16705" y="2114"/>
                  <a:pt x="16959" y="1706"/>
                  <a:pt x="17149" y="1294"/>
                </a:cubicBezTo>
                <a:cubicBezTo>
                  <a:pt x="17355" y="847"/>
                  <a:pt x="17474" y="412"/>
                  <a:pt x="17503" y="0"/>
                </a:cubicBezTo>
                <a:close/>
              </a:path>
            </a:pathLst>
          </a:custGeom>
          <a:solidFill>
            <a:srgbClr val="000000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10594" y="34923"/>
            <a:ext cx="1554453" cy="5014365"/>
          </a:xfrm>
          <a:custGeom>
            <a:avLst/>
            <a:gdLst/>
            <a:ahLst/>
            <a:cxnLst/>
            <a:rect l="l" t="t" r="r" b="b"/>
            <a:pathLst>
              <a:path w="2840" h="9161" extrusionOk="0">
                <a:moveTo>
                  <a:pt x="2839" y="0"/>
                </a:moveTo>
                <a:cubicBezTo>
                  <a:pt x="2723" y="33"/>
                  <a:pt x="2611" y="71"/>
                  <a:pt x="2504" y="116"/>
                </a:cubicBezTo>
                <a:cubicBezTo>
                  <a:pt x="2308" y="206"/>
                  <a:pt x="2121" y="335"/>
                  <a:pt x="1963" y="489"/>
                </a:cubicBezTo>
                <a:cubicBezTo>
                  <a:pt x="1690" y="760"/>
                  <a:pt x="1491" y="1140"/>
                  <a:pt x="1362" y="1616"/>
                </a:cubicBezTo>
                <a:cubicBezTo>
                  <a:pt x="1290" y="1883"/>
                  <a:pt x="1239" y="2179"/>
                  <a:pt x="1204" y="2546"/>
                </a:cubicBezTo>
                <a:cubicBezTo>
                  <a:pt x="1188" y="2713"/>
                  <a:pt x="1178" y="2881"/>
                  <a:pt x="1168" y="3026"/>
                </a:cubicBezTo>
                <a:cubicBezTo>
                  <a:pt x="1165" y="3099"/>
                  <a:pt x="1162" y="3177"/>
                  <a:pt x="1159" y="3251"/>
                </a:cubicBezTo>
                <a:cubicBezTo>
                  <a:pt x="1155" y="3354"/>
                  <a:pt x="1143" y="3454"/>
                  <a:pt x="1124" y="3550"/>
                </a:cubicBezTo>
                <a:cubicBezTo>
                  <a:pt x="1094" y="3708"/>
                  <a:pt x="1043" y="3863"/>
                  <a:pt x="972" y="4014"/>
                </a:cubicBezTo>
                <a:cubicBezTo>
                  <a:pt x="869" y="4223"/>
                  <a:pt x="734" y="4416"/>
                  <a:pt x="602" y="4603"/>
                </a:cubicBezTo>
                <a:cubicBezTo>
                  <a:pt x="531" y="4706"/>
                  <a:pt x="457" y="4812"/>
                  <a:pt x="390" y="4918"/>
                </a:cubicBezTo>
                <a:cubicBezTo>
                  <a:pt x="322" y="5024"/>
                  <a:pt x="261" y="5137"/>
                  <a:pt x="209" y="5253"/>
                </a:cubicBezTo>
                <a:cubicBezTo>
                  <a:pt x="97" y="5491"/>
                  <a:pt x="32" y="5742"/>
                  <a:pt x="16" y="5996"/>
                </a:cubicBezTo>
                <a:cubicBezTo>
                  <a:pt x="0" y="6225"/>
                  <a:pt x="26" y="6467"/>
                  <a:pt x="93" y="6708"/>
                </a:cubicBezTo>
                <a:cubicBezTo>
                  <a:pt x="219" y="7159"/>
                  <a:pt x="473" y="7596"/>
                  <a:pt x="853" y="8001"/>
                </a:cubicBezTo>
                <a:cubicBezTo>
                  <a:pt x="1201" y="8375"/>
                  <a:pt x="1635" y="8690"/>
                  <a:pt x="2109" y="8916"/>
                </a:cubicBezTo>
                <a:cubicBezTo>
                  <a:pt x="2333" y="9022"/>
                  <a:pt x="2565" y="9102"/>
                  <a:pt x="2797" y="9151"/>
                </a:cubicBezTo>
                <a:cubicBezTo>
                  <a:pt x="2810" y="9154"/>
                  <a:pt x="2826" y="9157"/>
                  <a:pt x="2839" y="9160"/>
                </a:cubicBezTo>
                <a:lnTo>
                  <a:pt x="2839" y="0"/>
                </a:lnTo>
                <a:close/>
              </a:path>
            </a:pathLst>
          </a:custGeom>
          <a:solidFill>
            <a:srgbClr val="000000">
              <a:alpha val="8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1693" y="4407153"/>
            <a:ext cx="1306083" cy="773458"/>
            <a:chOff x="690936" y="4709408"/>
            <a:chExt cx="406171" cy="240541"/>
          </a:xfrm>
        </p:grpSpPr>
        <p:sp>
          <p:nvSpPr>
            <p:cNvPr id="12" name="Google Shape;12;p2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78062" y="1018575"/>
            <a:ext cx="5014800" cy="21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78062" y="3341138"/>
            <a:ext cx="4387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-4350" y="0"/>
            <a:ext cx="4525488" cy="4209275"/>
          </a:xfrm>
          <a:custGeom>
            <a:avLst/>
            <a:gdLst/>
            <a:ahLst/>
            <a:cxnLst/>
            <a:rect l="l" t="t" r="r" b="b"/>
            <a:pathLst>
              <a:path w="17503" h="16280" extrusionOk="0">
                <a:moveTo>
                  <a:pt x="0" y="0"/>
                </a:moveTo>
                <a:lnTo>
                  <a:pt x="0" y="16280"/>
                </a:lnTo>
                <a:cubicBezTo>
                  <a:pt x="113" y="16274"/>
                  <a:pt x="229" y="16264"/>
                  <a:pt x="342" y="16254"/>
                </a:cubicBezTo>
                <a:cubicBezTo>
                  <a:pt x="654" y="16225"/>
                  <a:pt x="924" y="16183"/>
                  <a:pt x="1169" y="16122"/>
                </a:cubicBezTo>
                <a:cubicBezTo>
                  <a:pt x="1413" y="16064"/>
                  <a:pt x="1648" y="15977"/>
                  <a:pt x="1890" y="15884"/>
                </a:cubicBezTo>
                <a:cubicBezTo>
                  <a:pt x="2099" y="15803"/>
                  <a:pt x="2311" y="15714"/>
                  <a:pt x="2536" y="15610"/>
                </a:cubicBezTo>
                <a:cubicBezTo>
                  <a:pt x="3402" y="15208"/>
                  <a:pt x="4178" y="14693"/>
                  <a:pt x="4844" y="14075"/>
                </a:cubicBezTo>
                <a:cubicBezTo>
                  <a:pt x="5179" y="13769"/>
                  <a:pt x="5491" y="13422"/>
                  <a:pt x="5771" y="13052"/>
                </a:cubicBezTo>
                <a:cubicBezTo>
                  <a:pt x="6055" y="12682"/>
                  <a:pt x="6309" y="12263"/>
                  <a:pt x="6531" y="11816"/>
                </a:cubicBezTo>
                <a:cubicBezTo>
                  <a:pt x="6789" y="11291"/>
                  <a:pt x="6991" y="10747"/>
                  <a:pt x="7190" y="10222"/>
                </a:cubicBezTo>
                <a:lnTo>
                  <a:pt x="7200" y="10187"/>
                </a:lnTo>
                <a:cubicBezTo>
                  <a:pt x="7349" y="9800"/>
                  <a:pt x="7499" y="9402"/>
                  <a:pt x="7670" y="9016"/>
                </a:cubicBezTo>
                <a:cubicBezTo>
                  <a:pt x="7696" y="8951"/>
                  <a:pt x="7725" y="8890"/>
                  <a:pt x="7754" y="8826"/>
                </a:cubicBezTo>
                <a:lnTo>
                  <a:pt x="7754" y="8826"/>
                </a:lnTo>
                <a:lnTo>
                  <a:pt x="7747" y="8832"/>
                </a:lnTo>
                <a:cubicBezTo>
                  <a:pt x="7889" y="8539"/>
                  <a:pt x="8021" y="8298"/>
                  <a:pt x="8147" y="8092"/>
                </a:cubicBezTo>
                <a:cubicBezTo>
                  <a:pt x="8291" y="7850"/>
                  <a:pt x="8459" y="7615"/>
                  <a:pt x="8639" y="7396"/>
                </a:cubicBezTo>
                <a:lnTo>
                  <a:pt x="8652" y="7380"/>
                </a:lnTo>
                <a:cubicBezTo>
                  <a:pt x="8797" y="7206"/>
                  <a:pt x="8958" y="7039"/>
                  <a:pt x="9125" y="6888"/>
                </a:cubicBezTo>
                <a:cubicBezTo>
                  <a:pt x="9286" y="6743"/>
                  <a:pt x="9460" y="6605"/>
                  <a:pt x="9659" y="6463"/>
                </a:cubicBezTo>
                <a:cubicBezTo>
                  <a:pt x="10374" y="5971"/>
                  <a:pt x="11198" y="5636"/>
                  <a:pt x="11983" y="5330"/>
                </a:cubicBezTo>
                <a:lnTo>
                  <a:pt x="12224" y="5237"/>
                </a:lnTo>
                <a:cubicBezTo>
                  <a:pt x="12952" y="4957"/>
                  <a:pt x="13705" y="4667"/>
                  <a:pt x="14387" y="4271"/>
                </a:cubicBezTo>
                <a:cubicBezTo>
                  <a:pt x="14757" y="4059"/>
                  <a:pt x="15112" y="3805"/>
                  <a:pt x="15436" y="3518"/>
                </a:cubicBezTo>
                <a:cubicBezTo>
                  <a:pt x="15775" y="3222"/>
                  <a:pt x="16093" y="2884"/>
                  <a:pt x="16390" y="2511"/>
                </a:cubicBezTo>
                <a:cubicBezTo>
                  <a:pt x="16705" y="2114"/>
                  <a:pt x="16959" y="1706"/>
                  <a:pt x="17149" y="1294"/>
                </a:cubicBezTo>
                <a:cubicBezTo>
                  <a:pt x="17355" y="847"/>
                  <a:pt x="17474" y="412"/>
                  <a:pt x="1750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6010594" y="34923"/>
            <a:ext cx="1554453" cy="5014365"/>
          </a:xfrm>
          <a:custGeom>
            <a:avLst/>
            <a:gdLst/>
            <a:ahLst/>
            <a:cxnLst/>
            <a:rect l="l" t="t" r="r" b="b"/>
            <a:pathLst>
              <a:path w="2840" h="9161" extrusionOk="0">
                <a:moveTo>
                  <a:pt x="2839" y="0"/>
                </a:moveTo>
                <a:cubicBezTo>
                  <a:pt x="2723" y="33"/>
                  <a:pt x="2611" y="71"/>
                  <a:pt x="2504" y="116"/>
                </a:cubicBezTo>
                <a:cubicBezTo>
                  <a:pt x="2308" y="206"/>
                  <a:pt x="2121" y="335"/>
                  <a:pt x="1963" y="489"/>
                </a:cubicBezTo>
                <a:cubicBezTo>
                  <a:pt x="1690" y="760"/>
                  <a:pt x="1491" y="1140"/>
                  <a:pt x="1362" y="1616"/>
                </a:cubicBezTo>
                <a:cubicBezTo>
                  <a:pt x="1290" y="1883"/>
                  <a:pt x="1239" y="2179"/>
                  <a:pt x="1204" y="2546"/>
                </a:cubicBezTo>
                <a:cubicBezTo>
                  <a:pt x="1188" y="2713"/>
                  <a:pt x="1178" y="2881"/>
                  <a:pt x="1168" y="3026"/>
                </a:cubicBezTo>
                <a:cubicBezTo>
                  <a:pt x="1165" y="3099"/>
                  <a:pt x="1162" y="3177"/>
                  <a:pt x="1159" y="3251"/>
                </a:cubicBezTo>
                <a:cubicBezTo>
                  <a:pt x="1155" y="3354"/>
                  <a:pt x="1143" y="3454"/>
                  <a:pt x="1124" y="3550"/>
                </a:cubicBezTo>
                <a:cubicBezTo>
                  <a:pt x="1094" y="3708"/>
                  <a:pt x="1043" y="3863"/>
                  <a:pt x="972" y="4014"/>
                </a:cubicBezTo>
                <a:cubicBezTo>
                  <a:pt x="869" y="4223"/>
                  <a:pt x="734" y="4416"/>
                  <a:pt x="602" y="4603"/>
                </a:cubicBezTo>
                <a:cubicBezTo>
                  <a:pt x="531" y="4706"/>
                  <a:pt x="457" y="4812"/>
                  <a:pt x="390" y="4918"/>
                </a:cubicBezTo>
                <a:cubicBezTo>
                  <a:pt x="322" y="5024"/>
                  <a:pt x="261" y="5137"/>
                  <a:pt x="209" y="5253"/>
                </a:cubicBezTo>
                <a:cubicBezTo>
                  <a:pt x="97" y="5491"/>
                  <a:pt x="32" y="5742"/>
                  <a:pt x="16" y="5996"/>
                </a:cubicBezTo>
                <a:cubicBezTo>
                  <a:pt x="0" y="6225"/>
                  <a:pt x="26" y="6467"/>
                  <a:pt x="93" y="6708"/>
                </a:cubicBezTo>
                <a:cubicBezTo>
                  <a:pt x="219" y="7159"/>
                  <a:pt x="473" y="7596"/>
                  <a:pt x="853" y="8001"/>
                </a:cubicBezTo>
                <a:cubicBezTo>
                  <a:pt x="1201" y="8375"/>
                  <a:pt x="1635" y="8690"/>
                  <a:pt x="2109" y="8916"/>
                </a:cubicBezTo>
                <a:cubicBezTo>
                  <a:pt x="2333" y="9022"/>
                  <a:pt x="2565" y="9102"/>
                  <a:pt x="2797" y="9151"/>
                </a:cubicBezTo>
                <a:cubicBezTo>
                  <a:pt x="2810" y="9154"/>
                  <a:pt x="2826" y="9157"/>
                  <a:pt x="2839" y="9160"/>
                </a:cubicBezTo>
                <a:lnTo>
                  <a:pt x="2839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15"/>
          <p:cNvGrpSpPr/>
          <p:nvPr/>
        </p:nvGrpSpPr>
        <p:grpSpPr>
          <a:xfrm>
            <a:off x="341693" y="4407153"/>
            <a:ext cx="1306083" cy="773458"/>
            <a:chOff x="690936" y="4709408"/>
            <a:chExt cx="406171" cy="240541"/>
          </a:xfrm>
        </p:grpSpPr>
        <p:sp>
          <p:nvSpPr>
            <p:cNvPr id="74" name="Google Shape;74;p15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 rot="10800000" flipH="1">
            <a:off x="-1" y="2524195"/>
            <a:ext cx="3275101" cy="2803801"/>
          </a:xfrm>
          <a:custGeom>
            <a:avLst/>
            <a:gdLst/>
            <a:ahLst/>
            <a:cxnLst/>
            <a:rect l="l" t="t" r="r" b="b"/>
            <a:pathLst>
              <a:path w="5253" h="4497" extrusionOk="0">
                <a:moveTo>
                  <a:pt x="0" y="0"/>
                </a:moveTo>
                <a:lnTo>
                  <a:pt x="0" y="4436"/>
                </a:lnTo>
                <a:cubicBezTo>
                  <a:pt x="170" y="4477"/>
                  <a:pt x="338" y="4497"/>
                  <a:pt x="505" y="4497"/>
                </a:cubicBezTo>
                <a:cubicBezTo>
                  <a:pt x="566" y="4497"/>
                  <a:pt x="630" y="4494"/>
                  <a:pt x="695" y="4487"/>
                </a:cubicBezTo>
                <a:cubicBezTo>
                  <a:pt x="865" y="4470"/>
                  <a:pt x="1024" y="4429"/>
                  <a:pt x="1168" y="4368"/>
                </a:cubicBezTo>
                <a:cubicBezTo>
                  <a:pt x="1322" y="4300"/>
                  <a:pt x="1464" y="4207"/>
                  <a:pt x="1593" y="4088"/>
                </a:cubicBezTo>
                <a:cubicBezTo>
                  <a:pt x="1709" y="3975"/>
                  <a:pt x="1805" y="3827"/>
                  <a:pt x="1873" y="3659"/>
                </a:cubicBezTo>
                <a:cubicBezTo>
                  <a:pt x="1940" y="3492"/>
                  <a:pt x="1970" y="3322"/>
                  <a:pt x="1992" y="3176"/>
                </a:cubicBezTo>
                <a:cubicBezTo>
                  <a:pt x="2001" y="3106"/>
                  <a:pt x="2012" y="3038"/>
                  <a:pt x="2018" y="2964"/>
                </a:cubicBezTo>
                <a:cubicBezTo>
                  <a:pt x="2040" y="2775"/>
                  <a:pt x="2066" y="2559"/>
                  <a:pt x="2134" y="2359"/>
                </a:cubicBezTo>
                <a:cubicBezTo>
                  <a:pt x="2169" y="2273"/>
                  <a:pt x="2211" y="2189"/>
                  <a:pt x="2259" y="2118"/>
                </a:cubicBezTo>
                <a:cubicBezTo>
                  <a:pt x="2307" y="2047"/>
                  <a:pt x="2365" y="1986"/>
                  <a:pt x="2429" y="1928"/>
                </a:cubicBezTo>
                <a:cubicBezTo>
                  <a:pt x="2545" y="1835"/>
                  <a:pt x="2684" y="1747"/>
                  <a:pt x="2867" y="1661"/>
                </a:cubicBezTo>
                <a:cubicBezTo>
                  <a:pt x="3090" y="1561"/>
                  <a:pt x="3322" y="1477"/>
                  <a:pt x="3546" y="1397"/>
                </a:cubicBezTo>
                <a:cubicBezTo>
                  <a:pt x="3733" y="1333"/>
                  <a:pt x="3897" y="1272"/>
                  <a:pt x="4062" y="1204"/>
                </a:cubicBezTo>
                <a:cubicBezTo>
                  <a:pt x="4307" y="1104"/>
                  <a:pt x="4483" y="1014"/>
                  <a:pt x="4638" y="911"/>
                </a:cubicBezTo>
                <a:cubicBezTo>
                  <a:pt x="4724" y="853"/>
                  <a:pt x="4809" y="786"/>
                  <a:pt x="4889" y="712"/>
                </a:cubicBezTo>
                <a:cubicBezTo>
                  <a:pt x="4956" y="647"/>
                  <a:pt x="5017" y="569"/>
                  <a:pt x="5085" y="473"/>
                </a:cubicBezTo>
                <a:cubicBezTo>
                  <a:pt x="5172" y="342"/>
                  <a:pt x="5230" y="180"/>
                  <a:pt x="525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2845414" y="6"/>
            <a:ext cx="4714536" cy="4795108"/>
          </a:xfrm>
          <a:custGeom>
            <a:avLst/>
            <a:gdLst/>
            <a:ahLst/>
            <a:cxnLst/>
            <a:rect l="l" t="t" r="r" b="b"/>
            <a:pathLst>
              <a:path w="15389" h="15652" extrusionOk="0">
                <a:moveTo>
                  <a:pt x="0" y="0"/>
                </a:moveTo>
                <a:cubicBezTo>
                  <a:pt x="0" y="52"/>
                  <a:pt x="3" y="106"/>
                  <a:pt x="7" y="161"/>
                </a:cubicBezTo>
                <a:cubicBezTo>
                  <a:pt x="22" y="579"/>
                  <a:pt x="84" y="1030"/>
                  <a:pt x="187" y="1503"/>
                </a:cubicBezTo>
                <a:cubicBezTo>
                  <a:pt x="280" y="1934"/>
                  <a:pt x="413" y="2369"/>
                  <a:pt x="579" y="2794"/>
                </a:cubicBezTo>
                <a:cubicBezTo>
                  <a:pt x="921" y="3656"/>
                  <a:pt x="1371" y="4406"/>
                  <a:pt x="1922" y="5021"/>
                </a:cubicBezTo>
                <a:cubicBezTo>
                  <a:pt x="2215" y="5349"/>
                  <a:pt x="2565" y="5645"/>
                  <a:pt x="2968" y="5896"/>
                </a:cubicBezTo>
                <a:cubicBezTo>
                  <a:pt x="3299" y="6106"/>
                  <a:pt x="3676" y="6286"/>
                  <a:pt x="4116" y="6444"/>
                </a:cubicBezTo>
                <a:cubicBezTo>
                  <a:pt x="4696" y="6650"/>
                  <a:pt x="5301" y="6795"/>
                  <a:pt x="5884" y="6933"/>
                </a:cubicBezTo>
                <a:cubicBezTo>
                  <a:pt x="6457" y="7068"/>
                  <a:pt x="7043" y="7206"/>
                  <a:pt x="7603" y="7403"/>
                </a:cubicBezTo>
                <a:lnTo>
                  <a:pt x="7564" y="7380"/>
                </a:lnTo>
                <a:lnTo>
                  <a:pt x="7564" y="7380"/>
                </a:lnTo>
                <a:cubicBezTo>
                  <a:pt x="8140" y="7593"/>
                  <a:pt x="8623" y="7831"/>
                  <a:pt x="9041" y="8117"/>
                </a:cubicBezTo>
                <a:cubicBezTo>
                  <a:pt x="9324" y="8317"/>
                  <a:pt x="9572" y="8539"/>
                  <a:pt x="9782" y="8781"/>
                </a:cubicBezTo>
                <a:cubicBezTo>
                  <a:pt x="9984" y="9028"/>
                  <a:pt x="10165" y="9315"/>
                  <a:pt x="10316" y="9634"/>
                </a:cubicBezTo>
                <a:cubicBezTo>
                  <a:pt x="10474" y="9981"/>
                  <a:pt x="10590" y="10326"/>
                  <a:pt x="10693" y="10650"/>
                </a:cubicBezTo>
                <a:cubicBezTo>
                  <a:pt x="10715" y="10724"/>
                  <a:pt x="10740" y="10802"/>
                  <a:pt x="10764" y="10879"/>
                </a:cubicBezTo>
                <a:lnTo>
                  <a:pt x="10776" y="10924"/>
                </a:lnTo>
                <a:lnTo>
                  <a:pt x="10802" y="11005"/>
                </a:lnTo>
                <a:lnTo>
                  <a:pt x="10815" y="11046"/>
                </a:lnTo>
                <a:cubicBezTo>
                  <a:pt x="10892" y="11291"/>
                  <a:pt x="10969" y="11545"/>
                  <a:pt x="11056" y="11793"/>
                </a:cubicBezTo>
                <a:cubicBezTo>
                  <a:pt x="11140" y="12031"/>
                  <a:pt x="11211" y="12224"/>
                  <a:pt x="11288" y="12401"/>
                </a:cubicBezTo>
                <a:cubicBezTo>
                  <a:pt x="11378" y="12611"/>
                  <a:pt x="11481" y="12810"/>
                  <a:pt x="11590" y="13000"/>
                </a:cubicBezTo>
                <a:cubicBezTo>
                  <a:pt x="11799" y="13361"/>
                  <a:pt x="12064" y="13708"/>
                  <a:pt x="12370" y="14034"/>
                </a:cubicBezTo>
                <a:cubicBezTo>
                  <a:pt x="12881" y="14570"/>
                  <a:pt x="13525" y="15011"/>
                  <a:pt x="14227" y="15308"/>
                </a:cubicBezTo>
                <a:cubicBezTo>
                  <a:pt x="14583" y="15456"/>
                  <a:pt x="14960" y="15572"/>
                  <a:pt x="15347" y="15646"/>
                </a:cubicBezTo>
                <a:cubicBezTo>
                  <a:pt x="15363" y="15649"/>
                  <a:pt x="15375" y="15652"/>
                  <a:pt x="15388" y="15652"/>
                </a:cubicBezTo>
                <a:lnTo>
                  <a:pt x="15388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16"/>
          <p:cNvGrpSpPr/>
          <p:nvPr/>
        </p:nvGrpSpPr>
        <p:grpSpPr>
          <a:xfrm>
            <a:off x="341693" y="291803"/>
            <a:ext cx="1306083" cy="773458"/>
            <a:chOff x="690936" y="4709408"/>
            <a:chExt cx="406171" cy="240541"/>
          </a:xfrm>
        </p:grpSpPr>
        <p:sp>
          <p:nvSpPr>
            <p:cNvPr id="81" name="Google Shape;81;p16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2" y="11"/>
            <a:ext cx="2226484" cy="1906098"/>
          </a:xfrm>
          <a:custGeom>
            <a:avLst/>
            <a:gdLst/>
            <a:ahLst/>
            <a:cxnLst/>
            <a:rect l="l" t="t" r="r" b="b"/>
            <a:pathLst>
              <a:path w="5253" h="4497" extrusionOk="0">
                <a:moveTo>
                  <a:pt x="0" y="0"/>
                </a:moveTo>
                <a:lnTo>
                  <a:pt x="0" y="4436"/>
                </a:lnTo>
                <a:cubicBezTo>
                  <a:pt x="170" y="4477"/>
                  <a:pt x="338" y="4497"/>
                  <a:pt x="505" y="4497"/>
                </a:cubicBezTo>
                <a:cubicBezTo>
                  <a:pt x="566" y="4497"/>
                  <a:pt x="630" y="4494"/>
                  <a:pt x="695" y="4487"/>
                </a:cubicBezTo>
                <a:cubicBezTo>
                  <a:pt x="865" y="4470"/>
                  <a:pt x="1024" y="4429"/>
                  <a:pt x="1168" y="4368"/>
                </a:cubicBezTo>
                <a:cubicBezTo>
                  <a:pt x="1322" y="4300"/>
                  <a:pt x="1464" y="4207"/>
                  <a:pt x="1593" y="4088"/>
                </a:cubicBezTo>
                <a:cubicBezTo>
                  <a:pt x="1709" y="3975"/>
                  <a:pt x="1805" y="3827"/>
                  <a:pt x="1873" y="3659"/>
                </a:cubicBezTo>
                <a:cubicBezTo>
                  <a:pt x="1940" y="3492"/>
                  <a:pt x="1970" y="3322"/>
                  <a:pt x="1992" y="3176"/>
                </a:cubicBezTo>
                <a:cubicBezTo>
                  <a:pt x="2001" y="3106"/>
                  <a:pt x="2012" y="3038"/>
                  <a:pt x="2018" y="2964"/>
                </a:cubicBezTo>
                <a:cubicBezTo>
                  <a:pt x="2040" y="2775"/>
                  <a:pt x="2066" y="2559"/>
                  <a:pt x="2134" y="2359"/>
                </a:cubicBezTo>
                <a:cubicBezTo>
                  <a:pt x="2169" y="2273"/>
                  <a:pt x="2211" y="2189"/>
                  <a:pt x="2259" y="2118"/>
                </a:cubicBezTo>
                <a:cubicBezTo>
                  <a:pt x="2307" y="2047"/>
                  <a:pt x="2365" y="1986"/>
                  <a:pt x="2429" y="1928"/>
                </a:cubicBezTo>
                <a:cubicBezTo>
                  <a:pt x="2545" y="1835"/>
                  <a:pt x="2684" y="1747"/>
                  <a:pt x="2867" y="1661"/>
                </a:cubicBezTo>
                <a:cubicBezTo>
                  <a:pt x="3090" y="1561"/>
                  <a:pt x="3322" y="1477"/>
                  <a:pt x="3546" y="1397"/>
                </a:cubicBezTo>
                <a:cubicBezTo>
                  <a:pt x="3733" y="1333"/>
                  <a:pt x="3897" y="1272"/>
                  <a:pt x="4062" y="1204"/>
                </a:cubicBezTo>
                <a:cubicBezTo>
                  <a:pt x="4307" y="1104"/>
                  <a:pt x="4483" y="1014"/>
                  <a:pt x="4638" y="911"/>
                </a:cubicBezTo>
                <a:cubicBezTo>
                  <a:pt x="4724" y="853"/>
                  <a:pt x="4809" y="786"/>
                  <a:pt x="4889" y="712"/>
                </a:cubicBezTo>
                <a:cubicBezTo>
                  <a:pt x="4956" y="647"/>
                  <a:pt x="5017" y="569"/>
                  <a:pt x="5085" y="473"/>
                </a:cubicBezTo>
                <a:cubicBezTo>
                  <a:pt x="5172" y="342"/>
                  <a:pt x="5230" y="180"/>
                  <a:pt x="525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5685935" y="-4"/>
            <a:ext cx="1874072" cy="1906101"/>
          </a:xfrm>
          <a:custGeom>
            <a:avLst/>
            <a:gdLst/>
            <a:ahLst/>
            <a:cxnLst/>
            <a:rect l="l" t="t" r="r" b="b"/>
            <a:pathLst>
              <a:path w="15389" h="15652" extrusionOk="0">
                <a:moveTo>
                  <a:pt x="0" y="0"/>
                </a:moveTo>
                <a:cubicBezTo>
                  <a:pt x="0" y="52"/>
                  <a:pt x="3" y="106"/>
                  <a:pt x="7" y="161"/>
                </a:cubicBezTo>
                <a:cubicBezTo>
                  <a:pt x="22" y="579"/>
                  <a:pt x="84" y="1030"/>
                  <a:pt x="187" y="1503"/>
                </a:cubicBezTo>
                <a:cubicBezTo>
                  <a:pt x="280" y="1934"/>
                  <a:pt x="413" y="2369"/>
                  <a:pt x="579" y="2794"/>
                </a:cubicBezTo>
                <a:cubicBezTo>
                  <a:pt x="921" y="3656"/>
                  <a:pt x="1371" y="4406"/>
                  <a:pt x="1922" y="5021"/>
                </a:cubicBezTo>
                <a:cubicBezTo>
                  <a:pt x="2215" y="5349"/>
                  <a:pt x="2565" y="5645"/>
                  <a:pt x="2968" y="5896"/>
                </a:cubicBezTo>
                <a:cubicBezTo>
                  <a:pt x="3299" y="6106"/>
                  <a:pt x="3676" y="6286"/>
                  <a:pt x="4116" y="6444"/>
                </a:cubicBezTo>
                <a:cubicBezTo>
                  <a:pt x="4696" y="6650"/>
                  <a:pt x="5301" y="6795"/>
                  <a:pt x="5884" y="6933"/>
                </a:cubicBezTo>
                <a:cubicBezTo>
                  <a:pt x="6457" y="7068"/>
                  <a:pt x="7043" y="7206"/>
                  <a:pt x="7603" y="7403"/>
                </a:cubicBezTo>
                <a:lnTo>
                  <a:pt x="7564" y="7380"/>
                </a:lnTo>
                <a:lnTo>
                  <a:pt x="7564" y="7380"/>
                </a:lnTo>
                <a:cubicBezTo>
                  <a:pt x="8140" y="7593"/>
                  <a:pt x="8623" y="7831"/>
                  <a:pt x="9041" y="8117"/>
                </a:cubicBezTo>
                <a:cubicBezTo>
                  <a:pt x="9324" y="8317"/>
                  <a:pt x="9572" y="8539"/>
                  <a:pt x="9782" y="8781"/>
                </a:cubicBezTo>
                <a:cubicBezTo>
                  <a:pt x="9984" y="9028"/>
                  <a:pt x="10165" y="9315"/>
                  <a:pt x="10316" y="9634"/>
                </a:cubicBezTo>
                <a:cubicBezTo>
                  <a:pt x="10474" y="9981"/>
                  <a:pt x="10590" y="10326"/>
                  <a:pt x="10693" y="10650"/>
                </a:cubicBezTo>
                <a:cubicBezTo>
                  <a:pt x="10715" y="10724"/>
                  <a:pt x="10740" y="10802"/>
                  <a:pt x="10764" y="10879"/>
                </a:cubicBezTo>
                <a:lnTo>
                  <a:pt x="10776" y="10924"/>
                </a:lnTo>
                <a:lnTo>
                  <a:pt x="10802" y="11005"/>
                </a:lnTo>
                <a:lnTo>
                  <a:pt x="10815" y="11046"/>
                </a:lnTo>
                <a:cubicBezTo>
                  <a:pt x="10892" y="11291"/>
                  <a:pt x="10969" y="11545"/>
                  <a:pt x="11056" y="11793"/>
                </a:cubicBezTo>
                <a:cubicBezTo>
                  <a:pt x="11140" y="12031"/>
                  <a:pt x="11211" y="12224"/>
                  <a:pt x="11288" y="12401"/>
                </a:cubicBezTo>
                <a:cubicBezTo>
                  <a:pt x="11378" y="12611"/>
                  <a:pt x="11481" y="12810"/>
                  <a:pt x="11590" y="13000"/>
                </a:cubicBezTo>
                <a:cubicBezTo>
                  <a:pt x="11799" y="13361"/>
                  <a:pt x="12064" y="13708"/>
                  <a:pt x="12370" y="14034"/>
                </a:cubicBezTo>
                <a:cubicBezTo>
                  <a:pt x="12881" y="14570"/>
                  <a:pt x="13525" y="15011"/>
                  <a:pt x="14227" y="15308"/>
                </a:cubicBezTo>
                <a:cubicBezTo>
                  <a:pt x="14583" y="15456"/>
                  <a:pt x="14960" y="15572"/>
                  <a:pt x="15347" y="15646"/>
                </a:cubicBezTo>
                <a:cubicBezTo>
                  <a:pt x="15363" y="15649"/>
                  <a:pt x="15375" y="15652"/>
                  <a:pt x="15388" y="15652"/>
                </a:cubicBezTo>
                <a:lnTo>
                  <a:pt x="15388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-50" y="3983550"/>
            <a:ext cx="7560016" cy="1344451"/>
          </a:xfrm>
          <a:custGeom>
            <a:avLst/>
            <a:gdLst/>
            <a:ahLst/>
            <a:cxnLst/>
            <a:rect l="l" t="t" r="r" b="b"/>
            <a:pathLst>
              <a:path w="22875" h="11040" extrusionOk="0">
                <a:moveTo>
                  <a:pt x="22874" y="0"/>
                </a:moveTo>
                <a:cubicBezTo>
                  <a:pt x="22453" y="167"/>
                  <a:pt x="22035" y="406"/>
                  <a:pt x="21629" y="718"/>
                </a:cubicBezTo>
                <a:cubicBezTo>
                  <a:pt x="21146" y="1088"/>
                  <a:pt x="20737" y="1535"/>
                  <a:pt x="20435" y="1886"/>
                </a:cubicBezTo>
                <a:cubicBezTo>
                  <a:pt x="20239" y="2108"/>
                  <a:pt x="20039" y="2356"/>
                  <a:pt x="19875" y="2552"/>
                </a:cubicBezTo>
                <a:lnTo>
                  <a:pt x="19852" y="2585"/>
                </a:lnTo>
                <a:cubicBezTo>
                  <a:pt x="19749" y="2707"/>
                  <a:pt x="19649" y="2832"/>
                  <a:pt x="19550" y="2955"/>
                </a:cubicBezTo>
                <a:lnTo>
                  <a:pt x="19486" y="3035"/>
                </a:lnTo>
                <a:cubicBezTo>
                  <a:pt x="19414" y="3125"/>
                  <a:pt x="19343" y="3215"/>
                  <a:pt x="19266" y="3302"/>
                </a:cubicBezTo>
                <a:cubicBezTo>
                  <a:pt x="19015" y="3585"/>
                  <a:pt x="18722" y="3836"/>
                  <a:pt x="18404" y="4052"/>
                </a:cubicBezTo>
                <a:cubicBezTo>
                  <a:pt x="18082" y="4265"/>
                  <a:pt x="17744" y="4429"/>
                  <a:pt x="17400" y="4548"/>
                </a:cubicBezTo>
                <a:cubicBezTo>
                  <a:pt x="17119" y="4635"/>
                  <a:pt x="16836" y="4690"/>
                  <a:pt x="16559" y="4709"/>
                </a:cubicBezTo>
                <a:cubicBezTo>
                  <a:pt x="16521" y="4709"/>
                  <a:pt x="16479" y="4712"/>
                  <a:pt x="16440" y="4712"/>
                </a:cubicBezTo>
                <a:cubicBezTo>
                  <a:pt x="16244" y="4712"/>
                  <a:pt x="16051" y="4693"/>
                  <a:pt x="15867" y="4654"/>
                </a:cubicBezTo>
                <a:cubicBezTo>
                  <a:pt x="15668" y="4606"/>
                  <a:pt x="15475" y="4538"/>
                  <a:pt x="15295" y="4448"/>
                </a:cubicBezTo>
                <a:cubicBezTo>
                  <a:pt x="14982" y="4284"/>
                  <a:pt x="14702" y="4078"/>
                  <a:pt x="14441" y="3882"/>
                </a:cubicBezTo>
                <a:cubicBezTo>
                  <a:pt x="14287" y="3766"/>
                  <a:pt x="14129" y="3640"/>
                  <a:pt x="13982" y="3521"/>
                </a:cubicBezTo>
                <a:lnTo>
                  <a:pt x="13972" y="3512"/>
                </a:lnTo>
                <a:lnTo>
                  <a:pt x="13917" y="3469"/>
                </a:lnTo>
                <a:lnTo>
                  <a:pt x="13862" y="3428"/>
                </a:lnTo>
                <a:cubicBezTo>
                  <a:pt x="13798" y="3373"/>
                  <a:pt x="13731" y="3319"/>
                  <a:pt x="13663" y="3267"/>
                </a:cubicBezTo>
                <a:cubicBezTo>
                  <a:pt x="13360" y="3032"/>
                  <a:pt x="13106" y="2858"/>
                  <a:pt x="12858" y="2713"/>
                </a:cubicBezTo>
                <a:cubicBezTo>
                  <a:pt x="12556" y="2536"/>
                  <a:pt x="12234" y="2398"/>
                  <a:pt x="11899" y="2298"/>
                </a:cubicBezTo>
                <a:cubicBezTo>
                  <a:pt x="11725" y="2246"/>
                  <a:pt x="11538" y="2211"/>
                  <a:pt x="11390" y="2179"/>
                </a:cubicBezTo>
                <a:lnTo>
                  <a:pt x="11368" y="2175"/>
                </a:lnTo>
                <a:cubicBezTo>
                  <a:pt x="11191" y="2137"/>
                  <a:pt x="11001" y="2102"/>
                  <a:pt x="10791" y="2066"/>
                </a:cubicBezTo>
                <a:cubicBezTo>
                  <a:pt x="10438" y="2005"/>
                  <a:pt x="10054" y="1947"/>
                  <a:pt x="9659" y="1902"/>
                </a:cubicBezTo>
                <a:cubicBezTo>
                  <a:pt x="8967" y="1822"/>
                  <a:pt x="8275" y="1780"/>
                  <a:pt x="7599" y="1780"/>
                </a:cubicBezTo>
                <a:cubicBezTo>
                  <a:pt x="7508" y="1780"/>
                  <a:pt x="7416" y="1783"/>
                  <a:pt x="7322" y="1783"/>
                </a:cubicBezTo>
                <a:cubicBezTo>
                  <a:pt x="5635" y="1812"/>
                  <a:pt x="4117" y="2105"/>
                  <a:pt x="2800" y="2655"/>
                </a:cubicBezTo>
                <a:cubicBezTo>
                  <a:pt x="2475" y="2790"/>
                  <a:pt x="2202" y="2925"/>
                  <a:pt x="1960" y="3068"/>
                </a:cubicBezTo>
                <a:cubicBezTo>
                  <a:pt x="1777" y="3173"/>
                  <a:pt x="1584" y="3305"/>
                  <a:pt x="1390" y="3454"/>
                </a:cubicBezTo>
                <a:cubicBezTo>
                  <a:pt x="1039" y="3727"/>
                  <a:pt x="705" y="4052"/>
                  <a:pt x="370" y="4448"/>
                </a:cubicBezTo>
                <a:cubicBezTo>
                  <a:pt x="241" y="4602"/>
                  <a:pt x="119" y="4763"/>
                  <a:pt x="0" y="4931"/>
                </a:cubicBezTo>
                <a:lnTo>
                  <a:pt x="0" y="11039"/>
                </a:lnTo>
                <a:lnTo>
                  <a:pt x="22874" y="11039"/>
                </a:lnTo>
                <a:lnTo>
                  <a:pt x="22874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 flipH="1">
            <a:off x="4284849" y="6"/>
            <a:ext cx="3275101" cy="2803801"/>
          </a:xfrm>
          <a:custGeom>
            <a:avLst/>
            <a:gdLst/>
            <a:ahLst/>
            <a:cxnLst/>
            <a:rect l="l" t="t" r="r" b="b"/>
            <a:pathLst>
              <a:path w="5253" h="4497" extrusionOk="0">
                <a:moveTo>
                  <a:pt x="0" y="0"/>
                </a:moveTo>
                <a:lnTo>
                  <a:pt x="0" y="4436"/>
                </a:lnTo>
                <a:cubicBezTo>
                  <a:pt x="170" y="4477"/>
                  <a:pt x="338" y="4497"/>
                  <a:pt x="505" y="4497"/>
                </a:cubicBezTo>
                <a:cubicBezTo>
                  <a:pt x="566" y="4497"/>
                  <a:pt x="630" y="4494"/>
                  <a:pt x="695" y="4487"/>
                </a:cubicBezTo>
                <a:cubicBezTo>
                  <a:pt x="865" y="4470"/>
                  <a:pt x="1024" y="4429"/>
                  <a:pt x="1168" y="4368"/>
                </a:cubicBezTo>
                <a:cubicBezTo>
                  <a:pt x="1322" y="4300"/>
                  <a:pt x="1464" y="4207"/>
                  <a:pt x="1593" y="4088"/>
                </a:cubicBezTo>
                <a:cubicBezTo>
                  <a:pt x="1709" y="3975"/>
                  <a:pt x="1805" y="3827"/>
                  <a:pt x="1873" y="3659"/>
                </a:cubicBezTo>
                <a:cubicBezTo>
                  <a:pt x="1940" y="3492"/>
                  <a:pt x="1970" y="3322"/>
                  <a:pt x="1992" y="3176"/>
                </a:cubicBezTo>
                <a:cubicBezTo>
                  <a:pt x="2001" y="3106"/>
                  <a:pt x="2012" y="3038"/>
                  <a:pt x="2018" y="2964"/>
                </a:cubicBezTo>
                <a:cubicBezTo>
                  <a:pt x="2040" y="2775"/>
                  <a:pt x="2066" y="2559"/>
                  <a:pt x="2134" y="2359"/>
                </a:cubicBezTo>
                <a:cubicBezTo>
                  <a:pt x="2169" y="2273"/>
                  <a:pt x="2211" y="2189"/>
                  <a:pt x="2259" y="2118"/>
                </a:cubicBezTo>
                <a:cubicBezTo>
                  <a:pt x="2307" y="2047"/>
                  <a:pt x="2365" y="1986"/>
                  <a:pt x="2429" y="1928"/>
                </a:cubicBezTo>
                <a:cubicBezTo>
                  <a:pt x="2545" y="1835"/>
                  <a:pt x="2684" y="1747"/>
                  <a:pt x="2867" y="1661"/>
                </a:cubicBezTo>
                <a:cubicBezTo>
                  <a:pt x="3090" y="1561"/>
                  <a:pt x="3322" y="1477"/>
                  <a:pt x="3546" y="1397"/>
                </a:cubicBezTo>
                <a:cubicBezTo>
                  <a:pt x="3733" y="1333"/>
                  <a:pt x="3897" y="1272"/>
                  <a:pt x="4062" y="1204"/>
                </a:cubicBezTo>
                <a:cubicBezTo>
                  <a:pt x="4307" y="1104"/>
                  <a:pt x="4483" y="1014"/>
                  <a:pt x="4638" y="911"/>
                </a:cubicBezTo>
                <a:cubicBezTo>
                  <a:pt x="4724" y="853"/>
                  <a:pt x="4809" y="786"/>
                  <a:pt x="4889" y="712"/>
                </a:cubicBezTo>
                <a:cubicBezTo>
                  <a:pt x="4956" y="647"/>
                  <a:pt x="5017" y="569"/>
                  <a:pt x="5085" y="473"/>
                </a:cubicBezTo>
                <a:cubicBezTo>
                  <a:pt x="5172" y="342"/>
                  <a:pt x="5230" y="180"/>
                  <a:pt x="5253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/>
          <p:nvPr/>
        </p:nvSpPr>
        <p:spPr>
          <a:xfrm rot="10800000">
            <a:off x="-1" y="532888"/>
            <a:ext cx="4714536" cy="4795108"/>
          </a:xfrm>
          <a:custGeom>
            <a:avLst/>
            <a:gdLst/>
            <a:ahLst/>
            <a:cxnLst/>
            <a:rect l="l" t="t" r="r" b="b"/>
            <a:pathLst>
              <a:path w="15389" h="15652" extrusionOk="0">
                <a:moveTo>
                  <a:pt x="0" y="0"/>
                </a:moveTo>
                <a:cubicBezTo>
                  <a:pt x="0" y="52"/>
                  <a:pt x="3" y="106"/>
                  <a:pt x="7" y="161"/>
                </a:cubicBezTo>
                <a:cubicBezTo>
                  <a:pt x="22" y="579"/>
                  <a:pt x="84" y="1030"/>
                  <a:pt x="187" y="1503"/>
                </a:cubicBezTo>
                <a:cubicBezTo>
                  <a:pt x="280" y="1934"/>
                  <a:pt x="413" y="2369"/>
                  <a:pt x="579" y="2794"/>
                </a:cubicBezTo>
                <a:cubicBezTo>
                  <a:pt x="921" y="3656"/>
                  <a:pt x="1371" y="4406"/>
                  <a:pt x="1922" y="5021"/>
                </a:cubicBezTo>
                <a:cubicBezTo>
                  <a:pt x="2215" y="5349"/>
                  <a:pt x="2565" y="5645"/>
                  <a:pt x="2968" y="5896"/>
                </a:cubicBezTo>
                <a:cubicBezTo>
                  <a:pt x="3299" y="6106"/>
                  <a:pt x="3676" y="6286"/>
                  <a:pt x="4116" y="6444"/>
                </a:cubicBezTo>
                <a:cubicBezTo>
                  <a:pt x="4696" y="6650"/>
                  <a:pt x="5301" y="6795"/>
                  <a:pt x="5884" y="6933"/>
                </a:cubicBezTo>
                <a:cubicBezTo>
                  <a:pt x="6457" y="7068"/>
                  <a:pt x="7043" y="7206"/>
                  <a:pt x="7603" y="7403"/>
                </a:cubicBezTo>
                <a:lnTo>
                  <a:pt x="7564" y="7380"/>
                </a:lnTo>
                <a:lnTo>
                  <a:pt x="7564" y="7380"/>
                </a:lnTo>
                <a:cubicBezTo>
                  <a:pt x="8140" y="7593"/>
                  <a:pt x="8623" y="7831"/>
                  <a:pt x="9041" y="8117"/>
                </a:cubicBezTo>
                <a:cubicBezTo>
                  <a:pt x="9324" y="8317"/>
                  <a:pt x="9572" y="8539"/>
                  <a:pt x="9782" y="8781"/>
                </a:cubicBezTo>
                <a:cubicBezTo>
                  <a:pt x="9984" y="9028"/>
                  <a:pt x="10165" y="9315"/>
                  <a:pt x="10316" y="9634"/>
                </a:cubicBezTo>
                <a:cubicBezTo>
                  <a:pt x="10474" y="9981"/>
                  <a:pt x="10590" y="10326"/>
                  <a:pt x="10693" y="10650"/>
                </a:cubicBezTo>
                <a:cubicBezTo>
                  <a:pt x="10715" y="10724"/>
                  <a:pt x="10740" y="10802"/>
                  <a:pt x="10764" y="10879"/>
                </a:cubicBezTo>
                <a:lnTo>
                  <a:pt x="10776" y="10924"/>
                </a:lnTo>
                <a:lnTo>
                  <a:pt x="10802" y="11005"/>
                </a:lnTo>
                <a:lnTo>
                  <a:pt x="10815" y="11046"/>
                </a:lnTo>
                <a:cubicBezTo>
                  <a:pt x="10892" y="11291"/>
                  <a:pt x="10969" y="11545"/>
                  <a:pt x="11056" y="11793"/>
                </a:cubicBezTo>
                <a:cubicBezTo>
                  <a:pt x="11140" y="12031"/>
                  <a:pt x="11211" y="12224"/>
                  <a:pt x="11288" y="12401"/>
                </a:cubicBezTo>
                <a:cubicBezTo>
                  <a:pt x="11378" y="12611"/>
                  <a:pt x="11481" y="12810"/>
                  <a:pt x="11590" y="13000"/>
                </a:cubicBezTo>
                <a:cubicBezTo>
                  <a:pt x="11799" y="13361"/>
                  <a:pt x="12064" y="13708"/>
                  <a:pt x="12370" y="14034"/>
                </a:cubicBezTo>
                <a:cubicBezTo>
                  <a:pt x="12881" y="14570"/>
                  <a:pt x="13525" y="15011"/>
                  <a:pt x="14227" y="15308"/>
                </a:cubicBezTo>
                <a:cubicBezTo>
                  <a:pt x="14583" y="15456"/>
                  <a:pt x="14960" y="15572"/>
                  <a:pt x="15347" y="15646"/>
                </a:cubicBezTo>
                <a:cubicBezTo>
                  <a:pt x="15363" y="15649"/>
                  <a:pt x="15375" y="15652"/>
                  <a:pt x="15388" y="15652"/>
                </a:cubicBezTo>
                <a:lnTo>
                  <a:pt x="15388" y="0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8"/>
          <p:cNvGrpSpPr/>
          <p:nvPr/>
        </p:nvGrpSpPr>
        <p:grpSpPr>
          <a:xfrm>
            <a:off x="5827243" y="4407153"/>
            <a:ext cx="1306083" cy="773458"/>
            <a:chOff x="690936" y="4709408"/>
            <a:chExt cx="406171" cy="240541"/>
          </a:xfrm>
        </p:grpSpPr>
        <p:sp>
          <p:nvSpPr>
            <p:cNvPr id="92" name="Google Shape;92;p18"/>
            <p:cNvSpPr/>
            <p:nvPr/>
          </p:nvSpPr>
          <p:spPr>
            <a:xfrm>
              <a:off x="690936" y="4817775"/>
              <a:ext cx="132048" cy="132173"/>
            </a:xfrm>
            <a:custGeom>
              <a:avLst/>
              <a:gdLst/>
              <a:ahLst/>
              <a:cxnLst/>
              <a:rect l="l" t="t" r="r" b="b"/>
              <a:pathLst>
                <a:path w="1031" h="1032" extrusionOk="0">
                  <a:moveTo>
                    <a:pt x="516" y="1"/>
                  </a:moveTo>
                  <a:cubicBezTo>
                    <a:pt x="239" y="1"/>
                    <a:pt x="1" y="236"/>
                    <a:pt x="1" y="516"/>
                  </a:cubicBezTo>
                  <a:cubicBezTo>
                    <a:pt x="1" y="796"/>
                    <a:pt x="239" y="1031"/>
                    <a:pt x="516" y="1031"/>
                  </a:cubicBezTo>
                  <a:cubicBezTo>
                    <a:pt x="796" y="1031"/>
                    <a:pt x="1030" y="796"/>
                    <a:pt x="1030" y="516"/>
                  </a:cubicBezTo>
                  <a:cubicBezTo>
                    <a:pt x="1030" y="236"/>
                    <a:pt x="796" y="1"/>
                    <a:pt x="5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81607" y="4709408"/>
              <a:ext cx="75181" cy="75180"/>
            </a:xfrm>
            <a:custGeom>
              <a:avLst/>
              <a:gdLst/>
              <a:ahLst/>
              <a:cxnLst/>
              <a:rect l="l" t="t" r="r" b="b"/>
              <a:pathLst>
                <a:path w="587" h="587" extrusionOk="0">
                  <a:moveTo>
                    <a:pt x="293" y="1"/>
                  </a:moveTo>
                  <a:cubicBezTo>
                    <a:pt x="136" y="1"/>
                    <a:pt x="0" y="136"/>
                    <a:pt x="0" y="293"/>
                  </a:cubicBezTo>
                  <a:cubicBezTo>
                    <a:pt x="0" y="451"/>
                    <a:pt x="136" y="586"/>
                    <a:pt x="293" y="586"/>
                  </a:cubicBezTo>
                  <a:cubicBezTo>
                    <a:pt x="452" y="586"/>
                    <a:pt x="587" y="451"/>
                    <a:pt x="587" y="293"/>
                  </a:cubicBezTo>
                  <a:cubicBezTo>
                    <a:pt x="587" y="136"/>
                    <a:pt x="452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1049206" y="4769491"/>
              <a:ext cx="47901" cy="48284"/>
            </a:xfrm>
            <a:custGeom>
              <a:avLst/>
              <a:gdLst/>
              <a:ahLst/>
              <a:cxnLst/>
              <a:rect l="l" t="t" r="r" b="b"/>
              <a:pathLst>
                <a:path w="374" h="377" extrusionOk="0">
                  <a:moveTo>
                    <a:pt x="188" y="1"/>
                  </a:moveTo>
                  <a:cubicBezTo>
                    <a:pt x="84" y="1"/>
                    <a:pt x="1" y="87"/>
                    <a:pt x="1" y="187"/>
                  </a:cubicBezTo>
                  <a:cubicBezTo>
                    <a:pt x="1" y="290"/>
                    <a:pt x="84" y="377"/>
                    <a:pt x="188" y="377"/>
                  </a:cubicBezTo>
                  <a:cubicBezTo>
                    <a:pt x="290" y="377"/>
                    <a:pt x="374" y="290"/>
                    <a:pt x="374" y="187"/>
                  </a:cubicBezTo>
                  <a:cubicBezTo>
                    <a:pt x="374" y="87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57705" y="2228002"/>
            <a:ext cx="7044600" cy="8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57705" y="1193815"/>
            <a:ext cx="33069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995291" y="1193815"/>
            <a:ext cx="33069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57705" y="575530"/>
            <a:ext cx="2321700" cy="7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57705" y="1439446"/>
            <a:ext cx="2321700" cy="32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05325" y="466297"/>
            <a:ext cx="5264700" cy="42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19508" y="1277410"/>
            <a:ext cx="3344400" cy="15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19508" y="2903623"/>
            <a:ext cx="3344400" cy="12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083839" y="750048"/>
            <a:ext cx="3172200" cy="3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257705" y="4382328"/>
            <a:ext cx="49596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257705" y="1145802"/>
            <a:ext cx="7044600" cy="20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257705" y="3265297"/>
            <a:ext cx="7044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461000"/>
            <a:ext cx="65304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rio"/>
              <a:buNone/>
              <a:defRPr sz="40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193825"/>
            <a:ext cx="6530400" cy="3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 flipH="1">
            <a:off x="290721" y="197675"/>
            <a:ext cx="5389480" cy="4451235"/>
          </a:xfrm>
          <a:custGeom>
            <a:avLst/>
            <a:gdLst/>
            <a:ahLst/>
            <a:cxnLst/>
            <a:rect l="l" t="t" r="r" b="b"/>
            <a:pathLst>
              <a:path w="17481" h="14438" extrusionOk="0">
                <a:moveTo>
                  <a:pt x="9627" y="1"/>
                </a:moveTo>
                <a:cubicBezTo>
                  <a:pt x="9318" y="1"/>
                  <a:pt x="9008" y="6"/>
                  <a:pt x="8691" y="15"/>
                </a:cubicBezTo>
                <a:cubicBezTo>
                  <a:pt x="8517" y="21"/>
                  <a:pt x="8347" y="28"/>
                  <a:pt x="8173" y="34"/>
                </a:cubicBezTo>
                <a:cubicBezTo>
                  <a:pt x="8012" y="43"/>
                  <a:pt x="7851" y="50"/>
                  <a:pt x="7684" y="60"/>
                </a:cubicBezTo>
                <a:cubicBezTo>
                  <a:pt x="7526" y="60"/>
                  <a:pt x="7369" y="63"/>
                  <a:pt x="7211" y="67"/>
                </a:cubicBezTo>
                <a:cubicBezTo>
                  <a:pt x="7024" y="73"/>
                  <a:pt x="6825" y="82"/>
                  <a:pt x="6615" y="95"/>
                </a:cubicBezTo>
                <a:cubicBezTo>
                  <a:pt x="6126" y="111"/>
                  <a:pt x="5637" y="144"/>
                  <a:pt x="5164" y="192"/>
                </a:cubicBezTo>
                <a:cubicBezTo>
                  <a:pt x="4858" y="211"/>
                  <a:pt x="4503" y="237"/>
                  <a:pt x="4144" y="291"/>
                </a:cubicBezTo>
                <a:lnTo>
                  <a:pt x="4124" y="295"/>
                </a:lnTo>
                <a:lnTo>
                  <a:pt x="4105" y="298"/>
                </a:lnTo>
                <a:cubicBezTo>
                  <a:pt x="3645" y="346"/>
                  <a:pt x="3274" y="404"/>
                  <a:pt x="2933" y="478"/>
                </a:cubicBezTo>
                <a:cubicBezTo>
                  <a:pt x="2511" y="575"/>
                  <a:pt x="2164" y="688"/>
                  <a:pt x="1868" y="826"/>
                </a:cubicBezTo>
                <a:cubicBezTo>
                  <a:pt x="1520" y="987"/>
                  <a:pt x="1227" y="1180"/>
                  <a:pt x="999" y="1405"/>
                </a:cubicBezTo>
                <a:cubicBezTo>
                  <a:pt x="864" y="1534"/>
                  <a:pt x="745" y="1685"/>
                  <a:pt x="638" y="1846"/>
                </a:cubicBezTo>
                <a:cubicBezTo>
                  <a:pt x="519" y="2030"/>
                  <a:pt x="423" y="2210"/>
                  <a:pt x="348" y="2396"/>
                </a:cubicBezTo>
                <a:cubicBezTo>
                  <a:pt x="53" y="3118"/>
                  <a:pt x="1" y="3874"/>
                  <a:pt x="11" y="4785"/>
                </a:cubicBezTo>
                <a:cubicBezTo>
                  <a:pt x="17" y="5306"/>
                  <a:pt x="30" y="5924"/>
                  <a:pt x="69" y="6552"/>
                </a:cubicBezTo>
                <a:cubicBezTo>
                  <a:pt x="120" y="7292"/>
                  <a:pt x="197" y="7903"/>
                  <a:pt x="313" y="8477"/>
                </a:cubicBezTo>
                <a:cubicBezTo>
                  <a:pt x="381" y="8815"/>
                  <a:pt x="461" y="9124"/>
                  <a:pt x="561" y="9429"/>
                </a:cubicBezTo>
                <a:cubicBezTo>
                  <a:pt x="671" y="9770"/>
                  <a:pt x="786" y="10063"/>
                  <a:pt x="918" y="10327"/>
                </a:cubicBezTo>
                <a:cubicBezTo>
                  <a:pt x="1220" y="10942"/>
                  <a:pt x="1604" y="11434"/>
                  <a:pt x="2055" y="11792"/>
                </a:cubicBezTo>
                <a:cubicBezTo>
                  <a:pt x="2196" y="11905"/>
                  <a:pt x="2328" y="11994"/>
                  <a:pt x="2450" y="12069"/>
                </a:cubicBezTo>
                <a:cubicBezTo>
                  <a:pt x="2589" y="12152"/>
                  <a:pt x="2743" y="12233"/>
                  <a:pt x="2920" y="12306"/>
                </a:cubicBezTo>
                <a:cubicBezTo>
                  <a:pt x="3274" y="12465"/>
                  <a:pt x="3680" y="12587"/>
                  <a:pt x="4121" y="12680"/>
                </a:cubicBezTo>
                <a:cubicBezTo>
                  <a:pt x="4877" y="12835"/>
                  <a:pt x="5717" y="12909"/>
                  <a:pt x="6847" y="12921"/>
                </a:cubicBezTo>
                <a:cubicBezTo>
                  <a:pt x="7104" y="12921"/>
                  <a:pt x="7388" y="12921"/>
                  <a:pt x="7761" y="12915"/>
                </a:cubicBezTo>
                <a:lnTo>
                  <a:pt x="7767" y="12934"/>
                </a:lnTo>
                <a:cubicBezTo>
                  <a:pt x="7964" y="12918"/>
                  <a:pt x="8167" y="12909"/>
                  <a:pt x="8370" y="12899"/>
                </a:cubicBezTo>
                <a:lnTo>
                  <a:pt x="8370" y="12899"/>
                </a:lnTo>
                <a:cubicBezTo>
                  <a:pt x="8318" y="12951"/>
                  <a:pt x="8269" y="13009"/>
                  <a:pt x="8215" y="13057"/>
                </a:cubicBezTo>
                <a:cubicBezTo>
                  <a:pt x="8115" y="13150"/>
                  <a:pt x="7996" y="13233"/>
                  <a:pt x="7864" y="13308"/>
                </a:cubicBezTo>
                <a:cubicBezTo>
                  <a:pt x="7713" y="13388"/>
                  <a:pt x="7542" y="13456"/>
                  <a:pt x="7362" y="13508"/>
                </a:cubicBezTo>
                <a:cubicBezTo>
                  <a:pt x="7137" y="13569"/>
                  <a:pt x="6892" y="13607"/>
                  <a:pt x="6615" y="13620"/>
                </a:cubicBezTo>
                <a:cubicBezTo>
                  <a:pt x="6564" y="13624"/>
                  <a:pt x="6516" y="13665"/>
                  <a:pt x="6496" y="13704"/>
                </a:cubicBezTo>
                <a:cubicBezTo>
                  <a:pt x="6473" y="13759"/>
                  <a:pt x="6496" y="13823"/>
                  <a:pt x="6551" y="13855"/>
                </a:cubicBezTo>
                <a:cubicBezTo>
                  <a:pt x="6779" y="13987"/>
                  <a:pt x="7027" y="14096"/>
                  <a:pt x="7284" y="14184"/>
                </a:cubicBezTo>
                <a:cubicBezTo>
                  <a:pt x="7555" y="14270"/>
                  <a:pt x="7841" y="14334"/>
                  <a:pt x="8167" y="14380"/>
                </a:cubicBezTo>
                <a:cubicBezTo>
                  <a:pt x="8439" y="14419"/>
                  <a:pt x="8711" y="14437"/>
                  <a:pt x="8984" y="14437"/>
                </a:cubicBezTo>
                <a:cubicBezTo>
                  <a:pt x="9043" y="14437"/>
                  <a:pt x="9102" y="14436"/>
                  <a:pt x="9161" y="14435"/>
                </a:cubicBezTo>
                <a:cubicBezTo>
                  <a:pt x="9463" y="14425"/>
                  <a:pt x="9766" y="14392"/>
                  <a:pt x="10062" y="14334"/>
                </a:cubicBezTo>
                <a:cubicBezTo>
                  <a:pt x="10635" y="14228"/>
                  <a:pt x="11121" y="14032"/>
                  <a:pt x="11504" y="13762"/>
                </a:cubicBezTo>
                <a:cubicBezTo>
                  <a:pt x="11707" y="13620"/>
                  <a:pt x="11874" y="13453"/>
                  <a:pt x="12003" y="13266"/>
                </a:cubicBezTo>
                <a:cubicBezTo>
                  <a:pt x="12071" y="13172"/>
                  <a:pt x="12132" y="13070"/>
                  <a:pt x="12177" y="12963"/>
                </a:cubicBezTo>
                <a:cubicBezTo>
                  <a:pt x="12267" y="12970"/>
                  <a:pt x="12363" y="12970"/>
                  <a:pt x="12460" y="12973"/>
                </a:cubicBezTo>
                <a:cubicBezTo>
                  <a:pt x="12711" y="12954"/>
                  <a:pt x="12947" y="12928"/>
                  <a:pt x="13181" y="12896"/>
                </a:cubicBezTo>
                <a:cubicBezTo>
                  <a:pt x="13935" y="12786"/>
                  <a:pt x="14546" y="12603"/>
                  <a:pt x="15052" y="12342"/>
                </a:cubicBezTo>
                <a:cubicBezTo>
                  <a:pt x="15350" y="12184"/>
                  <a:pt x="15612" y="12011"/>
                  <a:pt x="15817" y="11821"/>
                </a:cubicBezTo>
                <a:cubicBezTo>
                  <a:pt x="15946" y="11708"/>
                  <a:pt x="16056" y="11596"/>
                  <a:pt x="16145" y="11486"/>
                </a:cubicBezTo>
                <a:cubicBezTo>
                  <a:pt x="16252" y="11360"/>
                  <a:pt x="16345" y="11232"/>
                  <a:pt x="16429" y="11094"/>
                </a:cubicBezTo>
                <a:cubicBezTo>
                  <a:pt x="16519" y="10948"/>
                  <a:pt x="16600" y="10800"/>
                  <a:pt x="16661" y="10656"/>
                </a:cubicBezTo>
                <a:cubicBezTo>
                  <a:pt x="16715" y="10530"/>
                  <a:pt x="16766" y="10398"/>
                  <a:pt x="16828" y="10212"/>
                </a:cubicBezTo>
                <a:cubicBezTo>
                  <a:pt x="16921" y="9928"/>
                  <a:pt x="17005" y="9626"/>
                  <a:pt x="17079" y="9317"/>
                </a:cubicBezTo>
                <a:cubicBezTo>
                  <a:pt x="17240" y="8650"/>
                  <a:pt x="17350" y="7958"/>
                  <a:pt x="17411" y="7263"/>
                </a:cubicBezTo>
                <a:cubicBezTo>
                  <a:pt x="17475" y="6497"/>
                  <a:pt x="17481" y="5764"/>
                  <a:pt x="17423" y="5078"/>
                </a:cubicBezTo>
                <a:cubicBezTo>
                  <a:pt x="17356" y="4311"/>
                  <a:pt x="17221" y="3652"/>
                  <a:pt x="17008" y="3066"/>
                </a:cubicBezTo>
                <a:cubicBezTo>
                  <a:pt x="16889" y="2735"/>
                  <a:pt x="16760" y="2454"/>
                  <a:pt x="16609" y="2206"/>
                </a:cubicBezTo>
                <a:cubicBezTo>
                  <a:pt x="16442" y="1933"/>
                  <a:pt x="16271" y="1714"/>
                  <a:pt x="16081" y="1537"/>
                </a:cubicBezTo>
                <a:cubicBezTo>
                  <a:pt x="15698" y="1177"/>
                  <a:pt x="15180" y="878"/>
                  <a:pt x="14539" y="646"/>
                </a:cubicBezTo>
                <a:cubicBezTo>
                  <a:pt x="13963" y="440"/>
                  <a:pt x="13300" y="285"/>
                  <a:pt x="12518" y="176"/>
                </a:cubicBezTo>
                <a:cubicBezTo>
                  <a:pt x="11833" y="79"/>
                  <a:pt x="11112" y="28"/>
                  <a:pt x="10304" y="9"/>
                </a:cubicBezTo>
                <a:cubicBezTo>
                  <a:pt x="10077" y="3"/>
                  <a:pt x="9852" y="1"/>
                  <a:pt x="9627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0" y="926166"/>
            <a:ext cx="5389480" cy="25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FF0000"/>
                </a:solidFill>
                <a:latin typeface="#9Slide07 IcielBaliho Script" pitchFamily="2" charset="77"/>
              </a:rPr>
              <a:t>Tập làm văn</a:t>
            </a:r>
            <a:br>
              <a:rPr lang="vi-VN" sz="4800" dirty="0">
                <a:solidFill>
                  <a:srgbClr val="FF0000"/>
                </a:solidFill>
                <a:latin typeface="#9Slide07 IcielBaliho Script" pitchFamily="2" charset="77"/>
              </a:rPr>
            </a:br>
            <a:r>
              <a:rPr lang="vi-VN" sz="4800" dirty="0">
                <a:solidFill>
                  <a:srgbClr val="FF0000"/>
                </a:solidFill>
                <a:latin typeface="#9Slide07 IcielBaliho Script" pitchFamily="2" charset="77"/>
              </a:rPr>
              <a:t>Trả bài văn tả người</a:t>
            </a:r>
            <a:br>
              <a:rPr lang="vi-VN" sz="4800" dirty="0">
                <a:solidFill>
                  <a:schemeClr val="accent4"/>
                </a:solidFill>
                <a:latin typeface="#9Slide07 IcielBaliho Script" pitchFamily="2" charset="77"/>
              </a:rPr>
            </a:br>
            <a:r>
              <a:rPr lang="vi-VN" sz="4800" dirty="0">
                <a:solidFill>
                  <a:schemeClr val="accent4"/>
                </a:solidFill>
                <a:latin typeface="#9Slide07 IcielBaliho Script" pitchFamily="2" charset="77"/>
              </a:rPr>
              <a:t>            </a:t>
            </a:r>
            <a:r>
              <a:rPr lang="vi-VN" sz="4000" i="1" dirty="0">
                <a:solidFill>
                  <a:schemeClr val="accent4"/>
                </a:solidFill>
                <a:latin typeface="#9Slide07 IcielBaliho Script" pitchFamily="2" charset="77"/>
              </a:rPr>
              <a:t>Trang 161</a:t>
            </a:r>
            <a:endParaRPr sz="4800" i="1" dirty="0">
              <a:solidFill>
                <a:schemeClr val="accent4"/>
              </a:solidFill>
              <a:latin typeface="#9Slide07 IcielBaliho Script" pitchFamily="2" charset="77"/>
            </a:endParaRPr>
          </a:p>
        </p:txBody>
      </p:sp>
      <p:grpSp>
        <p:nvGrpSpPr>
          <p:cNvPr id="106" name="Google Shape;106;p21"/>
          <p:cNvGrpSpPr/>
          <p:nvPr/>
        </p:nvGrpSpPr>
        <p:grpSpPr>
          <a:xfrm>
            <a:off x="4597361" y="2279373"/>
            <a:ext cx="3556897" cy="3420849"/>
            <a:chOff x="4146400" y="2476499"/>
            <a:chExt cx="3740165" cy="3597107"/>
          </a:xfrm>
        </p:grpSpPr>
        <p:sp>
          <p:nvSpPr>
            <p:cNvPr id="107" name="Google Shape;107;p21"/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4146400" y="4314859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1"/>
          <p:cNvSpPr/>
          <p:nvPr/>
        </p:nvSpPr>
        <p:spPr>
          <a:xfrm rot="10800000" flipH="1">
            <a:off x="3647925" y="846016"/>
            <a:ext cx="3556597" cy="3803835"/>
          </a:xfrm>
          <a:custGeom>
            <a:avLst/>
            <a:gdLst/>
            <a:ahLst/>
            <a:cxnLst/>
            <a:rect l="l" t="t" r="r" b="b"/>
            <a:pathLst>
              <a:path w="17481" h="14438" extrusionOk="0">
                <a:moveTo>
                  <a:pt x="9627" y="1"/>
                </a:moveTo>
                <a:cubicBezTo>
                  <a:pt x="9318" y="1"/>
                  <a:pt x="9008" y="6"/>
                  <a:pt x="8691" y="15"/>
                </a:cubicBezTo>
                <a:cubicBezTo>
                  <a:pt x="8517" y="21"/>
                  <a:pt x="8347" y="28"/>
                  <a:pt x="8173" y="34"/>
                </a:cubicBezTo>
                <a:cubicBezTo>
                  <a:pt x="8012" y="43"/>
                  <a:pt x="7851" y="50"/>
                  <a:pt x="7684" y="60"/>
                </a:cubicBezTo>
                <a:cubicBezTo>
                  <a:pt x="7526" y="60"/>
                  <a:pt x="7369" y="63"/>
                  <a:pt x="7211" y="67"/>
                </a:cubicBezTo>
                <a:cubicBezTo>
                  <a:pt x="7024" y="73"/>
                  <a:pt x="6825" y="82"/>
                  <a:pt x="6615" y="95"/>
                </a:cubicBezTo>
                <a:cubicBezTo>
                  <a:pt x="6126" y="111"/>
                  <a:pt x="5637" y="144"/>
                  <a:pt x="5164" y="192"/>
                </a:cubicBezTo>
                <a:cubicBezTo>
                  <a:pt x="4858" y="211"/>
                  <a:pt x="4503" y="237"/>
                  <a:pt x="4144" y="291"/>
                </a:cubicBezTo>
                <a:lnTo>
                  <a:pt x="4124" y="295"/>
                </a:lnTo>
                <a:lnTo>
                  <a:pt x="4105" y="298"/>
                </a:lnTo>
                <a:cubicBezTo>
                  <a:pt x="3645" y="346"/>
                  <a:pt x="3274" y="404"/>
                  <a:pt x="2933" y="478"/>
                </a:cubicBezTo>
                <a:cubicBezTo>
                  <a:pt x="2511" y="575"/>
                  <a:pt x="2164" y="688"/>
                  <a:pt x="1868" y="826"/>
                </a:cubicBezTo>
                <a:cubicBezTo>
                  <a:pt x="1520" y="987"/>
                  <a:pt x="1227" y="1180"/>
                  <a:pt x="999" y="1405"/>
                </a:cubicBezTo>
                <a:cubicBezTo>
                  <a:pt x="864" y="1534"/>
                  <a:pt x="745" y="1685"/>
                  <a:pt x="638" y="1846"/>
                </a:cubicBezTo>
                <a:cubicBezTo>
                  <a:pt x="519" y="2030"/>
                  <a:pt x="423" y="2210"/>
                  <a:pt x="348" y="2396"/>
                </a:cubicBezTo>
                <a:cubicBezTo>
                  <a:pt x="53" y="3118"/>
                  <a:pt x="1" y="3874"/>
                  <a:pt x="11" y="4785"/>
                </a:cubicBezTo>
                <a:cubicBezTo>
                  <a:pt x="17" y="5306"/>
                  <a:pt x="30" y="5924"/>
                  <a:pt x="69" y="6552"/>
                </a:cubicBezTo>
                <a:cubicBezTo>
                  <a:pt x="120" y="7292"/>
                  <a:pt x="197" y="7903"/>
                  <a:pt x="313" y="8477"/>
                </a:cubicBezTo>
                <a:cubicBezTo>
                  <a:pt x="381" y="8815"/>
                  <a:pt x="461" y="9124"/>
                  <a:pt x="561" y="9429"/>
                </a:cubicBezTo>
                <a:cubicBezTo>
                  <a:pt x="671" y="9770"/>
                  <a:pt x="786" y="10063"/>
                  <a:pt x="918" y="10327"/>
                </a:cubicBezTo>
                <a:cubicBezTo>
                  <a:pt x="1220" y="10942"/>
                  <a:pt x="1604" y="11434"/>
                  <a:pt x="2055" y="11792"/>
                </a:cubicBezTo>
                <a:cubicBezTo>
                  <a:pt x="2196" y="11905"/>
                  <a:pt x="2328" y="11994"/>
                  <a:pt x="2450" y="12069"/>
                </a:cubicBezTo>
                <a:cubicBezTo>
                  <a:pt x="2589" y="12152"/>
                  <a:pt x="2743" y="12233"/>
                  <a:pt x="2920" y="12306"/>
                </a:cubicBezTo>
                <a:cubicBezTo>
                  <a:pt x="3274" y="12465"/>
                  <a:pt x="3680" y="12587"/>
                  <a:pt x="4121" y="12680"/>
                </a:cubicBezTo>
                <a:cubicBezTo>
                  <a:pt x="4877" y="12835"/>
                  <a:pt x="5717" y="12909"/>
                  <a:pt x="6847" y="12921"/>
                </a:cubicBezTo>
                <a:cubicBezTo>
                  <a:pt x="7104" y="12921"/>
                  <a:pt x="7388" y="12921"/>
                  <a:pt x="7761" y="12915"/>
                </a:cubicBezTo>
                <a:lnTo>
                  <a:pt x="7767" y="12934"/>
                </a:lnTo>
                <a:cubicBezTo>
                  <a:pt x="7964" y="12918"/>
                  <a:pt x="8167" y="12909"/>
                  <a:pt x="8370" y="12899"/>
                </a:cubicBezTo>
                <a:lnTo>
                  <a:pt x="8370" y="12899"/>
                </a:lnTo>
                <a:cubicBezTo>
                  <a:pt x="8318" y="12951"/>
                  <a:pt x="8269" y="13009"/>
                  <a:pt x="8215" y="13057"/>
                </a:cubicBezTo>
                <a:cubicBezTo>
                  <a:pt x="8115" y="13150"/>
                  <a:pt x="7996" y="13233"/>
                  <a:pt x="7864" y="13308"/>
                </a:cubicBezTo>
                <a:cubicBezTo>
                  <a:pt x="7713" y="13388"/>
                  <a:pt x="7542" y="13456"/>
                  <a:pt x="7362" y="13508"/>
                </a:cubicBezTo>
                <a:cubicBezTo>
                  <a:pt x="7137" y="13569"/>
                  <a:pt x="6892" y="13607"/>
                  <a:pt x="6615" y="13620"/>
                </a:cubicBezTo>
                <a:cubicBezTo>
                  <a:pt x="6564" y="13624"/>
                  <a:pt x="6516" y="13665"/>
                  <a:pt x="6496" y="13704"/>
                </a:cubicBezTo>
                <a:cubicBezTo>
                  <a:pt x="6473" y="13759"/>
                  <a:pt x="6496" y="13823"/>
                  <a:pt x="6551" y="13855"/>
                </a:cubicBezTo>
                <a:cubicBezTo>
                  <a:pt x="6779" y="13987"/>
                  <a:pt x="7027" y="14096"/>
                  <a:pt x="7284" y="14184"/>
                </a:cubicBezTo>
                <a:cubicBezTo>
                  <a:pt x="7555" y="14270"/>
                  <a:pt x="7841" y="14334"/>
                  <a:pt x="8167" y="14380"/>
                </a:cubicBezTo>
                <a:cubicBezTo>
                  <a:pt x="8439" y="14419"/>
                  <a:pt x="8711" y="14437"/>
                  <a:pt x="8984" y="14437"/>
                </a:cubicBezTo>
                <a:cubicBezTo>
                  <a:pt x="9043" y="14437"/>
                  <a:pt x="9102" y="14436"/>
                  <a:pt x="9161" y="14435"/>
                </a:cubicBezTo>
                <a:cubicBezTo>
                  <a:pt x="9463" y="14425"/>
                  <a:pt x="9766" y="14392"/>
                  <a:pt x="10062" y="14334"/>
                </a:cubicBezTo>
                <a:cubicBezTo>
                  <a:pt x="10635" y="14228"/>
                  <a:pt x="11121" y="14032"/>
                  <a:pt x="11504" y="13762"/>
                </a:cubicBezTo>
                <a:cubicBezTo>
                  <a:pt x="11707" y="13620"/>
                  <a:pt x="11874" y="13453"/>
                  <a:pt x="12003" y="13266"/>
                </a:cubicBezTo>
                <a:cubicBezTo>
                  <a:pt x="12071" y="13172"/>
                  <a:pt x="12132" y="13070"/>
                  <a:pt x="12177" y="12963"/>
                </a:cubicBezTo>
                <a:cubicBezTo>
                  <a:pt x="12267" y="12970"/>
                  <a:pt x="12363" y="12970"/>
                  <a:pt x="12460" y="12973"/>
                </a:cubicBezTo>
                <a:cubicBezTo>
                  <a:pt x="12711" y="12954"/>
                  <a:pt x="12947" y="12928"/>
                  <a:pt x="13181" y="12896"/>
                </a:cubicBezTo>
                <a:cubicBezTo>
                  <a:pt x="13935" y="12786"/>
                  <a:pt x="14546" y="12603"/>
                  <a:pt x="15052" y="12342"/>
                </a:cubicBezTo>
                <a:cubicBezTo>
                  <a:pt x="15350" y="12184"/>
                  <a:pt x="15612" y="12011"/>
                  <a:pt x="15817" y="11821"/>
                </a:cubicBezTo>
                <a:cubicBezTo>
                  <a:pt x="15946" y="11708"/>
                  <a:pt x="16056" y="11596"/>
                  <a:pt x="16145" y="11486"/>
                </a:cubicBezTo>
                <a:cubicBezTo>
                  <a:pt x="16252" y="11360"/>
                  <a:pt x="16345" y="11232"/>
                  <a:pt x="16429" y="11094"/>
                </a:cubicBezTo>
                <a:cubicBezTo>
                  <a:pt x="16519" y="10948"/>
                  <a:pt x="16600" y="10800"/>
                  <a:pt x="16661" y="10656"/>
                </a:cubicBezTo>
                <a:cubicBezTo>
                  <a:pt x="16715" y="10530"/>
                  <a:pt x="16766" y="10398"/>
                  <a:pt x="16828" y="10212"/>
                </a:cubicBezTo>
                <a:cubicBezTo>
                  <a:pt x="16921" y="9928"/>
                  <a:pt x="17005" y="9626"/>
                  <a:pt x="17079" y="9317"/>
                </a:cubicBezTo>
                <a:cubicBezTo>
                  <a:pt x="17240" y="8650"/>
                  <a:pt x="17350" y="7958"/>
                  <a:pt x="17411" y="7263"/>
                </a:cubicBezTo>
                <a:cubicBezTo>
                  <a:pt x="17475" y="6497"/>
                  <a:pt x="17481" y="5764"/>
                  <a:pt x="17423" y="5078"/>
                </a:cubicBezTo>
                <a:cubicBezTo>
                  <a:pt x="17356" y="4311"/>
                  <a:pt x="17221" y="3652"/>
                  <a:pt x="17008" y="3066"/>
                </a:cubicBezTo>
                <a:cubicBezTo>
                  <a:pt x="16889" y="2735"/>
                  <a:pt x="16760" y="2454"/>
                  <a:pt x="16609" y="2206"/>
                </a:cubicBezTo>
                <a:cubicBezTo>
                  <a:pt x="16442" y="1933"/>
                  <a:pt x="16271" y="1714"/>
                  <a:pt x="16081" y="1537"/>
                </a:cubicBezTo>
                <a:cubicBezTo>
                  <a:pt x="15698" y="1177"/>
                  <a:pt x="15180" y="878"/>
                  <a:pt x="14539" y="646"/>
                </a:cubicBezTo>
                <a:cubicBezTo>
                  <a:pt x="13963" y="440"/>
                  <a:pt x="13300" y="285"/>
                  <a:pt x="12518" y="176"/>
                </a:cubicBezTo>
                <a:cubicBezTo>
                  <a:pt x="11833" y="79"/>
                  <a:pt x="11112" y="28"/>
                  <a:pt x="10304" y="9"/>
                </a:cubicBezTo>
                <a:cubicBezTo>
                  <a:pt x="10077" y="3"/>
                  <a:pt x="9852" y="1"/>
                  <a:pt x="9627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31"/>
          <p:cNvGrpSpPr/>
          <p:nvPr/>
        </p:nvGrpSpPr>
        <p:grpSpPr>
          <a:xfrm>
            <a:off x="72276" y="858561"/>
            <a:ext cx="3950612" cy="3892434"/>
            <a:chOff x="514797" y="1144478"/>
            <a:chExt cx="3665101" cy="3611128"/>
          </a:xfrm>
        </p:grpSpPr>
        <p:sp>
          <p:nvSpPr>
            <p:cNvPr id="883" name="Google Shape;883;p31"/>
            <p:cNvSpPr/>
            <p:nvPr/>
          </p:nvSpPr>
          <p:spPr>
            <a:xfrm>
              <a:off x="3541741" y="1563285"/>
              <a:ext cx="215878" cy="188279"/>
            </a:xfrm>
            <a:custGeom>
              <a:avLst/>
              <a:gdLst/>
              <a:ahLst/>
              <a:cxnLst/>
              <a:rect l="l" t="t" r="r" b="b"/>
              <a:pathLst>
                <a:path w="1369" h="1194" extrusionOk="0">
                  <a:moveTo>
                    <a:pt x="175" y="0"/>
                  </a:moveTo>
                  <a:cubicBezTo>
                    <a:pt x="130" y="0"/>
                    <a:pt x="82" y="22"/>
                    <a:pt x="49" y="55"/>
                  </a:cubicBezTo>
                  <a:cubicBezTo>
                    <a:pt x="17" y="87"/>
                    <a:pt x="1" y="132"/>
                    <a:pt x="1" y="180"/>
                  </a:cubicBezTo>
                  <a:cubicBezTo>
                    <a:pt x="1" y="222"/>
                    <a:pt x="20" y="280"/>
                    <a:pt x="56" y="306"/>
                  </a:cubicBezTo>
                  <a:cubicBezTo>
                    <a:pt x="406" y="563"/>
                    <a:pt x="732" y="853"/>
                    <a:pt x="1054" y="1146"/>
                  </a:cubicBezTo>
                  <a:cubicBezTo>
                    <a:pt x="1088" y="1177"/>
                    <a:pt x="1132" y="1194"/>
                    <a:pt x="1176" y="1194"/>
                  </a:cubicBezTo>
                  <a:cubicBezTo>
                    <a:pt x="1221" y="1194"/>
                    <a:pt x="1267" y="1176"/>
                    <a:pt x="1302" y="1139"/>
                  </a:cubicBezTo>
                  <a:cubicBezTo>
                    <a:pt x="1369" y="1072"/>
                    <a:pt x="1369" y="956"/>
                    <a:pt x="1295" y="888"/>
                  </a:cubicBezTo>
                  <a:cubicBezTo>
                    <a:pt x="976" y="596"/>
                    <a:pt x="648" y="309"/>
                    <a:pt x="300" y="48"/>
                  </a:cubicBezTo>
                  <a:cubicBezTo>
                    <a:pt x="262" y="19"/>
                    <a:pt x="226" y="0"/>
                    <a:pt x="17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3792619" y="1785934"/>
              <a:ext cx="198059" cy="229278"/>
            </a:xfrm>
            <a:custGeom>
              <a:avLst/>
              <a:gdLst/>
              <a:ahLst/>
              <a:cxnLst/>
              <a:rect l="l" t="t" r="r" b="b"/>
              <a:pathLst>
                <a:path w="1256" h="1454" extrusionOk="0">
                  <a:moveTo>
                    <a:pt x="200" y="1"/>
                  </a:moveTo>
                  <a:cubicBezTo>
                    <a:pt x="152" y="1"/>
                    <a:pt x="103" y="20"/>
                    <a:pt x="67" y="56"/>
                  </a:cubicBezTo>
                  <a:cubicBezTo>
                    <a:pt x="0" y="127"/>
                    <a:pt x="10" y="233"/>
                    <a:pt x="74" y="304"/>
                  </a:cubicBezTo>
                  <a:cubicBezTo>
                    <a:pt x="210" y="445"/>
                    <a:pt x="335" y="593"/>
                    <a:pt x="457" y="745"/>
                  </a:cubicBezTo>
                  <a:cubicBezTo>
                    <a:pt x="618" y="944"/>
                    <a:pt x="763" y="1153"/>
                    <a:pt x="901" y="1369"/>
                  </a:cubicBezTo>
                  <a:cubicBezTo>
                    <a:pt x="936" y="1423"/>
                    <a:pt x="995" y="1454"/>
                    <a:pt x="1055" y="1454"/>
                  </a:cubicBezTo>
                  <a:cubicBezTo>
                    <a:pt x="1085" y="1454"/>
                    <a:pt x="1115" y="1446"/>
                    <a:pt x="1143" y="1430"/>
                  </a:cubicBezTo>
                  <a:cubicBezTo>
                    <a:pt x="1226" y="1378"/>
                    <a:pt x="1256" y="1266"/>
                    <a:pt x="1204" y="1185"/>
                  </a:cubicBezTo>
                  <a:cubicBezTo>
                    <a:pt x="947" y="780"/>
                    <a:pt x="647" y="400"/>
                    <a:pt x="319" y="50"/>
                  </a:cubicBezTo>
                  <a:cubicBezTo>
                    <a:pt x="287" y="14"/>
                    <a:pt x="244" y="1"/>
                    <a:pt x="20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007703" y="2090106"/>
              <a:ext cx="134194" cy="257504"/>
            </a:xfrm>
            <a:custGeom>
              <a:avLst/>
              <a:gdLst/>
              <a:ahLst/>
              <a:cxnLst/>
              <a:rect l="l" t="t" r="r" b="b"/>
              <a:pathLst>
                <a:path w="851" h="1633" extrusionOk="0">
                  <a:moveTo>
                    <a:pt x="201" y="0"/>
                  </a:moveTo>
                  <a:cubicBezTo>
                    <a:pt x="181" y="0"/>
                    <a:pt x="162" y="3"/>
                    <a:pt x="143" y="13"/>
                  </a:cubicBezTo>
                  <a:cubicBezTo>
                    <a:pt x="52" y="45"/>
                    <a:pt x="0" y="148"/>
                    <a:pt x="36" y="238"/>
                  </a:cubicBezTo>
                  <a:cubicBezTo>
                    <a:pt x="201" y="660"/>
                    <a:pt x="400" y="1071"/>
                    <a:pt x="503" y="1516"/>
                  </a:cubicBezTo>
                  <a:cubicBezTo>
                    <a:pt x="513" y="1558"/>
                    <a:pt x="554" y="1597"/>
                    <a:pt x="593" y="1616"/>
                  </a:cubicBezTo>
                  <a:cubicBezTo>
                    <a:pt x="617" y="1627"/>
                    <a:pt x="643" y="1633"/>
                    <a:pt x="670" y="1633"/>
                  </a:cubicBezTo>
                  <a:cubicBezTo>
                    <a:pt x="691" y="1633"/>
                    <a:pt x="712" y="1629"/>
                    <a:pt x="731" y="1622"/>
                  </a:cubicBezTo>
                  <a:cubicBezTo>
                    <a:pt x="773" y="1606"/>
                    <a:pt x="808" y="1574"/>
                    <a:pt x="828" y="1532"/>
                  </a:cubicBezTo>
                  <a:cubicBezTo>
                    <a:pt x="850" y="1487"/>
                    <a:pt x="847" y="1445"/>
                    <a:pt x="838" y="1397"/>
                  </a:cubicBezTo>
                  <a:cubicBezTo>
                    <a:pt x="731" y="952"/>
                    <a:pt x="532" y="541"/>
                    <a:pt x="367" y="119"/>
                  </a:cubicBezTo>
                  <a:cubicBezTo>
                    <a:pt x="342" y="48"/>
                    <a:pt x="275" y="0"/>
                    <a:pt x="20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100580" y="2477219"/>
              <a:ext cx="79318" cy="277845"/>
            </a:xfrm>
            <a:custGeom>
              <a:avLst/>
              <a:gdLst/>
              <a:ahLst/>
              <a:cxnLst/>
              <a:rect l="l" t="t" r="r" b="b"/>
              <a:pathLst>
                <a:path w="503" h="1762" extrusionOk="0">
                  <a:moveTo>
                    <a:pt x="277" y="1"/>
                  </a:moveTo>
                  <a:cubicBezTo>
                    <a:pt x="181" y="7"/>
                    <a:pt x="111" y="94"/>
                    <a:pt x="117" y="191"/>
                  </a:cubicBezTo>
                  <a:cubicBezTo>
                    <a:pt x="130" y="432"/>
                    <a:pt x="139" y="677"/>
                    <a:pt x="130" y="918"/>
                  </a:cubicBezTo>
                  <a:cubicBezTo>
                    <a:pt x="114" y="1134"/>
                    <a:pt x="81" y="1343"/>
                    <a:pt x="26" y="1552"/>
                  </a:cubicBezTo>
                  <a:cubicBezTo>
                    <a:pt x="1" y="1645"/>
                    <a:pt x="78" y="1742"/>
                    <a:pt x="165" y="1758"/>
                  </a:cubicBezTo>
                  <a:cubicBezTo>
                    <a:pt x="177" y="1761"/>
                    <a:pt x="189" y="1762"/>
                    <a:pt x="201" y="1762"/>
                  </a:cubicBezTo>
                  <a:cubicBezTo>
                    <a:pt x="237" y="1762"/>
                    <a:pt x="271" y="1751"/>
                    <a:pt x="300" y="1729"/>
                  </a:cubicBezTo>
                  <a:cubicBezTo>
                    <a:pt x="342" y="1703"/>
                    <a:pt x="362" y="1665"/>
                    <a:pt x="374" y="1620"/>
                  </a:cubicBezTo>
                  <a:cubicBezTo>
                    <a:pt x="503" y="1143"/>
                    <a:pt x="500" y="651"/>
                    <a:pt x="467" y="165"/>
                  </a:cubicBezTo>
                  <a:cubicBezTo>
                    <a:pt x="461" y="72"/>
                    <a:pt x="381" y="1"/>
                    <a:pt x="2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38653" y="3004040"/>
              <a:ext cx="1098469" cy="739712"/>
            </a:xfrm>
            <a:custGeom>
              <a:avLst/>
              <a:gdLst/>
              <a:ahLst/>
              <a:cxnLst/>
              <a:rect l="l" t="t" r="r" b="b"/>
              <a:pathLst>
                <a:path w="6966" h="4691" extrusionOk="0">
                  <a:moveTo>
                    <a:pt x="5028" y="1"/>
                  </a:moveTo>
                  <a:cubicBezTo>
                    <a:pt x="4906" y="1"/>
                    <a:pt x="4774" y="4"/>
                    <a:pt x="4628" y="11"/>
                  </a:cubicBezTo>
                  <a:cubicBezTo>
                    <a:pt x="4329" y="30"/>
                    <a:pt x="4014" y="65"/>
                    <a:pt x="3657" y="120"/>
                  </a:cubicBezTo>
                  <a:cubicBezTo>
                    <a:pt x="3376" y="161"/>
                    <a:pt x="3080" y="219"/>
                    <a:pt x="2778" y="287"/>
                  </a:cubicBezTo>
                  <a:cubicBezTo>
                    <a:pt x="2533" y="342"/>
                    <a:pt x="2295" y="403"/>
                    <a:pt x="2073" y="467"/>
                  </a:cubicBezTo>
                  <a:cubicBezTo>
                    <a:pt x="1990" y="493"/>
                    <a:pt x="1905" y="519"/>
                    <a:pt x="1822" y="548"/>
                  </a:cubicBezTo>
                  <a:cubicBezTo>
                    <a:pt x="1645" y="609"/>
                    <a:pt x="1468" y="687"/>
                    <a:pt x="1298" y="776"/>
                  </a:cubicBezTo>
                  <a:cubicBezTo>
                    <a:pt x="1072" y="892"/>
                    <a:pt x="863" y="1037"/>
                    <a:pt x="673" y="1204"/>
                  </a:cubicBezTo>
                  <a:cubicBezTo>
                    <a:pt x="483" y="1369"/>
                    <a:pt x="329" y="1552"/>
                    <a:pt x="216" y="1745"/>
                  </a:cubicBezTo>
                  <a:cubicBezTo>
                    <a:pt x="158" y="1845"/>
                    <a:pt x="109" y="1951"/>
                    <a:pt x="74" y="2061"/>
                  </a:cubicBezTo>
                  <a:cubicBezTo>
                    <a:pt x="42" y="2164"/>
                    <a:pt x="20" y="2276"/>
                    <a:pt x="10" y="2395"/>
                  </a:cubicBezTo>
                  <a:cubicBezTo>
                    <a:pt x="1" y="2502"/>
                    <a:pt x="10" y="2618"/>
                    <a:pt x="32" y="2746"/>
                  </a:cubicBezTo>
                  <a:cubicBezTo>
                    <a:pt x="52" y="2856"/>
                    <a:pt x="90" y="2972"/>
                    <a:pt x="151" y="3107"/>
                  </a:cubicBezTo>
                  <a:cubicBezTo>
                    <a:pt x="222" y="3264"/>
                    <a:pt x="329" y="3422"/>
                    <a:pt x="479" y="3603"/>
                  </a:cubicBezTo>
                  <a:cubicBezTo>
                    <a:pt x="592" y="3734"/>
                    <a:pt x="731" y="3866"/>
                    <a:pt x="898" y="3998"/>
                  </a:cubicBezTo>
                  <a:cubicBezTo>
                    <a:pt x="1059" y="4127"/>
                    <a:pt x="1226" y="4243"/>
                    <a:pt x="1397" y="4346"/>
                  </a:cubicBezTo>
                  <a:lnTo>
                    <a:pt x="1423" y="4362"/>
                  </a:lnTo>
                  <a:cubicBezTo>
                    <a:pt x="1584" y="4475"/>
                    <a:pt x="1764" y="4561"/>
                    <a:pt x="1963" y="4619"/>
                  </a:cubicBezTo>
                  <a:cubicBezTo>
                    <a:pt x="2051" y="4645"/>
                    <a:pt x="2147" y="4665"/>
                    <a:pt x="2275" y="4680"/>
                  </a:cubicBezTo>
                  <a:cubicBezTo>
                    <a:pt x="2337" y="4687"/>
                    <a:pt x="2404" y="4690"/>
                    <a:pt x="2472" y="4690"/>
                  </a:cubicBezTo>
                  <a:cubicBezTo>
                    <a:pt x="2507" y="4690"/>
                    <a:pt x="2546" y="4690"/>
                    <a:pt x="2584" y="4687"/>
                  </a:cubicBezTo>
                  <a:cubicBezTo>
                    <a:pt x="2765" y="4677"/>
                    <a:pt x="2955" y="4649"/>
                    <a:pt x="3144" y="4603"/>
                  </a:cubicBezTo>
                  <a:cubicBezTo>
                    <a:pt x="3328" y="4561"/>
                    <a:pt x="3518" y="4500"/>
                    <a:pt x="3743" y="4414"/>
                  </a:cubicBezTo>
                  <a:cubicBezTo>
                    <a:pt x="3949" y="4333"/>
                    <a:pt x="4165" y="4236"/>
                    <a:pt x="4377" y="4127"/>
                  </a:cubicBezTo>
                  <a:cubicBezTo>
                    <a:pt x="4802" y="3912"/>
                    <a:pt x="5208" y="3647"/>
                    <a:pt x="5582" y="3348"/>
                  </a:cubicBezTo>
                  <a:cubicBezTo>
                    <a:pt x="5968" y="3039"/>
                    <a:pt x="6273" y="2727"/>
                    <a:pt x="6518" y="2389"/>
                  </a:cubicBezTo>
                  <a:cubicBezTo>
                    <a:pt x="6750" y="2064"/>
                    <a:pt x="6895" y="1736"/>
                    <a:pt x="6943" y="1413"/>
                  </a:cubicBezTo>
                  <a:cubicBezTo>
                    <a:pt x="6959" y="1327"/>
                    <a:pt x="6965" y="1256"/>
                    <a:pt x="6965" y="1192"/>
                  </a:cubicBezTo>
                  <a:cubicBezTo>
                    <a:pt x="6965" y="1131"/>
                    <a:pt x="6959" y="1066"/>
                    <a:pt x="6949" y="982"/>
                  </a:cubicBezTo>
                  <a:cubicBezTo>
                    <a:pt x="6930" y="873"/>
                    <a:pt x="6891" y="760"/>
                    <a:pt x="6833" y="660"/>
                  </a:cubicBezTo>
                  <a:cubicBezTo>
                    <a:pt x="6698" y="425"/>
                    <a:pt x="6479" y="290"/>
                    <a:pt x="6319" y="219"/>
                  </a:cubicBezTo>
                  <a:cubicBezTo>
                    <a:pt x="6203" y="168"/>
                    <a:pt x="6080" y="127"/>
                    <a:pt x="5949" y="94"/>
                  </a:cubicBezTo>
                  <a:cubicBezTo>
                    <a:pt x="5823" y="65"/>
                    <a:pt x="5687" y="42"/>
                    <a:pt x="5524" y="23"/>
                  </a:cubicBezTo>
                  <a:cubicBezTo>
                    <a:pt x="5369" y="7"/>
                    <a:pt x="5205" y="1"/>
                    <a:pt x="50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400047" y="2912741"/>
              <a:ext cx="2241879" cy="1611566"/>
            </a:xfrm>
            <a:custGeom>
              <a:avLst/>
              <a:gdLst/>
              <a:ahLst/>
              <a:cxnLst/>
              <a:rect l="l" t="t" r="r" b="b"/>
              <a:pathLst>
                <a:path w="14217" h="10220" extrusionOk="0">
                  <a:moveTo>
                    <a:pt x="11981" y="1436"/>
                  </a:moveTo>
                  <a:cubicBezTo>
                    <a:pt x="11979" y="1437"/>
                    <a:pt x="11977" y="1439"/>
                    <a:pt x="11977" y="1439"/>
                  </a:cubicBezTo>
                  <a:cubicBezTo>
                    <a:pt x="11978" y="1438"/>
                    <a:pt x="11980" y="1437"/>
                    <a:pt x="11981" y="1436"/>
                  </a:cubicBezTo>
                  <a:close/>
                  <a:moveTo>
                    <a:pt x="12083" y="1165"/>
                  </a:moveTo>
                  <a:cubicBezTo>
                    <a:pt x="12090" y="1165"/>
                    <a:pt x="12096" y="1169"/>
                    <a:pt x="12100" y="1175"/>
                  </a:cubicBezTo>
                  <a:cubicBezTo>
                    <a:pt x="12103" y="1175"/>
                    <a:pt x="12106" y="1175"/>
                    <a:pt x="12112" y="1178"/>
                  </a:cubicBezTo>
                  <a:cubicBezTo>
                    <a:pt x="12134" y="1178"/>
                    <a:pt x="12158" y="1178"/>
                    <a:pt x="12180" y="1175"/>
                  </a:cubicBezTo>
                  <a:lnTo>
                    <a:pt x="12250" y="1172"/>
                  </a:lnTo>
                  <a:lnTo>
                    <a:pt x="12254" y="1172"/>
                  </a:lnTo>
                  <a:cubicBezTo>
                    <a:pt x="12260" y="1172"/>
                    <a:pt x="12266" y="1175"/>
                    <a:pt x="12270" y="1178"/>
                  </a:cubicBezTo>
                  <a:cubicBezTo>
                    <a:pt x="12273" y="1184"/>
                    <a:pt x="12273" y="1188"/>
                    <a:pt x="12277" y="1195"/>
                  </a:cubicBezTo>
                  <a:cubicBezTo>
                    <a:pt x="12277" y="1191"/>
                    <a:pt x="12280" y="1191"/>
                    <a:pt x="12283" y="1191"/>
                  </a:cubicBezTo>
                  <a:cubicBezTo>
                    <a:pt x="12289" y="1188"/>
                    <a:pt x="12296" y="1184"/>
                    <a:pt x="12302" y="1181"/>
                  </a:cubicBezTo>
                  <a:cubicBezTo>
                    <a:pt x="12305" y="1178"/>
                    <a:pt x="12308" y="1178"/>
                    <a:pt x="12315" y="1178"/>
                  </a:cubicBezTo>
                  <a:cubicBezTo>
                    <a:pt x="12321" y="1178"/>
                    <a:pt x="12331" y="1184"/>
                    <a:pt x="12338" y="1191"/>
                  </a:cubicBezTo>
                  <a:cubicBezTo>
                    <a:pt x="12344" y="1204"/>
                    <a:pt x="12338" y="1220"/>
                    <a:pt x="12324" y="1227"/>
                  </a:cubicBezTo>
                  <a:cubicBezTo>
                    <a:pt x="12207" y="1290"/>
                    <a:pt x="12090" y="1356"/>
                    <a:pt x="11981" y="1436"/>
                  </a:cubicBezTo>
                  <a:lnTo>
                    <a:pt x="11981" y="1436"/>
                  </a:lnTo>
                  <a:cubicBezTo>
                    <a:pt x="11982" y="1436"/>
                    <a:pt x="11983" y="1436"/>
                    <a:pt x="11984" y="1436"/>
                  </a:cubicBezTo>
                  <a:lnTo>
                    <a:pt x="11984" y="1436"/>
                  </a:lnTo>
                  <a:cubicBezTo>
                    <a:pt x="11929" y="1474"/>
                    <a:pt x="11880" y="1517"/>
                    <a:pt x="11829" y="1561"/>
                  </a:cubicBezTo>
                  <a:cubicBezTo>
                    <a:pt x="11825" y="1565"/>
                    <a:pt x="11819" y="1568"/>
                    <a:pt x="11813" y="1568"/>
                  </a:cubicBezTo>
                  <a:lnTo>
                    <a:pt x="11810" y="1568"/>
                  </a:lnTo>
                  <a:cubicBezTo>
                    <a:pt x="11778" y="1597"/>
                    <a:pt x="11745" y="1626"/>
                    <a:pt x="11713" y="1655"/>
                  </a:cubicBezTo>
                  <a:cubicBezTo>
                    <a:pt x="11708" y="1660"/>
                    <a:pt x="11702" y="1662"/>
                    <a:pt x="11695" y="1662"/>
                  </a:cubicBezTo>
                  <a:cubicBezTo>
                    <a:pt x="11689" y="1662"/>
                    <a:pt x="11683" y="1660"/>
                    <a:pt x="11678" y="1655"/>
                  </a:cubicBezTo>
                  <a:cubicBezTo>
                    <a:pt x="11668" y="1645"/>
                    <a:pt x="11668" y="1629"/>
                    <a:pt x="11678" y="1619"/>
                  </a:cubicBezTo>
                  <a:cubicBezTo>
                    <a:pt x="11767" y="1536"/>
                    <a:pt x="11861" y="1455"/>
                    <a:pt x="11961" y="1381"/>
                  </a:cubicBezTo>
                  <a:cubicBezTo>
                    <a:pt x="12032" y="1330"/>
                    <a:pt x="12106" y="1285"/>
                    <a:pt x="12180" y="1242"/>
                  </a:cubicBezTo>
                  <a:lnTo>
                    <a:pt x="12180" y="1242"/>
                  </a:lnTo>
                  <a:cubicBezTo>
                    <a:pt x="11999" y="1249"/>
                    <a:pt x="11816" y="1256"/>
                    <a:pt x="11636" y="1269"/>
                  </a:cubicBezTo>
                  <a:cubicBezTo>
                    <a:pt x="11629" y="1269"/>
                    <a:pt x="11626" y="1266"/>
                    <a:pt x="11623" y="1262"/>
                  </a:cubicBezTo>
                  <a:cubicBezTo>
                    <a:pt x="11520" y="1266"/>
                    <a:pt x="11420" y="1269"/>
                    <a:pt x="11320" y="1269"/>
                  </a:cubicBezTo>
                  <a:cubicBezTo>
                    <a:pt x="11319" y="1269"/>
                    <a:pt x="11318" y="1269"/>
                    <a:pt x="11316" y="1269"/>
                  </a:cubicBezTo>
                  <a:cubicBezTo>
                    <a:pt x="11302" y="1269"/>
                    <a:pt x="11295" y="1254"/>
                    <a:pt x="11295" y="1242"/>
                  </a:cubicBezTo>
                  <a:cubicBezTo>
                    <a:pt x="11295" y="1239"/>
                    <a:pt x="11298" y="1233"/>
                    <a:pt x="11301" y="1230"/>
                  </a:cubicBezTo>
                  <a:lnTo>
                    <a:pt x="11298" y="1230"/>
                  </a:lnTo>
                  <a:cubicBezTo>
                    <a:pt x="11282" y="1230"/>
                    <a:pt x="11272" y="1217"/>
                    <a:pt x="11272" y="1204"/>
                  </a:cubicBezTo>
                  <a:cubicBezTo>
                    <a:pt x="11272" y="1188"/>
                    <a:pt x="11285" y="1178"/>
                    <a:pt x="11301" y="1178"/>
                  </a:cubicBezTo>
                  <a:cubicBezTo>
                    <a:pt x="11343" y="1181"/>
                    <a:pt x="11388" y="1181"/>
                    <a:pt x="11430" y="1181"/>
                  </a:cubicBezTo>
                  <a:cubicBezTo>
                    <a:pt x="11649" y="1181"/>
                    <a:pt x="11864" y="1169"/>
                    <a:pt x="12083" y="1165"/>
                  </a:cubicBezTo>
                  <a:close/>
                  <a:moveTo>
                    <a:pt x="14001" y="2447"/>
                  </a:moveTo>
                  <a:cubicBezTo>
                    <a:pt x="14003" y="2447"/>
                    <a:pt x="14005" y="2447"/>
                    <a:pt x="14006" y="2447"/>
                  </a:cubicBezTo>
                  <a:lnTo>
                    <a:pt x="14006" y="2447"/>
                  </a:lnTo>
                  <a:cubicBezTo>
                    <a:pt x="14008" y="2447"/>
                    <a:pt x="14010" y="2447"/>
                    <a:pt x="14011" y="2447"/>
                  </a:cubicBezTo>
                  <a:close/>
                  <a:moveTo>
                    <a:pt x="13265" y="2913"/>
                  </a:moveTo>
                  <a:cubicBezTo>
                    <a:pt x="13265" y="2913"/>
                    <a:pt x="13268" y="2913"/>
                    <a:pt x="13271" y="2916"/>
                  </a:cubicBezTo>
                  <a:lnTo>
                    <a:pt x="13278" y="2916"/>
                  </a:lnTo>
                  <a:cubicBezTo>
                    <a:pt x="13284" y="2916"/>
                    <a:pt x="13290" y="2919"/>
                    <a:pt x="13297" y="2926"/>
                  </a:cubicBezTo>
                  <a:cubicBezTo>
                    <a:pt x="13297" y="2926"/>
                    <a:pt x="13300" y="2923"/>
                    <a:pt x="13303" y="2923"/>
                  </a:cubicBezTo>
                  <a:cubicBezTo>
                    <a:pt x="13312" y="2923"/>
                    <a:pt x="13319" y="2929"/>
                    <a:pt x="13326" y="2936"/>
                  </a:cubicBezTo>
                  <a:lnTo>
                    <a:pt x="13326" y="2946"/>
                  </a:lnTo>
                  <a:lnTo>
                    <a:pt x="13336" y="2946"/>
                  </a:lnTo>
                  <a:cubicBezTo>
                    <a:pt x="13342" y="2949"/>
                    <a:pt x="13348" y="2952"/>
                    <a:pt x="13351" y="2958"/>
                  </a:cubicBezTo>
                  <a:cubicBezTo>
                    <a:pt x="13355" y="2965"/>
                    <a:pt x="13355" y="2971"/>
                    <a:pt x="13355" y="2977"/>
                  </a:cubicBezTo>
                  <a:cubicBezTo>
                    <a:pt x="13351" y="2984"/>
                    <a:pt x="13348" y="2987"/>
                    <a:pt x="13342" y="2991"/>
                  </a:cubicBezTo>
                  <a:cubicBezTo>
                    <a:pt x="13322" y="3004"/>
                    <a:pt x="13303" y="3016"/>
                    <a:pt x="13287" y="3029"/>
                  </a:cubicBezTo>
                  <a:lnTo>
                    <a:pt x="13284" y="3029"/>
                  </a:lnTo>
                  <a:lnTo>
                    <a:pt x="13284" y="3032"/>
                  </a:lnTo>
                  <a:lnTo>
                    <a:pt x="13281" y="3032"/>
                  </a:lnTo>
                  <a:lnTo>
                    <a:pt x="13281" y="3035"/>
                  </a:lnTo>
                  <a:cubicBezTo>
                    <a:pt x="13168" y="3116"/>
                    <a:pt x="13061" y="3209"/>
                    <a:pt x="12965" y="3309"/>
                  </a:cubicBezTo>
                  <a:cubicBezTo>
                    <a:pt x="12959" y="3313"/>
                    <a:pt x="12952" y="3316"/>
                    <a:pt x="12945" y="3316"/>
                  </a:cubicBezTo>
                  <a:cubicBezTo>
                    <a:pt x="12939" y="3316"/>
                    <a:pt x="12933" y="3313"/>
                    <a:pt x="12930" y="3306"/>
                  </a:cubicBezTo>
                  <a:cubicBezTo>
                    <a:pt x="12926" y="3306"/>
                    <a:pt x="12926" y="3303"/>
                    <a:pt x="12926" y="3303"/>
                  </a:cubicBezTo>
                  <a:cubicBezTo>
                    <a:pt x="12920" y="3306"/>
                    <a:pt x="12917" y="3309"/>
                    <a:pt x="12914" y="3313"/>
                  </a:cubicBezTo>
                  <a:cubicBezTo>
                    <a:pt x="12911" y="3319"/>
                    <a:pt x="12904" y="3319"/>
                    <a:pt x="12898" y="3319"/>
                  </a:cubicBezTo>
                  <a:cubicBezTo>
                    <a:pt x="12891" y="3319"/>
                    <a:pt x="12884" y="3319"/>
                    <a:pt x="12881" y="3316"/>
                  </a:cubicBezTo>
                  <a:lnTo>
                    <a:pt x="12853" y="3344"/>
                  </a:lnTo>
                  <a:cubicBezTo>
                    <a:pt x="12849" y="3347"/>
                    <a:pt x="12843" y="3351"/>
                    <a:pt x="12837" y="3351"/>
                  </a:cubicBezTo>
                  <a:cubicBezTo>
                    <a:pt x="12801" y="3390"/>
                    <a:pt x="12769" y="3428"/>
                    <a:pt x="12737" y="3463"/>
                  </a:cubicBezTo>
                  <a:cubicBezTo>
                    <a:pt x="12733" y="3467"/>
                    <a:pt x="12733" y="3470"/>
                    <a:pt x="12730" y="3470"/>
                  </a:cubicBezTo>
                  <a:lnTo>
                    <a:pt x="12730" y="3473"/>
                  </a:lnTo>
                  <a:cubicBezTo>
                    <a:pt x="12711" y="3493"/>
                    <a:pt x="12691" y="3515"/>
                    <a:pt x="12672" y="3537"/>
                  </a:cubicBezTo>
                  <a:cubicBezTo>
                    <a:pt x="12669" y="3541"/>
                    <a:pt x="12663" y="3544"/>
                    <a:pt x="12656" y="3544"/>
                  </a:cubicBezTo>
                  <a:cubicBezTo>
                    <a:pt x="12650" y="3544"/>
                    <a:pt x="12643" y="3541"/>
                    <a:pt x="12637" y="3537"/>
                  </a:cubicBezTo>
                  <a:cubicBezTo>
                    <a:pt x="12633" y="3531"/>
                    <a:pt x="12630" y="3525"/>
                    <a:pt x="12630" y="3518"/>
                  </a:cubicBezTo>
                  <a:cubicBezTo>
                    <a:pt x="12630" y="3512"/>
                    <a:pt x="12633" y="3506"/>
                    <a:pt x="12637" y="3502"/>
                  </a:cubicBezTo>
                  <a:cubicBezTo>
                    <a:pt x="12663" y="3473"/>
                    <a:pt x="12685" y="3448"/>
                    <a:pt x="12708" y="3418"/>
                  </a:cubicBezTo>
                  <a:cubicBezTo>
                    <a:pt x="12785" y="3325"/>
                    <a:pt x="12868" y="3232"/>
                    <a:pt x="12959" y="3148"/>
                  </a:cubicBezTo>
                  <a:cubicBezTo>
                    <a:pt x="12988" y="3120"/>
                    <a:pt x="13020" y="3093"/>
                    <a:pt x="13049" y="3065"/>
                  </a:cubicBezTo>
                  <a:cubicBezTo>
                    <a:pt x="13052" y="3065"/>
                    <a:pt x="13052" y="3065"/>
                    <a:pt x="13055" y="3062"/>
                  </a:cubicBezTo>
                  <a:cubicBezTo>
                    <a:pt x="13055" y="3062"/>
                    <a:pt x="13058" y="3058"/>
                    <a:pt x="13061" y="3058"/>
                  </a:cubicBezTo>
                  <a:cubicBezTo>
                    <a:pt x="13074" y="3045"/>
                    <a:pt x="13091" y="3032"/>
                    <a:pt x="13104" y="3023"/>
                  </a:cubicBezTo>
                  <a:cubicBezTo>
                    <a:pt x="13149" y="2987"/>
                    <a:pt x="13190" y="2955"/>
                    <a:pt x="13239" y="2926"/>
                  </a:cubicBezTo>
                  <a:lnTo>
                    <a:pt x="13242" y="2923"/>
                  </a:lnTo>
                  <a:cubicBezTo>
                    <a:pt x="13245" y="2923"/>
                    <a:pt x="13248" y="2919"/>
                    <a:pt x="13251" y="2916"/>
                  </a:cubicBezTo>
                  <a:cubicBezTo>
                    <a:pt x="13254" y="2916"/>
                    <a:pt x="13258" y="2913"/>
                    <a:pt x="13265" y="2913"/>
                  </a:cubicBezTo>
                  <a:close/>
                  <a:moveTo>
                    <a:pt x="618" y="7390"/>
                  </a:moveTo>
                  <a:cubicBezTo>
                    <a:pt x="620" y="7396"/>
                    <a:pt x="622" y="7401"/>
                    <a:pt x="624" y="7406"/>
                  </a:cubicBezTo>
                  <a:lnTo>
                    <a:pt x="624" y="7406"/>
                  </a:lnTo>
                  <a:cubicBezTo>
                    <a:pt x="623" y="7405"/>
                    <a:pt x="623" y="7404"/>
                    <a:pt x="622" y="7403"/>
                  </a:cubicBezTo>
                  <a:lnTo>
                    <a:pt x="618" y="7397"/>
                  </a:lnTo>
                  <a:lnTo>
                    <a:pt x="618" y="7390"/>
                  </a:lnTo>
                  <a:close/>
                  <a:moveTo>
                    <a:pt x="625" y="7408"/>
                  </a:moveTo>
                  <a:cubicBezTo>
                    <a:pt x="626" y="7413"/>
                    <a:pt x="628" y="7418"/>
                    <a:pt x="630" y="7422"/>
                  </a:cubicBezTo>
                  <a:lnTo>
                    <a:pt x="630" y="7422"/>
                  </a:lnTo>
                  <a:lnTo>
                    <a:pt x="625" y="7410"/>
                  </a:lnTo>
                  <a:cubicBezTo>
                    <a:pt x="625" y="7409"/>
                    <a:pt x="625" y="7409"/>
                    <a:pt x="625" y="7408"/>
                  </a:cubicBezTo>
                  <a:close/>
                  <a:moveTo>
                    <a:pt x="11259" y="0"/>
                  </a:moveTo>
                  <a:lnTo>
                    <a:pt x="11259" y="0"/>
                  </a:lnTo>
                  <a:cubicBezTo>
                    <a:pt x="11227" y="6"/>
                    <a:pt x="11192" y="16"/>
                    <a:pt x="11160" y="23"/>
                  </a:cubicBezTo>
                  <a:cubicBezTo>
                    <a:pt x="11082" y="42"/>
                    <a:pt x="11008" y="58"/>
                    <a:pt x="10931" y="78"/>
                  </a:cubicBezTo>
                  <a:cubicBezTo>
                    <a:pt x="10931" y="78"/>
                    <a:pt x="10928" y="78"/>
                    <a:pt x="10925" y="81"/>
                  </a:cubicBezTo>
                  <a:lnTo>
                    <a:pt x="10925" y="78"/>
                  </a:lnTo>
                  <a:cubicBezTo>
                    <a:pt x="10925" y="81"/>
                    <a:pt x="10925" y="81"/>
                    <a:pt x="10922" y="81"/>
                  </a:cubicBezTo>
                  <a:cubicBezTo>
                    <a:pt x="10867" y="100"/>
                    <a:pt x="10815" y="119"/>
                    <a:pt x="10763" y="135"/>
                  </a:cubicBezTo>
                  <a:cubicBezTo>
                    <a:pt x="9701" y="641"/>
                    <a:pt x="8636" y="1146"/>
                    <a:pt x="7568" y="1652"/>
                  </a:cubicBezTo>
                  <a:lnTo>
                    <a:pt x="6128" y="2334"/>
                  </a:lnTo>
                  <a:lnTo>
                    <a:pt x="4004" y="3341"/>
                  </a:lnTo>
                  <a:lnTo>
                    <a:pt x="2109" y="4240"/>
                  </a:lnTo>
                  <a:lnTo>
                    <a:pt x="706" y="4905"/>
                  </a:lnTo>
                  <a:lnTo>
                    <a:pt x="551" y="4980"/>
                  </a:lnTo>
                  <a:lnTo>
                    <a:pt x="58" y="5214"/>
                  </a:lnTo>
                  <a:cubicBezTo>
                    <a:pt x="17" y="5231"/>
                    <a:pt x="0" y="5272"/>
                    <a:pt x="14" y="5314"/>
                  </a:cubicBezTo>
                  <a:cubicBezTo>
                    <a:pt x="17" y="5321"/>
                    <a:pt x="23" y="5327"/>
                    <a:pt x="30" y="5336"/>
                  </a:cubicBezTo>
                  <a:cubicBezTo>
                    <a:pt x="14" y="5836"/>
                    <a:pt x="97" y="6370"/>
                    <a:pt x="281" y="6930"/>
                  </a:cubicBezTo>
                  <a:cubicBezTo>
                    <a:pt x="445" y="7435"/>
                    <a:pt x="690" y="7951"/>
                    <a:pt x="1002" y="8469"/>
                  </a:cubicBezTo>
                  <a:cubicBezTo>
                    <a:pt x="1178" y="8762"/>
                    <a:pt x="1378" y="9054"/>
                    <a:pt x="1600" y="9338"/>
                  </a:cubicBezTo>
                  <a:cubicBezTo>
                    <a:pt x="1703" y="9469"/>
                    <a:pt x="1813" y="9604"/>
                    <a:pt x="1929" y="9736"/>
                  </a:cubicBezTo>
                  <a:cubicBezTo>
                    <a:pt x="2058" y="9885"/>
                    <a:pt x="2166" y="10004"/>
                    <a:pt x="2273" y="10110"/>
                  </a:cubicBezTo>
                  <a:cubicBezTo>
                    <a:pt x="2263" y="10126"/>
                    <a:pt x="2263" y="10149"/>
                    <a:pt x="2270" y="10168"/>
                  </a:cubicBezTo>
                  <a:cubicBezTo>
                    <a:pt x="2282" y="10197"/>
                    <a:pt x="2312" y="10219"/>
                    <a:pt x="2343" y="10219"/>
                  </a:cubicBezTo>
                  <a:cubicBezTo>
                    <a:pt x="2353" y="10219"/>
                    <a:pt x="2363" y="10216"/>
                    <a:pt x="2370" y="10213"/>
                  </a:cubicBezTo>
                  <a:lnTo>
                    <a:pt x="5086" y="8925"/>
                  </a:lnTo>
                  <a:lnTo>
                    <a:pt x="6879" y="8076"/>
                  </a:lnTo>
                  <a:lnTo>
                    <a:pt x="8658" y="7229"/>
                  </a:lnTo>
                  <a:lnTo>
                    <a:pt x="10467" y="6373"/>
                  </a:lnTo>
                  <a:lnTo>
                    <a:pt x="12283" y="5514"/>
                  </a:lnTo>
                  <a:lnTo>
                    <a:pt x="12402" y="5456"/>
                  </a:lnTo>
                  <a:lnTo>
                    <a:pt x="12524" y="5398"/>
                  </a:lnTo>
                  <a:lnTo>
                    <a:pt x="12752" y="5292"/>
                  </a:lnTo>
                  <a:lnTo>
                    <a:pt x="13085" y="5131"/>
                  </a:lnTo>
                  <a:lnTo>
                    <a:pt x="13094" y="5131"/>
                  </a:lnTo>
                  <a:cubicBezTo>
                    <a:pt x="13123" y="5115"/>
                    <a:pt x="13155" y="5095"/>
                    <a:pt x="13187" y="5079"/>
                  </a:cubicBezTo>
                  <a:cubicBezTo>
                    <a:pt x="13339" y="4963"/>
                    <a:pt x="13486" y="4851"/>
                    <a:pt x="13631" y="4735"/>
                  </a:cubicBezTo>
                  <a:cubicBezTo>
                    <a:pt x="13496" y="4732"/>
                    <a:pt x="13361" y="4719"/>
                    <a:pt x="13232" y="4680"/>
                  </a:cubicBezTo>
                  <a:cubicBezTo>
                    <a:pt x="13116" y="4645"/>
                    <a:pt x="13000" y="4590"/>
                    <a:pt x="12917" y="4500"/>
                  </a:cubicBezTo>
                  <a:cubicBezTo>
                    <a:pt x="12878" y="4461"/>
                    <a:pt x="12849" y="4413"/>
                    <a:pt x="12830" y="4359"/>
                  </a:cubicBezTo>
                  <a:cubicBezTo>
                    <a:pt x="12810" y="4301"/>
                    <a:pt x="12801" y="4243"/>
                    <a:pt x="12804" y="4182"/>
                  </a:cubicBezTo>
                  <a:cubicBezTo>
                    <a:pt x="12807" y="4104"/>
                    <a:pt x="12823" y="4030"/>
                    <a:pt x="12849" y="3959"/>
                  </a:cubicBezTo>
                  <a:cubicBezTo>
                    <a:pt x="12881" y="3860"/>
                    <a:pt x="12930" y="3763"/>
                    <a:pt x="12988" y="3676"/>
                  </a:cubicBezTo>
                  <a:cubicBezTo>
                    <a:pt x="13052" y="3579"/>
                    <a:pt x="13126" y="3490"/>
                    <a:pt x="13207" y="3405"/>
                  </a:cubicBezTo>
                  <a:cubicBezTo>
                    <a:pt x="13287" y="3322"/>
                    <a:pt x="13374" y="3245"/>
                    <a:pt x="13461" y="3170"/>
                  </a:cubicBezTo>
                  <a:cubicBezTo>
                    <a:pt x="13645" y="3019"/>
                    <a:pt x="13831" y="2875"/>
                    <a:pt x="14001" y="2710"/>
                  </a:cubicBezTo>
                  <a:cubicBezTo>
                    <a:pt x="14046" y="2668"/>
                    <a:pt x="14089" y="2624"/>
                    <a:pt x="14130" y="2572"/>
                  </a:cubicBezTo>
                  <a:cubicBezTo>
                    <a:pt x="14159" y="2536"/>
                    <a:pt x="14188" y="2502"/>
                    <a:pt x="14217" y="2463"/>
                  </a:cubicBezTo>
                  <a:cubicBezTo>
                    <a:pt x="14148" y="2450"/>
                    <a:pt x="14079" y="2447"/>
                    <a:pt x="14006" y="2447"/>
                  </a:cubicBezTo>
                  <a:lnTo>
                    <a:pt x="14006" y="2447"/>
                  </a:lnTo>
                  <a:cubicBezTo>
                    <a:pt x="13898" y="2447"/>
                    <a:pt x="13794" y="2453"/>
                    <a:pt x="13689" y="2459"/>
                  </a:cubicBezTo>
                  <a:cubicBezTo>
                    <a:pt x="13574" y="2469"/>
                    <a:pt x="13458" y="2478"/>
                    <a:pt x="13342" y="2485"/>
                  </a:cubicBezTo>
                  <a:cubicBezTo>
                    <a:pt x="13226" y="2491"/>
                    <a:pt x="13107" y="2498"/>
                    <a:pt x="12991" y="2498"/>
                  </a:cubicBezTo>
                  <a:cubicBezTo>
                    <a:pt x="12881" y="2498"/>
                    <a:pt x="12772" y="2495"/>
                    <a:pt x="12666" y="2478"/>
                  </a:cubicBezTo>
                  <a:cubicBezTo>
                    <a:pt x="12589" y="2469"/>
                    <a:pt x="12511" y="2453"/>
                    <a:pt x="12440" y="2424"/>
                  </a:cubicBezTo>
                  <a:cubicBezTo>
                    <a:pt x="12405" y="2411"/>
                    <a:pt x="12370" y="2398"/>
                    <a:pt x="12338" y="2379"/>
                  </a:cubicBezTo>
                  <a:cubicBezTo>
                    <a:pt x="12312" y="2362"/>
                    <a:pt x="12283" y="2347"/>
                    <a:pt x="12260" y="2328"/>
                  </a:cubicBezTo>
                  <a:cubicBezTo>
                    <a:pt x="12209" y="2285"/>
                    <a:pt x="12167" y="2234"/>
                    <a:pt x="12138" y="2173"/>
                  </a:cubicBezTo>
                  <a:cubicBezTo>
                    <a:pt x="12103" y="2102"/>
                    <a:pt x="12087" y="2019"/>
                    <a:pt x="12093" y="1938"/>
                  </a:cubicBezTo>
                  <a:cubicBezTo>
                    <a:pt x="12100" y="1835"/>
                    <a:pt x="12131" y="1738"/>
                    <a:pt x="12180" y="1648"/>
                  </a:cubicBezTo>
                  <a:cubicBezTo>
                    <a:pt x="12231" y="1548"/>
                    <a:pt x="12293" y="1455"/>
                    <a:pt x="12363" y="1365"/>
                  </a:cubicBezTo>
                  <a:cubicBezTo>
                    <a:pt x="12434" y="1272"/>
                    <a:pt x="12511" y="1184"/>
                    <a:pt x="12589" y="1098"/>
                  </a:cubicBezTo>
                  <a:cubicBezTo>
                    <a:pt x="12637" y="1040"/>
                    <a:pt x="12691" y="985"/>
                    <a:pt x="12740" y="927"/>
                  </a:cubicBezTo>
                  <a:lnTo>
                    <a:pt x="12740" y="927"/>
                  </a:lnTo>
                  <a:cubicBezTo>
                    <a:pt x="12489" y="966"/>
                    <a:pt x="12235" y="998"/>
                    <a:pt x="11980" y="998"/>
                  </a:cubicBezTo>
                  <a:cubicBezTo>
                    <a:pt x="11845" y="998"/>
                    <a:pt x="11706" y="988"/>
                    <a:pt x="11571" y="963"/>
                  </a:cubicBezTo>
                  <a:cubicBezTo>
                    <a:pt x="11504" y="950"/>
                    <a:pt x="11439" y="933"/>
                    <a:pt x="11375" y="911"/>
                  </a:cubicBezTo>
                  <a:cubicBezTo>
                    <a:pt x="11330" y="895"/>
                    <a:pt x="11289" y="875"/>
                    <a:pt x="11246" y="853"/>
                  </a:cubicBezTo>
                  <a:cubicBezTo>
                    <a:pt x="11211" y="831"/>
                    <a:pt x="11176" y="802"/>
                    <a:pt x="11146" y="770"/>
                  </a:cubicBezTo>
                  <a:cubicBezTo>
                    <a:pt x="11124" y="740"/>
                    <a:pt x="11105" y="712"/>
                    <a:pt x="11088" y="679"/>
                  </a:cubicBezTo>
                  <a:cubicBezTo>
                    <a:pt x="11060" y="612"/>
                    <a:pt x="11050" y="535"/>
                    <a:pt x="11057" y="461"/>
                  </a:cubicBezTo>
                  <a:cubicBezTo>
                    <a:pt x="11066" y="377"/>
                    <a:pt x="11092" y="293"/>
                    <a:pt x="11127" y="219"/>
                  </a:cubicBezTo>
                  <a:cubicBezTo>
                    <a:pt x="11163" y="142"/>
                    <a:pt x="11207" y="68"/>
                    <a:pt x="11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3122611" y="2924883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3122138" y="2925356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121507" y="2925356"/>
              <a:ext cx="788" cy="15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FFC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122138" y="2925356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1443096" y="3121356"/>
              <a:ext cx="2087343" cy="1160422"/>
            </a:xfrm>
            <a:custGeom>
              <a:avLst/>
              <a:gdLst/>
              <a:ahLst/>
              <a:cxnLst/>
              <a:rect l="l" t="t" r="r" b="b"/>
              <a:pathLst>
                <a:path w="13237" h="7359" extrusionOk="0">
                  <a:moveTo>
                    <a:pt x="11881" y="1"/>
                  </a:moveTo>
                  <a:lnTo>
                    <a:pt x="11881" y="1"/>
                  </a:lnTo>
                  <a:cubicBezTo>
                    <a:pt x="11821" y="35"/>
                    <a:pt x="11764" y="73"/>
                    <a:pt x="11707" y="114"/>
                  </a:cubicBezTo>
                  <a:lnTo>
                    <a:pt x="11707" y="114"/>
                  </a:lnTo>
                  <a:cubicBezTo>
                    <a:pt x="11707" y="114"/>
                    <a:pt x="11707" y="113"/>
                    <a:pt x="11707" y="113"/>
                  </a:cubicBezTo>
                  <a:lnTo>
                    <a:pt x="11707" y="113"/>
                  </a:lnTo>
                  <a:cubicBezTo>
                    <a:pt x="11656" y="151"/>
                    <a:pt x="11604" y="194"/>
                    <a:pt x="11556" y="238"/>
                  </a:cubicBezTo>
                  <a:cubicBezTo>
                    <a:pt x="11552" y="242"/>
                    <a:pt x="11543" y="245"/>
                    <a:pt x="11537" y="245"/>
                  </a:cubicBezTo>
                  <a:cubicBezTo>
                    <a:pt x="11505" y="274"/>
                    <a:pt x="11472" y="303"/>
                    <a:pt x="11440" y="332"/>
                  </a:cubicBezTo>
                  <a:cubicBezTo>
                    <a:pt x="11435" y="337"/>
                    <a:pt x="11429" y="339"/>
                    <a:pt x="11422" y="339"/>
                  </a:cubicBezTo>
                  <a:cubicBezTo>
                    <a:pt x="11416" y="339"/>
                    <a:pt x="11410" y="337"/>
                    <a:pt x="11405" y="332"/>
                  </a:cubicBezTo>
                  <a:cubicBezTo>
                    <a:pt x="11395" y="322"/>
                    <a:pt x="11395" y="306"/>
                    <a:pt x="11405" y="296"/>
                  </a:cubicBezTo>
                  <a:cubicBezTo>
                    <a:pt x="11485" y="219"/>
                    <a:pt x="11572" y="148"/>
                    <a:pt x="11659" y="81"/>
                  </a:cubicBezTo>
                  <a:lnTo>
                    <a:pt x="11659" y="81"/>
                  </a:lnTo>
                  <a:cubicBezTo>
                    <a:pt x="11231" y="283"/>
                    <a:pt x="10803" y="486"/>
                    <a:pt x="10374" y="689"/>
                  </a:cubicBezTo>
                  <a:cubicBezTo>
                    <a:pt x="8334" y="1654"/>
                    <a:pt x="6293" y="2620"/>
                    <a:pt x="4250" y="3586"/>
                  </a:cubicBezTo>
                  <a:cubicBezTo>
                    <a:pt x="3248" y="4059"/>
                    <a:pt x="2244" y="4535"/>
                    <a:pt x="1240" y="5008"/>
                  </a:cubicBezTo>
                  <a:cubicBezTo>
                    <a:pt x="828" y="5205"/>
                    <a:pt x="417" y="5401"/>
                    <a:pt x="1" y="5597"/>
                  </a:cubicBezTo>
                  <a:cubicBezTo>
                    <a:pt x="1" y="5601"/>
                    <a:pt x="4" y="5604"/>
                    <a:pt x="4" y="5610"/>
                  </a:cubicBezTo>
                  <a:cubicBezTo>
                    <a:pt x="172" y="6112"/>
                    <a:pt x="413" y="6631"/>
                    <a:pt x="726" y="7146"/>
                  </a:cubicBezTo>
                  <a:cubicBezTo>
                    <a:pt x="767" y="7216"/>
                    <a:pt x="812" y="7287"/>
                    <a:pt x="858" y="7358"/>
                  </a:cubicBezTo>
                  <a:cubicBezTo>
                    <a:pt x="1231" y="7181"/>
                    <a:pt x="1604" y="7007"/>
                    <a:pt x="1978" y="6830"/>
                  </a:cubicBezTo>
                  <a:cubicBezTo>
                    <a:pt x="2956" y="6366"/>
                    <a:pt x="3937" y="5903"/>
                    <a:pt x="4916" y="5439"/>
                  </a:cubicBezTo>
                  <a:cubicBezTo>
                    <a:pt x="6960" y="4471"/>
                    <a:pt x="9000" y="3505"/>
                    <a:pt x="11041" y="2540"/>
                  </a:cubicBezTo>
                  <a:cubicBezTo>
                    <a:pt x="11646" y="2253"/>
                    <a:pt x="12248" y="1970"/>
                    <a:pt x="12853" y="1684"/>
                  </a:cubicBezTo>
                  <a:cubicBezTo>
                    <a:pt x="12889" y="1654"/>
                    <a:pt x="12927" y="1629"/>
                    <a:pt x="12966" y="1603"/>
                  </a:cubicBezTo>
                  <a:cubicBezTo>
                    <a:pt x="12966" y="1603"/>
                    <a:pt x="12966" y="1600"/>
                    <a:pt x="12969" y="1600"/>
                  </a:cubicBezTo>
                  <a:cubicBezTo>
                    <a:pt x="12972" y="1600"/>
                    <a:pt x="12975" y="1596"/>
                    <a:pt x="12978" y="1593"/>
                  </a:cubicBezTo>
                  <a:cubicBezTo>
                    <a:pt x="12981" y="1593"/>
                    <a:pt x="12985" y="1590"/>
                    <a:pt x="12988" y="1590"/>
                  </a:cubicBezTo>
                  <a:cubicBezTo>
                    <a:pt x="12992" y="1590"/>
                    <a:pt x="12995" y="1593"/>
                    <a:pt x="12998" y="1593"/>
                  </a:cubicBezTo>
                  <a:lnTo>
                    <a:pt x="13005" y="1593"/>
                  </a:lnTo>
                  <a:cubicBezTo>
                    <a:pt x="13011" y="1593"/>
                    <a:pt x="13017" y="1596"/>
                    <a:pt x="13020" y="1603"/>
                  </a:cubicBezTo>
                  <a:lnTo>
                    <a:pt x="13024" y="1603"/>
                  </a:lnTo>
                  <a:cubicBezTo>
                    <a:pt x="13094" y="1568"/>
                    <a:pt x="13165" y="1535"/>
                    <a:pt x="13236" y="1503"/>
                  </a:cubicBezTo>
                  <a:cubicBezTo>
                    <a:pt x="13159" y="1503"/>
                    <a:pt x="13085" y="1503"/>
                    <a:pt x="13008" y="1507"/>
                  </a:cubicBezTo>
                  <a:lnTo>
                    <a:pt x="12631" y="1507"/>
                  </a:lnTo>
                  <a:cubicBezTo>
                    <a:pt x="12515" y="1503"/>
                    <a:pt x="12402" y="1503"/>
                    <a:pt x="12290" y="1494"/>
                  </a:cubicBezTo>
                  <a:cubicBezTo>
                    <a:pt x="12177" y="1488"/>
                    <a:pt x="12068" y="1474"/>
                    <a:pt x="11958" y="1449"/>
                  </a:cubicBezTo>
                  <a:cubicBezTo>
                    <a:pt x="11885" y="1433"/>
                    <a:pt x="11810" y="1413"/>
                    <a:pt x="11742" y="1381"/>
                  </a:cubicBezTo>
                  <a:cubicBezTo>
                    <a:pt x="11678" y="1352"/>
                    <a:pt x="11617" y="1317"/>
                    <a:pt x="11569" y="1268"/>
                  </a:cubicBezTo>
                  <a:cubicBezTo>
                    <a:pt x="11543" y="1243"/>
                    <a:pt x="11521" y="1220"/>
                    <a:pt x="11501" y="1191"/>
                  </a:cubicBezTo>
                  <a:cubicBezTo>
                    <a:pt x="11485" y="1165"/>
                    <a:pt x="11469" y="1136"/>
                    <a:pt x="11460" y="1107"/>
                  </a:cubicBezTo>
                  <a:cubicBezTo>
                    <a:pt x="11430" y="1036"/>
                    <a:pt x="11421" y="962"/>
                    <a:pt x="11424" y="885"/>
                  </a:cubicBezTo>
                  <a:cubicBezTo>
                    <a:pt x="11427" y="837"/>
                    <a:pt x="11433" y="792"/>
                    <a:pt x="11443" y="744"/>
                  </a:cubicBezTo>
                  <a:cubicBezTo>
                    <a:pt x="11456" y="692"/>
                    <a:pt x="11469" y="641"/>
                    <a:pt x="11488" y="592"/>
                  </a:cubicBezTo>
                  <a:cubicBezTo>
                    <a:pt x="11533" y="470"/>
                    <a:pt x="11595" y="354"/>
                    <a:pt x="11668" y="248"/>
                  </a:cubicBezTo>
                  <a:cubicBezTo>
                    <a:pt x="11733" y="161"/>
                    <a:pt x="11803" y="78"/>
                    <a:pt x="1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3122611" y="2924883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122138" y="2925356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122138" y="2925356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D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120088" y="2926933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429783" y="3692328"/>
              <a:ext cx="631" cy="63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3"/>
                  </a:moveTo>
                  <a:cubicBezTo>
                    <a:pt x="3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214069" y="3188372"/>
              <a:ext cx="631" cy="63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3335329" y="3413071"/>
              <a:ext cx="1104" cy="158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3349521" y="3640924"/>
              <a:ext cx="631" cy="1261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cubicBezTo>
                    <a:pt x="3" y="1"/>
                    <a:pt x="3" y="4"/>
                    <a:pt x="3" y="8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3338325" y="3619163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3109996" y="3104484"/>
              <a:ext cx="631" cy="63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1"/>
                  </a:moveTo>
                  <a:cubicBezTo>
                    <a:pt x="0" y="1"/>
                    <a:pt x="3" y="1"/>
                    <a:pt x="3" y="4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3245448" y="3399510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3083032" y="2958942"/>
              <a:ext cx="631" cy="63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3"/>
                  </a:move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3058275" y="2827907"/>
              <a:ext cx="915548" cy="867124"/>
            </a:xfrm>
            <a:custGeom>
              <a:avLst/>
              <a:gdLst/>
              <a:ahLst/>
              <a:cxnLst/>
              <a:rect l="l" t="t" r="r" b="b"/>
              <a:pathLst>
                <a:path w="5806" h="5499" extrusionOk="0">
                  <a:moveTo>
                    <a:pt x="4422" y="1"/>
                  </a:moveTo>
                  <a:lnTo>
                    <a:pt x="4422" y="1"/>
                  </a:lnTo>
                  <a:cubicBezTo>
                    <a:pt x="4242" y="14"/>
                    <a:pt x="4062" y="33"/>
                    <a:pt x="3885" y="52"/>
                  </a:cubicBezTo>
                  <a:lnTo>
                    <a:pt x="3866" y="55"/>
                  </a:lnTo>
                  <a:cubicBezTo>
                    <a:pt x="3753" y="66"/>
                    <a:pt x="3640" y="78"/>
                    <a:pt x="3527" y="88"/>
                  </a:cubicBezTo>
                  <a:lnTo>
                    <a:pt x="3392" y="100"/>
                  </a:lnTo>
                  <a:lnTo>
                    <a:pt x="3334" y="107"/>
                  </a:lnTo>
                  <a:cubicBezTo>
                    <a:pt x="3276" y="113"/>
                    <a:pt x="3218" y="117"/>
                    <a:pt x="3160" y="123"/>
                  </a:cubicBezTo>
                  <a:cubicBezTo>
                    <a:pt x="2996" y="143"/>
                    <a:pt x="2835" y="162"/>
                    <a:pt x="2684" y="181"/>
                  </a:cubicBezTo>
                  <a:cubicBezTo>
                    <a:pt x="2375" y="223"/>
                    <a:pt x="2059" y="274"/>
                    <a:pt x="1722" y="336"/>
                  </a:cubicBezTo>
                  <a:cubicBezTo>
                    <a:pt x="1503" y="378"/>
                    <a:pt x="1262" y="425"/>
                    <a:pt x="997" y="480"/>
                  </a:cubicBezTo>
                  <a:cubicBezTo>
                    <a:pt x="878" y="506"/>
                    <a:pt x="759" y="532"/>
                    <a:pt x="640" y="561"/>
                  </a:cubicBezTo>
                  <a:cubicBezTo>
                    <a:pt x="566" y="577"/>
                    <a:pt x="489" y="596"/>
                    <a:pt x="415" y="612"/>
                  </a:cubicBezTo>
                  <a:lnTo>
                    <a:pt x="406" y="619"/>
                  </a:lnTo>
                  <a:cubicBezTo>
                    <a:pt x="399" y="622"/>
                    <a:pt x="396" y="626"/>
                    <a:pt x="392" y="629"/>
                  </a:cubicBezTo>
                  <a:lnTo>
                    <a:pt x="389" y="629"/>
                  </a:lnTo>
                  <a:cubicBezTo>
                    <a:pt x="305" y="687"/>
                    <a:pt x="225" y="754"/>
                    <a:pt x="158" y="834"/>
                  </a:cubicBezTo>
                  <a:cubicBezTo>
                    <a:pt x="119" y="883"/>
                    <a:pt x="84" y="935"/>
                    <a:pt x="54" y="989"/>
                  </a:cubicBezTo>
                  <a:cubicBezTo>
                    <a:pt x="35" y="1031"/>
                    <a:pt x="19" y="1076"/>
                    <a:pt x="9" y="1121"/>
                  </a:cubicBezTo>
                  <a:cubicBezTo>
                    <a:pt x="6" y="1147"/>
                    <a:pt x="3" y="1169"/>
                    <a:pt x="0" y="1192"/>
                  </a:cubicBezTo>
                  <a:cubicBezTo>
                    <a:pt x="0" y="1211"/>
                    <a:pt x="0" y="1230"/>
                    <a:pt x="3" y="1250"/>
                  </a:cubicBezTo>
                  <a:lnTo>
                    <a:pt x="3" y="1253"/>
                  </a:lnTo>
                  <a:cubicBezTo>
                    <a:pt x="3" y="1278"/>
                    <a:pt x="6" y="1301"/>
                    <a:pt x="12" y="1327"/>
                  </a:cubicBezTo>
                  <a:cubicBezTo>
                    <a:pt x="19" y="1352"/>
                    <a:pt x="26" y="1379"/>
                    <a:pt x="32" y="1401"/>
                  </a:cubicBezTo>
                  <a:cubicBezTo>
                    <a:pt x="45" y="1437"/>
                    <a:pt x="58" y="1468"/>
                    <a:pt x="73" y="1501"/>
                  </a:cubicBezTo>
                  <a:cubicBezTo>
                    <a:pt x="90" y="1526"/>
                    <a:pt x="103" y="1553"/>
                    <a:pt x="122" y="1578"/>
                  </a:cubicBezTo>
                  <a:cubicBezTo>
                    <a:pt x="148" y="1617"/>
                    <a:pt x="180" y="1652"/>
                    <a:pt x="216" y="1681"/>
                  </a:cubicBezTo>
                  <a:cubicBezTo>
                    <a:pt x="251" y="1710"/>
                    <a:pt x="286" y="1736"/>
                    <a:pt x="328" y="1755"/>
                  </a:cubicBezTo>
                  <a:lnTo>
                    <a:pt x="331" y="1755"/>
                  </a:lnTo>
                  <a:cubicBezTo>
                    <a:pt x="348" y="1765"/>
                    <a:pt x="363" y="1768"/>
                    <a:pt x="376" y="1774"/>
                  </a:cubicBezTo>
                  <a:cubicBezTo>
                    <a:pt x="437" y="1807"/>
                    <a:pt x="502" y="1829"/>
                    <a:pt x="566" y="1845"/>
                  </a:cubicBezTo>
                  <a:cubicBezTo>
                    <a:pt x="640" y="1862"/>
                    <a:pt x="715" y="1871"/>
                    <a:pt x="788" y="1877"/>
                  </a:cubicBezTo>
                  <a:cubicBezTo>
                    <a:pt x="856" y="1884"/>
                    <a:pt x="920" y="1887"/>
                    <a:pt x="988" y="1887"/>
                  </a:cubicBezTo>
                  <a:cubicBezTo>
                    <a:pt x="1071" y="1890"/>
                    <a:pt x="1159" y="1893"/>
                    <a:pt x="1242" y="1893"/>
                  </a:cubicBezTo>
                  <a:cubicBezTo>
                    <a:pt x="1313" y="1890"/>
                    <a:pt x="1387" y="1887"/>
                    <a:pt x="1458" y="1877"/>
                  </a:cubicBezTo>
                  <a:lnTo>
                    <a:pt x="1458" y="1877"/>
                  </a:lnTo>
                  <a:cubicBezTo>
                    <a:pt x="1313" y="1974"/>
                    <a:pt x="1174" y="2083"/>
                    <a:pt x="1058" y="2215"/>
                  </a:cubicBezTo>
                  <a:cubicBezTo>
                    <a:pt x="1055" y="2218"/>
                    <a:pt x="1055" y="2221"/>
                    <a:pt x="1052" y="2225"/>
                  </a:cubicBezTo>
                  <a:cubicBezTo>
                    <a:pt x="1030" y="2244"/>
                    <a:pt x="1007" y="2263"/>
                    <a:pt x="988" y="2286"/>
                  </a:cubicBezTo>
                  <a:lnTo>
                    <a:pt x="988" y="2289"/>
                  </a:lnTo>
                  <a:lnTo>
                    <a:pt x="985" y="2289"/>
                  </a:lnTo>
                  <a:cubicBezTo>
                    <a:pt x="956" y="2325"/>
                    <a:pt x="930" y="2360"/>
                    <a:pt x="904" y="2398"/>
                  </a:cubicBezTo>
                  <a:cubicBezTo>
                    <a:pt x="881" y="2434"/>
                    <a:pt x="862" y="2473"/>
                    <a:pt x="843" y="2508"/>
                  </a:cubicBezTo>
                  <a:cubicBezTo>
                    <a:pt x="827" y="2541"/>
                    <a:pt x="814" y="2572"/>
                    <a:pt x="801" y="2608"/>
                  </a:cubicBezTo>
                  <a:cubicBezTo>
                    <a:pt x="792" y="2643"/>
                    <a:pt x="782" y="2679"/>
                    <a:pt x="773" y="2714"/>
                  </a:cubicBezTo>
                  <a:cubicBezTo>
                    <a:pt x="759" y="2792"/>
                    <a:pt x="756" y="2869"/>
                    <a:pt x="759" y="2946"/>
                  </a:cubicBezTo>
                  <a:lnTo>
                    <a:pt x="759" y="2952"/>
                  </a:lnTo>
                  <a:lnTo>
                    <a:pt x="759" y="2985"/>
                  </a:lnTo>
                  <a:lnTo>
                    <a:pt x="759" y="2988"/>
                  </a:lnTo>
                  <a:cubicBezTo>
                    <a:pt x="763" y="3023"/>
                    <a:pt x="766" y="3062"/>
                    <a:pt x="776" y="3097"/>
                  </a:cubicBezTo>
                  <a:cubicBezTo>
                    <a:pt x="782" y="3132"/>
                    <a:pt x="792" y="3165"/>
                    <a:pt x="801" y="3197"/>
                  </a:cubicBezTo>
                  <a:cubicBezTo>
                    <a:pt x="814" y="3233"/>
                    <a:pt x="827" y="3264"/>
                    <a:pt x="843" y="3297"/>
                  </a:cubicBezTo>
                  <a:cubicBezTo>
                    <a:pt x="859" y="3325"/>
                    <a:pt x="875" y="3355"/>
                    <a:pt x="895" y="3380"/>
                  </a:cubicBezTo>
                  <a:cubicBezTo>
                    <a:pt x="914" y="3406"/>
                    <a:pt x="936" y="3435"/>
                    <a:pt x="959" y="3457"/>
                  </a:cubicBezTo>
                  <a:cubicBezTo>
                    <a:pt x="981" y="3480"/>
                    <a:pt x="1004" y="3503"/>
                    <a:pt x="1027" y="3522"/>
                  </a:cubicBezTo>
                  <a:lnTo>
                    <a:pt x="1024" y="3518"/>
                  </a:lnTo>
                  <a:lnTo>
                    <a:pt x="1024" y="3518"/>
                  </a:lnTo>
                  <a:cubicBezTo>
                    <a:pt x="1049" y="3542"/>
                    <a:pt x="1078" y="3561"/>
                    <a:pt x="1104" y="3580"/>
                  </a:cubicBezTo>
                  <a:cubicBezTo>
                    <a:pt x="1129" y="3593"/>
                    <a:pt x="1155" y="3609"/>
                    <a:pt x="1184" y="3622"/>
                  </a:cubicBezTo>
                  <a:lnTo>
                    <a:pt x="1187" y="3625"/>
                  </a:lnTo>
                  <a:cubicBezTo>
                    <a:pt x="1223" y="3641"/>
                    <a:pt x="1255" y="3654"/>
                    <a:pt x="1294" y="3667"/>
                  </a:cubicBezTo>
                  <a:cubicBezTo>
                    <a:pt x="1333" y="3680"/>
                    <a:pt x="1371" y="3689"/>
                    <a:pt x="1413" y="3699"/>
                  </a:cubicBezTo>
                  <a:cubicBezTo>
                    <a:pt x="1468" y="3708"/>
                    <a:pt x="1522" y="3715"/>
                    <a:pt x="1577" y="3715"/>
                  </a:cubicBezTo>
                  <a:cubicBezTo>
                    <a:pt x="1594" y="3716"/>
                    <a:pt x="1612" y="3717"/>
                    <a:pt x="1630" y="3717"/>
                  </a:cubicBezTo>
                  <a:cubicBezTo>
                    <a:pt x="1674" y="3717"/>
                    <a:pt x="1720" y="3714"/>
                    <a:pt x="1764" y="3712"/>
                  </a:cubicBezTo>
                  <a:cubicBezTo>
                    <a:pt x="1944" y="3696"/>
                    <a:pt x="2121" y="3664"/>
                    <a:pt x="2294" y="3619"/>
                  </a:cubicBezTo>
                  <a:lnTo>
                    <a:pt x="2294" y="3619"/>
                  </a:lnTo>
                  <a:cubicBezTo>
                    <a:pt x="2185" y="3738"/>
                    <a:pt x="2082" y="3863"/>
                    <a:pt x="1995" y="4001"/>
                  </a:cubicBezTo>
                  <a:cubicBezTo>
                    <a:pt x="1844" y="4243"/>
                    <a:pt x="1734" y="4523"/>
                    <a:pt x="1728" y="4812"/>
                  </a:cubicBezTo>
                  <a:cubicBezTo>
                    <a:pt x="1728" y="4832"/>
                    <a:pt x="1734" y="4848"/>
                    <a:pt x="1744" y="4861"/>
                  </a:cubicBezTo>
                  <a:lnTo>
                    <a:pt x="1744" y="4867"/>
                  </a:lnTo>
                  <a:cubicBezTo>
                    <a:pt x="1750" y="4919"/>
                    <a:pt x="1761" y="4967"/>
                    <a:pt x="1777" y="5019"/>
                  </a:cubicBezTo>
                  <a:cubicBezTo>
                    <a:pt x="1786" y="5041"/>
                    <a:pt x="1796" y="5067"/>
                    <a:pt x="1808" y="5090"/>
                  </a:cubicBezTo>
                  <a:cubicBezTo>
                    <a:pt x="1822" y="5112"/>
                    <a:pt x="1835" y="5134"/>
                    <a:pt x="1850" y="5157"/>
                  </a:cubicBezTo>
                  <a:cubicBezTo>
                    <a:pt x="1886" y="5206"/>
                    <a:pt x="1924" y="5250"/>
                    <a:pt x="1970" y="5289"/>
                  </a:cubicBezTo>
                  <a:lnTo>
                    <a:pt x="1973" y="5292"/>
                  </a:lnTo>
                  <a:cubicBezTo>
                    <a:pt x="2037" y="5347"/>
                    <a:pt x="2108" y="5389"/>
                    <a:pt x="2185" y="5427"/>
                  </a:cubicBezTo>
                  <a:cubicBezTo>
                    <a:pt x="2211" y="5440"/>
                    <a:pt x="2240" y="5450"/>
                    <a:pt x="2269" y="5460"/>
                  </a:cubicBezTo>
                  <a:cubicBezTo>
                    <a:pt x="2298" y="5469"/>
                    <a:pt x="2327" y="5476"/>
                    <a:pt x="2356" y="5482"/>
                  </a:cubicBezTo>
                  <a:cubicBezTo>
                    <a:pt x="2398" y="5488"/>
                    <a:pt x="2440" y="5495"/>
                    <a:pt x="2481" y="5498"/>
                  </a:cubicBezTo>
                  <a:cubicBezTo>
                    <a:pt x="2523" y="5498"/>
                    <a:pt x="2562" y="5498"/>
                    <a:pt x="2603" y="5495"/>
                  </a:cubicBezTo>
                  <a:cubicBezTo>
                    <a:pt x="2687" y="5488"/>
                    <a:pt x="2768" y="5476"/>
                    <a:pt x="2848" y="5457"/>
                  </a:cubicBezTo>
                  <a:cubicBezTo>
                    <a:pt x="2864" y="5453"/>
                    <a:pt x="2884" y="5447"/>
                    <a:pt x="2900" y="5443"/>
                  </a:cubicBezTo>
                  <a:cubicBezTo>
                    <a:pt x="3814" y="4735"/>
                    <a:pt x="4570" y="4034"/>
                    <a:pt x="5207" y="3306"/>
                  </a:cubicBezTo>
                  <a:cubicBezTo>
                    <a:pt x="5394" y="3087"/>
                    <a:pt x="5581" y="2859"/>
                    <a:pt x="5758" y="2621"/>
                  </a:cubicBezTo>
                  <a:cubicBezTo>
                    <a:pt x="5774" y="2602"/>
                    <a:pt x="5790" y="2579"/>
                    <a:pt x="5806" y="2560"/>
                  </a:cubicBezTo>
                  <a:lnTo>
                    <a:pt x="5806" y="2560"/>
                  </a:lnTo>
                  <a:cubicBezTo>
                    <a:pt x="5777" y="2561"/>
                    <a:pt x="5748" y="2562"/>
                    <a:pt x="5718" y="2562"/>
                  </a:cubicBezTo>
                  <a:cubicBezTo>
                    <a:pt x="5677" y="2562"/>
                    <a:pt x="5635" y="2560"/>
                    <a:pt x="5594" y="2557"/>
                  </a:cubicBezTo>
                  <a:cubicBezTo>
                    <a:pt x="5394" y="2537"/>
                    <a:pt x="5198" y="2483"/>
                    <a:pt x="5017" y="2395"/>
                  </a:cubicBezTo>
                  <a:cubicBezTo>
                    <a:pt x="4840" y="2306"/>
                    <a:pt x="4670" y="2193"/>
                    <a:pt x="4528" y="2051"/>
                  </a:cubicBezTo>
                  <a:cubicBezTo>
                    <a:pt x="4464" y="1984"/>
                    <a:pt x="4399" y="1913"/>
                    <a:pt x="4345" y="1835"/>
                  </a:cubicBezTo>
                  <a:cubicBezTo>
                    <a:pt x="4310" y="1784"/>
                    <a:pt x="4280" y="1733"/>
                    <a:pt x="4255" y="1675"/>
                  </a:cubicBezTo>
                  <a:cubicBezTo>
                    <a:pt x="4222" y="1600"/>
                    <a:pt x="4197" y="1520"/>
                    <a:pt x="4178" y="1440"/>
                  </a:cubicBezTo>
                  <a:cubicBezTo>
                    <a:pt x="4158" y="1349"/>
                    <a:pt x="4142" y="1256"/>
                    <a:pt x="4136" y="1166"/>
                  </a:cubicBezTo>
                  <a:cubicBezTo>
                    <a:pt x="4120" y="973"/>
                    <a:pt x="4129" y="776"/>
                    <a:pt x="4164" y="590"/>
                  </a:cubicBezTo>
                  <a:cubicBezTo>
                    <a:pt x="4203" y="413"/>
                    <a:pt x="4261" y="235"/>
                    <a:pt x="4361" y="85"/>
                  </a:cubicBezTo>
                  <a:cubicBezTo>
                    <a:pt x="4380" y="55"/>
                    <a:pt x="4399" y="27"/>
                    <a:pt x="4422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3066790" y="2983226"/>
              <a:ext cx="631" cy="1262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4"/>
                  </a:lnTo>
                  <a:lnTo>
                    <a:pt x="0" y="7"/>
                  </a:lnTo>
                  <a:cubicBezTo>
                    <a:pt x="0" y="4"/>
                    <a:pt x="0" y="4"/>
                    <a:pt x="4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3063163" y="3048822"/>
              <a:ext cx="631" cy="1104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6"/>
                  </a:moveTo>
                  <a:cubicBezTo>
                    <a:pt x="4" y="6"/>
                    <a:pt x="4" y="3"/>
                    <a:pt x="1" y="0"/>
                  </a:cubicBezTo>
                  <a:lnTo>
                    <a:pt x="1" y="0"/>
                  </a:lnTo>
                  <a:cubicBezTo>
                    <a:pt x="4" y="3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3109365" y="3104484"/>
              <a:ext cx="788" cy="15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3059694" y="3004040"/>
              <a:ext cx="158" cy="1104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7"/>
                  </a:move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3661109" y="2822861"/>
              <a:ext cx="461086" cy="447833"/>
            </a:xfrm>
            <a:custGeom>
              <a:avLst/>
              <a:gdLst/>
              <a:ahLst/>
              <a:cxnLst/>
              <a:rect l="l" t="t" r="r" b="b"/>
              <a:pathLst>
                <a:path w="2924" h="2840" extrusionOk="0">
                  <a:moveTo>
                    <a:pt x="319" y="2173"/>
                  </a:moveTo>
                  <a:cubicBezTo>
                    <a:pt x="319" y="2173"/>
                    <a:pt x="319" y="2176"/>
                    <a:pt x="321" y="2176"/>
                  </a:cubicBezTo>
                  <a:lnTo>
                    <a:pt x="321" y="2176"/>
                  </a:lnTo>
                  <a:cubicBezTo>
                    <a:pt x="321" y="2175"/>
                    <a:pt x="320" y="2174"/>
                    <a:pt x="319" y="2173"/>
                  </a:cubicBezTo>
                  <a:close/>
                  <a:moveTo>
                    <a:pt x="1259" y="1"/>
                  </a:moveTo>
                  <a:cubicBezTo>
                    <a:pt x="1121" y="1"/>
                    <a:pt x="966" y="7"/>
                    <a:pt x="773" y="20"/>
                  </a:cubicBezTo>
                  <a:cubicBezTo>
                    <a:pt x="650" y="26"/>
                    <a:pt x="528" y="36"/>
                    <a:pt x="406" y="49"/>
                  </a:cubicBezTo>
                  <a:cubicBezTo>
                    <a:pt x="396" y="62"/>
                    <a:pt x="387" y="71"/>
                    <a:pt x="377" y="84"/>
                  </a:cubicBezTo>
                  <a:cubicBezTo>
                    <a:pt x="332" y="145"/>
                    <a:pt x="290" y="210"/>
                    <a:pt x="252" y="274"/>
                  </a:cubicBezTo>
                  <a:cubicBezTo>
                    <a:pt x="213" y="342"/>
                    <a:pt x="178" y="410"/>
                    <a:pt x="148" y="480"/>
                  </a:cubicBezTo>
                  <a:cubicBezTo>
                    <a:pt x="148" y="480"/>
                    <a:pt x="149" y="480"/>
                    <a:pt x="149" y="479"/>
                  </a:cubicBezTo>
                  <a:lnTo>
                    <a:pt x="149" y="479"/>
                  </a:lnTo>
                  <a:cubicBezTo>
                    <a:pt x="115" y="558"/>
                    <a:pt x="87" y="636"/>
                    <a:pt x="68" y="719"/>
                  </a:cubicBezTo>
                  <a:cubicBezTo>
                    <a:pt x="46" y="796"/>
                    <a:pt x="29" y="876"/>
                    <a:pt x="16" y="957"/>
                  </a:cubicBezTo>
                  <a:cubicBezTo>
                    <a:pt x="18" y="955"/>
                    <a:pt x="19" y="954"/>
                    <a:pt x="20" y="953"/>
                  </a:cubicBezTo>
                  <a:lnTo>
                    <a:pt x="20" y="953"/>
                  </a:lnTo>
                  <a:cubicBezTo>
                    <a:pt x="7" y="1033"/>
                    <a:pt x="1" y="1112"/>
                    <a:pt x="1" y="1191"/>
                  </a:cubicBezTo>
                  <a:cubicBezTo>
                    <a:pt x="1" y="1272"/>
                    <a:pt x="7" y="1353"/>
                    <a:pt x="16" y="1433"/>
                  </a:cubicBezTo>
                  <a:lnTo>
                    <a:pt x="16" y="1426"/>
                  </a:lnTo>
                  <a:cubicBezTo>
                    <a:pt x="26" y="1503"/>
                    <a:pt x="39" y="1578"/>
                    <a:pt x="62" y="1652"/>
                  </a:cubicBezTo>
                  <a:cubicBezTo>
                    <a:pt x="81" y="1720"/>
                    <a:pt x="104" y="1787"/>
                    <a:pt x="132" y="1855"/>
                  </a:cubicBezTo>
                  <a:lnTo>
                    <a:pt x="129" y="1848"/>
                  </a:lnTo>
                  <a:lnTo>
                    <a:pt x="129" y="1848"/>
                  </a:lnTo>
                  <a:cubicBezTo>
                    <a:pt x="151" y="1906"/>
                    <a:pt x="181" y="1964"/>
                    <a:pt x="213" y="2019"/>
                  </a:cubicBezTo>
                  <a:cubicBezTo>
                    <a:pt x="245" y="2074"/>
                    <a:pt x="284" y="2125"/>
                    <a:pt x="322" y="2176"/>
                  </a:cubicBezTo>
                  <a:cubicBezTo>
                    <a:pt x="322" y="2176"/>
                    <a:pt x="322" y="2176"/>
                    <a:pt x="321" y="2176"/>
                  </a:cubicBezTo>
                  <a:lnTo>
                    <a:pt x="321" y="2176"/>
                  </a:lnTo>
                  <a:cubicBezTo>
                    <a:pt x="356" y="2224"/>
                    <a:pt x="397" y="2267"/>
                    <a:pt x="438" y="2308"/>
                  </a:cubicBezTo>
                  <a:cubicBezTo>
                    <a:pt x="484" y="2353"/>
                    <a:pt x="528" y="2392"/>
                    <a:pt x="576" y="2430"/>
                  </a:cubicBezTo>
                  <a:lnTo>
                    <a:pt x="580" y="2434"/>
                  </a:lnTo>
                  <a:cubicBezTo>
                    <a:pt x="715" y="2537"/>
                    <a:pt x="863" y="2617"/>
                    <a:pt x="1017" y="2685"/>
                  </a:cubicBezTo>
                  <a:cubicBezTo>
                    <a:pt x="1179" y="2753"/>
                    <a:pt x="1349" y="2801"/>
                    <a:pt x="1523" y="2827"/>
                  </a:cubicBezTo>
                  <a:lnTo>
                    <a:pt x="1519" y="2827"/>
                  </a:lnTo>
                  <a:cubicBezTo>
                    <a:pt x="1577" y="2833"/>
                    <a:pt x="1635" y="2840"/>
                    <a:pt x="1693" y="2840"/>
                  </a:cubicBezTo>
                  <a:cubicBezTo>
                    <a:pt x="1729" y="2840"/>
                    <a:pt x="1761" y="2840"/>
                    <a:pt x="1797" y="2836"/>
                  </a:cubicBezTo>
                  <a:cubicBezTo>
                    <a:pt x="1845" y="2775"/>
                    <a:pt x="1889" y="2714"/>
                    <a:pt x="1935" y="2653"/>
                  </a:cubicBezTo>
                  <a:cubicBezTo>
                    <a:pt x="1993" y="2579"/>
                    <a:pt x="2048" y="2501"/>
                    <a:pt x="2102" y="2424"/>
                  </a:cubicBezTo>
                  <a:lnTo>
                    <a:pt x="2164" y="2338"/>
                  </a:lnTo>
                  <a:lnTo>
                    <a:pt x="2231" y="2247"/>
                  </a:lnTo>
                  <a:lnTo>
                    <a:pt x="2256" y="2212"/>
                  </a:lnTo>
                  <a:lnTo>
                    <a:pt x="2321" y="2125"/>
                  </a:lnTo>
                  <a:cubicBezTo>
                    <a:pt x="2476" y="1913"/>
                    <a:pt x="2585" y="1745"/>
                    <a:pt x="2675" y="1581"/>
                  </a:cubicBezTo>
                  <a:cubicBezTo>
                    <a:pt x="2801" y="1356"/>
                    <a:pt x="2874" y="1166"/>
                    <a:pt x="2904" y="986"/>
                  </a:cubicBezTo>
                  <a:cubicBezTo>
                    <a:pt x="2920" y="882"/>
                    <a:pt x="2923" y="789"/>
                    <a:pt x="2907" y="702"/>
                  </a:cubicBezTo>
                  <a:lnTo>
                    <a:pt x="2894" y="670"/>
                  </a:lnTo>
                  <a:cubicBezTo>
                    <a:pt x="2884" y="638"/>
                    <a:pt x="2871" y="606"/>
                    <a:pt x="2859" y="576"/>
                  </a:cubicBezTo>
                  <a:lnTo>
                    <a:pt x="2852" y="564"/>
                  </a:lnTo>
                  <a:cubicBezTo>
                    <a:pt x="2830" y="522"/>
                    <a:pt x="2804" y="487"/>
                    <a:pt x="2782" y="454"/>
                  </a:cubicBezTo>
                  <a:cubicBezTo>
                    <a:pt x="2759" y="426"/>
                    <a:pt x="2733" y="393"/>
                    <a:pt x="2697" y="358"/>
                  </a:cubicBezTo>
                  <a:lnTo>
                    <a:pt x="2669" y="329"/>
                  </a:lnTo>
                  <a:cubicBezTo>
                    <a:pt x="2630" y="303"/>
                    <a:pt x="2595" y="278"/>
                    <a:pt x="2556" y="252"/>
                  </a:cubicBezTo>
                  <a:cubicBezTo>
                    <a:pt x="2495" y="220"/>
                    <a:pt x="2430" y="190"/>
                    <a:pt x="2366" y="162"/>
                  </a:cubicBezTo>
                  <a:cubicBezTo>
                    <a:pt x="2260" y="120"/>
                    <a:pt x="2137" y="84"/>
                    <a:pt x="2002" y="59"/>
                  </a:cubicBezTo>
                  <a:cubicBezTo>
                    <a:pt x="1828" y="26"/>
                    <a:pt x="1642" y="10"/>
                    <a:pt x="1397" y="4"/>
                  </a:cubicBezTo>
                  <a:cubicBezTo>
                    <a:pt x="1353" y="4"/>
                    <a:pt x="1304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1737023" y="3294335"/>
              <a:ext cx="1343203" cy="644784"/>
            </a:xfrm>
            <a:custGeom>
              <a:avLst/>
              <a:gdLst/>
              <a:ahLst/>
              <a:cxnLst/>
              <a:rect l="l" t="t" r="r" b="b"/>
              <a:pathLst>
                <a:path w="8518" h="4089" extrusionOk="0">
                  <a:moveTo>
                    <a:pt x="8479" y="0"/>
                  </a:moveTo>
                  <a:cubicBezTo>
                    <a:pt x="7870" y="281"/>
                    <a:pt x="7259" y="557"/>
                    <a:pt x="6650" y="835"/>
                  </a:cubicBezTo>
                  <a:cubicBezTo>
                    <a:pt x="6344" y="973"/>
                    <a:pt x="6038" y="1111"/>
                    <a:pt x="5736" y="1250"/>
                  </a:cubicBezTo>
                  <a:cubicBezTo>
                    <a:pt x="5431" y="1388"/>
                    <a:pt x="5125" y="1526"/>
                    <a:pt x="4822" y="1665"/>
                  </a:cubicBezTo>
                  <a:cubicBezTo>
                    <a:pt x="4214" y="1945"/>
                    <a:pt x="3602" y="2218"/>
                    <a:pt x="2994" y="2502"/>
                  </a:cubicBezTo>
                  <a:cubicBezTo>
                    <a:pt x="2389" y="2781"/>
                    <a:pt x="1787" y="3065"/>
                    <a:pt x="1188" y="3358"/>
                  </a:cubicBezTo>
                  <a:cubicBezTo>
                    <a:pt x="1002" y="3448"/>
                    <a:pt x="815" y="3538"/>
                    <a:pt x="631" y="3628"/>
                  </a:cubicBezTo>
                  <a:cubicBezTo>
                    <a:pt x="442" y="3721"/>
                    <a:pt x="249" y="3818"/>
                    <a:pt x="59" y="3915"/>
                  </a:cubicBezTo>
                  <a:cubicBezTo>
                    <a:pt x="52" y="3921"/>
                    <a:pt x="46" y="3925"/>
                    <a:pt x="40" y="3928"/>
                  </a:cubicBezTo>
                  <a:cubicBezTo>
                    <a:pt x="26" y="3937"/>
                    <a:pt x="17" y="3947"/>
                    <a:pt x="10" y="3963"/>
                  </a:cubicBezTo>
                  <a:cubicBezTo>
                    <a:pt x="1" y="3986"/>
                    <a:pt x="1" y="4008"/>
                    <a:pt x="10" y="4030"/>
                  </a:cubicBezTo>
                  <a:cubicBezTo>
                    <a:pt x="23" y="4065"/>
                    <a:pt x="58" y="4089"/>
                    <a:pt x="95" y="4089"/>
                  </a:cubicBezTo>
                  <a:cubicBezTo>
                    <a:pt x="105" y="4089"/>
                    <a:pt x="116" y="4087"/>
                    <a:pt x="126" y="4082"/>
                  </a:cubicBezTo>
                  <a:cubicBezTo>
                    <a:pt x="277" y="4011"/>
                    <a:pt x="426" y="3937"/>
                    <a:pt x="573" y="3863"/>
                  </a:cubicBezTo>
                  <a:cubicBezTo>
                    <a:pt x="725" y="3789"/>
                    <a:pt x="873" y="3712"/>
                    <a:pt x="1021" y="3638"/>
                  </a:cubicBezTo>
                  <a:cubicBezTo>
                    <a:pt x="1317" y="3487"/>
                    <a:pt x="1613" y="3335"/>
                    <a:pt x="1913" y="3187"/>
                  </a:cubicBezTo>
                  <a:cubicBezTo>
                    <a:pt x="2060" y="3113"/>
                    <a:pt x="2212" y="3039"/>
                    <a:pt x="2360" y="2968"/>
                  </a:cubicBezTo>
                  <a:cubicBezTo>
                    <a:pt x="2511" y="2894"/>
                    <a:pt x="2663" y="2824"/>
                    <a:pt x="2813" y="2753"/>
                  </a:cubicBezTo>
                  <a:cubicBezTo>
                    <a:pt x="3116" y="2608"/>
                    <a:pt x="3419" y="2463"/>
                    <a:pt x="3721" y="2315"/>
                  </a:cubicBezTo>
                  <a:cubicBezTo>
                    <a:pt x="4024" y="2170"/>
                    <a:pt x="4324" y="2025"/>
                    <a:pt x="4626" y="1881"/>
                  </a:cubicBezTo>
                  <a:cubicBezTo>
                    <a:pt x="4928" y="1735"/>
                    <a:pt x="5231" y="1591"/>
                    <a:pt x="5533" y="1446"/>
                  </a:cubicBezTo>
                  <a:cubicBezTo>
                    <a:pt x="5836" y="1301"/>
                    <a:pt x="6139" y="1156"/>
                    <a:pt x="6441" y="1012"/>
                  </a:cubicBezTo>
                  <a:cubicBezTo>
                    <a:pt x="6744" y="866"/>
                    <a:pt x="7047" y="725"/>
                    <a:pt x="7349" y="584"/>
                  </a:cubicBezTo>
                  <a:cubicBezTo>
                    <a:pt x="7732" y="403"/>
                    <a:pt x="8115" y="226"/>
                    <a:pt x="8498" y="49"/>
                  </a:cubicBezTo>
                  <a:cubicBezTo>
                    <a:pt x="8510" y="43"/>
                    <a:pt x="8517" y="30"/>
                    <a:pt x="8510" y="17"/>
                  </a:cubicBezTo>
                  <a:cubicBezTo>
                    <a:pt x="8507" y="7"/>
                    <a:pt x="8498" y="0"/>
                    <a:pt x="848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659914" y="3938473"/>
              <a:ext cx="45257" cy="43679"/>
            </a:xfrm>
            <a:custGeom>
              <a:avLst/>
              <a:gdLst/>
              <a:ahLst/>
              <a:cxnLst/>
              <a:rect l="l" t="t" r="r" b="b"/>
              <a:pathLst>
                <a:path w="287" h="277" extrusionOk="0">
                  <a:moveTo>
                    <a:pt x="129" y="0"/>
                  </a:moveTo>
                  <a:cubicBezTo>
                    <a:pt x="94" y="0"/>
                    <a:pt x="58" y="26"/>
                    <a:pt x="36" y="52"/>
                  </a:cubicBezTo>
                  <a:cubicBezTo>
                    <a:pt x="13" y="81"/>
                    <a:pt x="0" y="119"/>
                    <a:pt x="7" y="155"/>
                  </a:cubicBezTo>
                  <a:cubicBezTo>
                    <a:pt x="10" y="193"/>
                    <a:pt x="30" y="226"/>
                    <a:pt x="58" y="248"/>
                  </a:cubicBezTo>
                  <a:cubicBezTo>
                    <a:pt x="87" y="274"/>
                    <a:pt x="123" y="277"/>
                    <a:pt x="162" y="277"/>
                  </a:cubicBezTo>
                  <a:cubicBezTo>
                    <a:pt x="193" y="277"/>
                    <a:pt x="232" y="254"/>
                    <a:pt x="255" y="229"/>
                  </a:cubicBezTo>
                  <a:cubicBezTo>
                    <a:pt x="277" y="200"/>
                    <a:pt x="287" y="161"/>
                    <a:pt x="284" y="125"/>
                  </a:cubicBezTo>
                  <a:cubicBezTo>
                    <a:pt x="281" y="87"/>
                    <a:pt x="261" y="55"/>
                    <a:pt x="232" y="33"/>
                  </a:cubicBezTo>
                  <a:cubicBezTo>
                    <a:pt x="200" y="6"/>
                    <a:pt x="168" y="0"/>
                    <a:pt x="129" y="0"/>
                  </a:cubicBezTo>
                  <a:close/>
                </a:path>
              </a:pathLst>
            </a:custGeom>
            <a:solidFill>
              <a:srgbClr val="7D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607089" y="3979470"/>
              <a:ext cx="26177" cy="25703"/>
            </a:xfrm>
            <a:custGeom>
              <a:avLst/>
              <a:gdLst/>
              <a:ahLst/>
              <a:cxnLst/>
              <a:rect l="l" t="t" r="r" b="b"/>
              <a:pathLst>
                <a:path w="166" h="163" extrusionOk="0">
                  <a:moveTo>
                    <a:pt x="72" y="1"/>
                  </a:moveTo>
                  <a:cubicBezTo>
                    <a:pt x="52" y="1"/>
                    <a:pt x="30" y="17"/>
                    <a:pt x="20" y="33"/>
                  </a:cubicBezTo>
                  <a:cubicBezTo>
                    <a:pt x="4" y="49"/>
                    <a:pt x="1" y="69"/>
                    <a:pt x="1" y="91"/>
                  </a:cubicBezTo>
                  <a:cubicBezTo>
                    <a:pt x="4" y="113"/>
                    <a:pt x="14" y="133"/>
                    <a:pt x="33" y="146"/>
                  </a:cubicBezTo>
                  <a:cubicBezTo>
                    <a:pt x="49" y="159"/>
                    <a:pt x="69" y="162"/>
                    <a:pt x="91" y="162"/>
                  </a:cubicBezTo>
                  <a:cubicBezTo>
                    <a:pt x="110" y="162"/>
                    <a:pt x="133" y="149"/>
                    <a:pt x="146" y="133"/>
                  </a:cubicBezTo>
                  <a:cubicBezTo>
                    <a:pt x="158" y="116"/>
                    <a:pt x="165" y="94"/>
                    <a:pt x="161" y="72"/>
                  </a:cubicBezTo>
                  <a:cubicBezTo>
                    <a:pt x="158" y="52"/>
                    <a:pt x="149" y="33"/>
                    <a:pt x="133" y="20"/>
                  </a:cubicBezTo>
                  <a:cubicBezTo>
                    <a:pt x="113" y="4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7D3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1989320" y="3247661"/>
              <a:ext cx="691471" cy="346597"/>
            </a:xfrm>
            <a:custGeom>
              <a:avLst/>
              <a:gdLst/>
              <a:ahLst/>
              <a:cxnLst/>
              <a:rect l="l" t="t" r="r" b="b"/>
              <a:pathLst>
                <a:path w="4385" h="2198" extrusionOk="0">
                  <a:moveTo>
                    <a:pt x="1213" y="1430"/>
                  </a:moveTo>
                  <a:lnTo>
                    <a:pt x="1213" y="1430"/>
                  </a:lnTo>
                  <a:cubicBezTo>
                    <a:pt x="1211" y="1431"/>
                    <a:pt x="1209" y="1432"/>
                    <a:pt x="1207" y="1433"/>
                  </a:cubicBezTo>
                  <a:cubicBezTo>
                    <a:pt x="1209" y="1432"/>
                    <a:pt x="1211" y="1431"/>
                    <a:pt x="1213" y="1430"/>
                  </a:cubicBezTo>
                  <a:close/>
                  <a:moveTo>
                    <a:pt x="4355" y="1"/>
                  </a:moveTo>
                  <a:cubicBezTo>
                    <a:pt x="4349" y="1"/>
                    <a:pt x="4346" y="4"/>
                    <a:pt x="4342" y="4"/>
                  </a:cubicBezTo>
                  <a:cubicBezTo>
                    <a:pt x="4043" y="155"/>
                    <a:pt x="3737" y="303"/>
                    <a:pt x="3434" y="445"/>
                  </a:cubicBezTo>
                  <a:cubicBezTo>
                    <a:pt x="3129" y="586"/>
                    <a:pt x="2823" y="728"/>
                    <a:pt x="2517" y="863"/>
                  </a:cubicBezTo>
                  <a:cubicBezTo>
                    <a:pt x="2520" y="863"/>
                    <a:pt x="2524" y="860"/>
                    <a:pt x="2527" y="860"/>
                  </a:cubicBezTo>
                  <a:lnTo>
                    <a:pt x="2527" y="860"/>
                  </a:lnTo>
                  <a:cubicBezTo>
                    <a:pt x="2466" y="886"/>
                    <a:pt x="2408" y="911"/>
                    <a:pt x="2347" y="941"/>
                  </a:cubicBezTo>
                  <a:lnTo>
                    <a:pt x="2350" y="938"/>
                  </a:lnTo>
                  <a:lnTo>
                    <a:pt x="2350" y="938"/>
                  </a:lnTo>
                  <a:cubicBezTo>
                    <a:pt x="2292" y="962"/>
                    <a:pt x="2238" y="985"/>
                    <a:pt x="2183" y="1010"/>
                  </a:cubicBezTo>
                  <a:lnTo>
                    <a:pt x="2183" y="1010"/>
                  </a:lnTo>
                  <a:cubicBezTo>
                    <a:pt x="2184" y="1009"/>
                    <a:pt x="2185" y="1009"/>
                    <a:pt x="2186" y="1008"/>
                  </a:cubicBezTo>
                  <a:lnTo>
                    <a:pt x="2186" y="1008"/>
                  </a:lnTo>
                  <a:cubicBezTo>
                    <a:pt x="2134" y="1030"/>
                    <a:pt x="2082" y="1053"/>
                    <a:pt x="2031" y="1076"/>
                  </a:cubicBezTo>
                  <a:cubicBezTo>
                    <a:pt x="2035" y="1076"/>
                    <a:pt x="2038" y="1073"/>
                    <a:pt x="2044" y="1073"/>
                  </a:cubicBezTo>
                  <a:cubicBezTo>
                    <a:pt x="1766" y="1191"/>
                    <a:pt x="1487" y="1309"/>
                    <a:pt x="1213" y="1430"/>
                  </a:cubicBezTo>
                  <a:lnTo>
                    <a:pt x="1213" y="1430"/>
                  </a:lnTo>
                  <a:cubicBezTo>
                    <a:pt x="1216" y="1429"/>
                    <a:pt x="1221" y="1427"/>
                    <a:pt x="1224" y="1426"/>
                  </a:cubicBezTo>
                  <a:lnTo>
                    <a:pt x="1224" y="1426"/>
                  </a:lnTo>
                  <a:cubicBezTo>
                    <a:pt x="840" y="1596"/>
                    <a:pt x="452" y="1769"/>
                    <a:pt x="71" y="1945"/>
                  </a:cubicBezTo>
                  <a:cubicBezTo>
                    <a:pt x="39" y="1961"/>
                    <a:pt x="16" y="2000"/>
                    <a:pt x="10" y="2031"/>
                  </a:cubicBezTo>
                  <a:cubicBezTo>
                    <a:pt x="1" y="2064"/>
                    <a:pt x="7" y="2102"/>
                    <a:pt x="26" y="2131"/>
                  </a:cubicBezTo>
                  <a:cubicBezTo>
                    <a:pt x="42" y="2163"/>
                    <a:pt x="74" y="2186"/>
                    <a:pt x="110" y="2193"/>
                  </a:cubicBezTo>
                  <a:cubicBezTo>
                    <a:pt x="121" y="2196"/>
                    <a:pt x="132" y="2197"/>
                    <a:pt x="143" y="2197"/>
                  </a:cubicBezTo>
                  <a:cubicBezTo>
                    <a:pt x="166" y="2197"/>
                    <a:pt x="188" y="2191"/>
                    <a:pt x="209" y="2180"/>
                  </a:cubicBezTo>
                  <a:cubicBezTo>
                    <a:pt x="499" y="2022"/>
                    <a:pt x="789" y="1868"/>
                    <a:pt x="1082" y="1716"/>
                  </a:cubicBezTo>
                  <a:cubicBezTo>
                    <a:pt x="1372" y="1565"/>
                    <a:pt x="1661" y="1413"/>
                    <a:pt x="1954" y="1262"/>
                  </a:cubicBezTo>
                  <a:cubicBezTo>
                    <a:pt x="2247" y="1114"/>
                    <a:pt x="2540" y="963"/>
                    <a:pt x="2833" y="818"/>
                  </a:cubicBezTo>
                  <a:cubicBezTo>
                    <a:pt x="3129" y="673"/>
                    <a:pt x="3422" y="525"/>
                    <a:pt x="3715" y="378"/>
                  </a:cubicBezTo>
                  <a:cubicBezTo>
                    <a:pt x="3933" y="268"/>
                    <a:pt x="4149" y="158"/>
                    <a:pt x="4368" y="49"/>
                  </a:cubicBezTo>
                  <a:cubicBezTo>
                    <a:pt x="4381" y="42"/>
                    <a:pt x="4384" y="23"/>
                    <a:pt x="4374" y="14"/>
                  </a:cubicBezTo>
                  <a:cubicBezTo>
                    <a:pt x="4371" y="7"/>
                    <a:pt x="4361" y="1"/>
                    <a:pt x="4355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1902435" y="3589203"/>
              <a:ext cx="48411" cy="48410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152" y="1"/>
                  </a:moveTo>
                  <a:cubicBezTo>
                    <a:pt x="69" y="1"/>
                    <a:pt x="1" y="75"/>
                    <a:pt x="4" y="155"/>
                  </a:cubicBezTo>
                  <a:cubicBezTo>
                    <a:pt x="4" y="239"/>
                    <a:pt x="75" y="306"/>
                    <a:pt x="158" y="306"/>
                  </a:cubicBezTo>
                  <a:cubicBezTo>
                    <a:pt x="239" y="306"/>
                    <a:pt x="307" y="232"/>
                    <a:pt x="307" y="152"/>
                  </a:cubicBezTo>
                  <a:cubicBezTo>
                    <a:pt x="304" y="69"/>
                    <a:pt x="236" y="1"/>
                    <a:pt x="15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3762186" y="2866067"/>
              <a:ext cx="305603" cy="51722"/>
            </a:xfrm>
            <a:custGeom>
              <a:avLst/>
              <a:gdLst/>
              <a:ahLst/>
              <a:cxnLst/>
              <a:rect l="l" t="t" r="r" b="b"/>
              <a:pathLst>
                <a:path w="1938" h="328" extrusionOk="0">
                  <a:moveTo>
                    <a:pt x="874" y="158"/>
                  </a:moveTo>
                  <a:lnTo>
                    <a:pt x="874" y="158"/>
                  </a:lnTo>
                  <a:cubicBezTo>
                    <a:pt x="874" y="158"/>
                    <a:pt x="873" y="158"/>
                    <a:pt x="872" y="158"/>
                  </a:cubicBezTo>
                  <a:cubicBezTo>
                    <a:pt x="873" y="158"/>
                    <a:pt x="874" y="158"/>
                    <a:pt x="874" y="158"/>
                  </a:cubicBezTo>
                  <a:close/>
                  <a:moveTo>
                    <a:pt x="560" y="0"/>
                  </a:moveTo>
                  <a:cubicBezTo>
                    <a:pt x="483" y="0"/>
                    <a:pt x="406" y="7"/>
                    <a:pt x="332" y="13"/>
                  </a:cubicBezTo>
                  <a:cubicBezTo>
                    <a:pt x="254" y="17"/>
                    <a:pt x="177" y="26"/>
                    <a:pt x="100" y="32"/>
                  </a:cubicBezTo>
                  <a:cubicBezTo>
                    <a:pt x="70" y="36"/>
                    <a:pt x="42" y="58"/>
                    <a:pt x="26" y="81"/>
                  </a:cubicBezTo>
                  <a:cubicBezTo>
                    <a:pt x="6" y="109"/>
                    <a:pt x="0" y="142"/>
                    <a:pt x="6" y="174"/>
                  </a:cubicBezTo>
                  <a:cubicBezTo>
                    <a:pt x="9" y="203"/>
                    <a:pt x="29" y="229"/>
                    <a:pt x="55" y="248"/>
                  </a:cubicBezTo>
                  <a:cubicBezTo>
                    <a:pt x="72" y="260"/>
                    <a:pt x="99" y="271"/>
                    <a:pt x="124" y="271"/>
                  </a:cubicBezTo>
                  <a:cubicBezTo>
                    <a:pt x="131" y="271"/>
                    <a:pt x="138" y="270"/>
                    <a:pt x="145" y="268"/>
                  </a:cubicBezTo>
                  <a:cubicBezTo>
                    <a:pt x="264" y="235"/>
                    <a:pt x="386" y="213"/>
                    <a:pt x="508" y="194"/>
                  </a:cubicBezTo>
                  <a:cubicBezTo>
                    <a:pt x="624" y="177"/>
                    <a:pt x="743" y="164"/>
                    <a:pt x="866" y="158"/>
                  </a:cubicBezTo>
                  <a:lnTo>
                    <a:pt x="869" y="158"/>
                  </a:lnTo>
                  <a:cubicBezTo>
                    <a:pt x="872" y="158"/>
                    <a:pt x="875" y="158"/>
                    <a:pt x="878" y="155"/>
                  </a:cubicBezTo>
                  <a:lnTo>
                    <a:pt x="878" y="155"/>
                  </a:lnTo>
                  <a:cubicBezTo>
                    <a:pt x="876" y="157"/>
                    <a:pt x="876" y="158"/>
                    <a:pt x="874" y="158"/>
                  </a:cubicBezTo>
                  <a:lnTo>
                    <a:pt x="874" y="158"/>
                  </a:lnTo>
                  <a:cubicBezTo>
                    <a:pt x="910" y="156"/>
                    <a:pt x="945" y="156"/>
                    <a:pt x="980" y="156"/>
                  </a:cubicBezTo>
                  <a:cubicBezTo>
                    <a:pt x="1178" y="156"/>
                    <a:pt x="1374" y="179"/>
                    <a:pt x="1568" y="222"/>
                  </a:cubicBezTo>
                  <a:lnTo>
                    <a:pt x="1564" y="222"/>
                  </a:lnTo>
                  <a:cubicBezTo>
                    <a:pt x="1677" y="248"/>
                    <a:pt x="1786" y="283"/>
                    <a:pt x="1896" y="326"/>
                  </a:cubicBezTo>
                  <a:cubicBezTo>
                    <a:pt x="1899" y="327"/>
                    <a:pt x="1903" y="328"/>
                    <a:pt x="1907" y="328"/>
                  </a:cubicBezTo>
                  <a:cubicBezTo>
                    <a:pt x="1918" y="328"/>
                    <a:pt x="1929" y="321"/>
                    <a:pt x="1931" y="309"/>
                  </a:cubicBezTo>
                  <a:cubicBezTo>
                    <a:pt x="1938" y="293"/>
                    <a:pt x="1931" y="277"/>
                    <a:pt x="1915" y="271"/>
                  </a:cubicBezTo>
                  <a:cubicBezTo>
                    <a:pt x="1774" y="213"/>
                    <a:pt x="1629" y="158"/>
                    <a:pt x="1480" y="119"/>
                  </a:cubicBezTo>
                  <a:cubicBezTo>
                    <a:pt x="1333" y="78"/>
                    <a:pt x="1181" y="51"/>
                    <a:pt x="1030" y="32"/>
                  </a:cubicBezTo>
                  <a:cubicBezTo>
                    <a:pt x="878" y="13"/>
                    <a:pt x="724" y="4"/>
                    <a:pt x="56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3717876" y="2937970"/>
              <a:ext cx="160055" cy="46518"/>
            </a:xfrm>
            <a:custGeom>
              <a:avLst/>
              <a:gdLst/>
              <a:ahLst/>
              <a:cxnLst/>
              <a:rect l="l" t="t" r="r" b="b"/>
              <a:pathLst>
                <a:path w="1015" h="295" extrusionOk="0">
                  <a:moveTo>
                    <a:pt x="912" y="1"/>
                  </a:moveTo>
                  <a:cubicBezTo>
                    <a:pt x="783" y="1"/>
                    <a:pt x="654" y="11"/>
                    <a:pt x="525" y="30"/>
                  </a:cubicBezTo>
                  <a:cubicBezTo>
                    <a:pt x="448" y="40"/>
                    <a:pt x="371" y="53"/>
                    <a:pt x="294" y="72"/>
                  </a:cubicBezTo>
                  <a:cubicBezTo>
                    <a:pt x="220" y="88"/>
                    <a:pt x="146" y="108"/>
                    <a:pt x="72" y="130"/>
                  </a:cubicBezTo>
                  <a:cubicBezTo>
                    <a:pt x="53" y="136"/>
                    <a:pt x="33" y="146"/>
                    <a:pt x="20" y="162"/>
                  </a:cubicBezTo>
                  <a:cubicBezTo>
                    <a:pt x="8" y="182"/>
                    <a:pt x="1" y="204"/>
                    <a:pt x="8" y="227"/>
                  </a:cubicBezTo>
                  <a:cubicBezTo>
                    <a:pt x="11" y="246"/>
                    <a:pt x="23" y="265"/>
                    <a:pt x="39" y="278"/>
                  </a:cubicBezTo>
                  <a:cubicBezTo>
                    <a:pt x="53" y="288"/>
                    <a:pt x="66" y="291"/>
                    <a:pt x="81" y="294"/>
                  </a:cubicBezTo>
                  <a:cubicBezTo>
                    <a:pt x="94" y="294"/>
                    <a:pt x="110" y="291"/>
                    <a:pt x="124" y="284"/>
                  </a:cubicBezTo>
                  <a:cubicBezTo>
                    <a:pt x="220" y="227"/>
                    <a:pt x="323" y="179"/>
                    <a:pt x="429" y="143"/>
                  </a:cubicBezTo>
                  <a:cubicBezTo>
                    <a:pt x="497" y="124"/>
                    <a:pt x="561" y="108"/>
                    <a:pt x="629" y="94"/>
                  </a:cubicBezTo>
                  <a:cubicBezTo>
                    <a:pt x="706" y="78"/>
                    <a:pt x="783" y="72"/>
                    <a:pt x="857" y="69"/>
                  </a:cubicBezTo>
                  <a:cubicBezTo>
                    <a:pt x="878" y="67"/>
                    <a:pt x="898" y="67"/>
                    <a:pt x="918" y="67"/>
                  </a:cubicBezTo>
                  <a:cubicBezTo>
                    <a:pt x="939" y="67"/>
                    <a:pt x="959" y="67"/>
                    <a:pt x="979" y="69"/>
                  </a:cubicBezTo>
                  <a:cubicBezTo>
                    <a:pt x="996" y="69"/>
                    <a:pt x="1012" y="56"/>
                    <a:pt x="1015" y="40"/>
                  </a:cubicBezTo>
                  <a:cubicBezTo>
                    <a:pt x="1015" y="20"/>
                    <a:pt x="1002" y="5"/>
                    <a:pt x="986" y="5"/>
                  </a:cubicBezTo>
                  <a:cubicBezTo>
                    <a:pt x="960" y="5"/>
                    <a:pt x="935" y="1"/>
                    <a:pt x="91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904597" y="3768332"/>
              <a:ext cx="865087" cy="986808"/>
            </a:xfrm>
            <a:custGeom>
              <a:avLst/>
              <a:gdLst/>
              <a:ahLst/>
              <a:cxnLst/>
              <a:rect l="l" t="t" r="r" b="b"/>
              <a:pathLst>
                <a:path w="5486" h="6258" extrusionOk="0">
                  <a:moveTo>
                    <a:pt x="3013" y="1"/>
                  </a:moveTo>
                  <a:cubicBezTo>
                    <a:pt x="3010" y="1"/>
                    <a:pt x="3004" y="4"/>
                    <a:pt x="3001" y="4"/>
                  </a:cubicBezTo>
                  <a:lnTo>
                    <a:pt x="2888" y="30"/>
                  </a:lnTo>
                  <a:cubicBezTo>
                    <a:pt x="2531" y="117"/>
                    <a:pt x="2161" y="207"/>
                    <a:pt x="1804" y="320"/>
                  </a:cubicBezTo>
                  <a:cubicBezTo>
                    <a:pt x="1376" y="455"/>
                    <a:pt x="1054" y="603"/>
                    <a:pt x="790" y="790"/>
                  </a:cubicBezTo>
                  <a:cubicBezTo>
                    <a:pt x="645" y="889"/>
                    <a:pt x="516" y="1005"/>
                    <a:pt x="410" y="1134"/>
                  </a:cubicBezTo>
                  <a:cubicBezTo>
                    <a:pt x="301" y="1266"/>
                    <a:pt x="213" y="1414"/>
                    <a:pt x="152" y="1578"/>
                  </a:cubicBezTo>
                  <a:cubicBezTo>
                    <a:pt x="17" y="1929"/>
                    <a:pt x="1" y="2338"/>
                    <a:pt x="97" y="2834"/>
                  </a:cubicBezTo>
                  <a:cubicBezTo>
                    <a:pt x="140" y="3036"/>
                    <a:pt x="198" y="3255"/>
                    <a:pt x="281" y="3499"/>
                  </a:cubicBezTo>
                  <a:cubicBezTo>
                    <a:pt x="355" y="3719"/>
                    <a:pt x="442" y="3940"/>
                    <a:pt x="542" y="4159"/>
                  </a:cubicBezTo>
                  <a:cubicBezTo>
                    <a:pt x="645" y="4382"/>
                    <a:pt x="764" y="4597"/>
                    <a:pt x="896" y="4806"/>
                  </a:cubicBezTo>
                  <a:cubicBezTo>
                    <a:pt x="1028" y="5016"/>
                    <a:pt x="1173" y="5209"/>
                    <a:pt x="1327" y="5383"/>
                  </a:cubicBezTo>
                  <a:cubicBezTo>
                    <a:pt x="1492" y="5566"/>
                    <a:pt x="1666" y="5727"/>
                    <a:pt x="1849" y="5859"/>
                  </a:cubicBezTo>
                  <a:cubicBezTo>
                    <a:pt x="1939" y="5923"/>
                    <a:pt x="2036" y="5981"/>
                    <a:pt x="2144" y="6042"/>
                  </a:cubicBezTo>
                  <a:cubicBezTo>
                    <a:pt x="2254" y="6103"/>
                    <a:pt x="2367" y="6152"/>
                    <a:pt x="2480" y="6184"/>
                  </a:cubicBezTo>
                  <a:cubicBezTo>
                    <a:pt x="2634" y="6232"/>
                    <a:pt x="2795" y="6258"/>
                    <a:pt x="2959" y="6258"/>
                  </a:cubicBezTo>
                  <a:cubicBezTo>
                    <a:pt x="3040" y="6258"/>
                    <a:pt x="3123" y="6252"/>
                    <a:pt x="3203" y="6239"/>
                  </a:cubicBezTo>
                  <a:cubicBezTo>
                    <a:pt x="3423" y="6206"/>
                    <a:pt x="3651" y="6129"/>
                    <a:pt x="3882" y="6004"/>
                  </a:cubicBezTo>
                  <a:cubicBezTo>
                    <a:pt x="4147" y="5865"/>
                    <a:pt x="4411" y="5675"/>
                    <a:pt x="4717" y="5408"/>
                  </a:cubicBezTo>
                  <a:cubicBezTo>
                    <a:pt x="4916" y="5231"/>
                    <a:pt x="5106" y="5041"/>
                    <a:pt x="5289" y="4858"/>
                  </a:cubicBezTo>
                  <a:cubicBezTo>
                    <a:pt x="5344" y="4803"/>
                    <a:pt x="5399" y="4748"/>
                    <a:pt x="5454" y="4694"/>
                  </a:cubicBezTo>
                  <a:cubicBezTo>
                    <a:pt x="5470" y="4680"/>
                    <a:pt x="5479" y="4665"/>
                    <a:pt x="5482" y="4646"/>
                  </a:cubicBezTo>
                  <a:cubicBezTo>
                    <a:pt x="5485" y="4623"/>
                    <a:pt x="5479" y="4603"/>
                    <a:pt x="5466" y="4588"/>
                  </a:cubicBezTo>
                  <a:cubicBezTo>
                    <a:pt x="5454" y="4572"/>
                    <a:pt x="5437" y="4562"/>
                    <a:pt x="5415" y="4558"/>
                  </a:cubicBezTo>
                  <a:lnTo>
                    <a:pt x="5405" y="4558"/>
                  </a:lnTo>
                  <a:cubicBezTo>
                    <a:pt x="5386" y="4558"/>
                    <a:pt x="5369" y="4565"/>
                    <a:pt x="5357" y="4575"/>
                  </a:cubicBezTo>
                  <a:lnTo>
                    <a:pt x="5247" y="4687"/>
                  </a:lnTo>
                  <a:lnTo>
                    <a:pt x="5190" y="4742"/>
                  </a:lnTo>
                  <a:cubicBezTo>
                    <a:pt x="5154" y="4456"/>
                    <a:pt x="5045" y="4178"/>
                    <a:pt x="4945" y="3944"/>
                  </a:cubicBezTo>
                  <a:lnTo>
                    <a:pt x="4884" y="3796"/>
                  </a:lnTo>
                  <a:cubicBezTo>
                    <a:pt x="4852" y="3715"/>
                    <a:pt x="4816" y="3638"/>
                    <a:pt x="4784" y="3557"/>
                  </a:cubicBezTo>
                  <a:cubicBezTo>
                    <a:pt x="4736" y="3438"/>
                    <a:pt x="4687" y="3316"/>
                    <a:pt x="4640" y="3197"/>
                  </a:cubicBezTo>
                  <a:lnTo>
                    <a:pt x="4597" y="3091"/>
                  </a:lnTo>
                  <a:cubicBezTo>
                    <a:pt x="4417" y="2637"/>
                    <a:pt x="4230" y="2167"/>
                    <a:pt x="4012" y="1717"/>
                  </a:cubicBezTo>
                  <a:cubicBezTo>
                    <a:pt x="3854" y="1391"/>
                    <a:pt x="3696" y="1108"/>
                    <a:pt x="3523" y="854"/>
                  </a:cubicBezTo>
                  <a:cubicBezTo>
                    <a:pt x="3355" y="600"/>
                    <a:pt x="3172" y="368"/>
                    <a:pt x="2972" y="165"/>
                  </a:cubicBezTo>
                  <a:lnTo>
                    <a:pt x="2994" y="162"/>
                  </a:lnTo>
                  <a:lnTo>
                    <a:pt x="3020" y="155"/>
                  </a:lnTo>
                  <a:cubicBezTo>
                    <a:pt x="3040" y="152"/>
                    <a:pt x="3059" y="146"/>
                    <a:pt x="3071" y="127"/>
                  </a:cubicBezTo>
                  <a:cubicBezTo>
                    <a:pt x="3085" y="111"/>
                    <a:pt x="3091" y="91"/>
                    <a:pt x="3088" y="72"/>
                  </a:cubicBezTo>
                  <a:cubicBezTo>
                    <a:pt x="3085" y="50"/>
                    <a:pt x="3075" y="30"/>
                    <a:pt x="3059" y="17"/>
                  </a:cubicBezTo>
                  <a:cubicBezTo>
                    <a:pt x="3046" y="7"/>
                    <a:pt x="3027" y="1"/>
                    <a:pt x="3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907751" y="4087641"/>
              <a:ext cx="861934" cy="667964"/>
            </a:xfrm>
            <a:custGeom>
              <a:avLst/>
              <a:gdLst/>
              <a:ahLst/>
              <a:cxnLst/>
              <a:rect l="l" t="t" r="r" b="b"/>
              <a:pathLst>
                <a:path w="5466" h="4236" extrusionOk="0">
                  <a:moveTo>
                    <a:pt x="26" y="1"/>
                  </a:moveTo>
                  <a:cubicBezTo>
                    <a:pt x="0" y="242"/>
                    <a:pt x="16" y="509"/>
                    <a:pt x="77" y="809"/>
                  </a:cubicBezTo>
                  <a:cubicBezTo>
                    <a:pt x="116" y="1011"/>
                    <a:pt x="178" y="1230"/>
                    <a:pt x="258" y="1474"/>
                  </a:cubicBezTo>
                  <a:cubicBezTo>
                    <a:pt x="332" y="1690"/>
                    <a:pt x="419" y="1912"/>
                    <a:pt x="522" y="2134"/>
                  </a:cubicBezTo>
                  <a:cubicBezTo>
                    <a:pt x="625" y="2360"/>
                    <a:pt x="744" y="2575"/>
                    <a:pt x="873" y="2781"/>
                  </a:cubicBezTo>
                  <a:cubicBezTo>
                    <a:pt x="1004" y="2991"/>
                    <a:pt x="1153" y="3187"/>
                    <a:pt x="1307" y="3361"/>
                  </a:cubicBezTo>
                  <a:cubicBezTo>
                    <a:pt x="1468" y="3541"/>
                    <a:pt x="1646" y="3702"/>
                    <a:pt x="1829" y="3834"/>
                  </a:cubicBezTo>
                  <a:cubicBezTo>
                    <a:pt x="1919" y="3901"/>
                    <a:pt x="2016" y="3959"/>
                    <a:pt x="2121" y="4017"/>
                  </a:cubicBezTo>
                  <a:cubicBezTo>
                    <a:pt x="2234" y="4078"/>
                    <a:pt x="2347" y="4127"/>
                    <a:pt x="2460" y="4162"/>
                  </a:cubicBezTo>
                  <a:cubicBezTo>
                    <a:pt x="2614" y="4210"/>
                    <a:pt x="2775" y="4236"/>
                    <a:pt x="2939" y="4236"/>
                  </a:cubicBezTo>
                  <a:cubicBezTo>
                    <a:pt x="3020" y="4236"/>
                    <a:pt x="3100" y="4230"/>
                    <a:pt x="3183" y="4217"/>
                  </a:cubicBezTo>
                  <a:cubicBezTo>
                    <a:pt x="3403" y="4185"/>
                    <a:pt x="3631" y="4104"/>
                    <a:pt x="3862" y="3982"/>
                  </a:cubicBezTo>
                  <a:cubicBezTo>
                    <a:pt x="4127" y="3844"/>
                    <a:pt x="4391" y="3654"/>
                    <a:pt x="4697" y="3383"/>
                  </a:cubicBezTo>
                  <a:cubicBezTo>
                    <a:pt x="4893" y="3212"/>
                    <a:pt x="5079" y="3026"/>
                    <a:pt x="5263" y="2842"/>
                  </a:cubicBezTo>
                  <a:lnTo>
                    <a:pt x="5272" y="2833"/>
                  </a:lnTo>
                  <a:cubicBezTo>
                    <a:pt x="5327" y="2778"/>
                    <a:pt x="5379" y="2727"/>
                    <a:pt x="5434" y="2672"/>
                  </a:cubicBezTo>
                  <a:cubicBezTo>
                    <a:pt x="5450" y="2655"/>
                    <a:pt x="5459" y="2643"/>
                    <a:pt x="5462" y="2621"/>
                  </a:cubicBezTo>
                  <a:cubicBezTo>
                    <a:pt x="5465" y="2598"/>
                    <a:pt x="5459" y="2578"/>
                    <a:pt x="5446" y="2559"/>
                  </a:cubicBezTo>
                  <a:cubicBezTo>
                    <a:pt x="5437" y="2547"/>
                    <a:pt x="5417" y="2533"/>
                    <a:pt x="5395" y="2530"/>
                  </a:cubicBezTo>
                  <a:lnTo>
                    <a:pt x="5385" y="2530"/>
                  </a:lnTo>
                  <a:cubicBezTo>
                    <a:pt x="5366" y="2530"/>
                    <a:pt x="5346" y="2537"/>
                    <a:pt x="5337" y="2547"/>
                  </a:cubicBezTo>
                  <a:lnTo>
                    <a:pt x="5224" y="2659"/>
                  </a:lnTo>
                  <a:lnTo>
                    <a:pt x="5170" y="2713"/>
                  </a:lnTo>
                  <a:cubicBezTo>
                    <a:pt x="5134" y="2431"/>
                    <a:pt x="5028" y="2153"/>
                    <a:pt x="4929" y="1919"/>
                  </a:cubicBezTo>
                  <a:lnTo>
                    <a:pt x="4864" y="1771"/>
                  </a:lnTo>
                  <a:lnTo>
                    <a:pt x="4851" y="1735"/>
                  </a:lnTo>
                  <a:cubicBezTo>
                    <a:pt x="4835" y="1697"/>
                    <a:pt x="4819" y="1658"/>
                    <a:pt x="4803" y="1620"/>
                  </a:cubicBezTo>
                  <a:cubicBezTo>
                    <a:pt x="4748" y="1671"/>
                    <a:pt x="4697" y="1722"/>
                    <a:pt x="4642" y="1774"/>
                  </a:cubicBezTo>
                  <a:cubicBezTo>
                    <a:pt x="4542" y="1871"/>
                    <a:pt x="4442" y="1964"/>
                    <a:pt x="4336" y="2051"/>
                  </a:cubicBezTo>
                  <a:cubicBezTo>
                    <a:pt x="4239" y="2134"/>
                    <a:pt x="4137" y="2211"/>
                    <a:pt x="4030" y="2285"/>
                  </a:cubicBezTo>
                  <a:cubicBezTo>
                    <a:pt x="3924" y="2360"/>
                    <a:pt x="3815" y="2428"/>
                    <a:pt x="3699" y="2486"/>
                  </a:cubicBezTo>
                  <a:cubicBezTo>
                    <a:pt x="3589" y="2540"/>
                    <a:pt x="3476" y="2588"/>
                    <a:pt x="3357" y="2624"/>
                  </a:cubicBezTo>
                  <a:cubicBezTo>
                    <a:pt x="3241" y="2659"/>
                    <a:pt x="3119" y="2682"/>
                    <a:pt x="2997" y="2694"/>
                  </a:cubicBezTo>
                  <a:cubicBezTo>
                    <a:pt x="2942" y="2698"/>
                    <a:pt x="2887" y="2701"/>
                    <a:pt x="2831" y="2701"/>
                  </a:cubicBezTo>
                  <a:cubicBezTo>
                    <a:pt x="2755" y="2701"/>
                    <a:pt x="2678" y="2696"/>
                    <a:pt x="2601" y="2685"/>
                  </a:cubicBezTo>
                  <a:cubicBezTo>
                    <a:pt x="2479" y="2669"/>
                    <a:pt x="2356" y="2640"/>
                    <a:pt x="2240" y="2605"/>
                  </a:cubicBezTo>
                  <a:cubicBezTo>
                    <a:pt x="2028" y="2537"/>
                    <a:pt x="1822" y="2440"/>
                    <a:pt x="1635" y="2321"/>
                  </a:cubicBezTo>
                  <a:cubicBezTo>
                    <a:pt x="1452" y="2199"/>
                    <a:pt x="1285" y="2057"/>
                    <a:pt x="1130" y="1899"/>
                  </a:cubicBezTo>
                  <a:cubicBezTo>
                    <a:pt x="818" y="1574"/>
                    <a:pt x="570" y="1192"/>
                    <a:pt x="367" y="789"/>
                  </a:cubicBezTo>
                  <a:cubicBezTo>
                    <a:pt x="239" y="531"/>
                    <a:pt x="126" y="268"/>
                    <a:pt x="2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1179287" y="4362168"/>
              <a:ext cx="49830" cy="47937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71" y="1"/>
                  </a:moveTo>
                  <a:cubicBezTo>
                    <a:pt x="126" y="1"/>
                    <a:pt x="90" y="11"/>
                    <a:pt x="59" y="39"/>
                  </a:cubicBezTo>
                  <a:cubicBezTo>
                    <a:pt x="29" y="65"/>
                    <a:pt x="10" y="100"/>
                    <a:pt x="7" y="139"/>
                  </a:cubicBezTo>
                  <a:cubicBezTo>
                    <a:pt x="1" y="216"/>
                    <a:pt x="62" y="303"/>
                    <a:pt x="145" y="303"/>
                  </a:cubicBezTo>
                  <a:cubicBezTo>
                    <a:pt x="187" y="303"/>
                    <a:pt x="222" y="297"/>
                    <a:pt x="255" y="268"/>
                  </a:cubicBezTo>
                  <a:cubicBezTo>
                    <a:pt x="287" y="242"/>
                    <a:pt x="303" y="204"/>
                    <a:pt x="310" y="165"/>
                  </a:cubicBezTo>
                  <a:cubicBezTo>
                    <a:pt x="316" y="88"/>
                    <a:pt x="252" y="1"/>
                    <a:pt x="17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1104701" y="4288057"/>
              <a:ext cx="33115" cy="32168"/>
            </a:xfrm>
            <a:custGeom>
              <a:avLst/>
              <a:gdLst/>
              <a:ahLst/>
              <a:cxnLst/>
              <a:rect l="l" t="t" r="r" b="b"/>
              <a:pathLst>
                <a:path w="210" h="204" extrusionOk="0">
                  <a:moveTo>
                    <a:pt x="113" y="1"/>
                  </a:moveTo>
                  <a:cubicBezTo>
                    <a:pt x="88" y="1"/>
                    <a:pt x="61" y="7"/>
                    <a:pt x="39" y="26"/>
                  </a:cubicBezTo>
                  <a:cubicBezTo>
                    <a:pt x="20" y="43"/>
                    <a:pt x="6" y="68"/>
                    <a:pt x="3" y="94"/>
                  </a:cubicBezTo>
                  <a:cubicBezTo>
                    <a:pt x="0" y="145"/>
                    <a:pt x="42" y="203"/>
                    <a:pt x="97" y="203"/>
                  </a:cubicBezTo>
                  <a:cubicBezTo>
                    <a:pt x="126" y="203"/>
                    <a:pt x="149" y="197"/>
                    <a:pt x="171" y="178"/>
                  </a:cubicBezTo>
                  <a:cubicBezTo>
                    <a:pt x="190" y="162"/>
                    <a:pt x="203" y="136"/>
                    <a:pt x="206" y="110"/>
                  </a:cubicBezTo>
                  <a:cubicBezTo>
                    <a:pt x="210" y="59"/>
                    <a:pt x="168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1226435" y="4302879"/>
              <a:ext cx="30119" cy="29014"/>
            </a:xfrm>
            <a:custGeom>
              <a:avLst/>
              <a:gdLst/>
              <a:ahLst/>
              <a:cxnLst/>
              <a:rect l="l" t="t" r="r" b="b"/>
              <a:pathLst>
                <a:path w="191" h="184" extrusionOk="0">
                  <a:moveTo>
                    <a:pt x="103" y="0"/>
                  </a:moveTo>
                  <a:cubicBezTo>
                    <a:pt x="78" y="0"/>
                    <a:pt x="56" y="4"/>
                    <a:pt x="36" y="23"/>
                  </a:cubicBezTo>
                  <a:cubicBezTo>
                    <a:pt x="17" y="39"/>
                    <a:pt x="7" y="61"/>
                    <a:pt x="4" y="84"/>
                  </a:cubicBezTo>
                  <a:cubicBezTo>
                    <a:pt x="1" y="129"/>
                    <a:pt x="39" y="184"/>
                    <a:pt x="88" y="184"/>
                  </a:cubicBezTo>
                  <a:cubicBezTo>
                    <a:pt x="113" y="184"/>
                    <a:pt x="136" y="177"/>
                    <a:pt x="155" y="161"/>
                  </a:cubicBezTo>
                  <a:cubicBezTo>
                    <a:pt x="175" y="145"/>
                    <a:pt x="188" y="123"/>
                    <a:pt x="188" y="100"/>
                  </a:cubicBezTo>
                  <a:cubicBezTo>
                    <a:pt x="191" y="51"/>
                    <a:pt x="155" y="0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1164149" y="4202435"/>
              <a:ext cx="29961" cy="28068"/>
            </a:xfrm>
            <a:custGeom>
              <a:avLst/>
              <a:gdLst/>
              <a:ahLst/>
              <a:cxnLst/>
              <a:rect l="l" t="t" r="r" b="b"/>
              <a:pathLst>
                <a:path w="190" h="178" extrusionOk="0">
                  <a:moveTo>
                    <a:pt x="103" y="0"/>
                  </a:moveTo>
                  <a:cubicBezTo>
                    <a:pt x="77" y="0"/>
                    <a:pt x="54" y="3"/>
                    <a:pt x="35" y="19"/>
                  </a:cubicBezTo>
                  <a:cubicBezTo>
                    <a:pt x="20" y="35"/>
                    <a:pt x="6" y="58"/>
                    <a:pt x="6" y="81"/>
                  </a:cubicBezTo>
                  <a:cubicBezTo>
                    <a:pt x="0" y="125"/>
                    <a:pt x="39" y="177"/>
                    <a:pt x="87" y="177"/>
                  </a:cubicBezTo>
                  <a:cubicBezTo>
                    <a:pt x="112" y="177"/>
                    <a:pt x="135" y="174"/>
                    <a:pt x="155" y="158"/>
                  </a:cubicBezTo>
                  <a:cubicBezTo>
                    <a:pt x="170" y="142"/>
                    <a:pt x="183" y="119"/>
                    <a:pt x="183" y="97"/>
                  </a:cubicBezTo>
                  <a:cubicBezTo>
                    <a:pt x="189" y="51"/>
                    <a:pt x="151" y="0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1344226" y="4307925"/>
              <a:ext cx="49830" cy="47779"/>
            </a:xfrm>
            <a:custGeom>
              <a:avLst/>
              <a:gdLst/>
              <a:ahLst/>
              <a:cxnLst/>
              <a:rect l="l" t="t" r="r" b="b"/>
              <a:pathLst>
                <a:path w="316" h="303" extrusionOk="0">
                  <a:moveTo>
                    <a:pt x="171" y="0"/>
                  </a:moveTo>
                  <a:cubicBezTo>
                    <a:pt x="129" y="0"/>
                    <a:pt x="90" y="10"/>
                    <a:pt x="59" y="39"/>
                  </a:cubicBezTo>
                  <a:cubicBezTo>
                    <a:pt x="29" y="65"/>
                    <a:pt x="10" y="100"/>
                    <a:pt x="7" y="138"/>
                  </a:cubicBezTo>
                  <a:cubicBezTo>
                    <a:pt x="1" y="216"/>
                    <a:pt x="62" y="303"/>
                    <a:pt x="145" y="303"/>
                  </a:cubicBezTo>
                  <a:cubicBezTo>
                    <a:pt x="187" y="303"/>
                    <a:pt x="222" y="297"/>
                    <a:pt x="255" y="267"/>
                  </a:cubicBezTo>
                  <a:cubicBezTo>
                    <a:pt x="287" y="242"/>
                    <a:pt x="307" y="206"/>
                    <a:pt x="310" y="165"/>
                  </a:cubicBezTo>
                  <a:cubicBezTo>
                    <a:pt x="316" y="91"/>
                    <a:pt x="252" y="0"/>
                    <a:pt x="17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1336027" y="4416096"/>
              <a:ext cx="41472" cy="39264"/>
            </a:xfrm>
            <a:custGeom>
              <a:avLst/>
              <a:gdLst/>
              <a:ahLst/>
              <a:cxnLst/>
              <a:rect l="l" t="t" r="r" b="b"/>
              <a:pathLst>
                <a:path w="263" h="249" extrusionOk="0">
                  <a:moveTo>
                    <a:pt x="142" y="0"/>
                  </a:moveTo>
                  <a:cubicBezTo>
                    <a:pt x="108" y="0"/>
                    <a:pt x="75" y="6"/>
                    <a:pt x="50" y="29"/>
                  </a:cubicBezTo>
                  <a:cubicBezTo>
                    <a:pt x="23" y="51"/>
                    <a:pt x="11" y="80"/>
                    <a:pt x="7" y="113"/>
                  </a:cubicBezTo>
                  <a:cubicBezTo>
                    <a:pt x="1" y="177"/>
                    <a:pt x="53" y="248"/>
                    <a:pt x="120" y="248"/>
                  </a:cubicBezTo>
                  <a:cubicBezTo>
                    <a:pt x="155" y="248"/>
                    <a:pt x="185" y="241"/>
                    <a:pt x="213" y="219"/>
                  </a:cubicBezTo>
                  <a:cubicBezTo>
                    <a:pt x="236" y="196"/>
                    <a:pt x="252" y="167"/>
                    <a:pt x="255" y="135"/>
                  </a:cubicBezTo>
                  <a:cubicBezTo>
                    <a:pt x="262" y="70"/>
                    <a:pt x="210" y="0"/>
                    <a:pt x="14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1322466" y="3653696"/>
              <a:ext cx="609156" cy="906388"/>
            </a:xfrm>
            <a:custGeom>
              <a:avLst/>
              <a:gdLst/>
              <a:ahLst/>
              <a:cxnLst/>
              <a:rect l="l" t="t" r="r" b="b"/>
              <a:pathLst>
                <a:path w="3863" h="5748" extrusionOk="0">
                  <a:moveTo>
                    <a:pt x="1140" y="0"/>
                  </a:moveTo>
                  <a:cubicBezTo>
                    <a:pt x="1094" y="0"/>
                    <a:pt x="1043" y="7"/>
                    <a:pt x="991" y="16"/>
                  </a:cubicBezTo>
                  <a:cubicBezTo>
                    <a:pt x="879" y="36"/>
                    <a:pt x="766" y="74"/>
                    <a:pt x="647" y="139"/>
                  </a:cubicBezTo>
                  <a:cubicBezTo>
                    <a:pt x="537" y="197"/>
                    <a:pt x="435" y="267"/>
                    <a:pt x="338" y="352"/>
                  </a:cubicBezTo>
                  <a:cubicBezTo>
                    <a:pt x="245" y="432"/>
                    <a:pt x="170" y="515"/>
                    <a:pt x="112" y="603"/>
                  </a:cubicBezTo>
                  <a:cubicBezTo>
                    <a:pt x="93" y="618"/>
                    <a:pt x="87" y="634"/>
                    <a:pt x="84" y="651"/>
                  </a:cubicBezTo>
                  <a:cubicBezTo>
                    <a:pt x="0" y="1108"/>
                    <a:pt x="0" y="1600"/>
                    <a:pt x="84" y="2112"/>
                  </a:cubicBezTo>
                  <a:cubicBezTo>
                    <a:pt x="164" y="2604"/>
                    <a:pt x="319" y="3094"/>
                    <a:pt x="541" y="3567"/>
                  </a:cubicBezTo>
                  <a:cubicBezTo>
                    <a:pt x="760" y="4024"/>
                    <a:pt x="1030" y="4439"/>
                    <a:pt x="1345" y="4800"/>
                  </a:cubicBezTo>
                  <a:cubicBezTo>
                    <a:pt x="1500" y="4976"/>
                    <a:pt x="1674" y="5147"/>
                    <a:pt x="1857" y="5302"/>
                  </a:cubicBezTo>
                  <a:cubicBezTo>
                    <a:pt x="2070" y="5475"/>
                    <a:pt x="2299" y="5649"/>
                    <a:pt x="2562" y="5746"/>
                  </a:cubicBezTo>
                  <a:cubicBezTo>
                    <a:pt x="2587" y="5747"/>
                    <a:pt x="2612" y="5748"/>
                    <a:pt x="2638" y="5748"/>
                  </a:cubicBezTo>
                  <a:cubicBezTo>
                    <a:pt x="2732" y="5748"/>
                    <a:pt x="2825" y="5739"/>
                    <a:pt x="2916" y="5727"/>
                  </a:cubicBezTo>
                  <a:lnTo>
                    <a:pt x="2910" y="5727"/>
                  </a:lnTo>
                  <a:cubicBezTo>
                    <a:pt x="3067" y="5704"/>
                    <a:pt x="3222" y="5659"/>
                    <a:pt x="3370" y="5594"/>
                  </a:cubicBezTo>
                  <a:lnTo>
                    <a:pt x="3376" y="5594"/>
                  </a:lnTo>
                  <a:cubicBezTo>
                    <a:pt x="3412" y="5575"/>
                    <a:pt x="3447" y="5559"/>
                    <a:pt x="3483" y="5540"/>
                  </a:cubicBezTo>
                  <a:cubicBezTo>
                    <a:pt x="3534" y="5508"/>
                    <a:pt x="3582" y="5469"/>
                    <a:pt x="3627" y="5431"/>
                  </a:cubicBezTo>
                  <a:cubicBezTo>
                    <a:pt x="3670" y="5398"/>
                    <a:pt x="3711" y="5357"/>
                    <a:pt x="3750" y="5311"/>
                  </a:cubicBezTo>
                  <a:cubicBezTo>
                    <a:pt x="3786" y="5276"/>
                    <a:pt x="3814" y="5231"/>
                    <a:pt x="3843" y="5180"/>
                  </a:cubicBezTo>
                  <a:cubicBezTo>
                    <a:pt x="3847" y="5176"/>
                    <a:pt x="3853" y="5170"/>
                    <a:pt x="3856" y="5163"/>
                  </a:cubicBezTo>
                  <a:cubicBezTo>
                    <a:pt x="3863" y="5144"/>
                    <a:pt x="3863" y="5122"/>
                    <a:pt x="3856" y="5102"/>
                  </a:cubicBezTo>
                  <a:cubicBezTo>
                    <a:pt x="3850" y="5086"/>
                    <a:pt x="3836" y="5067"/>
                    <a:pt x="3817" y="5060"/>
                  </a:cubicBezTo>
                  <a:cubicBezTo>
                    <a:pt x="3704" y="5021"/>
                    <a:pt x="3589" y="4967"/>
                    <a:pt x="3470" y="4896"/>
                  </a:cubicBezTo>
                  <a:lnTo>
                    <a:pt x="3460" y="4890"/>
                  </a:lnTo>
                  <a:cubicBezTo>
                    <a:pt x="3299" y="4783"/>
                    <a:pt x="3157" y="4667"/>
                    <a:pt x="3035" y="4565"/>
                  </a:cubicBezTo>
                  <a:cubicBezTo>
                    <a:pt x="2926" y="4471"/>
                    <a:pt x="2820" y="4369"/>
                    <a:pt x="2707" y="4249"/>
                  </a:cubicBezTo>
                  <a:lnTo>
                    <a:pt x="2694" y="4236"/>
                  </a:lnTo>
                  <a:cubicBezTo>
                    <a:pt x="2407" y="3920"/>
                    <a:pt x="2153" y="3561"/>
                    <a:pt x="1938" y="3158"/>
                  </a:cubicBezTo>
                  <a:cubicBezTo>
                    <a:pt x="1712" y="2727"/>
                    <a:pt x="1541" y="2270"/>
                    <a:pt x="1439" y="1800"/>
                  </a:cubicBezTo>
                  <a:lnTo>
                    <a:pt x="1436" y="1793"/>
                  </a:lnTo>
                  <a:lnTo>
                    <a:pt x="1436" y="1790"/>
                  </a:lnTo>
                  <a:cubicBezTo>
                    <a:pt x="1348" y="1388"/>
                    <a:pt x="1314" y="995"/>
                    <a:pt x="1326" y="618"/>
                  </a:cubicBezTo>
                  <a:cubicBezTo>
                    <a:pt x="1336" y="448"/>
                    <a:pt x="1355" y="281"/>
                    <a:pt x="1384" y="120"/>
                  </a:cubicBezTo>
                  <a:cubicBezTo>
                    <a:pt x="1391" y="91"/>
                    <a:pt x="1375" y="58"/>
                    <a:pt x="1348" y="43"/>
                  </a:cubicBezTo>
                  <a:cubicBezTo>
                    <a:pt x="1342" y="36"/>
                    <a:pt x="1336" y="30"/>
                    <a:pt x="1326" y="30"/>
                  </a:cubicBezTo>
                  <a:cubicBezTo>
                    <a:pt x="1271" y="13"/>
                    <a:pt x="1220" y="4"/>
                    <a:pt x="1168" y="4"/>
                  </a:cubicBezTo>
                  <a:cubicBezTo>
                    <a:pt x="1162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BB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2489659" y="4025198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BA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2298858" y="4106879"/>
              <a:ext cx="158" cy="1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BA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590487" y="1414905"/>
              <a:ext cx="771104" cy="1098136"/>
            </a:xfrm>
            <a:custGeom>
              <a:avLst/>
              <a:gdLst/>
              <a:ahLst/>
              <a:cxnLst/>
              <a:rect l="l" t="t" r="r" b="b"/>
              <a:pathLst>
                <a:path w="4890" h="6964" extrusionOk="0">
                  <a:moveTo>
                    <a:pt x="1987" y="1"/>
                  </a:moveTo>
                  <a:cubicBezTo>
                    <a:pt x="1855" y="1"/>
                    <a:pt x="1719" y="14"/>
                    <a:pt x="1591" y="37"/>
                  </a:cubicBezTo>
                  <a:cubicBezTo>
                    <a:pt x="1459" y="59"/>
                    <a:pt x="1327" y="98"/>
                    <a:pt x="1201" y="152"/>
                  </a:cubicBezTo>
                  <a:cubicBezTo>
                    <a:pt x="976" y="246"/>
                    <a:pt x="770" y="397"/>
                    <a:pt x="606" y="587"/>
                  </a:cubicBezTo>
                  <a:cubicBezTo>
                    <a:pt x="297" y="944"/>
                    <a:pt x="113" y="1437"/>
                    <a:pt x="39" y="2087"/>
                  </a:cubicBezTo>
                  <a:cubicBezTo>
                    <a:pt x="8" y="2373"/>
                    <a:pt x="1" y="2676"/>
                    <a:pt x="20" y="3007"/>
                  </a:cubicBezTo>
                  <a:cubicBezTo>
                    <a:pt x="39" y="3320"/>
                    <a:pt x="81" y="3648"/>
                    <a:pt x="143" y="3982"/>
                  </a:cubicBezTo>
                  <a:cubicBezTo>
                    <a:pt x="265" y="4623"/>
                    <a:pt x="455" y="5234"/>
                    <a:pt x="709" y="5798"/>
                  </a:cubicBezTo>
                  <a:cubicBezTo>
                    <a:pt x="815" y="6036"/>
                    <a:pt x="928" y="6242"/>
                    <a:pt x="1047" y="6439"/>
                  </a:cubicBezTo>
                  <a:cubicBezTo>
                    <a:pt x="1172" y="6635"/>
                    <a:pt x="1298" y="6802"/>
                    <a:pt x="1430" y="6941"/>
                  </a:cubicBezTo>
                  <a:cubicBezTo>
                    <a:pt x="1443" y="6953"/>
                    <a:pt x="1462" y="6963"/>
                    <a:pt x="1485" y="6963"/>
                  </a:cubicBezTo>
                  <a:cubicBezTo>
                    <a:pt x="1504" y="6963"/>
                    <a:pt x="1523" y="6953"/>
                    <a:pt x="1539" y="6941"/>
                  </a:cubicBezTo>
                  <a:cubicBezTo>
                    <a:pt x="1562" y="6937"/>
                    <a:pt x="1584" y="6925"/>
                    <a:pt x="1597" y="6902"/>
                  </a:cubicBezTo>
                  <a:cubicBezTo>
                    <a:pt x="1980" y="6239"/>
                    <a:pt x="2434" y="5608"/>
                    <a:pt x="2875" y="4997"/>
                  </a:cubicBezTo>
                  <a:cubicBezTo>
                    <a:pt x="3065" y="4732"/>
                    <a:pt x="3258" y="4459"/>
                    <a:pt x="3448" y="4189"/>
                  </a:cubicBezTo>
                  <a:cubicBezTo>
                    <a:pt x="3786" y="3696"/>
                    <a:pt x="4047" y="3284"/>
                    <a:pt x="4262" y="2885"/>
                  </a:cubicBezTo>
                  <a:cubicBezTo>
                    <a:pt x="4527" y="2403"/>
                    <a:pt x="4735" y="1913"/>
                    <a:pt x="4883" y="1437"/>
                  </a:cubicBezTo>
                  <a:cubicBezTo>
                    <a:pt x="4890" y="1418"/>
                    <a:pt x="4887" y="1398"/>
                    <a:pt x="4877" y="1382"/>
                  </a:cubicBezTo>
                  <a:cubicBezTo>
                    <a:pt x="4867" y="1363"/>
                    <a:pt x="4851" y="1347"/>
                    <a:pt x="4832" y="1344"/>
                  </a:cubicBezTo>
                  <a:cubicBezTo>
                    <a:pt x="4825" y="1340"/>
                    <a:pt x="4819" y="1340"/>
                    <a:pt x="4812" y="1340"/>
                  </a:cubicBezTo>
                  <a:cubicBezTo>
                    <a:pt x="4619" y="1154"/>
                    <a:pt x="4407" y="977"/>
                    <a:pt x="4185" y="815"/>
                  </a:cubicBezTo>
                  <a:cubicBezTo>
                    <a:pt x="3940" y="635"/>
                    <a:pt x="3686" y="481"/>
                    <a:pt x="3429" y="356"/>
                  </a:cubicBezTo>
                  <a:cubicBezTo>
                    <a:pt x="3152" y="223"/>
                    <a:pt x="2878" y="127"/>
                    <a:pt x="2611" y="69"/>
                  </a:cubicBezTo>
                  <a:cubicBezTo>
                    <a:pt x="2425" y="30"/>
                    <a:pt x="2235" y="8"/>
                    <a:pt x="2042" y="1"/>
                  </a:cubicBez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753061" y="1582523"/>
              <a:ext cx="492781" cy="701552"/>
            </a:xfrm>
            <a:custGeom>
              <a:avLst/>
              <a:gdLst/>
              <a:ahLst/>
              <a:cxnLst/>
              <a:rect l="l" t="t" r="r" b="b"/>
              <a:pathLst>
                <a:path w="3125" h="4449" extrusionOk="0">
                  <a:moveTo>
                    <a:pt x="1268" y="0"/>
                  </a:moveTo>
                  <a:cubicBezTo>
                    <a:pt x="1184" y="0"/>
                    <a:pt x="1097" y="7"/>
                    <a:pt x="1014" y="23"/>
                  </a:cubicBezTo>
                  <a:cubicBezTo>
                    <a:pt x="930" y="36"/>
                    <a:pt x="846" y="61"/>
                    <a:pt x="766" y="97"/>
                  </a:cubicBezTo>
                  <a:cubicBezTo>
                    <a:pt x="621" y="158"/>
                    <a:pt x="489" y="251"/>
                    <a:pt x="386" y="374"/>
                  </a:cubicBezTo>
                  <a:cubicBezTo>
                    <a:pt x="189" y="602"/>
                    <a:pt x="70" y="918"/>
                    <a:pt x="23" y="1333"/>
                  </a:cubicBezTo>
                  <a:cubicBezTo>
                    <a:pt x="3" y="1517"/>
                    <a:pt x="0" y="1710"/>
                    <a:pt x="9" y="1922"/>
                  </a:cubicBezTo>
                  <a:cubicBezTo>
                    <a:pt x="23" y="2118"/>
                    <a:pt x="48" y="2331"/>
                    <a:pt x="90" y="2543"/>
                  </a:cubicBezTo>
                  <a:cubicBezTo>
                    <a:pt x="167" y="2955"/>
                    <a:pt x="290" y="3344"/>
                    <a:pt x="454" y="3705"/>
                  </a:cubicBezTo>
                  <a:cubicBezTo>
                    <a:pt x="522" y="3856"/>
                    <a:pt x="592" y="3991"/>
                    <a:pt x="666" y="4114"/>
                  </a:cubicBezTo>
                  <a:cubicBezTo>
                    <a:pt x="746" y="4239"/>
                    <a:pt x="827" y="4345"/>
                    <a:pt x="911" y="4436"/>
                  </a:cubicBezTo>
                  <a:cubicBezTo>
                    <a:pt x="920" y="4445"/>
                    <a:pt x="933" y="4449"/>
                    <a:pt x="946" y="4449"/>
                  </a:cubicBezTo>
                  <a:cubicBezTo>
                    <a:pt x="959" y="4449"/>
                    <a:pt x="972" y="4445"/>
                    <a:pt x="985" y="4436"/>
                  </a:cubicBezTo>
                  <a:cubicBezTo>
                    <a:pt x="997" y="4433"/>
                    <a:pt x="1014" y="4423"/>
                    <a:pt x="1020" y="4410"/>
                  </a:cubicBezTo>
                  <a:cubicBezTo>
                    <a:pt x="1265" y="3985"/>
                    <a:pt x="1554" y="3583"/>
                    <a:pt x="1838" y="3194"/>
                  </a:cubicBezTo>
                  <a:lnTo>
                    <a:pt x="1857" y="3164"/>
                  </a:lnTo>
                  <a:cubicBezTo>
                    <a:pt x="1970" y="3007"/>
                    <a:pt x="2089" y="2842"/>
                    <a:pt x="2202" y="2678"/>
                  </a:cubicBezTo>
                  <a:cubicBezTo>
                    <a:pt x="2420" y="2363"/>
                    <a:pt x="2584" y="2096"/>
                    <a:pt x="2723" y="1845"/>
                  </a:cubicBezTo>
                  <a:cubicBezTo>
                    <a:pt x="2890" y="1536"/>
                    <a:pt x="3025" y="1224"/>
                    <a:pt x="3122" y="918"/>
                  </a:cubicBezTo>
                  <a:cubicBezTo>
                    <a:pt x="3125" y="908"/>
                    <a:pt x="3122" y="892"/>
                    <a:pt x="3115" y="882"/>
                  </a:cubicBezTo>
                  <a:cubicBezTo>
                    <a:pt x="3109" y="869"/>
                    <a:pt x="3099" y="860"/>
                    <a:pt x="3086" y="857"/>
                  </a:cubicBezTo>
                  <a:cubicBezTo>
                    <a:pt x="3080" y="857"/>
                    <a:pt x="3077" y="853"/>
                    <a:pt x="3074" y="853"/>
                  </a:cubicBezTo>
                  <a:cubicBezTo>
                    <a:pt x="2951" y="737"/>
                    <a:pt x="2816" y="625"/>
                    <a:pt x="2674" y="518"/>
                  </a:cubicBezTo>
                  <a:cubicBezTo>
                    <a:pt x="2517" y="406"/>
                    <a:pt x="2356" y="306"/>
                    <a:pt x="2189" y="226"/>
                  </a:cubicBezTo>
                  <a:cubicBezTo>
                    <a:pt x="2015" y="142"/>
                    <a:pt x="1838" y="80"/>
                    <a:pt x="1667" y="42"/>
                  </a:cubicBezTo>
                  <a:cubicBezTo>
                    <a:pt x="1548" y="16"/>
                    <a:pt x="1425" y="3"/>
                    <a:pt x="1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2207085" y="1144793"/>
              <a:ext cx="861460" cy="1028280"/>
            </a:xfrm>
            <a:custGeom>
              <a:avLst/>
              <a:gdLst/>
              <a:ahLst/>
              <a:cxnLst/>
              <a:rect l="l" t="t" r="r" b="b"/>
              <a:pathLst>
                <a:path w="5463" h="6521" extrusionOk="0">
                  <a:moveTo>
                    <a:pt x="2933" y="1"/>
                  </a:moveTo>
                  <a:cubicBezTo>
                    <a:pt x="2837" y="1"/>
                    <a:pt x="2742" y="9"/>
                    <a:pt x="2652" y="25"/>
                  </a:cubicBezTo>
                  <a:cubicBezTo>
                    <a:pt x="2521" y="47"/>
                    <a:pt x="2392" y="83"/>
                    <a:pt x="2263" y="127"/>
                  </a:cubicBezTo>
                  <a:cubicBezTo>
                    <a:pt x="2246" y="134"/>
                    <a:pt x="2231" y="137"/>
                    <a:pt x="2215" y="144"/>
                  </a:cubicBezTo>
                  <a:cubicBezTo>
                    <a:pt x="2034" y="215"/>
                    <a:pt x="1860" y="298"/>
                    <a:pt x="1700" y="398"/>
                  </a:cubicBezTo>
                  <a:cubicBezTo>
                    <a:pt x="1468" y="543"/>
                    <a:pt x="1242" y="726"/>
                    <a:pt x="1027" y="945"/>
                  </a:cubicBezTo>
                  <a:cubicBezTo>
                    <a:pt x="827" y="1148"/>
                    <a:pt x="637" y="1380"/>
                    <a:pt x="467" y="1631"/>
                  </a:cubicBezTo>
                  <a:cubicBezTo>
                    <a:pt x="312" y="1856"/>
                    <a:pt x="171" y="2094"/>
                    <a:pt x="52" y="2335"/>
                  </a:cubicBezTo>
                  <a:cubicBezTo>
                    <a:pt x="45" y="2335"/>
                    <a:pt x="42" y="2339"/>
                    <a:pt x="36" y="2342"/>
                  </a:cubicBezTo>
                  <a:cubicBezTo>
                    <a:pt x="19" y="2354"/>
                    <a:pt x="6" y="2374"/>
                    <a:pt x="3" y="2397"/>
                  </a:cubicBezTo>
                  <a:cubicBezTo>
                    <a:pt x="0" y="2416"/>
                    <a:pt x="6" y="2435"/>
                    <a:pt x="16" y="2451"/>
                  </a:cubicBezTo>
                  <a:cubicBezTo>
                    <a:pt x="319" y="2850"/>
                    <a:pt x="679" y="3240"/>
                    <a:pt x="1088" y="3607"/>
                  </a:cubicBezTo>
                  <a:cubicBezTo>
                    <a:pt x="1426" y="3909"/>
                    <a:pt x="1809" y="4212"/>
                    <a:pt x="2292" y="4563"/>
                  </a:cubicBezTo>
                  <a:cubicBezTo>
                    <a:pt x="2562" y="4753"/>
                    <a:pt x="2839" y="4946"/>
                    <a:pt x="3103" y="5129"/>
                  </a:cubicBezTo>
                  <a:cubicBezTo>
                    <a:pt x="3724" y="5557"/>
                    <a:pt x="4365" y="6001"/>
                    <a:pt x="4947" y="6497"/>
                  </a:cubicBezTo>
                  <a:cubicBezTo>
                    <a:pt x="4961" y="6509"/>
                    <a:pt x="4977" y="6516"/>
                    <a:pt x="4995" y="6516"/>
                  </a:cubicBezTo>
                  <a:cubicBezTo>
                    <a:pt x="5002" y="6516"/>
                    <a:pt x="5008" y="6515"/>
                    <a:pt x="5015" y="6513"/>
                  </a:cubicBezTo>
                  <a:cubicBezTo>
                    <a:pt x="5024" y="6518"/>
                    <a:pt x="5035" y="6521"/>
                    <a:pt x="5046" y="6521"/>
                  </a:cubicBezTo>
                  <a:cubicBezTo>
                    <a:pt x="5055" y="6521"/>
                    <a:pt x="5064" y="6519"/>
                    <a:pt x="5073" y="6516"/>
                  </a:cubicBezTo>
                  <a:cubicBezTo>
                    <a:pt x="5092" y="6510"/>
                    <a:pt x="5108" y="6494"/>
                    <a:pt x="5115" y="6478"/>
                  </a:cubicBezTo>
                  <a:cubicBezTo>
                    <a:pt x="5195" y="6301"/>
                    <a:pt x="5256" y="6105"/>
                    <a:pt x="5308" y="5876"/>
                  </a:cubicBezTo>
                  <a:cubicBezTo>
                    <a:pt x="5356" y="5651"/>
                    <a:pt x="5391" y="5419"/>
                    <a:pt x="5410" y="5162"/>
                  </a:cubicBezTo>
                  <a:cubicBezTo>
                    <a:pt x="5462" y="4544"/>
                    <a:pt x="5437" y="3903"/>
                    <a:pt x="5336" y="3259"/>
                  </a:cubicBezTo>
                  <a:cubicBezTo>
                    <a:pt x="5285" y="2921"/>
                    <a:pt x="5214" y="2599"/>
                    <a:pt x="5124" y="2300"/>
                  </a:cubicBezTo>
                  <a:cubicBezTo>
                    <a:pt x="5031" y="1978"/>
                    <a:pt x="4925" y="1698"/>
                    <a:pt x="4799" y="1441"/>
                  </a:cubicBezTo>
                  <a:cubicBezTo>
                    <a:pt x="4513" y="848"/>
                    <a:pt x="4174" y="449"/>
                    <a:pt x="3763" y="215"/>
                  </a:cubicBezTo>
                  <a:cubicBezTo>
                    <a:pt x="3544" y="92"/>
                    <a:pt x="3299" y="18"/>
                    <a:pt x="3057" y="5"/>
                  </a:cubicBezTo>
                  <a:cubicBezTo>
                    <a:pt x="3016" y="2"/>
                    <a:pt x="2975" y="1"/>
                    <a:pt x="2933" y="1"/>
                  </a:cubicBez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2345691" y="1326129"/>
              <a:ext cx="550653" cy="657399"/>
            </a:xfrm>
            <a:custGeom>
              <a:avLst/>
              <a:gdLst/>
              <a:ahLst/>
              <a:cxnLst/>
              <a:rect l="l" t="t" r="r" b="b"/>
              <a:pathLst>
                <a:path w="3492" h="4169" extrusionOk="0">
                  <a:moveTo>
                    <a:pt x="1872" y="1"/>
                  </a:moveTo>
                  <a:cubicBezTo>
                    <a:pt x="1812" y="1"/>
                    <a:pt x="1753" y="6"/>
                    <a:pt x="1693" y="17"/>
                  </a:cubicBezTo>
                  <a:cubicBezTo>
                    <a:pt x="1609" y="30"/>
                    <a:pt x="1526" y="53"/>
                    <a:pt x="1445" y="81"/>
                  </a:cubicBezTo>
                  <a:cubicBezTo>
                    <a:pt x="1435" y="84"/>
                    <a:pt x="1425" y="88"/>
                    <a:pt x="1413" y="94"/>
                  </a:cubicBezTo>
                  <a:cubicBezTo>
                    <a:pt x="1300" y="136"/>
                    <a:pt x="1191" y="191"/>
                    <a:pt x="1085" y="255"/>
                  </a:cubicBezTo>
                  <a:cubicBezTo>
                    <a:pt x="939" y="345"/>
                    <a:pt x="795" y="464"/>
                    <a:pt x="657" y="603"/>
                  </a:cubicBezTo>
                  <a:cubicBezTo>
                    <a:pt x="528" y="735"/>
                    <a:pt x="409" y="883"/>
                    <a:pt x="299" y="1041"/>
                  </a:cubicBezTo>
                  <a:cubicBezTo>
                    <a:pt x="199" y="1189"/>
                    <a:pt x="109" y="1340"/>
                    <a:pt x="32" y="1491"/>
                  </a:cubicBezTo>
                  <a:cubicBezTo>
                    <a:pt x="29" y="1494"/>
                    <a:pt x="26" y="1494"/>
                    <a:pt x="23" y="1498"/>
                  </a:cubicBezTo>
                  <a:cubicBezTo>
                    <a:pt x="13" y="1504"/>
                    <a:pt x="3" y="1517"/>
                    <a:pt x="3" y="1533"/>
                  </a:cubicBezTo>
                  <a:cubicBezTo>
                    <a:pt x="0" y="1546"/>
                    <a:pt x="3" y="1559"/>
                    <a:pt x="9" y="1568"/>
                  </a:cubicBezTo>
                  <a:cubicBezTo>
                    <a:pt x="203" y="1822"/>
                    <a:pt x="434" y="2073"/>
                    <a:pt x="695" y="2305"/>
                  </a:cubicBezTo>
                  <a:cubicBezTo>
                    <a:pt x="911" y="2498"/>
                    <a:pt x="1155" y="2691"/>
                    <a:pt x="1464" y="2917"/>
                  </a:cubicBezTo>
                  <a:cubicBezTo>
                    <a:pt x="1629" y="3033"/>
                    <a:pt x="1792" y="3149"/>
                    <a:pt x="1954" y="3258"/>
                  </a:cubicBezTo>
                  <a:lnTo>
                    <a:pt x="1982" y="3281"/>
                  </a:lnTo>
                  <a:cubicBezTo>
                    <a:pt x="2379" y="3554"/>
                    <a:pt x="2787" y="3835"/>
                    <a:pt x="3160" y="4153"/>
                  </a:cubicBezTo>
                  <a:cubicBezTo>
                    <a:pt x="3173" y="4163"/>
                    <a:pt x="3190" y="4166"/>
                    <a:pt x="3202" y="4166"/>
                  </a:cubicBezTo>
                  <a:cubicBezTo>
                    <a:pt x="3209" y="4168"/>
                    <a:pt x="3216" y="4168"/>
                    <a:pt x="3223" y="4168"/>
                  </a:cubicBezTo>
                  <a:cubicBezTo>
                    <a:pt x="3230" y="4168"/>
                    <a:pt x="3236" y="4168"/>
                    <a:pt x="3241" y="4166"/>
                  </a:cubicBezTo>
                  <a:cubicBezTo>
                    <a:pt x="3254" y="4163"/>
                    <a:pt x="3264" y="4153"/>
                    <a:pt x="3270" y="4140"/>
                  </a:cubicBezTo>
                  <a:cubicBezTo>
                    <a:pt x="3322" y="4028"/>
                    <a:pt x="3360" y="3902"/>
                    <a:pt x="3392" y="3754"/>
                  </a:cubicBezTo>
                  <a:cubicBezTo>
                    <a:pt x="3424" y="3612"/>
                    <a:pt x="3447" y="3464"/>
                    <a:pt x="3460" y="3300"/>
                  </a:cubicBezTo>
                  <a:cubicBezTo>
                    <a:pt x="3492" y="2904"/>
                    <a:pt x="3476" y="2495"/>
                    <a:pt x="3411" y="2083"/>
                  </a:cubicBezTo>
                  <a:cubicBezTo>
                    <a:pt x="3376" y="1868"/>
                    <a:pt x="3331" y="1662"/>
                    <a:pt x="3276" y="1472"/>
                  </a:cubicBezTo>
                  <a:cubicBezTo>
                    <a:pt x="3218" y="1266"/>
                    <a:pt x="3148" y="1085"/>
                    <a:pt x="3067" y="922"/>
                  </a:cubicBezTo>
                  <a:cubicBezTo>
                    <a:pt x="2884" y="542"/>
                    <a:pt x="2668" y="287"/>
                    <a:pt x="2404" y="136"/>
                  </a:cubicBezTo>
                  <a:cubicBezTo>
                    <a:pt x="2266" y="59"/>
                    <a:pt x="2111" y="11"/>
                    <a:pt x="1954" y="4"/>
                  </a:cubicBezTo>
                  <a:cubicBezTo>
                    <a:pt x="1926" y="2"/>
                    <a:pt x="1899" y="1"/>
                    <a:pt x="1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590487" y="1456218"/>
              <a:ext cx="322003" cy="1057295"/>
            </a:xfrm>
            <a:custGeom>
              <a:avLst/>
              <a:gdLst/>
              <a:ahLst/>
              <a:cxnLst/>
              <a:rect l="l" t="t" r="r" b="b"/>
              <a:pathLst>
                <a:path w="2042" h="6705" extrusionOk="0">
                  <a:moveTo>
                    <a:pt x="986" y="0"/>
                  </a:moveTo>
                  <a:lnTo>
                    <a:pt x="986" y="0"/>
                  </a:lnTo>
                  <a:cubicBezTo>
                    <a:pt x="844" y="87"/>
                    <a:pt x="715" y="196"/>
                    <a:pt x="606" y="325"/>
                  </a:cubicBezTo>
                  <a:cubicBezTo>
                    <a:pt x="297" y="682"/>
                    <a:pt x="110" y="1171"/>
                    <a:pt x="36" y="1825"/>
                  </a:cubicBezTo>
                  <a:cubicBezTo>
                    <a:pt x="4" y="2111"/>
                    <a:pt x="1" y="2414"/>
                    <a:pt x="17" y="2745"/>
                  </a:cubicBezTo>
                  <a:cubicBezTo>
                    <a:pt x="36" y="3054"/>
                    <a:pt x="78" y="3383"/>
                    <a:pt x="143" y="3720"/>
                  </a:cubicBezTo>
                  <a:cubicBezTo>
                    <a:pt x="262" y="4361"/>
                    <a:pt x="455" y="4972"/>
                    <a:pt x="709" y="5539"/>
                  </a:cubicBezTo>
                  <a:cubicBezTo>
                    <a:pt x="815" y="5777"/>
                    <a:pt x="928" y="5987"/>
                    <a:pt x="1047" y="6177"/>
                  </a:cubicBezTo>
                  <a:cubicBezTo>
                    <a:pt x="1169" y="6373"/>
                    <a:pt x="1295" y="6537"/>
                    <a:pt x="1430" y="6679"/>
                  </a:cubicBezTo>
                  <a:cubicBezTo>
                    <a:pt x="1443" y="6694"/>
                    <a:pt x="1462" y="6704"/>
                    <a:pt x="1485" y="6704"/>
                  </a:cubicBezTo>
                  <a:cubicBezTo>
                    <a:pt x="1504" y="6704"/>
                    <a:pt x="1526" y="6694"/>
                    <a:pt x="1539" y="6679"/>
                  </a:cubicBezTo>
                  <a:cubicBezTo>
                    <a:pt x="1565" y="6675"/>
                    <a:pt x="1584" y="6663"/>
                    <a:pt x="1597" y="6643"/>
                  </a:cubicBezTo>
                  <a:cubicBezTo>
                    <a:pt x="1736" y="6402"/>
                    <a:pt x="1887" y="6164"/>
                    <a:pt x="2042" y="5929"/>
                  </a:cubicBezTo>
                  <a:cubicBezTo>
                    <a:pt x="1835" y="5736"/>
                    <a:pt x="1642" y="5529"/>
                    <a:pt x="1465" y="5308"/>
                  </a:cubicBezTo>
                  <a:cubicBezTo>
                    <a:pt x="1327" y="5134"/>
                    <a:pt x="1198" y="4953"/>
                    <a:pt x="1085" y="4763"/>
                  </a:cubicBezTo>
                  <a:cubicBezTo>
                    <a:pt x="969" y="4567"/>
                    <a:pt x="867" y="4368"/>
                    <a:pt x="780" y="4158"/>
                  </a:cubicBezTo>
                  <a:cubicBezTo>
                    <a:pt x="690" y="3940"/>
                    <a:pt x="612" y="3714"/>
                    <a:pt x="555" y="3482"/>
                  </a:cubicBezTo>
                  <a:cubicBezTo>
                    <a:pt x="493" y="3238"/>
                    <a:pt x="448" y="2986"/>
                    <a:pt x="422" y="2735"/>
                  </a:cubicBezTo>
                  <a:cubicBezTo>
                    <a:pt x="394" y="2459"/>
                    <a:pt x="384" y="2179"/>
                    <a:pt x="397" y="1902"/>
                  </a:cubicBezTo>
                  <a:cubicBezTo>
                    <a:pt x="413" y="1632"/>
                    <a:pt x="448" y="1364"/>
                    <a:pt x="513" y="1101"/>
                  </a:cubicBezTo>
                  <a:cubicBezTo>
                    <a:pt x="574" y="840"/>
                    <a:pt x="664" y="586"/>
                    <a:pt x="786" y="348"/>
                  </a:cubicBezTo>
                  <a:cubicBezTo>
                    <a:pt x="844" y="229"/>
                    <a:pt x="911" y="109"/>
                    <a:pt x="98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2206454" y="1144478"/>
              <a:ext cx="548919" cy="494981"/>
            </a:xfrm>
            <a:custGeom>
              <a:avLst/>
              <a:gdLst/>
              <a:ahLst/>
              <a:cxnLst/>
              <a:rect l="l" t="t" r="r" b="b"/>
              <a:pathLst>
                <a:path w="3481" h="3139" extrusionOk="0">
                  <a:moveTo>
                    <a:pt x="2956" y="0"/>
                  </a:moveTo>
                  <a:cubicBezTo>
                    <a:pt x="2853" y="0"/>
                    <a:pt x="2753" y="10"/>
                    <a:pt x="2656" y="27"/>
                  </a:cubicBezTo>
                  <a:cubicBezTo>
                    <a:pt x="2521" y="49"/>
                    <a:pt x="2393" y="81"/>
                    <a:pt x="2267" y="126"/>
                  </a:cubicBezTo>
                  <a:cubicBezTo>
                    <a:pt x="2250" y="132"/>
                    <a:pt x="2235" y="139"/>
                    <a:pt x="2216" y="146"/>
                  </a:cubicBezTo>
                  <a:cubicBezTo>
                    <a:pt x="2038" y="213"/>
                    <a:pt x="1864" y="300"/>
                    <a:pt x="1704" y="400"/>
                  </a:cubicBezTo>
                  <a:cubicBezTo>
                    <a:pt x="1472" y="541"/>
                    <a:pt x="1246" y="725"/>
                    <a:pt x="1031" y="944"/>
                  </a:cubicBezTo>
                  <a:cubicBezTo>
                    <a:pt x="828" y="1150"/>
                    <a:pt x="638" y="1382"/>
                    <a:pt x="471" y="1629"/>
                  </a:cubicBezTo>
                  <a:cubicBezTo>
                    <a:pt x="316" y="1854"/>
                    <a:pt x="175" y="2093"/>
                    <a:pt x="53" y="2337"/>
                  </a:cubicBezTo>
                  <a:cubicBezTo>
                    <a:pt x="49" y="2337"/>
                    <a:pt x="43" y="2341"/>
                    <a:pt x="40" y="2344"/>
                  </a:cubicBezTo>
                  <a:cubicBezTo>
                    <a:pt x="20" y="2356"/>
                    <a:pt x="7" y="2376"/>
                    <a:pt x="7" y="2399"/>
                  </a:cubicBezTo>
                  <a:cubicBezTo>
                    <a:pt x="1" y="2418"/>
                    <a:pt x="7" y="2437"/>
                    <a:pt x="20" y="2453"/>
                  </a:cubicBezTo>
                  <a:cubicBezTo>
                    <a:pt x="194" y="2685"/>
                    <a:pt x="390" y="2916"/>
                    <a:pt x="606" y="3139"/>
                  </a:cubicBezTo>
                  <a:cubicBezTo>
                    <a:pt x="625" y="2981"/>
                    <a:pt x="654" y="2824"/>
                    <a:pt x="690" y="2669"/>
                  </a:cubicBezTo>
                  <a:cubicBezTo>
                    <a:pt x="796" y="2234"/>
                    <a:pt x="970" y="1809"/>
                    <a:pt x="1234" y="1446"/>
                  </a:cubicBezTo>
                  <a:cubicBezTo>
                    <a:pt x="1301" y="1352"/>
                    <a:pt x="1372" y="1266"/>
                    <a:pt x="1449" y="1182"/>
                  </a:cubicBezTo>
                  <a:cubicBezTo>
                    <a:pt x="1524" y="1095"/>
                    <a:pt x="1607" y="1018"/>
                    <a:pt x="1694" y="940"/>
                  </a:cubicBezTo>
                  <a:cubicBezTo>
                    <a:pt x="1897" y="760"/>
                    <a:pt x="2112" y="593"/>
                    <a:pt x="2344" y="455"/>
                  </a:cubicBezTo>
                  <a:cubicBezTo>
                    <a:pt x="2460" y="383"/>
                    <a:pt x="2579" y="319"/>
                    <a:pt x="2705" y="268"/>
                  </a:cubicBezTo>
                  <a:cubicBezTo>
                    <a:pt x="2827" y="217"/>
                    <a:pt x="2949" y="171"/>
                    <a:pt x="3078" y="142"/>
                  </a:cubicBezTo>
                  <a:cubicBezTo>
                    <a:pt x="3204" y="110"/>
                    <a:pt x="3336" y="91"/>
                    <a:pt x="3464" y="88"/>
                  </a:cubicBezTo>
                  <a:lnTo>
                    <a:pt x="3480" y="88"/>
                  </a:lnTo>
                  <a:cubicBezTo>
                    <a:pt x="3342" y="39"/>
                    <a:pt x="3204" y="13"/>
                    <a:pt x="3061" y="4"/>
                  </a:cubicBezTo>
                  <a:cubicBezTo>
                    <a:pt x="3027" y="0"/>
                    <a:pt x="2991" y="0"/>
                    <a:pt x="295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757476" y="1147001"/>
              <a:ext cx="2372919" cy="2214090"/>
            </a:xfrm>
            <a:custGeom>
              <a:avLst/>
              <a:gdLst/>
              <a:ahLst/>
              <a:cxnLst/>
              <a:rect l="l" t="t" r="r" b="b"/>
              <a:pathLst>
                <a:path w="15048" h="14041" extrusionOk="0">
                  <a:moveTo>
                    <a:pt x="7732" y="1"/>
                  </a:moveTo>
                  <a:cubicBezTo>
                    <a:pt x="7403" y="1"/>
                    <a:pt x="7079" y="107"/>
                    <a:pt x="6818" y="300"/>
                  </a:cubicBezTo>
                  <a:cubicBezTo>
                    <a:pt x="6683" y="400"/>
                    <a:pt x="6557" y="529"/>
                    <a:pt x="6451" y="680"/>
                  </a:cubicBezTo>
                  <a:cubicBezTo>
                    <a:pt x="6360" y="551"/>
                    <a:pt x="6261" y="461"/>
                    <a:pt x="6145" y="397"/>
                  </a:cubicBezTo>
                  <a:cubicBezTo>
                    <a:pt x="6055" y="348"/>
                    <a:pt x="5949" y="320"/>
                    <a:pt x="5843" y="320"/>
                  </a:cubicBezTo>
                  <a:cubicBezTo>
                    <a:pt x="5810" y="320"/>
                    <a:pt x="5778" y="323"/>
                    <a:pt x="5749" y="326"/>
                  </a:cubicBezTo>
                  <a:cubicBezTo>
                    <a:pt x="5617" y="345"/>
                    <a:pt x="5485" y="400"/>
                    <a:pt x="5344" y="490"/>
                  </a:cubicBezTo>
                  <a:cubicBezTo>
                    <a:pt x="5221" y="571"/>
                    <a:pt x="5102" y="670"/>
                    <a:pt x="4970" y="815"/>
                  </a:cubicBezTo>
                  <a:cubicBezTo>
                    <a:pt x="4864" y="928"/>
                    <a:pt x="4761" y="1053"/>
                    <a:pt x="4658" y="1205"/>
                  </a:cubicBezTo>
                  <a:cubicBezTo>
                    <a:pt x="4558" y="1343"/>
                    <a:pt x="4468" y="1491"/>
                    <a:pt x="4388" y="1642"/>
                  </a:cubicBezTo>
                  <a:cubicBezTo>
                    <a:pt x="4317" y="1777"/>
                    <a:pt x="4255" y="1912"/>
                    <a:pt x="4204" y="2041"/>
                  </a:cubicBezTo>
                  <a:cubicBezTo>
                    <a:pt x="4185" y="2093"/>
                    <a:pt x="4169" y="2141"/>
                    <a:pt x="4153" y="2193"/>
                  </a:cubicBezTo>
                  <a:cubicBezTo>
                    <a:pt x="2749" y="3100"/>
                    <a:pt x="1681" y="4160"/>
                    <a:pt x="976" y="5341"/>
                  </a:cubicBezTo>
                  <a:cubicBezTo>
                    <a:pt x="786" y="5656"/>
                    <a:pt x="619" y="5990"/>
                    <a:pt x="484" y="6326"/>
                  </a:cubicBezTo>
                  <a:cubicBezTo>
                    <a:pt x="345" y="6663"/>
                    <a:pt x="236" y="7024"/>
                    <a:pt x="155" y="7394"/>
                  </a:cubicBezTo>
                  <a:cubicBezTo>
                    <a:pt x="75" y="7761"/>
                    <a:pt x="26" y="8147"/>
                    <a:pt x="14" y="8543"/>
                  </a:cubicBezTo>
                  <a:cubicBezTo>
                    <a:pt x="1" y="8930"/>
                    <a:pt x="20" y="9303"/>
                    <a:pt x="75" y="9653"/>
                  </a:cubicBezTo>
                  <a:cubicBezTo>
                    <a:pt x="123" y="9982"/>
                    <a:pt x="207" y="10307"/>
                    <a:pt x="323" y="10619"/>
                  </a:cubicBezTo>
                  <a:cubicBezTo>
                    <a:pt x="429" y="10906"/>
                    <a:pt x="571" y="11185"/>
                    <a:pt x="741" y="11456"/>
                  </a:cubicBezTo>
                  <a:cubicBezTo>
                    <a:pt x="1057" y="11951"/>
                    <a:pt x="1478" y="12393"/>
                    <a:pt x="1996" y="12766"/>
                  </a:cubicBezTo>
                  <a:cubicBezTo>
                    <a:pt x="2473" y="13107"/>
                    <a:pt x="3033" y="13391"/>
                    <a:pt x="3661" y="13603"/>
                  </a:cubicBezTo>
                  <a:cubicBezTo>
                    <a:pt x="4249" y="13802"/>
                    <a:pt x="4890" y="13934"/>
                    <a:pt x="5566" y="13998"/>
                  </a:cubicBezTo>
                  <a:cubicBezTo>
                    <a:pt x="5855" y="14028"/>
                    <a:pt x="6158" y="14040"/>
                    <a:pt x="6467" y="14040"/>
                  </a:cubicBezTo>
                  <a:lnTo>
                    <a:pt x="6554" y="14040"/>
                  </a:lnTo>
                  <a:cubicBezTo>
                    <a:pt x="6917" y="14037"/>
                    <a:pt x="7281" y="14009"/>
                    <a:pt x="7590" y="13982"/>
                  </a:cubicBezTo>
                  <a:cubicBezTo>
                    <a:pt x="8434" y="13912"/>
                    <a:pt x="9164" y="13802"/>
                    <a:pt x="9827" y="13654"/>
                  </a:cubicBezTo>
                  <a:cubicBezTo>
                    <a:pt x="10619" y="13474"/>
                    <a:pt x="11304" y="13236"/>
                    <a:pt x="11919" y="12930"/>
                  </a:cubicBezTo>
                  <a:cubicBezTo>
                    <a:pt x="12247" y="12763"/>
                    <a:pt x="12563" y="12573"/>
                    <a:pt x="12853" y="12363"/>
                  </a:cubicBezTo>
                  <a:cubicBezTo>
                    <a:pt x="13143" y="12151"/>
                    <a:pt x="13419" y="11904"/>
                    <a:pt x="13676" y="11629"/>
                  </a:cubicBezTo>
                  <a:cubicBezTo>
                    <a:pt x="13944" y="11347"/>
                    <a:pt x="14182" y="11031"/>
                    <a:pt x="14382" y="10696"/>
                  </a:cubicBezTo>
                  <a:cubicBezTo>
                    <a:pt x="14594" y="10345"/>
                    <a:pt x="14755" y="9969"/>
                    <a:pt x="14868" y="9576"/>
                  </a:cubicBezTo>
                  <a:cubicBezTo>
                    <a:pt x="14970" y="9203"/>
                    <a:pt x="15028" y="8810"/>
                    <a:pt x="15038" y="8411"/>
                  </a:cubicBezTo>
                  <a:cubicBezTo>
                    <a:pt x="15048" y="8031"/>
                    <a:pt x="15012" y="7636"/>
                    <a:pt x="14932" y="7239"/>
                  </a:cubicBezTo>
                  <a:cubicBezTo>
                    <a:pt x="14777" y="6486"/>
                    <a:pt x="14462" y="5743"/>
                    <a:pt x="13996" y="5035"/>
                  </a:cubicBezTo>
                  <a:cubicBezTo>
                    <a:pt x="13764" y="4677"/>
                    <a:pt x="13500" y="4349"/>
                    <a:pt x="13216" y="4059"/>
                  </a:cubicBezTo>
                  <a:cubicBezTo>
                    <a:pt x="12940" y="3773"/>
                    <a:pt x="12624" y="3512"/>
                    <a:pt x="12283" y="3277"/>
                  </a:cubicBezTo>
                  <a:cubicBezTo>
                    <a:pt x="11482" y="2730"/>
                    <a:pt x="10590" y="2386"/>
                    <a:pt x="9667" y="2058"/>
                  </a:cubicBezTo>
                  <a:cubicBezTo>
                    <a:pt x="9663" y="2048"/>
                    <a:pt x="9660" y="2035"/>
                    <a:pt x="9653" y="2025"/>
                  </a:cubicBezTo>
                  <a:cubicBezTo>
                    <a:pt x="9647" y="2012"/>
                    <a:pt x="9640" y="2000"/>
                    <a:pt x="9631" y="1987"/>
                  </a:cubicBezTo>
                  <a:lnTo>
                    <a:pt x="9631" y="1983"/>
                  </a:lnTo>
                  <a:cubicBezTo>
                    <a:pt x="9618" y="1964"/>
                    <a:pt x="9609" y="1945"/>
                    <a:pt x="9596" y="1929"/>
                  </a:cubicBezTo>
                  <a:cubicBezTo>
                    <a:pt x="9592" y="1926"/>
                    <a:pt x="9589" y="1922"/>
                    <a:pt x="9589" y="1919"/>
                  </a:cubicBezTo>
                  <a:cubicBezTo>
                    <a:pt x="9502" y="1793"/>
                    <a:pt x="9392" y="1688"/>
                    <a:pt x="9264" y="1613"/>
                  </a:cubicBezTo>
                  <a:cubicBezTo>
                    <a:pt x="9254" y="1607"/>
                    <a:pt x="9242" y="1600"/>
                    <a:pt x="9229" y="1600"/>
                  </a:cubicBezTo>
                  <a:lnTo>
                    <a:pt x="9219" y="1600"/>
                  </a:lnTo>
                  <a:cubicBezTo>
                    <a:pt x="9215" y="1603"/>
                    <a:pt x="9212" y="1603"/>
                    <a:pt x="9206" y="1607"/>
                  </a:cubicBezTo>
                  <a:cubicBezTo>
                    <a:pt x="9119" y="1549"/>
                    <a:pt x="9016" y="1507"/>
                    <a:pt x="8906" y="1484"/>
                  </a:cubicBezTo>
                  <a:cubicBezTo>
                    <a:pt x="8849" y="1475"/>
                    <a:pt x="8788" y="1468"/>
                    <a:pt x="8720" y="1468"/>
                  </a:cubicBezTo>
                  <a:lnTo>
                    <a:pt x="8733" y="1459"/>
                  </a:lnTo>
                  <a:lnTo>
                    <a:pt x="8746" y="1446"/>
                  </a:lnTo>
                  <a:cubicBezTo>
                    <a:pt x="8801" y="1388"/>
                    <a:pt x="8849" y="1327"/>
                    <a:pt x="8894" y="1256"/>
                  </a:cubicBezTo>
                  <a:cubicBezTo>
                    <a:pt x="8964" y="1140"/>
                    <a:pt x="9000" y="1012"/>
                    <a:pt x="9000" y="880"/>
                  </a:cubicBezTo>
                  <a:cubicBezTo>
                    <a:pt x="9000" y="767"/>
                    <a:pt x="8961" y="648"/>
                    <a:pt x="8890" y="535"/>
                  </a:cubicBezTo>
                  <a:cubicBezTo>
                    <a:pt x="8829" y="435"/>
                    <a:pt x="8736" y="345"/>
                    <a:pt x="8620" y="265"/>
                  </a:cubicBezTo>
                  <a:cubicBezTo>
                    <a:pt x="8382" y="100"/>
                    <a:pt x="8086" y="11"/>
                    <a:pt x="7761" y="4"/>
                  </a:cubicBezTo>
                  <a:cubicBezTo>
                    <a:pt x="7751" y="1"/>
                    <a:pt x="7742" y="1"/>
                    <a:pt x="7732" y="1"/>
                  </a:cubicBez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757003" y="1566281"/>
              <a:ext cx="1671514" cy="1795272"/>
            </a:xfrm>
            <a:custGeom>
              <a:avLst/>
              <a:gdLst/>
              <a:ahLst/>
              <a:cxnLst/>
              <a:rect l="l" t="t" r="r" b="b"/>
              <a:pathLst>
                <a:path w="10600" h="11385" extrusionOk="0">
                  <a:moveTo>
                    <a:pt x="3480" y="0"/>
                  </a:moveTo>
                  <a:lnTo>
                    <a:pt x="3480" y="0"/>
                  </a:lnTo>
                  <a:cubicBezTo>
                    <a:pt x="2405" y="798"/>
                    <a:pt x="1565" y="1697"/>
                    <a:pt x="979" y="2679"/>
                  </a:cubicBezTo>
                  <a:cubicBezTo>
                    <a:pt x="786" y="2997"/>
                    <a:pt x="622" y="3328"/>
                    <a:pt x="483" y="3667"/>
                  </a:cubicBezTo>
                  <a:cubicBezTo>
                    <a:pt x="348" y="4004"/>
                    <a:pt x="239" y="4362"/>
                    <a:pt x="155" y="4735"/>
                  </a:cubicBezTo>
                  <a:cubicBezTo>
                    <a:pt x="75" y="5102"/>
                    <a:pt x="29" y="5488"/>
                    <a:pt x="14" y="5884"/>
                  </a:cubicBezTo>
                  <a:cubicBezTo>
                    <a:pt x="1" y="6271"/>
                    <a:pt x="20" y="6644"/>
                    <a:pt x="75" y="6994"/>
                  </a:cubicBezTo>
                  <a:cubicBezTo>
                    <a:pt x="126" y="7323"/>
                    <a:pt x="210" y="7648"/>
                    <a:pt x="326" y="7960"/>
                  </a:cubicBezTo>
                  <a:cubicBezTo>
                    <a:pt x="432" y="8247"/>
                    <a:pt x="570" y="8526"/>
                    <a:pt x="744" y="8800"/>
                  </a:cubicBezTo>
                  <a:cubicBezTo>
                    <a:pt x="1057" y="9292"/>
                    <a:pt x="1478" y="9734"/>
                    <a:pt x="1996" y="10107"/>
                  </a:cubicBezTo>
                  <a:cubicBezTo>
                    <a:pt x="2476" y="10451"/>
                    <a:pt x="3036" y="10735"/>
                    <a:pt x="3664" y="10944"/>
                  </a:cubicBezTo>
                  <a:cubicBezTo>
                    <a:pt x="4252" y="11143"/>
                    <a:pt x="4893" y="11278"/>
                    <a:pt x="5569" y="11343"/>
                  </a:cubicBezTo>
                  <a:cubicBezTo>
                    <a:pt x="5865" y="11369"/>
                    <a:pt x="6167" y="11384"/>
                    <a:pt x="6470" y="11384"/>
                  </a:cubicBezTo>
                  <a:lnTo>
                    <a:pt x="6557" y="11384"/>
                  </a:lnTo>
                  <a:cubicBezTo>
                    <a:pt x="6923" y="11381"/>
                    <a:pt x="7287" y="11353"/>
                    <a:pt x="7593" y="11326"/>
                  </a:cubicBezTo>
                  <a:cubicBezTo>
                    <a:pt x="8437" y="11253"/>
                    <a:pt x="9167" y="11146"/>
                    <a:pt x="9833" y="10995"/>
                  </a:cubicBezTo>
                  <a:cubicBezTo>
                    <a:pt x="10101" y="10934"/>
                    <a:pt x="10355" y="10867"/>
                    <a:pt x="10600" y="10793"/>
                  </a:cubicBezTo>
                  <a:lnTo>
                    <a:pt x="10600" y="10793"/>
                  </a:lnTo>
                  <a:cubicBezTo>
                    <a:pt x="10352" y="10844"/>
                    <a:pt x="10104" y="10886"/>
                    <a:pt x="9853" y="10921"/>
                  </a:cubicBezTo>
                  <a:cubicBezTo>
                    <a:pt x="9316" y="10993"/>
                    <a:pt x="8777" y="11032"/>
                    <a:pt x="8236" y="11032"/>
                  </a:cubicBezTo>
                  <a:cubicBezTo>
                    <a:pt x="8173" y="11032"/>
                    <a:pt x="8110" y="11032"/>
                    <a:pt x="8047" y="11030"/>
                  </a:cubicBezTo>
                  <a:cubicBezTo>
                    <a:pt x="7445" y="11017"/>
                    <a:pt x="6843" y="10963"/>
                    <a:pt x="6251" y="10854"/>
                  </a:cubicBezTo>
                  <a:cubicBezTo>
                    <a:pt x="5672" y="10744"/>
                    <a:pt x="5099" y="10589"/>
                    <a:pt x="4548" y="10368"/>
                  </a:cubicBezTo>
                  <a:cubicBezTo>
                    <a:pt x="4027" y="10158"/>
                    <a:pt x="3522" y="9894"/>
                    <a:pt x="3065" y="9563"/>
                  </a:cubicBezTo>
                  <a:cubicBezTo>
                    <a:pt x="2843" y="9402"/>
                    <a:pt x="2630" y="9228"/>
                    <a:pt x="2434" y="9038"/>
                  </a:cubicBezTo>
                  <a:cubicBezTo>
                    <a:pt x="2215" y="8826"/>
                    <a:pt x="2012" y="8597"/>
                    <a:pt x="1835" y="8352"/>
                  </a:cubicBezTo>
                  <a:cubicBezTo>
                    <a:pt x="1636" y="8073"/>
                    <a:pt x="1462" y="7777"/>
                    <a:pt x="1327" y="7461"/>
                  </a:cubicBezTo>
                  <a:cubicBezTo>
                    <a:pt x="1262" y="7313"/>
                    <a:pt x="1207" y="7165"/>
                    <a:pt x="1159" y="7011"/>
                  </a:cubicBezTo>
                  <a:cubicBezTo>
                    <a:pt x="1111" y="6859"/>
                    <a:pt x="1069" y="6702"/>
                    <a:pt x="1037" y="6541"/>
                  </a:cubicBezTo>
                  <a:cubicBezTo>
                    <a:pt x="975" y="6232"/>
                    <a:pt x="944" y="5913"/>
                    <a:pt x="944" y="5595"/>
                  </a:cubicBezTo>
                  <a:cubicBezTo>
                    <a:pt x="941" y="5276"/>
                    <a:pt x="966" y="4957"/>
                    <a:pt x="1018" y="4641"/>
                  </a:cubicBezTo>
                  <a:cubicBezTo>
                    <a:pt x="1124" y="3988"/>
                    <a:pt x="1330" y="3351"/>
                    <a:pt x="1603" y="2749"/>
                  </a:cubicBezTo>
                  <a:cubicBezTo>
                    <a:pt x="1887" y="2134"/>
                    <a:pt x="2238" y="1548"/>
                    <a:pt x="2640" y="1005"/>
                  </a:cubicBezTo>
                  <a:cubicBezTo>
                    <a:pt x="2897" y="654"/>
                    <a:pt x="3181" y="316"/>
                    <a:pt x="348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762207" y="2612827"/>
              <a:ext cx="160844" cy="156426"/>
            </a:xfrm>
            <a:custGeom>
              <a:avLst/>
              <a:gdLst/>
              <a:ahLst/>
              <a:cxnLst/>
              <a:rect l="l" t="t" r="r" b="b"/>
              <a:pathLst>
                <a:path w="1020" h="992" extrusionOk="0">
                  <a:moveTo>
                    <a:pt x="0" y="0"/>
                  </a:moveTo>
                  <a:cubicBezTo>
                    <a:pt x="6" y="123"/>
                    <a:pt x="22" y="241"/>
                    <a:pt x="39" y="360"/>
                  </a:cubicBezTo>
                  <a:cubicBezTo>
                    <a:pt x="73" y="573"/>
                    <a:pt x="119" y="785"/>
                    <a:pt x="180" y="992"/>
                  </a:cubicBezTo>
                  <a:cubicBezTo>
                    <a:pt x="232" y="975"/>
                    <a:pt x="283" y="959"/>
                    <a:pt x="331" y="943"/>
                  </a:cubicBezTo>
                  <a:cubicBezTo>
                    <a:pt x="492" y="882"/>
                    <a:pt x="618" y="821"/>
                    <a:pt x="727" y="744"/>
                  </a:cubicBezTo>
                  <a:cubicBezTo>
                    <a:pt x="753" y="724"/>
                    <a:pt x="785" y="702"/>
                    <a:pt x="814" y="673"/>
                  </a:cubicBezTo>
                  <a:cubicBezTo>
                    <a:pt x="843" y="650"/>
                    <a:pt x="869" y="625"/>
                    <a:pt x="891" y="595"/>
                  </a:cubicBezTo>
                  <a:cubicBezTo>
                    <a:pt x="933" y="544"/>
                    <a:pt x="966" y="496"/>
                    <a:pt x="988" y="448"/>
                  </a:cubicBezTo>
                  <a:cubicBezTo>
                    <a:pt x="1000" y="418"/>
                    <a:pt x="1010" y="393"/>
                    <a:pt x="1017" y="364"/>
                  </a:cubicBezTo>
                  <a:cubicBezTo>
                    <a:pt x="1020" y="341"/>
                    <a:pt x="1020" y="325"/>
                    <a:pt x="1020" y="306"/>
                  </a:cubicBezTo>
                  <a:cubicBezTo>
                    <a:pt x="1017" y="290"/>
                    <a:pt x="1014" y="274"/>
                    <a:pt x="1007" y="255"/>
                  </a:cubicBezTo>
                  <a:cubicBezTo>
                    <a:pt x="1000" y="241"/>
                    <a:pt x="994" y="225"/>
                    <a:pt x="985" y="213"/>
                  </a:cubicBezTo>
                  <a:cubicBezTo>
                    <a:pt x="978" y="203"/>
                    <a:pt x="962" y="187"/>
                    <a:pt x="946" y="170"/>
                  </a:cubicBezTo>
                  <a:cubicBezTo>
                    <a:pt x="920" y="151"/>
                    <a:pt x="891" y="136"/>
                    <a:pt x="859" y="119"/>
                  </a:cubicBezTo>
                  <a:cubicBezTo>
                    <a:pt x="788" y="87"/>
                    <a:pt x="715" y="65"/>
                    <a:pt x="611" y="45"/>
                  </a:cubicBezTo>
                  <a:cubicBezTo>
                    <a:pt x="444" y="16"/>
                    <a:pt x="277" y="7"/>
                    <a:pt x="135" y="4"/>
                  </a:cubicBezTo>
                  <a:cubicBezTo>
                    <a:pt x="90" y="0"/>
                    <a:pt x="4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20551" y="2848722"/>
              <a:ext cx="187809" cy="157057"/>
            </a:xfrm>
            <a:custGeom>
              <a:avLst/>
              <a:gdLst/>
              <a:ahLst/>
              <a:cxnLst/>
              <a:rect l="l" t="t" r="r" b="b"/>
              <a:pathLst>
                <a:path w="1191" h="996" extrusionOk="0">
                  <a:moveTo>
                    <a:pt x="360" y="1"/>
                  </a:moveTo>
                  <a:cubicBezTo>
                    <a:pt x="251" y="4"/>
                    <a:pt x="135" y="11"/>
                    <a:pt x="0" y="23"/>
                  </a:cubicBezTo>
                  <a:cubicBezTo>
                    <a:pt x="90" y="239"/>
                    <a:pt x="206" y="455"/>
                    <a:pt x="338" y="667"/>
                  </a:cubicBezTo>
                  <a:cubicBezTo>
                    <a:pt x="409" y="776"/>
                    <a:pt x="486" y="889"/>
                    <a:pt x="569" y="996"/>
                  </a:cubicBezTo>
                  <a:cubicBezTo>
                    <a:pt x="657" y="950"/>
                    <a:pt x="740" y="899"/>
                    <a:pt x="817" y="844"/>
                  </a:cubicBezTo>
                  <a:cubicBezTo>
                    <a:pt x="930" y="764"/>
                    <a:pt x="1007" y="696"/>
                    <a:pt x="1075" y="619"/>
                  </a:cubicBezTo>
                  <a:cubicBezTo>
                    <a:pt x="1110" y="574"/>
                    <a:pt x="1139" y="532"/>
                    <a:pt x="1159" y="490"/>
                  </a:cubicBezTo>
                  <a:cubicBezTo>
                    <a:pt x="1171" y="461"/>
                    <a:pt x="1181" y="432"/>
                    <a:pt x="1187" y="403"/>
                  </a:cubicBezTo>
                  <a:cubicBezTo>
                    <a:pt x="1190" y="381"/>
                    <a:pt x="1190" y="358"/>
                    <a:pt x="1190" y="332"/>
                  </a:cubicBezTo>
                  <a:cubicBezTo>
                    <a:pt x="1187" y="307"/>
                    <a:pt x="1181" y="284"/>
                    <a:pt x="1171" y="265"/>
                  </a:cubicBezTo>
                  <a:cubicBezTo>
                    <a:pt x="1165" y="243"/>
                    <a:pt x="1152" y="223"/>
                    <a:pt x="1139" y="204"/>
                  </a:cubicBezTo>
                  <a:cubicBezTo>
                    <a:pt x="1126" y="185"/>
                    <a:pt x="1110" y="168"/>
                    <a:pt x="1088" y="149"/>
                  </a:cubicBezTo>
                  <a:cubicBezTo>
                    <a:pt x="1059" y="127"/>
                    <a:pt x="1030" y="107"/>
                    <a:pt x="997" y="91"/>
                  </a:cubicBezTo>
                  <a:cubicBezTo>
                    <a:pt x="936" y="62"/>
                    <a:pt x="866" y="42"/>
                    <a:pt x="782" y="26"/>
                  </a:cubicBezTo>
                  <a:cubicBezTo>
                    <a:pt x="679" y="11"/>
                    <a:pt x="563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959472" y="3034946"/>
              <a:ext cx="171251" cy="133719"/>
            </a:xfrm>
            <a:custGeom>
              <a:avLst/>
              <a:gdLst/>
              <a:ahLst/>
              <a:cxnLst/>
              <a:rect l="l" t="t" r="r" b="b"/>
              <a:pathLst>
                <a:path w="1086" h="848" extrusionOk="0">
                  <a:moveTo>
                    <a:pt x="715" y="1"/>
                  </a:moveTo>
                  <a:cubicBezTo>
                    <a:pt x="690" y="1"/>
                    <a:pt x="661" y="1"/>
                    <a:pt x="635" y="4"/>
                  </a:cubicBezTo>
                  <a:cubicBezTo>
                    <a:pt x="551" y="11"/>
                    <a:pt x="455" y="30"/>
                    <a:pt x="352" y="59"/>
                  </a:cubicBezTo>
                  <a:cubicBezTo>
                    <a:pt x="262" y="85"/>
                    <a:pt x="168" y="114"/>
                    <a:pt x="68" y="152"/>
                  </a:cubicBezTo>
                  <a:lnTo>
                    <a:pt x="0" y="178"/>
                  </a:lnTo>
                  <a:cubicBezTo>
                    <a:pt x="210" y="400"/>
                    <a:pt x="448" y="606"/>
                    <a:pt x="712" y="796"/>
                  </a:cubicBezTo>
                  <a:lnTo>
                    <a:pt x="786" y="847"/>
                  </a:lnTo>
                  <a:lnTo>
                    <a:pt x="815" y="812"/>
                  </a:lnTo>
                  <a:cubicBezTo>
                    <a:pt x="886" y="732"/>
                    <a:pt x="970" y="622"/>
                    <a:pt x="1031" y="497"/>
                  </a:cubicBezTo>
                  <a:cubicBezTo>
                    <a:pt x="1053" y="448"/>
                    <a:pt x="1070" y="403"/>
                    <a:pt x="1079" y="358"/>
                  </a:cubicBezTo>
                  <a:cubicBezTo>
                    <a:pt x="1082" y="326"/>
                    <a:pt x="1086" y="297"/>
                    <a:pt x="1082" y="268"/>
                  </a:cubicBezTo>
                  <a:cubicBezTo>
                    <a:pt x="1079" y="243"/>
                    <a:pt x="1076" y="220"/>
                    <a:pt x="1066" y="197"/>
                  </a:cubicBezTo>
                  <a:cubicBezTo>
                    <a:pt x="1060" y="178"/>
                    <a:pt x="1047" y="158"/>
                    <a:pt x="1037" y="139"/>
                  </a:cubicBezTo>
                  <a:cubicBezTo>
                    <a:pt x="1021" y="120"/>
                    <a:pt x="1002" y="100"/>
                    <a:pt x="976" y="78"/>
                  </a:cubicBezTo>
                  <a:cubicBezTo>
                    <a:pt x="963" y="69"/>
                    <a:pt x="951" y="59"/>
                    <a:pt x="937" y="50"/>
                  </a:cubicBezTo>
                  <a:cubicBezTo>
                    <a:pt x="931" y="46"/>
                    <a:pt x="921" y="39"/>
                    <a:pt x="912" y="36"/>
                  </a:cubicBezTo>
                  <a:cubicBezTo>
                    <a:pt x="883" y="23"/>
                    <a:pt x="854" y="14"/>
                    <a:pt x="822" y="8"/>
                  </a:cubicBezTo>
                  <a:cubicBezTo>
                    <a:pt x="786" y="4"/>
                    <a:pt x="751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2926134" y="2709645"/>
              <a:ext cx="159109" cy="128673"/>
            </a:xfrm>
            <a:custGeom>
              <a:avLst/>
              <a:gdLst/>
              <a:ahLst/>
              <a:cxnLst/>
              <a:rect l="l" t="t" r="r" b="b"/>
              <a:pathLst>
                <a:path w="1009" h="816" extrusionOk="0">
                  <a:moveTo>
                    <a:pt x="989" y="1"/>
                  </a:moveTo>
                  <a:cubicBezTo>
                    <a:pt x="873" y="1"/>
                    <a:pt x="773" y="4"/>
                    <a:pt x="677" y="11"/>
                  </a:cubicBezTo>
                  <a:cubicBezTo>
                    <a:pt x="568" y="20"/>
                    <a:pt x="403" y="36"/>
                    <a:pt x="252" y="91"/>
                  </a:cubicBezTo>
                  <a:cubicBezTo>
                    <a:pt x="204" y="107"/>
                    <a:pt x="158" y="130"/>
                    <a:pt x="120" y="155"/>
                  </a:cubicBezTo>
                  <a:cubicBezTo>
                    <a:pt x="97" y="171"/>
                    <a:pt x="78" y="188"/>
                    <a:pt x="62" y="207"/>
                  </a:cubicBezTo>
                  <a:cubicBezTo>
                    <a:pt x="49" y="223"/>
                    <a:pt x="36" y="239"/>
                    <a:pt x="30" y="255"/>
                  </a:cubicBezTo>
                  <a:cubicBezTo>
                    <a:pt x="20" y="278"/>
                    <a:pt x="11" y="300"/>
                    <a:pt x="4" y="323"/>
                  </a:cubicBezTo>
                  <a:cubicBezTo>
                    <a:pt x="4" y="342"/>
                    <a:pt x="1" y="361"/>
                    <a:pt x="4" y="381"/>
                  </a:cubicBezTo>
                  <a:cubicBezTo>
                    <a:pt x="8" y="403"/>
                    <a:pt x="11" y="422"/>
                    <a:pt x="17" y="439"/>
                  </a:cubicBezTo>
                  <a:cubicBezTo>
                    <a:pt x="23" y="458"/>
                    <a:pt x="33" y="480"/>
                    <a:pt x="49" y="500"/>
                  </a:cubicBezTo>
                  <a:cubicBezTo>
                    <a:pt x="69" y="529"/>
                    <a:pt x="91" y="551"/>
                    <a:pt x="117" y="577"/>
                  </a:cubicBezTo>
                  <a:cubicBezTo>
                    <a:pt x="171" y="622"/>
                    <a:pt x="232" y="664"/>
                    <a:pt x="317" y="703"/>
                  </a:cubicBezTo>
                  <a:cubicBezTo>
                    <a:pt x="400" y="744"/>
                    <a:pt x="500" y="783"/>
                    <a:pt x="609" y="816"/>
                  </a:cubicBezTo>
                  <a:cubicBezTo>
                    <a:pt x="622" y="805"/>
                    <a:pt x="629" y="796"/>
                    <a:pt x="632" y="789"/>
                  </a:cubicBezTo>
                  <a:cubicBezTo>
                    <a:pt x="783" y="541"/>
                    <a:pt x="908" y="278"/>
                    <a:pt x="1008" y="4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2995200" y="2481950"/>
              <a:ext cx="134194" cy="134034"/>
            </a:xfrm>
            <a:custGeom>
              <a:avLst/>
              <a:gdLst/>
              <a:ahLst/>
              <a:cxnLst/>
              <a:rect l="l" t="t" r="r" b="b"/>
              <a:pathLst>
                <a:path w="851" h="850" extrusionOk="0">
                  <a:moveTo>
                    <a:pt x="847" y="0"/>
                  </a:moveTo>
                  <a:cubicBezTo>
                    <a:pt x="802" y="6"/>
                    <a:pt x="754" y="12"/>
                    <a:pt x="709" y="19"/>
                  </a:cubicBezTo>
                  <a:cubicBezTo>
                    <a:pt x="558" y="45"/>
                    <a:pt x="435" y="73"/>
                    <a:pt x="326" y="112"/>
                  </a:cubicBezTo>
                  <a:cubicBezTo>
                    <a:pt x="249" y="141"/>
                    <a:pt x="191" y="170"/>
                    <a:pt x="136" y="202"/>
                  </a:cubicBezTo>
                  <a:cubicBezTo>
                    <a:pt x="107" y="225"/>
                    <a:pt x="81" y="247"/>
                    <a:pt x="59" y="270"/>
                  </a:cubicBezTo>
                  <a:cubicBezTo>
                    <a:pt x="42" y="290"/>
                    <a:pt x="29" y="309"/>
                    <a:pt x="20" y="328"/>
                  </a:cubicBezTo>
                  <a:cubicBezTo>
                    <a:pt x="14" y="344"/>
                    <a:pt x="7" y="360"/>
                    <a:pt x="4" y="379"/>
                  </a:cubicBezTo>
                  <a:cubicBezTo>
                    <a:pt x="1" y="396"/>
                    <a:pt x="1" y="412"/>
                    <a:pt x="1" y="431"/>
                  </a:cubicBezTo>
                  <a:cubicBezTo>
                    <a:pt x="4" y="457"/>
                    <a:pt x="10" y="479"/>
                    <a:pt x="17" y="502"/>
                  </a:cubicBezTo>
                  <a:cubicBezTo>
                    <a:pt x="26" y="525"/>
                    <a:pt x="39" y="547"/>
                    <a:pt x="52" y="569"/>
                  </a:cubicBezTo>
                  <a:cubicBezTo>
                    <a:pt x="68" y="589"/>
                    <a:pt x="91" y="614"/>
                    <a:pt x="117" y="637"/>
                  </a:cubicBezTo>
                  <a:cubicBezTo>
                    <a:pt x="149" y="663"/>
                    <a:pt x="191" y="688"/>
                    <a:pt x="239" y="715"/>
                  </a:cubicBezTo>
                  <a:cubicBezTo>
                    <a:pt x="342" y="762"/>
                    <a:pt x="451" y="798"/>
                    <a:pt x="593" y="824"/>
                  </a:cubicBezTo>
                  <a:cubicBezTo>
                    <a:pt x="641" y="834"/>
                    <a:pt x="693" y="843"/>
                    <a:pt x="744" y="850"/>
                  </a:cubicBezTo>
                  <a:cubicBezTo>
                    <a:pt x="806" y="572"/>
                    <a:pt x="840" y="290"/>
                    <a:pt x="850" y="3"/>
                  </a:cubicBezTo>
                  <a:lnTo>
                    <a:pt x="8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2976909" y="2222403"/>
              <a:ext cx="149963" cy="167149"/>
            </a:xfrm>
            <a:custGeom>
              <a:avLst/>
              <a:gdLst/>
              <a:ahLst/>
              <a:cxnLst/>
              <a:rect l="l" t="t" r="r" b="b"/>
              <a:pathLst>
                <a:path w="951" h="1060" extrusionOk="0">
                  <a:moveTo>
                    <a:pt x="757" y="1"/>
                  </a:moveTo>
                  <a:lnTo>
                    <a:pt x="754" y="5"/>
                  </a:lnTo>
                  <a:lnTo>
                    <a:pt x="744" y="8"/>
                  </a:lnTo>
                  <a:lnTo>
                    <a:pt x="712" y="17"/>
                  </a:lnTo>
                  <a:cubicBezTo>
                    <a:pt x="632" y="46"/>
                    <a:pt x="545" y="78"/>
                    <a:pt x="461" y="117"/>
                  </a:cubicBezTo>
                  <a:cubicBezTo>
                    <a:pt x="368" y="159"/>
                    <a:pt x="291" y="201"/>
                    <a:pt x="223" y="246"/>
                  </a:cubicBezTo>
                  <a:cubicBezTo>
                    <a:pt x="172" y="281"/>
                    <a:pt x="126" y="320"/>
                    <a:pt x="87" y="361"/>
                  </a:cubicBezTo>
                  <a:cubicBezTo>
                    <a:pt x="62" y="394"/>
                    <a:pt x="46" y="422"/>
                    <a:pt x="29" y="455"/>
                  </a:cubicBezTo>
                  <a:cubicBezTo>
                    <a:pt x="20" y="477"/>
                    <a:pt x="10" y="500"/>
                    <a:pt x="7" y="522"/>
                  </a:cubicBezTo>
                  <a:cubicBezTo>
                    <a:pt x="1" y="551"/>
                    <a:pt x="1" y="577"/>
                    <a:pt x="1" y="609"/>
                  </a:cubicBezTo>
                  <a:cubicBezTo>
                    <a:pt x="4" y="638"/>
                    <a:pt x="10" y="661"/>
                    <a:pt x="17" y="680"/>
                  </a:cubicBezTo>
                  <a:cubicBezTo>
                    <a:pt x="23" y="703"/>
                    <a:pt x="36" y="725"/>
                    <a:pt x="53" y="748"/>
                  </a:cubicBezTo>
                  <a:cubicBezTo>
                    <a:pt x="72" y="773"/>
                    <a:pt x="94" y="799"/>
                    <a:pt x="120" y="822"/>
                  </a:cubicBezTo>
                  <a:cubicBezTo>
                    <a:pt x="155" y="850"/>
                    <a:pt x="203" y="883"/>
                    <a:pt x="255" y="908"/>
                  </a:cubicBezTo>
                  <a:cubicBezTo>
                    <a:pt x="355" y="957"/>
                    <a:pt x="467" y="989"/>
                    <a:pt x="613" y="1018"/>
                  </a:cubicBezTo>
                  <a:cubicBezTo>
                    <a:pt x="718" y="1040"/>
                    <a:pt x="831" y="1054"/>
                    <a:pt x="950" y="1060"/>
                  </a:cubicBezTo>
                  <a:cubicBezTo>
                    <a:pt x="934" y="854"/>
                    <a:pt x="905" y="638"/>
                    <a:pt x="860" y="419"/>
                  </a:cubicBezTo>
                  <a:cubicBezTo>
                    <a:pt x="831" y="278"/>
                    <a:pt x="796" y="140"/>
                    <a:pt x="757" y="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750853" y="1518503"/>
              <a:ext cx="628552" cy="1027019"/>
            </a:xfrm>
            <a:custGeom>
              <a:avLst/>
              <a:gdLst/>
              <a:ahLst/>
              <a:cxnLst/>
              <a:rect l="l" t="t" r="r" b="b"/>
              <a:pathLst>
                <a:path w="3986" h="6513" extrusionOk="0">
                  <a:moveTo>
                    <a:pt x="3947" y="1"/>
                  </a:moveTo>
                  <a:cubicBezTo>
                    <a:pt x="3941" y="1"/>
                    <a:pt x="3934" y="1"/>
                    <a:pt x="3927" y="8"/>
                  </a:cubicBezTo>
                  <a:cubicBezTo>
                    <a:pt x="3703" y="143"/>
                    <a:pt x="3483" y="290"/>
                    <a:pt x="3271" y="448"/>
                  </a:cubicBezTo>
                  <a:cubicBezTo>
                    <a:pt x="3165" y="532"/>
                    <a:pt x="3058" y="612"/>
                    <a:pt x="2956" y="699"/>
                  </a:cubicBezTo>
                  <a:cubicBezTo>
                    <a:pt x="2853" y="783"/>
                    <a:pt x="2753" y="873"/>
                    <a:pt x="2653" y="963"/>
                  </a:cubicBezTo>
                  <a:cubicBezTo>
                    <a:pt x="2250" y="1327"/>
                    <a:pt x="1883" y="1732"/>
                    <a:pt x="1559" y="2167"/>
                  </a:cubicBezTo>
                  <a:cubicBezTo>
                    <a:pt x="1234" y="2602"/>
                    <a:pt x="947" y="3068"/>
                    <a:pt x="712" y="3557"/>
                  </a:cubicBezTo>
                  <a:cubicBezTo>
                    <a:pt x="597" y="3796"/>
                    <a:pt x="493" y="4044"/>
                    <a:pt x="403" y="4295"/>
                  </a:cubicBezTo>
                  <a:cubicBezTo>
                    <a:pt x="307" y="4565"/>
                    <a:pt x="227" y="4845"/>
                    <a:pt x="162" y="5128"/>
                  </a:cubicBezTo>
                  <a:cubicBezTo>
                    <a:pt x="114" y="5344"/>
                    <a:pt x="72" y="5562"/>
                    <a:pt x="43" y="5785"/>
                  </a:cubicBezTo>
                  <a:cubicBezTo>
                    <a:pt x="14" y="6007"/>
                    <a:pt x="1" y="6232"/>
                    <a:pt x="10" y="6458"/>
                  </a:cubicBezTo>
                  <a:cubicBezTo>
                    <a:pt x="10" y="6483"/>
                    <a:pt x="37" y="6506"/>
                    <a:pt x="62" y="6512"/>
                  </a:cubicBezTo>
                  <a:cubicBezTo>
                    <a:pt x="65" y="6512"/>
                    <a:pt x="67" y="6512"/>
                    <a:pt x="70" y="6512"/>
                  </a:cubicBezTo>
                  <a:cubicBezTo>
                    <a:pt x="102" y="6512"/>
                    <a:pt x="130" y="6490"/>
                    <a:pt x="133" y="6458"/>
                  </a:cubicBezTo>
                  <a:cubicBezTo>
                    <a:pt x="178" y="6174"/>
                    <a:pt x="203" y="5888"/>
                    <a:pt x="242" y="5601"/>
                  </a:cubicBezTo>
                  <a:cubicBezTo>
                    <a:pt x="281" y="5311"/>
                    <a:pt x="335" y="5022"/>
                    <a:pt x="420" y="4742"/>
                  </a:cubicBezTo>
                  <a:lnTo>
                    <a:pt x="420" y="4742"/>
                  </a:lnTo>
                  <a:cubicBezTo>
                    <a:pt x="416" y="4748"/>
                    <a:pt x="416" y="4754"/>
                    <a:pt x="413" y="4761"/>
                  </a:cubicBezTo>
                  <a:cubicBezTo>
                    <a:pt x="619" y="4063"/>
                    <a:pt x="922" y="3396"/>
                    <a:pt x="1301" y="2775"/>
                  </a:cubicBezTo>
                  <a:lnTo>
                    <a:pt x="1301" y="2775"/>
                  </a:lnTo>
                  <a:cubicBezTo>
                    <a:pt x="1298" y="2781"/>
                    <a:pt x="1295" y="2785"/>
                    <a:pt x="1295" y="2792"/>
                  </a:cubicBezTo>
                  <a:cubicBezTo>
                    <a:pt x="1497" y="2460"/>
                    <a:pt x="1720" y="2144"/>
                    <a:pt x="1965" y="1842"/>
                  </a:cubicBezTo>
                  <a:cubicBezTo>
                    <a:pt x="2206" y="1539"/>
                    <a:pt x="2473" y="1253"/>
                    <a:pt x="2756" y="985"/>
                  </a:cubicBezTo>
                  <a:lnTo>
                    <a:pt x="2756" y="985"/>
                  </a:lnTo>
                  <a:lnTo>
                    <a:pt x="2753" y="989"/>
                  </a:lnTo>
                  <a:cubicBezTo>
                    <a:pt x="3126" y="638"/>
                    <a:pt x="3529" y="326"/>
                    <a:pt x="3966" y="62"/>
                  </a:cubicBezTo>
                  <a:cubicBezTo>
                    <a:pt x="3982" y="52"/>
                    <a:pt x="3985" y="27"/>
                    <a:pt x="3973" y="14"/>
                  </a:cubicBezTo>
                  <a:cubicBezTo>
                    <a:pt x="3966" y="4"/>
                    <a:pt x="3957" y="1"/>
                    <a:pt x="394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2308004" y="1485547"/>
              <a:ext cx="774731" cy="692090"/>
            </a:xfrm>
            <a:custGeom>
              <a:avLst/>
              <a:gdLst/>
              <a:ahLst/>
              <a:cxnLst/>
              <a:rect l="l" t="t" r="r" b="b"/>
              <a:pathLst>
                <a:path w="4913" h="4389" extrusionOk="0">
                  <a:moveTo>
                    <a:pt x="58" y="0"/>
                  </a:moveTo>
                  <a:cubicBezTo>
                    <a:pt x="36" y="0"/>
                    <a:pt x="14" y="13"/>
                    <a:pt x="7" y="36"/>
                  </a:cubicBezTo>
                  <a:cubicBezTo>
                    <a:pt x="0" y="49"/>
                    <a:pt x="0" y="65"/>
                    <a:pt x="7" y="78"/>
                  </a:cubicBezTo>
                  <a:cubicBezTo>
                    <a:pt x="10" y="91"/>
                    <a:pt x="23" y="104"/>
                    <a:pt x="36" y="110"/>
                  </a:cubicBezTo>
                  <a:cubicBezTo>
                    <a:pt x="113" y="129"/>
                    <a:pt x="187" y="152"/>
                    <a:pt x="265" y="171"/>
                  </a:cubicBezTo>
                  <a:cubicBezTo>
                    <a:pt x="342" y="197"/>
                    <a:pt x="419" y="220"/>
                    <a:pt x="496" y="245"/>
                  </a:cubicBezTo>
                  <a:cubicBezTo>
                    <a:pt x="664" y="294"/>
                    <a:pt x="828" y="352"/>
                    <a:pt x="988" y="413"/>
                  </a:cubicBezTo>
                  <a:cubicBezTo>
                    <a:pt x="1302" y="534"/>
                    <a:pt x="1609" y="678"/>
                    <a:pt x="1900" y="840"/>
                  </a:cubicBezTo>
                  <a:lnTo>
                    <a:pt x="1900" y="840"/>
                  </a:lnTo>
                  <a:cubicBezTo>
                    <a:pt x="1899" y="840"/>
                    <a:pt x="1899" y="840"/>
                    <a:pt x="1898" y="839"/>
                  </a:cubicBezTo>
                  <a:lnTo>
                    <a:pt x="1898" y="839"/>
                  </a:lnTo>
                  <a:cubicBezTo>
                    <a:pt x="1900" y="840"/>
                    <a:pt x="1902" y="842"/>
                    <a:pt x="1904" y="843"/>
                  </a:cubicBezTo>
                  <a:lnTo>
                    <a:pt x="1904" y="843"/>
                  </a:lnTo>
                  <a:cubicBezTo>
                    <a:pt x="1903" y="842"/>
                    <a:pt x="1901" y="841"/>
                    <a:pt x="1900" y="840"/>
                  </a:cubicBezTo>
                  <a:lnTo>
                    <a:pt x="1900" y="840"/>
                  </a:lnTo>
                  <a:cubicBezTo>
                    <a:pt x="1902" y="841"/>
                    <a:pt x="1904" y="843"/>
                    <a:pt x="1906" y="844"/>
                  </a:cubicBezTo>
                  <a:lnTo>
                    <a:pt x="1906" y="844"/>
                  </a:lnTo>
                  <a:cubicBezTo>
                    <a:pt x="1905" y="843"/>
                    <a:pt x="1905" y="843"/>
                    <a:pt x="1904" y="843"/>
                  </a:cubicBezTo>
                  <a:lnTo>
                    <a:pt x="1904" y="843"/>
                  </a:lnTo>
                  <a:cubicBezTo>
                    <a:pt x="1905" y="843"/>
                    <a:pt x="1906" y="843"/>
                    <a:pt x="1906" y="844"/>
                  </a:cubicBezTo>
                  <a:cubicBezTo>
                    <a:pt x="1906" y="844"/>
                    <a:pt x="1906" y="844"/>
                    <a:pt x="1906" y="844"/>
                  </a:cubicBezTo>
                  <a:lnTo>
                    <a:pt x="1906" y="844"/>
                  </a:lnTo>
                  <a:cubicBezTo>
                    <a:pt x="2440" y="1151"/>
                    <a:pt x="2937" y="1527"/>
                    <a:pt x="3377" y="1961"/>
                  </a:cubicBezTo>
                  <a:cubicBezTo>
                    <a:pt x="3763" y="2350"/>
                    <a:pt x="4098" y="2788"/>
                    <a:pt x="4375" y="3261"/>
                  </a:cubicBezTo>
                  <a:cubicBezTo>
                    <a:pt x="4574" y="3612"/>
                    <a:pt x="4745" y="3985"/>
                    <a:pt x="4861" y="4372"/>
                  </a:cubicBezTo>
                  <a:cubicBezTo>
                    <a:pt x="4866" y="4382"/>
                    <a:pt x="4878" y="4389"/>
                    <a:pt x="4890" y="4389"/>
                  </a:cubicBezTo>
                  <a:cubicBezTo>
                    <a:pt x="4892" y="4389"/>
                    <a:pt x="4894" y="4388"/>
                    <a:pt x="4896" y="4388"/>
                  </a:cubicBezTo>
                  <a:cubicBezTo>
                    <a:pt x="4909" y="4381"/>
                    <a:pt x="4913" y="4365"/>
                    <a:pt x="4909" y="4352"/>
                  </a:cubicBezTo>
                  <a:cubicBezTo>
                    <a:pt x="4831" y="4101"/>
                    <a:pt x="4742" y="3853"/>
                    <a:pt x="4632" y="3615"/>
                  </a:cubicBezTo>
                  <a:cubicBezTo>
                    <a:pt x="4522" y="3377"/>
                    <a:pt x="4400" y="3145"/>
                    <a:pt x="4262" y="2926"/>
                  </a:cubicBezTo>
                  <a:cubicBezTo>
                    <a:pt x="3982" y="2479"/>
                    <a:pt x="3644" y="2067"/>
                    <a:pt x="3267" y="1700"/>
                  </a:cubicBezTo>
                  <a:cubicBezTo>
                    <a:pt x="3078" y="1514"/>
                    <a:pt x="2878" y="1343"/>
                    <a:pt x="2669" y="1178"/>
                  </a:cubicBezTo>
                  <a:cubicBezTo>
                    <a:pt x="2460" y="1018"/>
                    <a:pt x="2238" y="869"/>
                    <a:pt x="2009" y="734"/>
                  </a:cubicBezTo>
                  <a:cubicBezTo>
                    <a:pt x="1752" y="587"/>
                    <a:pt x="1487" y="451"/>
                    <a:pt x="1217" y="332"/>
                  </a:cubicBezTo>
                  <a:cubicBezTo>
                    <a:pt x="944" y="217"/>
                    <a:pt x="660" y="113"/>
                    <a:pt x="367" y="49"/>
                  </a:cubicBezTo>
                  <a:cubicBezTo>
                    <a:pt x="268" y="27"/>
                    <a:pt x="168" y="10"/>
                    <a:pt x="6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1643199" y="1370911"/>
              <a:ext cx="682325" cy="420237"/>
            </a:xfrm>
            <a:custGeom>
              <a:avLst/>
              <a:gdLst/>
              <a:ahLst/>
              <a:cxnLst/>
              <a:rect l="l" t="t" r="r" b="b"/>
              <a:pathLst>
                <a:path w="4327" h="2665" extrusionOk="0">
                  <a:moveTo>
                    <a:pt x="3093" y="0"/>
                  </a:moveTo>
                  <a:cubicBezTo>
                    <a:pt x="3077" y="0"/>
                    <a:pt x="3061" y="3"/>
                    <a:pt x="3048" y="3"/>
                  </a:cubicBezTo>
                  <a:cubicBezTo>
                    <a:pt x="3022" y="3"/>
                    <a:pt x="3003" y="20"/>
                    <a:pt x="3003" y="45"/>
                  </a:cubicBezTo>
                  <a:cubicBezTo>
                    <a:pt x="3003" y="68"/>
                    <a:pt x="3022" y="87"/>
                    <a:pt x="3045" y="87"/>
                  </a:cubicBezTo>
                  <a:cubicBezTo>
                    <a:pt x="3058" y="86"/>
                    <a:pt x="3070" y="86"/>
                    <a:pt x="3082" y="86"/>
                  </a:cubicBezTo>
                  <a:cubicBezTo>
                    <a:pt x="3136" y="86"/>
                    <a:pt x="3189" y="91"/>
                    <a:pt x="3242" y="97"/>
                  </a:cubicBezTo>
                  <a:cubicBezTo>
                    <a:pt x="3338" y="109"/>
                    <a:pt x="3432" y="136"/>
                    <a:pt x="3521" y="174"/>
                  </a:cubicBezTo>
                  <a:cubicBezTo>
                    <a:pt x="3609" y="210"/>
                    <a:pt x="3689" y="258"/>
                    <a:pt x="3763" y="312"/>
                  </a:cubicBezTo>
                  <a:cubicBezTo>
                    <a:pt x="3824" y="364"/>
                    <a:pt x="3879" y="422"/>
                    <a:pt x="3927" y="486"/>
                  </a:cubicBezTo>
                  <a:cubicBezTo>
                    <a:pt x="3972" y="547"/>
                    <a:pt x="4007" y="615"/>
                    <a:pt x="4036" y="686"/>
                  </a:cubicBezTo>
                  <a:cubicBezTo>
                    <a:pt x="4069" y="773"/>
                    <a:pt x="4091" y="862"/>
                    <a:pt x="4104" y="953"/>
                  </a:cubicBezTo>
                  <a:cubicBezTo>
                    <a:pt x="4114" y="1052"/>
                    <a:pt x="4114" y="1149"/>
                    <a:pt x="4101" y="1249"/>
                  </a:cubicBezTo>
                  <a:cubicBezTo>
                    <a:pt x="4084" y="1358"/>
                    <a:pt x="4053" y="1461"/>
                    <a:pt x="4011" y="1562"/>
                  </a:cubicBezTo>
                  <a:cubicBezTo>
                    <a:pt x="3956" y="1687"/>
                    <a:pt x="3885" y="1803"/>
                    <a:pt x="3802" y="1912"/>
                  </a:cubicBezTo>
                  <a:cubicBezTo>
                    <a:pt x="3724" y="2009"/>
                    <a:pt x="3637" y="2095"/>
                    <a:pt x="3541" y="2169"/>
                  </a:cubicBezTo>
                  <a:cubicBezTo>
                    <a:pt x="3457" y="2230"/>
                    <a:pt x="3367" y="2282"/>
                    <a:pt x="3270" y="2321"/>
                  </a:cubicBezTo>
                  <a:cubicBezTo>
                    <a:pt x="3184" y="2353"/>
                    <a:pt x="3093" y="2379"/>
                    <a:pt x="3003" y="2392"/>
                  </a:cubicBezTo>
                  <a:cubicBezTo>
                    <a:pt x="2955" y="2396"/>
                    <a:pt x="2905" y="2398"/>
                    <a:pt x="2856" y="2398"/>
                  </a:cubicBezTo>
                  <a:cubicBezTo>
                    <a:pt x="2798" y="2398"/>
                    <a:pt x="2739" y="2395"/>
                    <a:pt x="2682" y="2388"/>
                  </a:cubicBezTo>
                  <a:cubicBezTo>
                    <a:pt x="2514" y="2363"/>
                    <a:pt x="2353" y="2315"/>
                    <a:pt x="2199" y="2250"/>
                  </a:cubicBezTo>
                  <a:cubicBezTo>
                    <a:pt x="2060" y="2192"/>
                    <a:pt x="1931" y="2118"/>
                    <a:pt x="1816" y="2028"/>
                  </a:cubicBezTo>
                  <a:cubicBezTo>
                    <a:pt x="1735" y="1960"/>
                    <a:pt x="1661" y="1890"/>
                    <a:pt x="1597" y="1809"/>
                  </a:cubicBezTo>
                  <a:cubicBezTo>
                    <a:pt x="1568" y="1767"/>
                    <a:pt x="1542" y="1725"/>
                    <a:pt x="1513" y="1680"/>
                  </a:cubicBezTo>
                  <a:cubicBezTo>
                    <a:pt x="1507" y="1670"/>
                    <a:pt x="1500" y="1664"/>
                    <a:pt x="1490" y="1658"/>
                  </a:cubicBezTo>
                  <a:cubicBezTo>
                    <a:pt x="1474" y="1632"/>
                    <a:pt x="1446" y="1619"/>
                    <a:pt x="1419" y="1619"/>
                  </a:cubicBezTo>
                  <a:cubicBezTo>
                    <a:pt x="1410" y="1619"/>
                    <a:pt x="1404" y="1619"/>
                    <a:pt x="1397" y="1623"/>
                  </a:cubicBezTo>
                  <a:cubicBezTo>
                    <a:pt x="1375" y="1629"/>
                    <a:pt x="1355" y="1642"/>
                    <a:pt x="1346" y="1661"/>
                  </a:cubicBezTo>
                  <a:cubicBezTo>
                    <a:pt x="1333" y="1684"/>
                    <a:pt x="1330" y="1703"/>
                    <a:pt x="1336" y="1725"/>
                  </a:cubicBezTo>
                  <a:cubicBezTo>
                    <a:pt x="1339" y="1738"/>
                    <a:pt x="1339" y="1748"/>
                    <a:pt x="1342" y="1758"/>
                  </a:cubicBezTo>
                  <a:cubicBezTo>
                    <a:pt x="1346" y="1806"/>
                    <a:pt x="1349" y="1854"/>
                    <a:pt x="1342" y="1902"/>
                  </a:cubicBezTo>
                  <a:cubicBezTo>
                    <a:pt x="1336" y="1938"/>
                    <a:pt x="1330" y="1967"/>
                    <a:pt x="1317" y="1999"/>
                  </a:cubicBezTo>
                  <a:cubicBezTo>
                    <a:pt x="1303" y="2028"/>
                    <a:pt x="1284" y="2057"/>
                    <a:pt x="1265" y="2083"/>
                  </a:cubicBezTo>
                  <a:cubicBezTo>
                    <a:pt x="1236" y="2118"/>
                    <a:pt x="1204" y="2150"/>
                    <a:pt x="1168" y="2176"/>
                  </a:cubicBezTo>
                  <a:cubicBezTo>
                    <a:pt x="1127" y="2208"/>
                    <a:pt x="1079" y="2234"/>
                    <a:pt x="1030" y="2253"/>
                  </a:cubicBezTo>
                  <a:cubicBezTo>
                    <a:pt x="975" y="2272"/>
                    <a:pt x="917" y="2288"/>
                    <a:pt x="859" y="2298"/>
                  </a:cubicBezTo>
                  <a:cubicBezTo>
                    <a:pt x="819" y="2302"/>
                    <a:pt x="778" y="2304"/>
                    <a:pt x="736" y="2304"/>
                  </a:cubicBezTo>
                  <a:cubicBezTo>
                    <a:pt x="702" y="2304"/>
                    <a:pt x="668" y="2303"/>
                    <a:pt x="635" y="2298"/>
                  </a:cubicBezTo>
                  <a:cubicBezTo>
                    <a:pt x="563" y="2288"/>
                    <a:pt x="492" y="2269"/>
                    <a:pt x="425" y="2244"/>
                  </a:cubicBezTo>
                  <a:cubicBezTo>
                    <a:pt x="370" y="2218"/>
                    <a:pt x="319" y="2189"/>
                    <a:pt x="271" y="2150"/>
                  </a:cubicBezTo>
                  <a:cubicBezTo>
                    <a:pt x="235" y="2122"/>
                    <a:pt x="203" y="2089"/>
                    <a:pt x="174" y="2054"/>
                  </a:cubicBezTo>
                  <a:cubicBezTo>
                    <a:pt x="145" y="2015"/>
                    <a:pt x="122" y="1973"/>
                    <a:pt x="103" y="1928"/>
                  </a:cubicBezTo>
                  <a:cubicBezTo>
                    <a:pt x="87" y="1883"/>
                    <a:pt x="74" y="1838"/>
                    <a:pt x="68" y="1793"/>
                  </a:cubicBezTo>
                  <a:cubicBezTo>
                    <a:pt x="65" y="1778"/>
                    <a:pt x="50" y="1768"/>
                    <a:pt x="36" y="1768"/>
                  </a:cubicBezTo>
                  <a:cubicBezTo>
                    <a:pt x="33" y="1768"/>
                    <a:pt x="29" y="1769"/>
                    <a:pt x="26" y="1770"/>
                  </a:cubicBezTo>
                  <a:cubicBezTo>
                    <a:pt x="6" y="1774"/>
                    <a:pt x="0" y="1793"/>
                    <a:pt x="3" y="1809"/>
                  </a:cubicBezTo>
                  <a:cubicBezTo>
                    <a:pt x="13" y="1886"/>
                    <a:pt x="39" y="1960"/>
                    <a:pt x="74" y="2028"/>
                  </a:cubicBezTo>
                  <a:cubicBezTo>
                    <a:pt x="110" y="2092"/>
                    <a:pt x="155" y="2150"/>
                    <a:pt x="210" y="2199"/>
                  </a:cubicBezTo>
                  <a:cubicBezTo>
                    <a:pt x="315" y="2298"/>
                    <a:pt x="454" y="2359"/>
                    <a:pt x="596" y="2388"/>
                  </a:cubicBezTo>
                  <a:cubicBezTo>
                    <a:pt x="665" y="2404"/>
                    <a:pt x="735" y="2411"/>
                    <a:pt x="806" y="2411"/>
                  </a:cubicBezTo>
                  <a:cubicBezTo>
                    <a:pt x="883" y="2411"/>
                    <a:pt x="961" y="2402"/>
                    <a:pt x="1037" y="2385"/>
                  </a:cubicBezTo>
                  <a:cubicBezTo>
                    <a:pt x="1104" y="2369"/>
                    <a:pt x="1172" y="2340"/>
                    <a:pt x="1233" y="2308"/>
                  </a:cubicBezTo>
                  <a:cubicBezTo>
                    <a:pt x="1294" y="2276"/>
                    <a:pt x="1349" y="2230"/>
                    <a:pt x="1394" y="2176"/>
                  </a:cubicBezTo>
                  <a:cubicBezTo>
                    <a:pt x="1432" y="2131"/>
                    <a:pt x="1465" y="2076"/>
                    <a:pt x="1487" y="2018"/>
                  </a:cubicBezTo>
                  <a:cubicBezTo>
                    <a:pt x="1504" y="2040"/>
                    <a:pt x="1520" y="2064"/>
                    <a:pt x="1539" y="2086"/>
                  </a:cubicBezTo>
                  <a:cubicBezTo>
                    <a:pt x="1619" y="2186"/>
                    <a:pt x="1719" y="2269"/>
                    <a:pt x="1825" y="2340"/>
                  </a:cubicBezTo>
                  <a:cubicBezTo>
                    <a:pt x="1935" y="2414"/>
                    <a:pt x="2050" y="2472"/>
                    <a:pt x="2172" y="2520"/>
                  </a:cubicBezTo>
                  <a:cubicBezTo>
                    <a:pt x="2285" y="2569"/>
                    <a:pt x="2404" y="2604"/>
                    <a:pt x="2524" y="2630"/>
                  </a:cubicBezTo>
                  <a:cubicBezTo>
                    <a:pt x="2630" y="2652"/>
                    <a:pt x="2739" y="2664"/>
                    <a:pt x="2848" y="2664"/>
                  </a:cubicBezTo>
                  <a:cubicBezTo>
                    <a:pt x="2989" y="2664"/>
                    <a:pt x="3130" y="2644"/>
                    <a:pt x="3264" y="2600"/>
                  </a:cubicBezTo>
                  <a:cubicBezTo>
                    <a:pt x="3490" y="2527"/>
                    <a:pt x="3692" y="2395"/>
                    <a:pt x="3860" y="2221"/>
                  </a:cubicBezTo>
                  <a:cubicBezTo>
                    <a:pt x="3943" y="2131"/>
                    <a:pt x="4017" y="2028"/>
                    <a:pt x="4084" y="1925"/>
                  </a:cubicBezTo>
                  <a:cubicBezTo>
                    <a:pt x="4149" y="1819"/>
                    <a:pt x="4204" y="1709"/>
                    <a:pt x="4246" y="1593"/>
                  </a:cubicBezTo>
                  <a:cubicBezTo>
                    <a:pt x="4284" y="1487"/>
                    <a:pt x="4304" y="1378"/>
                    <a:pt x="4316" y="1265"/>
                  </a:cubicBezTo>
                  <a:cubicBezTo>
                    <a:pt x="4326" y="1159"/>
                    <a:pt x="4320" y="1056"/>
                    <a:pt x="4304" y="950"/>
                  </a:cubicBezTo>
                  <a:cubicBezTo>
                    <a:pt x="4291" y="850"/>
                    <a:pt x="4258" y="757"/>
                    <a:pt x="4213" y="663"/>
                  </a:cubicBezTo>
                  <a:cubicBezTo>
                    <a:pt x="4172" y="577"/>
                    <a:pt x="4117" y="492"/>
                    <a:pt x="4056" y="418"/>
                  </a:cubicBezTo>
                  <a:cubicBezTo>
                    <a:pt x="3930" y="264"/>
                    <a:pt x="3760" y="148"/>
                    <a:pt x="3576" y="78"/>
                  </a:cubicBezTo>
                  <a:cubicBezTo>
                    <a:pt x="3422" y="23"/>
                    <a:pt x="3254" y="0"/>
                    <a:pt x="309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514797" y="2772087"/>
              <a:ext cx="632179" cy="191117"/>
            </a:xfrm>
            <a:custGeom>
              <a:avLst/>
              <a:gdLst/>
              <a:ahLst/>
              <a:cxnLst/>
              <a:rect l="l" t="t" r="r" b="b"/>
              <a:pathLst>
                <a:path w="4009" h="1212" extrusionOk="0">
                  <a:moveTo>
                    <a:pt x="3239" y="1"/>
                  </a:moveTo>
                  <a:cubicBezTo>
                    <a:pt x="3033" y="1"/>
                    <a:pt x="2814" y="17"/>
                    <a:pt x="2589" y="49"/>
                  </a:cubicBezTo>
                  <a:cubicBezTo>
                    <a:pt x="2376" y="78"/>
                    <a:pt x="2158" y="123"/>
                    <a:pt x="1920" y="191"/>
                  </a:cubicBezTo>
                  <a:cubicBezTo>
                    <a:pt x="1810" y="223"/>
                    <a:pt x="1700" y="258"/>
                    <a:pt x="1591" y="294"/>
                  </a:cubicBezTo>
                  <a:cubicBezTo>
                    <a:pt x="1488" y="329"/>
                    <a:pt x="1391" y="368"/>
                    <a:pt x="1286" y="413"/>
                  </a:cubicBezTo>
                  <a:cubicBezTo>
                    <a:pt x="1063" y="500"/>
                    <a:pt x="844" y="606"/>
                    <a:pt x="629" y="725"/>
                  </a:cubicBezTo>
                  <a:cubicBezTo>
                    <a:pt x="433" y="834"/>
                    <a:pt x="233" y="966"/>
                    <a:pt x="36" y="1111"/>
                  </a:cubicBezTo>
                  <a:cubicBezTo>
                    <a:pt x="17" y="1127"/>
                    <a:pt x="1" y="1153"/>
                    <a:pt x="17" y="1185"/>
                  </a:cubicBezTo>
                  <a:cubicBezTo>
                    <a:pt x="27" y="1198"/>
                    <a:pt x="47" y="1211"/>
                    <a:pt x="66" y="1211"/>
                  </a:cubicBezTo>
                  <a:cubicBezTo>
                    <a:pt x="75" y="1211"/>
                    <a:pt x="82" y="1207"/>
                    <a:pt x="88" y="1204"/>
                  </a:cubicBezTo>
                  <a:cubicBezTo>
                    <a:pt x="387" y="980"/>
                    <a:pt x="732" y="786"/>
                    <a:pt x="1112" y="632"/>
                  </a:cubicBezTo>
                  <a:cubicBezTo>
                    <a:pt x="1333" y="545"/>
                    <a:pt x="1569" y="467"/>
                    <a:pt x="1807" y="409"/>
                  </a:cubicBezTo>
                  <a:cubicBezTo>
                    <a:pt x="2033" y="355"/>
                    <a:pt x="2270" y="310"/>
                    <a:pt x="2528" y="277"/>
                  </a:cubicBezTo>
                  <a:lnTo>
                    <a:pt x="2538" y="277"/>
                  </a:lnTo>
                  <a:cubicBezTo>
                    <a:pt x="2786" y="249"/>
                    <a:pt x="3001" y="236"/>
                    <a:pt x="3207" y="233"/>
                  </a:cubicBezTo>
                  <a:lnTo>
                    <a:pt x="3245" y="233"/>
                  </a:lnTo>
                  <a:cubicBezTo>
                    <a:pt x="3352" y="233"/>
                    <a:pt x="3458" y="236"/>
                    <a:pt x="3558" y="242"/>
                  </a:cubicBezTo>
                  <a:cubicBezTo>
                    <a:pt x="3639" y="249"/>
                    <a:pt x="3722" y="255"/>
                    <a:pt x="3805" y="261"/>
                  </a:cubicBezTo>
                  <a:lnTo>
                    <a:pt x="3896" y="268"/>
                  </a:lnTo>
                  <a:cubicBezTo>
                    <a:pt x="3944" y="268"/>
                    <a:pt x="3989" y="236"/>
                    <a:pt x="3998" y="191"/>
                  </a:cubicBezTo>
                  <a:cubicBezTo>
                    <a:pt x="4009" y="165"/>
                    <a:pt x="4002" y="133"/>
                    <a:pt x="3986" y="107"/>
                  </a:cubicBezTo>
                  <a:cubicBezTo>
                    <a:pt x="3973" y="81"/>
                    <a:pt x="3951" y="65"/>
                    <a:pt x="3928" y="62"/>
                  </a:cubicBezTo>
                  <a:cubicBezTo>
                    <a:pt x="3738" y="23"/>
                    <a:pt x="3529" y="4"/>
                    <a:pt x="3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596636" y="2881835"/>
              <a:ext cx="556961" cy="232431"/>
            </a:xfrm>
            <a:custGeom>
              <a:avLst/>
              <a:gdLst/>
              <a:ahLst/>
              <a:cxnLst/>
              <a:rect l="l" t="t" r="r" b="b"/>
              <a:pathLst>
                <a:path w="3532" h="1474" extrusionOk="0">
                  <a:moveTo>
                    <a:pt x="3235" y="0"/>
                  </a:moveTo>
                  <a:cubicBezTo>
                    <a:pt x="3174" y="0"/>
                    <a:pt x="3106" y="3"/>
                    <a:pt x="3026" y="9"/>
                  </a:cubicBezTo>
                  <a:cubicBezTo>
                    <a:pt x="2891" y="19"/>
                    <a:pt x="2753" y="39"/>
                    <a:pt x="2607" y="64"/>
                  </a:cubicBezTo>
                  <a:cubicBezTo>
                    <a:pt x="2353" y="110"/>
                    <a:pt x="2089" y="190"/>
                    <a:pt x="1803" y="303"/>
                  </a:cubicBezTo>
                  <a:cubicBezTo>
                    <a:pt x="1288" y="508"/>
                    <a:pt x="795" y="789"/>
                    <a:pt x="345" y="1136"/>
                  </a:cubicBezTo>
                  <a:cubicBezTo>
                    <a:pt x="235" y="1220"/>
                    <a:pt x="126" y="1310"/>
                    <a:pt x="10" y="1410"/>
                  </a:cubicBezTo>
                  <a:cubicBezTo>
                    <a:pt x="3" y="1416"/>
                    <a:pt x="0" y="1426"/>
                    <a:pt x="0" y="1435"/>
                  </a:cubicBezTo>
                  <a:cubicBezTo>
                    <a:pt x="0" y="1445"/>
                    <a:pt x="3" y="1458"/>
                    <a:pt x="10" y="1465"/>
                  </a:cubicBezTo>
                  <a:cubicBezTo>
                    <a:pt x="16" y="1471"/>
                    <a:pt x="27" y="1474"/>
                    <a:pt x="36" y="1474"/>
                  </a:cubicBezTo>
                  <a:cubicBezTo>
                    <a:pt x="46" y="1474"/>
                    <a:pt x="55" y="1471"/>
                    <a:pt x="65" y="1465"/>
                  </a:cubicBezTo>
                  <a:cubicBezTo>
                    <a:pt x="126" y="1413"/>
                    <a:pt x="187" y="1361"/>
                    <a:pt x="248" y="1313"/>
                  </a:cubicBezTo>
                  <a:cubicBezTo>
                    <a:pt x="438" y="1168"/>
                    <a:pt x="651" y="1030"/>
                    <a:pt x="872" y="902"/>
                  </a:cubicBezTo>
                  <a:cubicBezTo>
                    <a:pt x="1092" y="776"/>
                    <a:pt x="1320" y="666"/>
                    <a:pt x="1575" y="563"/>
                  </a:cubicBezTo>
                  <a:cubicBezTo>
                    <a:pt x="1768" y="486"/>
                    <a:pt x="1973" y="419"/>
                    <a:pt x="2182" y="364"/>
                  </a:cubicBezTo>
                  <a:cubicBezTo>
                    <a:pt x="2402" y="309"/>
                    <a:pt x="2617" y="267"/>
                    <a:pt x="2820" y="241"/>
                  </a:cubicBezTo>
                  <a:lnTo>
                    <a:pt x="2836" y="238"/>
                  </a:lnTo>
                  <a:cubicBezTo>
                    <a:pt x="3013" y="219"/>
                    <a:pt x="3181" y="212"/>
                    <a:pt x="3335" y="212"/>
                  </a:cubicBezTo>
                  <a:lnTo>
                    <a:pt x="3428" y="212"/>
                  </a:lnTo>
                  <a:cubicBezTo>
                    <a:pt x="3483" y="212"/>
                    <a:pt x="3531" y="168"/>
                    <a:pt x="3531" y="110"/>
                  </a:cubicBezTo>
                  <a:cubicBezTo>
                    <a:pt x="3531" y="83"/>
                    <a:pt x="3522" y="55"/>
                    <a:pt x="3503" y="36"/>
                  </a:cubicBezTo>
                  <a:cubicBezTo>
                    <a:pt x="3483" y="19"/>
                    <a:pt x="3460" y="6"/>
                    <a:pt x="3432" y="6"/>
                  </a:cubicBezTo>
                  <a:cubicBezTo>
                    <a:pt x="3371" y="3"/>
                    <a:pt x="3310" y="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646938" y="2964461"/>
              <a:ext cx="551757" cy="327044"/>
            </a:xfrm>
            <a:custGeom>
              <a:avLst/>
              <a:gdLst/>
              <a:ahLst/>
              <a:cxnLst/>
              <a:rect l="l" t="t" r="r" b="b"/>
              <a:pathLst>
                <a:path w="3499" h="2074" extrusionOk="0">
                  <a:moveTo>
                    <a:pt x="3402" y="1"/>
                  </a:moveTo>
                  <a:cubicBezTo>
                    <a:pt x="3283" y="11"/>
                    <a:pt x="3148" y="36"/>
                    <a:pt x="2984" y="75"/>
                  </a:cubicBezTo>
                  <a:cubicBezTo>
                    <a:pt x="2858" y="107"/>
                    <a:pt x="2729" y="146"/>
                    <a:pt x="2594" y="197"/>
                  </a:cubicBezTo>
                  <a:cubicBezTo>
                    <a:pt x="2359" y="284"/>
                    <a:pt x="2118" y="397"/>
                    <a:pt x="1863" y="541"/>
                  </a:cubicBezTo>
                  <a:cubicBezTo>
                    <a:pt x="1642" y="663"/>
                    <a:pt x="1426" y="809"/>
                    <a:pt x="1195" y="982"/>
                  </a:cubicBezTo>
                  <a:cubicBezTo>
                    <a:pt x="1085" y="1066"/>
                    <a:pt x="975" y="1153"/>
                    <a:pt x="879" y="1233"/>
                  </a:cubicBezTo>
                  <a:cubicBezTo>
                    <a:pt x="776" y="1320"/>
                    <a:pt x="673" y="1410"/>
                    <a:pt x="573" y="1498"/>
                  </a:cubicBezTo>
                  <a:cubicBezTo>
                    <a:pt x="509" y="1556"/>
                    <a:pt x="444" y="1613"/>
                    <a:pt x="383" y="1675"/>
                  </a:cubicBezTo>
                  <a:lnTo>
                    <a:pt x="296" y="1752"/>
                  </a:lnTo>
                  <a:lnTo>
                    <a:pt x="106" y="1932"/>
                  </a:lnTo>
                  <a:lnTo>
                    <a:pt x="10" y="2022"/>
                  </a:lnTo>
                  <a:cubicBezTo>
                    <a:pt x="3" y="2025"/>
                    <a:pt x="0" y="2034"/>
                    <a:pt x="0" y="2041"/>
                  </a:cubicBezTo>
                  <a:cubicBezTo>
                    <a:pt x="0" y="2051"/>
                    <a:pt x="3" y="2058"/>
                    <a:pt x="10" y="2064"/>
                  </a:cubicBezTo>
                  <a:cubicBezTo>
                    <a:pt x="17" y="2070"/>
                    <a:pt x="23" y="2073"/>
                    <a:pt x="32" y="2073"/>
                  </a:cubicBezTo>
                  <a:cubicBezTo>
                    <a:pt x="39" y="2073"/>
                    <a:pt x="45" y="2070"/>
                    <a:pt x="51" y="2064"/>
                  </a:cubicBezTo>
                  <a:cubicBezTo>
                    <a:pt x="193" y="1932"/>
                    <a:pt x="332" y="1813"/>
                    <a:pt x="473" y="1697"/>
                  </a:cubicBezTo>
                  <a:cubicBezTo>
                    <a:pt x="615" y="1578"/>
                    <a:pt x="766" y="1459"/>
                    <a:pt x="920" y="1339"/>
                  </a:cubicBezTo>
                  <a:cubicBezTo>
                    <a:pt x="1140" y="1172"/>
                    <a:pt x="1375" y="1015"/>
                    <a:pt x="1609" y="873"/>
                  </a:cubicBezTo>
                  <a:cubicBezTo>
                    <a:pt x="1870" y="718"/>
                    <a:pt x="2115" y="593"/>
                    <a:pt x="2366" y="490"/>
                  </a:cubicBezTo>
                  <a:lnTo>
                    <a:pt x="2356" y="490"/>
                  </a:lnTo>
                  <a:cubicBezTo>
                    <a:pt x="2530" y="425"/>
                    <a:pt x="2701" y="368"/>
                    <a:pt x="2862" y="320"/>
                  </a:cubicBezTo>
                  <a:cubicBezTo>
                    <a:pt x="2945" y="296"/>
                    <a:pt x="3032" y="274"/>
                    <a:pt x="3132" y="252"/>
                  </a:cubicBezTo>
                  <a:cubicBezTo>
                    <a:pt x="3184" y="238"/>
                    <a:pt x="3232" y="229"/>
                    <a:pt x="3283" y="216"/>
                  </a:cubicBezTo>
                  <a:cubicBezTo>
                    <a:pt x="3331" y="207"/>
                    <a:pt x="3380" y="197"/>
                    <a:pt x="3425" y="188"/>
                  </a:cubicBezTo>
                  <a:cubicBezTo>
                    <a:pt x="3466" y="177"/>
                    <a:pt x="3496" y="139"/>
                    <a:pt x="3499" y="97"/>
                  </a:cubicBezTo>
                  <a:cubicBezTo>
                    <a:pt x="3499" y="72"/>
                    <a:pt x="3486" y="45"/>
                    <a:pt x="3469" y="30"/>
                  </a:cubicBezTo>
                  <a:cubicBezTo>
                    <a:pt x="3457" y="17"/>
                    <a:pt x="3431" y="1"/>
                    <a:pt x="3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2899800" y="2658555"/>
              <a:ext cx="630602" cy="111643"/>
            </a:xfrm>
            <a:custGeom>
              <a:avLst/>
              <a:gdLst/>
              <a:ahLst/>
              <a:cxnLst/>
              <a:rect l="l" t="t" r="r" b="b"/>
              <a:pathLst>
                <a:path w="3999" h="708" extrusionOk="0">
                  <a:moveTo>
                    <a:pt x="1127" y="0"/>
                  </a:moveTo>
                  <a:cubicBezTo>
                    <a:pt x="1044" y="0"/>
                    <a:pt x="960" y="0"/>
                    <a:pt x="879" y="6"/>
                  </a:cubicBezTo>
                  <a:cubicBezTo>
                    <a:pt x="731" y="16"/>
                    <a:pt x="600" y="29"/>
                    <a:pt x="474" y="51"/>
                  </a:cubicBezTo>
                  <a:cubicBezTo>
                    <a:pt x="303" y="80"/>
                    <a:pt x="175" y="109"/>
                    <a:pt x="59" y="148"/>
                  </a:cubicBezTo>
                  <a:cubicBezTo>
                    <a:pt x="36" y="158"/>
                    <a:pt x="20" y="177"/>
                    <a:pt x="10" y="199"/>
                  </a:cubicBezTo>
                  <a:cubicBezTo>
                    <a:pt x="1" y="222"/>
                    <a:pt x="1" y="251"/>
                    <a:pt x="13" y="274"/>
                  </a:cubicBezTo>
                  <a:cubicBezTo>
                    <a:pt x="26" y="309"/>
                    <a:pt x="62" y="328"/>
                    <a:pt x="97" y="328"/>
                  </a:cubicBezTo>
                  <a:lnTo>
                    <a:pt x="113" y="328"/>
                  </a:lnTo>
                  <a:cubicBezTo>
                    <a:pt x="151" y="321"/>
                    <a:pt x="190" y="312"/>
                    <a:pt x="229" y="305"/>
                  </a:cubicBezTo>
                  <a:lnTo>
                    <a:pt x="258" y="299"/>
                  </a:lnTo>
                  <a:cubicBezTo>
                    <a:pt x="310" y="290"/>
                    <a:pt x="358" y="280"/>
                    <a:pt x="410" y="270"/>
                  </a:cubicBezTo>
                  <a:cubicBezTo>
                    <a:pt x="509" y="251"/>
                    <a:pt x="600" y="238"/>
                    <a:pt x="683" y="225"/>
                  </a:cubicBezTo>
                  <a:cubicBezTo>
                    <a:pt x="860" y="203"/>
                    <a:pt x="1044" y="189"/>
                    <a:pt x="1230" y="186"/>
                  </a:cubicBezTo>
                  <a:cubicBezTo>
                    <a:pt x="1237" y="183"/>
                    <a:pt x="1252" y="183"/>
                    <a:pt x="1265" y="183"/>
                  </a:cubicBezTo>
                  <a:lnTo>
                    <a:pt x="1323" y="183"/>
                  </a:lnTo>
                  <a:cubicBezTo>
                    <a:pt x="1558" y="183"/>
                    <a:pt x="1797" y="199"/>
                    <a:pt x="2051" y="235"/>
                  </a:cubicBezTo>
                  <a:cubicBezTo>
                    <a:pt x="2324" y="270"/>
                    <a:pt x="2601" y="325"/>
                    <a:pt x="2874" y="389"/>
                  </a:cubicBezTo>
                  <a:cubicBezTo>
                    <a:pt x="3078" y="440"/>
                    <a:pt x="3255" y="489"/>
                    <a:pt x="3422" y="537"/>
                  </a:cubicBezTo>
                  <a:cubicBezTo>
                    <a:pt x="3593" y="586"/>
                    <a:pt x="3773" y="644"/>
                    <a:pt x="3956" y="705"/>
                  </a:cubicBezTo>
                  <a:cubicBezTo>
                    <a:pt x="3960" y="708"/>
                    <a:pt x="3963" y="708"/>
                    <a:pt x="3966" y="708"/>
                  </a:cubicBezTo>
                  <a:cubicBezTo>
                    <a:pt x="3979" y="708"/>
                    <a:pt x="3988" y="702"/>
                    <a:pt x="3995" y="688"/>
                  </a:cubicBezTo>
                  <a:cubicBezTo>
                    <a:pt x="3998" y="682"/>
                    <a:pt x="3998" y="672"/>
                    <a:pt x="3991" y="666"/>
                  </a:cubicBezTo>
                  <a:cubicBezTo>
                    <a:pt x="3988" y="660"/>
                    <a:pt x="3985" y="653"/>
                    <a:pt x="3975" y="650"/>
                  </a:cubicBezTo>
                  <a:lnTo>
                    <a:pt x="3859" y="608"/>
                  </a:lnTo>
                  <a:cubicBezTo>
                    <a:pt x="3776" y="579"/>
                    <a:pt x="3689" y="547"/>
                    <a:pt x="3605" y="518"/>
                  </a:cubicBezTo>
                  <a:lnTo>
                    <a:pt x="3496" y="479"/>
                  </a:lnTo>
                  <a:lnTo>
                    <a:pt x="3483" y="476"/>
                  </a:lnTo>
                  <a:cubicBezTo>
                    <a:pt x="3406" y="447"/>
                    <a:pt x="3329" y="421"/>
                    <a:pt x="3251" y="396"/>
                  </a:cubicBezTo>
                  <a:lnTo>
                    <a:pt x="3235" y="389"/>
                  </a:lnTo>
                  <a:cubicBezTo>
                    <a:pt x="3110" y="348"/>
                    <a:pt x="2987" y="309"/>
                    <a:pt x="2865" y="274"/>
                  </a:cubicBezTo>
                  <a:cubicBezTo>
                    <a:pt x="2752" y="241"/>
                    <a:pt x="2614" y="203"/>
                    <a:pt x="2476" y="170"/>
                  </a:cubicBezTo>
                  <a:cubicBezTo>
                    <a:pt x="2199" y="103"/>
                    <a:pt x="1941" y="58"/>
                    <a:pt x="1687" y="29"/>
                  </a:cubicBezTo>
                  <a:cubicBezTo>
                    <a:pt x="1488" y="9"/>
                    <a:pt x="1304" y="0"/>
                    <a:pt x="1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2908315" y="2529097"/>
              <a:ext cx="597172" cy="90986"/>
            </a:xfrm>
            <a:custGeom>
              <a:avLst/>
              <a:gdLst/>
              <a:ahLst/>
              <a:cxnLst/>
              <a:rect l="l" t="t" r="r" b="b"/>
              <a:pathLst>
                <a:path w="3787" h="577" extrusionOk="0">
                  <a:moveTo>
                    <a:pt x="1862" y="0"/>
                  </a:moveTo>
                  <a:cubicBezTo>
                    <a:pt x="1801" y="0"/>
                    <a:pt x="1739" y="0"/>
                    <a:pt x="1678" y="3"/>
                  </a:cubicBezTo>
                  <a:cubicBezTo>
                    <a:pt x="1366" y="13"/>
                    <a:pt x="1092" y="45"/>
                    <a:pt x="844" y="103"/>
                  </a:cubicBezTo>
                  <a:cubicBezTo>
                    <a:pt x="700" y="138"/>
                    <a:pt x="561" y="177"/>
                    <a:pt x="439" y="219"/>
                  </a:cubicBezTo>
                  <a:cubicBezTo>
                    <a:pt x="365" y="245"/>
                    <a:pt x="301" y="270"/>
                    <a:pt x="243" y="296"/>
                  </a:cubicBezTo>
                  <a:cubicBezTo>
                    <a:pt x="240" y="296"/>
                    <a:pt x="233" y="300"/>
                    <a:pt x="230" y="300"/>
                  </a:cubicBezTo>
                  <a:cubicBezTo>
                    <a:pt x="175" y="325"/>
                    <a:pt x="121" y="351"/>
                    <a:pt x="66" y="377"/>
                  </a:cubicBezTo>
                  <a:cubicBezTo>
                    <a:pt x="40" y="389"/>
                    <a:pt x="24" y="409"/>
                    <a:pt x="14" y="435"/>
                  </a:cubicBezTo>
                  <a:cubicBezTo>
                    <a:pt x="1" y="460"/>
                    <a:pt x="5" y="489"/>
                    <a:pt x="14" y="515"/>
                  </a:cubicBezTo>
                  <a:cubicBezTo>
                    <a:pt x="30" y="551"/>
                    <a:pt x="69" y="576"/>
                    <a:pt x="111" y="576"/>
                  </a:cubicBezTo>
                  <a:cubicBezTo>
                    <a:pt x="124" y="576"/>
                    <a:pt x="136" y="573"/>
                    <a:pt x="152" y="566"/>
                  </a:cubicBezTo>
                  <a:cubicBezTo>
                    <a:pt x="326" y="486"/>
                    <a:pt x="513" y="412"/>
                    <a:pt x="709" y="354"/>
                  </a:cubicBezTo>
                  <a:lnTo>
                    <a:pt x="722" y="351"/>
                  </a:lnTo>
                  <a:cubicBezTo>
                    <a:pt x="922" y="293"/>
                    <a:pt x="1134" y="245"/>
                    <a:pt x="1353" y="209"/>
                  </a:cubicBezTo>
                  <a:cubicBezTo>
                    <a:pt x="1572" y="177"/>
                    <a:pt x="1791" y="154"/>
                    <a:pt x="2000" y="148"/>
                  </a:cubicBezTo>
                  <a:lnTo>
                    <a:pt x="2009" y="145"/>
                  </a:lnTo>
                  <a:lnTo>
                    <a:pt x="2009" y="148"/>
                  </a:lnTo>
                  <a:lnTo>
                    <a:pt x="2148" y="148"/>
                  </a:lnTo>
                  <a:cubicBezTo>
                    <a:pt x="2364" y="148"/>
                    <a:pt x="2573" y="158"/>
                    <a:pt x="2769" y="180"/>
                  </a:cubicBezTo>
                  <a:cubicBezTo>
                    <a:pt x="3033" y="212"/>
                    <a:pt x="3275" y="254"/>
                    <a:pt x="3509" y="312"/>
                  </a:cubicBezTo>
                  <a:cubicBezTo>
                    <a:pt x="3584" y="328"/>
                    <a:pt x="3658" y="351"/>
                    <a:pt x="3735" y="373"/>
                  </a:cubicBezTo>
                  <a:cubicBezTo>
                    <a:pt x="3738" y="377"/>
                    <a:pt x="3744" y="377"/>
                    <a:pt x="3747" y="377"/>
                  </a:cubicBezTo>
                  <a:cubicBezTo>
                    <a:pt x="3764" y="377"/>
                    <a:pt x="3777" y="367"/>
                    <a:pt x="3783" y="354"/>
                  </a:cubicBezTo>
                  <a:cubicBezTo>
                    <a:pt x="3786" y="345"/>
                    <a:pt x="3786" y="331"/>
                    <a:pt x="3783" y="322"/>
                  </a:cubicBezTo>
                  <a:cubicBezTo>
                    <a:pt x="3780" y="312"/>
                    <a:pt x="3771" y="306"/>
                    <a:pt x="3764" y="306"/>
                  </a:cubicBezTo>
                  <a:cubicBezTo>
                    <a:pt x="3612" y="257"/>
                    <a:pt x="3474" y="219"/>
                    <a:pt x="3346" y="187"/>
                  </a:cubicBezTo>
                  <a:cubicBezTo>
                    <a:pt x="2856" y="61"/>
                    <a:pt x="2357" y="0"/>
                    <a:pt x="1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2875517" y="2378825"/>
              <a:ext cx="643218" cy="145861"/>
            </a:xfrm>
            <a:custGeom>
              <a:avLst/>
              <a:gdLst/>
              <a:ahLst/>
              <a:cxnLst/>
              <a:rect l="l" t="t" r="r" b="b"/>
              <a:pathLst>
                <a:path w="4079" h="925" extrusionOk="0">
                  <a:moveTo>
                    <a:pt x="2749" y="1"/>
                  </a:moveTo>
                  <a:cubicBezTo>
                    <a:pt x="2700" y="1"/>
                    <a:pt x="2652" y="1"/>
                    <a:pt x="2604" y="4"/>
                  </a:cubicBezTo>
                  <a:lnTo>
                    <a:pt x="2623" y="7"/>
                  </a:lnTo>
                  <a:lnTo>
                    <a:pt x="2575" y="7"/>
                  </a:lnTo>
                  <a:cubicBezTo>
                    <a:pt x="2459" y="7"/>
                    <a:pt x="2366" y="10"/>
                    <a:pt x="2275" y="17"/>
                  </a:cubicBezTo>
                  <a:cubicBezTo>
                    <a:pt x="2156" y="26"/>
                    <a:pt x="2040" y="39"/>
                    <a:pt x="1935" y="55"/>
                  </a:cubicBezTo>
                  <a:cubicBezTo>
                    <a:pt x="1687" y="87"/>
                    <a:pt x="1468" y="133"/>
                    <a:pt x="1262" y="191"/>
                  </a:cubicBezTo>
                  <a:cubicBezTo>
                    <a:pt x="1043" y="252"/>
                    <a:pt x="834" y="326"/>
                    <a:pt x="647" y="406"/>
                  </a:cubicBezTo>
                  <a:cubicBezTo>
                    <a:pt x="638" y="409"/>
                    <a:pt x="625" y="415"/>
                    <a:pt x="614" y="418"/>
                  </a:cubicBezTo>
                  <a:cubicBezTo>
                    <a:pt x="380" y="525"/>
                    <a:pt x="197" y="625"/>
                    <a:pt x="42" y="734"/>
                  </a:cubicBezTo>
                  <a:cubicBezTo>
                    <a:pt x="20" y="747"/>
                    <a:pt x="7" y="773"/>
                    <a:pt x="3" y="799"/>
                  </a:cubicBezTo>
                  <a:cubicBezTo>
                    <a:pt x="0" y="828"/>
                    <a:pt x="7" y="860"/>
                    <a:pt x="26" y="882"/>
                  </a:cubicBezTo>
                  <a:cubicBezTo>
                    <a:pt x="45" y="908"/>
                    <a:pt x="78" y="924"/>
                    <a:pt x="109" y="924"/>
                  </a:cubicBezTo>
                  <a:cubicBezTo>
                    <a:pt x="126" y="924"/>
                    <a:pt x="139" y="921"/>
                    <a:pt x="151" y="914"/>
                  </a:cubicBezTo>
                  <a:lnTo>
                    <a:pt x="244" y="863"/>
                  </a:lnTo>
                  <a:cubicBezTo>
                    <a:pt x="316" y="824"/>
                    <a:pt x="383" y="789"/>
                    <a:pt x="451" y="754"/>
                  </a:cubicBezTo>
                  <a:cubicBezTo>
                    <a:pt x="564" y="696"/>
                    <a:pt x="666" y="650"/>
                    <a:pt x="769" y="605"/>
                  </a:cubicBezTo>
                  <a:cubicBezTo>
                    <a:pt x="962" y="525"/>
                    <a:pt x="1171" y="448"/>
                    <a:pt x="1406" y="377"/>
                  </a:cubicBezTo>
                  <a:cubicBezTo>
                    <a:pt x="1651" y="306"/>
                    <a:pt x="1893" y="249"/>
                    <a:pt x="2125" y="210"/>
                  </a:cubicBezTo>
                  <a:cubicBezTo>
                    <a:pt x="2359" y="171"/>
                    <a:pt x="2604" y="145"/>
                    <a:pt x="2852" y="139"/>
                  </a:cubicBezTo>
                  <a:cubicBezTo>
                    <a:pt x="2890" y="136"/>
                    <a:pt x="2929" y="136"/>
                    <a:pt x="2971" y="136"/>
                  </a:cubicBezTo>
                  <a:cubicBezTo>
                    <a:pt x="3334" y="136"/>
                    <a:pt x="3689" y="174"/>
                    <a:pt x="4013" y="255"/>
                  </a:cubicBezTo>
                  <a:lnTo>
                    <a:pt x="4017" y="255"/>
                  </a:lnTo>
                  <a:cubicBezTo>
                    <a:pt x="4049" y="255"/>
                    <a:pt x="4071" y="229"/>
                    <a:pt x="4075" y="206"/>
                  </a:cubicBezTo>
                  <a:cubicBezTo>
                    <a:pt x="4078" y="174"/>
                    <a:pt x="4052" y="155"/>
                    <a:pt x="4026" y="148"/>
                  </a:cubicBezTo>
                  <a:cubicBezTo>
                    <a:pt x="3792" y="94"/>
                    <a:pt x="3557" y="52"/>
                    <a:pt x="3331" y="29"/>
                  </a:cubicBezTo>
                  <a:cubicBezTo>
                    <a:pt x="3135" y="10"/>
                    <a:pt x="2942" y="1"/>
                    <a:pt x="2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1073795" y="2280588"/>
              <a:ext cx="543557" cy="541026"/>
            </a:xfrm>
            <a:custGeom>
              <a:avLst/>
              <a:gdLst/>
              <a:ahLst/>
              <a:cxnLst/>
              <a:rect l="l" t="t" r="r" b="b"/>
              <a:pathLst>
                <a:path w="3447" h="3431" extrusionOk="0">
                  <a:moveTo>
                    <a:pt x="1656" y="0"/>
                  </a:moveTo>
                  <a:cubicBezTo>
                    <a:pt x="1554" y="0"/>
                    <a:pt x="1451" y="11"/>
                    <a:pt x="1349" y="34"/>
                  </a:cubicBezTo>
                  <a:cubicBezTo>
                    <a:pt x="511" y="221"/>
                    <a:pt x="0" y="1126"/>
                    <a:pt x="206" y="2053"/>
                  </a:cubicBezTo>
                  <a:cubicBezTo>
                    <a:pt x="390" y="2867"/>
                    <a:pt x="1065" y="3431"/>
                    <a:pt x="1795" y="3431"/>
                  </a:cubicBezTo>
                  <a:cubicBezTo>
                    <a:pt x="1896" y="3431"/>
                    <a:pt x="1997" y="3420"/>
                    <a:pt x="2099" y="3397"/>
                  </a:cubicBezTo>
                  <a:cubicBezTo>
                    <a:pt x="2935" y="3211"/>
                    <a:pt x="3447" y="2307"/>
                    <a:pt x="3241" y="1377"/>
                  </a:cubicBezTo>
                  <a:cubicBezTo>
                    <a:pt x="3060" y="563"/>
                    <a:pt x="2384" y="0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1225016" y="2347130"/>
              <a:ext cx="380191" cy="378608"/>
            </a:xfrm>
            <a:custGeom>
              <a:avLst/>
              <a:gdLst/>
              <a:ahLst/>
              <a:cxnLst/>
              <a:rect l="l" t="t" r="r" b="b"/>
              <a:pathLst>
                <a:path w="2411" h="2401" extrusionOk="0">
                  <a:moveTo>
                    <a:pt x="1160" y="0"/>
                  </a:moveTo>
                  <a:cubicBezTo>
                    <a:pt x="1088" y="0"/>
                    <a:pt x="1015" y="8"/>
                    <a:pt x="943" y="25"/>
                  </a:cubicBezTo>
                  <a:cubicBezTo>
                    <a:pt x="357" y="153"/>
                    <a:pt x="0" y="787"/>
                    <a:pt x="145" y="1437"/>
                  </a:cubicBezTo>
                  <a:cubicBezTo>
                    <a:pt x="272" y="2006"/>
                    <a:pt x="745" y="2400"/>
                    <a:pt x="1255" y="2400"/>
                  </a:cubicBezTo>
                  <a:cubicBezTo>
                    <a:pt x="1326" y="2400"/>
                    <a:pt x="1397" y="2392"/>
                    <a:pt x="1468" y="2377"/>
                  </a:cubicBezTo>
                  <a:cubicBezTo>
                    <a:pt x="2054" y="2245"/>
                    <a:pt x="2411" y="1611"/>
                    <a:pt x="2266" y="964"/>
                  </a:cubicBezTo>
                  <a:cubicBezTo>
                    <a:pt x="2139" y="395"/>
                    <a:pt x="1669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1153426" y="2562526"/>
              <a:ext cx="174721" cy="72221"/>
            </a:xfrm>
            <a:custGeom>
              <a:avLst/>
              <a:gdLst/>
              <a:ahLst/>
              <a:cxnLst/>
              <a:rect l="l" t="t" r="r" b="b"/>
              <a:pathLst>
                <a:path w="1108" h="458" extrusionOk="0">
                  <a:moveTo>
                    <a:pt x="788" y="0"/>
                  </a:moveTo>
                  <a:cubicBezTo>
                    <a:pt x="704" y="0"/>
                    <a:pt x="608" y="11"/>
                    <a:pt x="509" y="33"/>
                  </a:cubicBezTo>
                  <a:cubicBezTo>
                    <a:pt x="216" y="100"/>
                    <a:pt x="0" y="238"/>
                    <a:pt x="23" y="348"/>
                  </a:cubicBezTo>
                  <a:cubicBezTo>
                    <a:pt x="40" y="418"/>
                    <a:pt x="157" y="457"/>
                    <a:pt x="318" y="457"/>
                  </a:cubicBezTo>
                  <a:cubicBezTo>
                    <a:pt x="401" y="457"/>
                    <a:pt x="496" y="447"/>
                    <a:pt x="596" y="425"/>
                  </a:cubicBezTo>
                  <a:cubicBezTo>
                    <a:pt x="889" y="361"/>
                    <a:pt x="1107" y="219"/>
                    <a:pt x="1082" y="110"/>
                  </a:cubicBezTo>
                  <a:cubicBezTo>
                    <a:pt x="1067" y="40"/>
                    <a:pt x="950" y="0"/>
                    <a:pt x="78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1047776" y="1893632"/>
              <a:ext cx="314434" cy="157530"/>
            </a:xfrm>
            <a:custGeom>
              <a:avLst/>
              <a:gdLst/>
              <a:ahLst/>
              <a:cxnLst/>
              <a:rect l="l" t="t" r="r" b="b"/>
              <a:pathLst>
                <a:path w="1994" h="999" extrusionOk="0">
                  <a:moveTo>
                    <a:pt x="1431" y="0"/>
                  </a:moveTo>
                  <a:cubicBezTo>
                    <a:pt x="1265" y="0"/>
                    <a:pt x="1071" y="30"/>
                    <a:pt x="870" y="93"/>
                  </a:cubicBezTo>
                  <a:cubicBezTo>
                    <a:pt x="358" y="255"/>
                    <a:pt x="0" y="567"/>
                    <a:pt x="72" y="792"/>
                  </a:cubicBezTo>
                  <a:cubicBezTo>
                    <a:pt x="115" y="927"/>
                    <a:pt x="305" y="999"/>
                    <a:pt x="562" y="999"/>
                  </a:cubicBezTo>
                  <a:cubicBezTo>
                    <a:pt x="729" y="999"/>
                    <a:pt x="924" y="968"/>
                    <a:pt x="1124" y="905"/>
                  </a:cubicBezTo>
                  <a:cubicBezTo>
                    <a:pt x="1636" y="744"/>
                    <a:pt x="1993" y="432"/>
                    <a:pt x="1922" y="209"/>
                  </a:cubicBezTo>
                  <a:cubicBezTo>
                    <a:pt x="1879" y="73"/>
                    <a:pt x="1689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2344587" y="2088529"/>
              <a:ext cx="508708" cy="543233"/>
            </a:xfrm>
            <a:custGeom>
              <a:avLst/>
              <a:gdLst/>
              <a:ahLst/>
              <a:cxnLst/>
              <a:rect l="l" t="t" r="r" b="b"/>
              <a:pathLst>
                <a:path w="3226" h="3445" extrusionOk="0">
                  <a:moveTo>
                    <a:pt x="1591" y="1"/>
                  </a:moveTo>
                  <a:cubicBezTo>
                    <a:pt x="1561" y="1"/>
                    <a:pt x="1531" y="2"/>
                    <a:pt x="1500" y="4"/>
                  </a:cubicBezTo>
                  <a:cubicBezTo>
                    <a:pt x="644" y="62"/>
                    <a:pt x="0" y="876"/>
                    <a:pt x="61" y="1825"/>
                  </a:cubicBezTo>
                  <a:cubicBezTo>
                    <a:pt x="124" y="2739"/>
                    <a:pt x="814" y="3445"/>
                    <a:pt x="1630" y="3445"/>
                  </a:cubicBezTo>
                  <a:cubicBezTo>
                    <a:pt x="1662" y="3445"/>
                    <a:pt x="1694" y="3444"/>
                    <a:pt x="1726" y="3441"/>
                  </a:cubicBezTo>
                  <a:cubicBezTo>
                    <a:pt x="2582" y="3386"/>
                    <a:pt x="3225" y="2568"/>
                    <a:pt x="3164" y="1622"/>
                  </a:cubicBezTo>
                  <a:cubicBezTo>
                    <a:pt x="3102" y="707"/>
                    <a:pt x="2408" y="1"/>
                    <a:pt x="1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2350106" y="2175413"/>
              <a:ext cx="356064" cy="380027"/>
            </a:xfrm>
            <a:custGeom>
              <a:avLst/>
              <a:gdLst/>
              <a:ahLst/>
              <a:cxnLst/>
              <a:rect l="l" t="t" r="r" b="b"/>
              <a:pathLst>
                <a:path w="2258" h="2410" extrusionOk="0">
                  <a:moveTo>
                    <a:pt x="1114" y="1"/>
                  </a:moveTo>
                  <a:cubicBezTo>
                    <a:pt x="1093" y="1"/>
                    <a:pt x="1071" y="1"/>
                    <a:pt x="1050" y="3"/>
                  </a:cubicBezTo>
                  <a:cubicBezTo>
                    <a:pt x="451" y="41"/>
                    <a:pt x="1" y="615"/>
                    <a:pt x="42" y="1277"/>
                  </a:cubicBezTo>
                  <a:cubicBezTo>
                    <a:pt x="86" y="1916"/>
                    <a:pt x="573" y="2410"/>
                    <a:pt x="1144" y="2410"/>
                  </a:cubicBezTo>
                  <a:cubicBezTo>
                    <a:pt x="1165" y="2410"/>
                    <a:pt x="1187" y="2409"/>
                    <a:pt x="1208" y="2408"/>
                  </a:cubicBezTo>
                  <a:cubicBezTo>
                    <a:pt x="1807" y="2369"/>
                    <a:pt x="2257" y="1799"/>
                    <a:pt x="2212" y="1136"/>
                  </a:cubicBezTo>
                  <a:cubicBezTo>
                    <a:pt x="2171" y="493"/>
                    <a:pt x="1685" y="1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2626215" y="2344292"/>
              <a:ext cx="173301" cy="64021"/>
            </a:xfrm>
            <a:custGeom>
              <a:avLst/>
              <a:gdLst/>
              <a:ahLst/>
              <a:cxnLst/>
              <a:rect l="l" t="t" r="r" b="b"/>
              <a:pathLst>
                <a:path w="1099" h="406" extrusionOk="0">
                  <a:moveTo>
                    <a:pt x="633" y="1"/>
                  </a:moveTo>
                  <a:cubicBezTo>
                    <a:pt x="602" y="1"/>
                    <a:pt x="571" y="2"/>
                    <a:pt x="539" y="4"/>
                  </a:cubicBezTo>
                  <a:cubicBezTo>
                    <a:pt x="239" y="23"/>
                    <a:pt x="1" y="129"/>
                    <a:pt x="10" y="239"/>
                  </a:cubicBezTo>
                  <a:cubicBezTo>
                    <a:pt x="16" y="339"/>
                    <a:pt x="212" y="406"/>
                    <a:pt x="466" y="406"/>
                  </a:cubicBezTo>
                  <a:cubicBezTo>
                    <a:pt x="498" y="406"/>
                    <a:pt x="531" y="405"/>
                    <a:pt x="564" y="403"/>
                  </a:cubicBezTo>
                  <a:cubicBezTo>
                    <a:pt x="863" y="383"/>
                    <a:pt x="1099" y="277"/>
                    <a:pt x="1092" y="168"/>
                  </a:cubicBezTo>
                  <a:cubicBezTo>
                    <a:pt x="1086" y="70"/>
                    <a:pt x="888" y="1"/>
                    <a:pt x="6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2417596" y="1698105"/>
              <a:ext cx="307338" cy="134350"/>
            </a:xfrm>
            <a:custGeom>
              <a:avLst/>
              <a:gdLst/>
              <a:ahLst/>
              <a:cxnLst/>
              <a:rect l="l" t="t" r="r" b="b"/>
              <a:pathLst>
                <a:path w="1949" h="852" extrusionOk="0">
                  <a:moveTo>
                    <a:pt x="943" y="1"/>
                  </a:moveTo>
                  <a:cubicBezTo>
                    <a:pt x="427" y="1"/>
                    <a:pt x="11" y="178"/>
                    <a:pt x="4" y="407"/>
                  </a:cubicBezTo>
                  <a:cubicBezTo>
                    <a:pt x="1" y="641"/>
                    <a:pt x="429" y="841"/>
                    <a:pt x="966" y="851"/>
                  </a:cubicBezTo>
                  <a:cubicBezTo>
                    <a:pt x="984" y="851"/>
                    <a:pt x="1002" y="851"/>
                    <a:pt x="1020" y="851"/>
                  </a:cubicBezTo>
                  <a:cubicBezTo>
                    <a:pt x="1530" y="851"/>
                    <a:pt x="1939" y="672"/>
                    <a:pt x="1945" y="445"/>
                  </a:cubicBezTo>
                  <a:cubicBezTo>
                    <a:pt x="1948" y="210"/>
                    <a:pt x="1517" y="11"/>
                    <a:pt x="982" y="1"/>
                  </a:cubicBezTo>
                  <a:cubicBezTo>
                    <a:pt x="969" y="1"/>
                    <a:pt x="956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1977179" y="2495037"/>
              <a:ext cx="46361" cy="141130"/>
            </a:xfrm>
            <a:custGeom>
              <a:avLst/>
              <a:gdLst/>
              <a:ahLst/>
              <a:cxnLst/>
              <a:rect l="l" t="t" r="r" b="b"/>
              <a:pathLst>
                <a:path w="294" h="895" extrusionOk="0">
                  <a:moveTo>
                    <a:pt x="81" y="0"/>
                  </a:moveTo>
                  <a:cubicBezTo>
                    <a:pt x="74" y="0"/>
                    <a:pt x="68" y="0"/>
                    <a:pt x="61" y="4"/>
                  </a:cubicBezTo>
                  <a:cubicBezTo>
                    <a:pt x="20" y="14"/>
                    <a:pt x="0" y="55"/>
                    <a:pt x="7" y="97"/>
                  </a:cubicBezTo>
                  <a:cubicBezTo>
                    <a:pt x="58" y="342"/>
                    <a:pt x="100" y="589"/>
                    <a:pt x="145" y="837"/>
                  </a:cubicBezTo>
                  <a:cubicBezTo>
                    <a:pt x="150" y="872"/>
                    <a:pt x="186" y="894"/>
                    <a:pt x="220" y="894"/>
                  </a:cubicBezTo>
                  <a:cubicBezTo>
                    <a:pt x="226" y="894"/>
                    <a:pt x="232" y="893"/>
                    <a:pt x="238" y="892"/>
                  </a:cubicBezTo>
                  <a:cubicBezTo>
                    <a:pt x="258" y="886"/>
                    <a:pt x="274" y="873"/>
                    <a:pt x="283" y="856"/>
                  </a:cubicBezTo>
                  <a:cubicBezTo>
                    <a:pt x="293" y="837"/>
                    <a:pt x="293" y="818"/>
                    <a:pt x="290" y="798"/>
                  </a:cubicBezTo>
                  <a:cubicBezTo>
                    <a:pt x="245" y="550"/>
                    <a:pt x="203" y="303"/>
                    <a:pt x="155" y="55"/>
                  </a:cubicBezTo>
                  <a:cubicBezTo>
                    <a:pt x="148" y="23"/>
                    <a:pt x="112" y="0"/>
                    <a:pt x="8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1828954" y="2671170"/>
              <a:ext cx="402110" cy="215874"/>
            </a:xfrm>
            <a:custGeom>
              <a:avLst/>
              <a:gdLst/>
              <a:ahLst/>
              <a:cxnLst/>
              <a:rect l="l" t="t" r="r" b="b"/>
              <a:pathLst>
                <a:path w="2550" h="1369" extrusionOk="0">
                  <a:moveTo>
                    <a:pt x="1513" y="0"/>
                  </a:moveTo>
                  <a:cubicBezTo>
                    <a:pt x="1449" y="0"/>
                    <a:pt x="1378" y="7"/>
                    <a:pt x="1307" y="13"/>
                  </a:cubicBezTo>
                  <a:cubicBezTo>
                    <a:pt x="1098" y="39"/>
                    <a:pt x="895" y="103"/>
                    <a:pt x="699" y="200"/>
                  </a:cubicBezTo>
                  <a:cubicBezTo>
                    <a:pt x="531" y="280"/>
                    <a:pt x="387" y="390"/>
                    <a:pt x="274" y="515"/>
                  </a:cubicBezTo>
                  <a:cubicBezTo>
                    <a:pt x="164" y="638"/>
                    <a:pt x="91" y="779"/>
                    <a:pt x="55" y="931"/>
                  </a:cubicBezTo>
                  <a:cubicBezTo>
                    <a:pt x="45" y="934"/>
                    <a:pt x="36" y="940"/>
                    <a:pt x="26" y="950"/>
                  </a:cubicBezTo>
                  <a:cubicBezTo>
                    <a:pt x="0" y="982"/>
                    <a:pt x="0" y="1030"/>
                    <a:pt x="33" y="1060"/>
                  </a:cubicBezTo>
                  <a:cubicBezTo>
                    <a:pt x="116" y="1133"/>
                    <a:pt x="210" y="1195"/>
                    <a:pt x="315" y="1243"/>
                  </a:cubicBezTo>
                  <a:cubicBezTo>
                    <a:pt x="412" y="1287"/>
                    <a:pt x="525" y="1320"/>
                    <a:pt x="644" y="1342"/>
                  </a:cubicBezTo>
                  <a:cubicBezTo>
                    <a:pt x="747" y="1358"/>
                    <a:pt x="853" y="1369"/>
                    <a:pt x="960" y="1369"/>
                  </a:cubicBezTo>
                  <a:cubicBezTo>
                    <a:pt x="1088" y="1369"/>
                    <a:pt x="1220" y="1355"/>
                    <a:pt x="1355" y="1333"/>
                  </a:cubicBezTo>
                  <a:cubicBezTo>
                    <a:pt x="1471" y="1314"/>
                    <a:pt x="1587" y="1284"/>
                    <a:pt x="1697" y="1249"/>
                  </a:cubicBezTo>
                  <a:cubicBezTo>
                    <a:pt x="1783" y="1220"/>
                    <a:pt x="1874" y="1185"/>
                    <a:pt x="1970" y="1140"/>
                  </a:cubicBezTo>
                  <a:cubicBezTo>
                    <a:pt x="2080" y="1088"/>
                    <a:pt x="2163" y="1043"/>
                    <a:pt x="2240" y="995"/>
                  </a:cubicBezTo>
                  <a:cubicBezTo>
                    <a:pt x="2282" y="969"/>
                    <a:pt x="2327" y="940"/>
                    <a:pt x="2369" y="908"/>
                  </a:cubicBezTo>
                  <a:cubicBezTo>
                    <a:pt x="2417" y="869"/>
                    <a:pt x="2453" y="834"/>
                    <a:pt x="2481" y="798"/>
                  </a:cubicBezTo>
                  <a:cubicBezTo>
                    <a:pt x="2511" y="763"/>
                    <a:pt x="2530" y="724"/>
                    <a:pt x="2543" y="679"/>
                  </a:cubicBezTo>
                  <a:cubicBezTo>
                    <a:pt x="2549" y="660"/>
                    <a:pt x="2549" y="641"/>
                    <a:pt x="2549" y="618"/>
                  </a:cubicBezTo>
                  <a:cubicBezTo>
                    <a:pt x="2549" y="589"/>
                    <a:pt x="2546" y="567"/>
                    <a:pt x="2539" y="541"/>
                  </a:cubicBezTo>
                  <a:cubicBezTo>
                    <a:pt x="2530" y="506"/>
                    <a:pt x="2514" y="470"/>
                    <a:pt x="2485" y="425"/>
                  </a:cubicBezTo>
                  <a:cubicBezTo>
                    <a:pt x="2462" y="390"/>
                    <a:pt x="2431" y="357"/>
                    <a:pt x="2385" y="316"/>
                  </a:cubicBezTo>
                  <a:cubicBezTo>
                    <a:pt x="2321" y="258"/>
                    <a:pt x="2237" y="206"/>
                    <a:pt x="2128" y="152"/>
                  </a:cubicBezTo>
                  <a:cubicBezTo>
                    <a:pt x="2041" y="109"/>
                    <a:pt x="1951" y="75"/>
                    <a:pt x="1854" y="45"/>
                  </a:cubicBezTo>
                  <a:cubicBezTo>
                    <a:pt x="1752" y="17"/>
                    <a:pt x="1636" y="0"/>
                    <a:pt x="1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1732450" y="2509229"/>
              <a:ext cx="556015" cy="395007"/>
            </a:xfrm>
            <a:custGeom>
              <a:avLst/>
              <a:gdLst/>
              <a:ahLst/>
              <a:cxnLst/>
              <a:rect l="l" t="t" r="r" b="b"/>
              <a:pathLst>
                <a:path w="3526" h="2505" extrusionOk="0">
                  <a:moveTo>
                    <a:pt x="2012" y="1153"/>
                  </a:moveTo>
                  <a:cubicBezTo>
                    <a:pt x="2086" y="1153"/>
                    <a:pt x="2157" y="1156"/>
                    <a:pt x="2228" y="1166"/>
                  </a:cubicBezTo>
                  <a:lnTo>
                    <a:pt x="2209" y="1163"/>
                  </a:lnTo>
                  <a:lnTo>
                    <a:pt x="2209" y="1163"/>
                  </a:lnTo>
                  <a:cubicBezTo>
                    <a:pt x="2337" y="1182"/>
                    <a:pt x="2460" y="1214"/>
                    <a:pt x="2576" y="1259"/>
                  </a:cubicBezTo>
                  <a:lnTo>
                    <a:pt x="2585" y="1265"/>
                  </a:lnTo>
                  <a:cubicBezTo>
                    <a:pt x="2685" y="1307"/>
                    <a:pt x="2775" y="1362"/>
                    <a:pt x="2856" y="1423"/>
                  </a:cubicBezTo>
                  <a:cubicBezTo>
                    <a:pt x="2933" y="1481"/>
                    <a:pt x="3001" y="1549"/>
                    <a:pt x="3059" y="1623"/>
                  </a:cubicBezTo>
                  <a:cubicBezTo>
                    <a:pt x="3074" y="1645"/>
                    <a:pt x="3090" y="1668"/>
                    <a:pt x="3107" y="1693"/>
                  </a:cubicBezTo>
                  <a:lnTo>
                    <a:pt x="3090" y="1720"/>
                  </a:lnTo>
                  <a:cubicBezTo>
                    <a:pt x="3016" y="1812"/>
                    <a:pt x="2930" y="1900"/>
                    <a:pt x="2830" y="1977"/>
                  </a:cubicBezTo>
                  <a:cubicBezTo>
                    <a:pt x="2720" y="2060"/>
                    <a:pt x="2598" y="2131"/>
                    <a:pt x="2466" y="2189"/>
                  </a:cubicBezTo>
                  <a:cubicBezTo>
                    <a:pt x="2289" y="2263"/>
                    <a:pt x="2112" y="2308"/>
                    <a:pt x="1929" y="2334"/>
                  </a:cubicBezTo>
                  <a:lnTo>
                    <a:pt x="1948" y="2334"/>
                  </a:lnTo>
                  <a:cubicBezTo>
                    <a:pt x="1851" y="2344"/>
                    <a:pt x="1755" y="2350"/>
                    <a:pt x="1658" y="2350"/>
                  </a:cubicBezTo>
                  <a:cubicBezTo>
                    <a:pt x="1565" y="2350"/>
                    <a:pt x="1471" y="2344"/>
                    <a:pt x="1382" y="2334"/>
                  </a:cubicBezTo>
                  <a:cubicBezTo>
                    <a:pt x="1230" y="2311"/>
                    <a:pt x="1085" y="2273"/>
                    <a:pt x="950" y="2218"/>
                  </a:cubicBezTo>
                  <a:cubicBezTo>
                    <a:pt x="877" y="2189"/>
                    <a:pt x="802" y="2148"/>
                    <a:pt x="731" y="2096"/>
                  </a:cubicBezTo>
                  <a:cubicBezTo>
                    <a:pt x="748" y="2019"/>
                    <a:pt x="770" y="1941"/>
                    <a:pt x="799" y="1864"/>
                  </a:cubicBezTo>
                  <a:cubicBezTo>
                    <a:pt x="834" y="1784"/>
                    <a:pt x="880" y="1706"/>
                    <a:pt x="931" y="1635"/>
                  </a:cubicBezTo>
                  <a:cubicBezTo>
                    <a:pt x="989" y="1565"/>
                    <a:pt x="1057" y="1497"/>
                    <a:pt x="1137" y="1433"/>
                  </a:cubicBezTo>
                  <a:cubicBezTo>
                    <a:pt x="1224" y="1368"/>
                    <a:pt x="1321" y="1310"/>
                    <a:pt x="1427" y="1268"/>
                  </a:cubicBezTo>
                  <a:cubicBezTo>
                    <a:pt x="1545" y="1221"/>
                    <a:pt x="1671" y="1185"/>
                    <a:pt x="1800" y="1166"/>
                  </a:cubicBezTo>
                  <a:cubicBezTo>
                    <a:pt x="1871" y="1156"/>
                    <a:pt x="1942" y="1153"/>
                    <a:pt x="2012" y="1153"/>
                  </a:cubicBezTo>
                  <a:close/>
                  <a:moveTo>
                    <a:pt x="2753" y="1"/>
                  </a:moveTo>
                  <a:cubicBezTo>
                    <a:pt x="2688" y="1"/>
                    <a:pt x="2621" y="10"/>
                    <a:pt x="2550" y="29"/>
                  </a:cubicBezTo>
                  <a:cubicBezTo>
                    <a:pt x="2405" y="71"/>
                    <a:pt x="2276" y="151"/>
                    <a:pt x="2147" y="236"/>
                  </a:cubicBezTo>
                  <a:lnTo>
                    <a:pt x="2099" y="267"/>
                  </a:lnTo>
                  <a:cubicBezTo>
                    <a:pt x="1993" y="338"/>
                    <a:pt x="1881" y="413"/>
                    <a:pt x="1765" y="464"/>
                  </a:cubicBezTo>
                  <a:cubicBezTo>
                    <a:pt x="1752" y="467"/>
                    <a:pt x="1742" y="474"/>
                    <a:pt x="1732" y="477"/>
                  </a:cubicBezTo>
                  <a:cubicBezTo>
                    <a:pt x="1606" y="457"/>
                    <a:pt x="1484" y="426"/>
                    <a:pt x="1365" y="393"/>
                  </a:cubicBezTo>
                  <a:cubicBezTo>
                    <a:pt x="1247" y="361"/>
                    <a:pt x="1124" y="329"/>
                    <a:pt x="1002" y="310"/>
                  </a:cubicBezTo>
                  <a:cubicBezTo>
                    <a:pt x="934" y="300"/>
                    <a:pt x="877" y="294"/>
                    <a:pt x="822" y="294"/>
                  </a:cubicBezTo>
                  <a:cubicBezTo>
                    <a:pt x="761" y="294"/>
                    <a:pt x="696" y="303"/>
                    <a:pt x="632" y="316"/>
                  </a:cubicBezTo>
                  <a:cubicBezTo>
                    <a:pt x="513" y="345"/>
                    <a:pt x="397" y="406"/>
                    <a:pt x="287" y="506"/>
                  </a:cubicBezTo>
                  <a:cubicBezTo>
                    <a:pt x="201" y="586"/>
                    <a:pt x="130" y="686"/>
                    <a:pt x="78" y="796"/>
                  </a:cubicBezTo>
                  <a:cubicBezTo>
                    <a:pt x="36" y="895"/>
                    <a:pt x="11" y="1001"/>
                    <a:pt x="4" y="1117"/>
                  </a:cubicBezTo>
                  <a:cubicBezTo>
                    <a:pt x="1" y="1217"/>
                    <a:pt x="17" y="1326"/>
                    <a:pt x="49" y="1439"/>
                  </a:cubicBezTo>
                  <a:cubicBezTo>
                    <a:pt x="78" y="1539"/>
                    <a:pt x="126" y="1642"/>
                    <a:pt x="187" y="1745"/>
                  </a:cubicBezTo>
                  <a:cubicBezTo>
                    <a:pt x="303" y="1935"/>
                    <a:pt x="467" y="2106"/>
                    <a:pt x="660" y="2237"/>
                  </a:cubicBezTo>
                  <a:cubicBezTo>
                    <a:pt x="825" y="2347"/>
                    <a:pt x="1027" y="2424"/>
                    <a:pt x="1266" y="2469"/>
                  </a:cubicBezTo>
                  <a:cubicBezTo>
                    <a:pt x="1394" y="2492"/>
                    <a:pt x="1526" y="2504"/>
                    <a:pt x="1658" y="2504"/>
                  </a:cubicBezTo>
                  <a:cubicBezTo>
                    <a:pt x="1977" y="2504"/>
                    <a:pt x="2299" y="2434"/>
                    <a:pt x="2588" y="2302"/>
                  </a:cubicBezTo>
                  <a:cubicBezTo>
                    <a:pt x="2791" y="2209"/>
                    <a:pt x="2975" y="2076"/>
                    <a:pt x="3120" y="1919"/>
                  </a:cubicBezTo>
                  <a:cubicBezTo>
                    <a:pt x="3194" y="1839"/>
                    <a:pt x="3261" y="1748"/>
                    <a:pt x="3319" y="1652"/>
                  </a:cubicBezTo>
                  <a:cubicBezTo>
                    <a:pt x="3361" y="1577"/>
                    <a:pt x="3399" y="1497"/>
                    <a:pt x="3432" y="1397"/>
                  </a:cubicBezTo>
                  <a:cubicBezTo>
                    <a:pt x="3464" y="1310"/>
                    <a:pt x="3487" y="1214"/>
                    <a:pt x="3503" y="1117"/>
                  </a:cubicBezTo>
                  <a:cubicBezTo>
                    <a:pt x="3518" y="1014"/>
                    <a:pt x="3525" y="915"/>
                    <a:pt x="3518" y="818"/>
                  </a:cubicBezTo>
                  <a:cubicBezTo>
                    <a:pt x="3509" y="609"/>
                    <a:pt x="3445" y="422"/>
                    <a:pt x="3338" y="284"/>
                  </a:cubicBezTo>
                  <a:cubicBezTo>
                    <a:pt x="3300" y="236"/>
                    <a:pt x="3258" y="194"/>
                    <a:pt x="3200" y="148"/>
                  </a:cubicBezTo>
                  <a:cubicBezTo>
                    <a:pt x="3148" y="110"/>
                    <a:pt x="3087" y="78"/>
                    <a:pt x="3007" y="46"/>
                  </a:cubicBezTo>
                  <a:cubicBezTo>
                    <a:pt x="2939" y="20"/>
                    <a:pt x="2862" y="4"/>
                    <a:pt x="2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1842042" y="2323478"/>
              <a:ext cx="272331" cy="214770"/>
            </a:xfrm>
            <a:custGeom>
              <a:avLst/>
              <a:gdLst/>
              <a:ahLst/>
              <a:cxnLst/>
              <a:rect l="l" t="t" r="r" b="b"/>
              <a:pathLst>
                <a:path w="1727" h="1362" extrusionOk="0">
                  <a:moveTo>
                    <a:pt x="1128" y="1"/>
                  </a:moveTo>
                  <a:cubicBezTo>
                    <a:pt x="1089" y="1"/>
                    <a:pt x="1051" y="4"/>
                    <a:pt x="1012" y="7"/>
                  </a:cubicBezTo>
                  <a:cubicBezTo>
                    <a:pt x="847" y="16"/>
                    <a:pt x="684" y="49"/>
                    <a:pt x="525" y="104"/>
                  </a:cubicBezTo>
                  <a:cubicBezTo>
                    <a:pt x="477" y="120"/>
                    <a:pt x="429" y="139"/>
                    <a:pt x="381" y="158"/>
                  </a:cubicBezTo>
                  <a:cubicBezTo>
                    <a:pt x="320" y="187"/>
                    <a:pt x="255" y="229"/>
                    <a:pt x="191" y="284"/>
                  </a:cubicBezTo>
                  <a:cubicBezTo>
                    <a:pt x="72" y="383"/>
                    <a:pt x="1" y="525"/>
                    <a:pt x="8" y="661"/>
                  </a:cubicBezTo>
                  <a:cubicBezTo>
                    <a:pt x="8" y="722"/>
                    <a:pt x="27" y="783"/>
                    <a:pt x="59" y="844"/>
                  </a:cubicBezTo>
                  <a:cubicBezTo>
                    <a:pt x="91" y="898"/>
                    <a:pt x="136" y="943"/>
                    <a:pt x="201" y="989"/>
                  </a:cubicBezTo>
                  <a:cubicBezTo>
                    <a:pt x="252" y="1027"/>
                    <a:pt x="320" y="1056"/>
                    <a:pt x="400" y="1072"/>
                  </a:cubicBezTo>
                  <a:cubicBezTo>
                    <a:pt x="448" y="1082"/>
                    <a:pt x="500" y="1088"/>
                    <a:pt x="552" y="1088"/>
                  </a:cubicBezTo>
                  <a:cubicBezTo>
                    <a:pt x="574" y="1088"/>
                    <a:pt x="593" y="1088"/>
                    <a:pt x="616" y="1085"/>
                  </a:cubicBezTo>
                  <a:cubicBezTo>
                    <a:pt x="645" y="1163"/>
                    <a:pt x="690" y="1224"/>
                    <a:pt x="748" y="1272"/>
                  </a:cubicBezTo>
                  <a:cubicBezTo>
                    <a:pt x="815" y="1329"/>
                    <a:pt x="896" y="1362"/>
                    <a:pt x="976" y="1362"/>
                  </a:cubicBezTo>
                  <a:cubicBezTo>
                    <a:pt x="989" y="1362"/>
                    <a:pt x="1002" y="1362"/>
                    <a:pt x="1015" y="1359"/>
                  </a:cubicBezTo>
                  <a:cubicBezTo>
                    <a:pt x="1063" y="1353"/>
                    <a:pt x="1105" y="1336"/>
                    <a:pt x="1143" y="1314"/>
                  </a:cubicBezTo>
                  <a:cubicBezTo>
                    <a:pt x="1186" y="1288"/>
                    <a:pt x="1220" y="1249"/>
                    <a:pt x="1250" y="1204"/>
                  </a:cubicBezTo>
                  <a:cubicBezTo>
                    <a:pt x="1275" y="1163"/>
                    <a:pt x="1295" y="1111"/>
                    <a:pt x="1305" y="1056"/>
                  </a:cubicBezTo>
                  <a:cubicBezTo>
                    <a:pt x="1308" y="1024"/>
                    <a:pt x="1311" y="989"/>
                    <a:pt x="1311" y="953"/>
                  </a:cubicBezTo>
                  <a:cubicBezTo>
                    <a:pt x="1443" y="892"/>
                    <a:pt x="1536" y="824"/>
                    <a:pt x="1607" y="747"/>
                  </a:cubicBezTo>
                  <a:cubicBezTo>
                    <a:pt x="1626" y="725"/>
                    <a:pt x="1642" y="699"/>
                    <a:pt x="1658" y="677"/>
                  </a:cubicBezTo>
                  <a:cubicBezTo>
                    <a:pt x="1675" y="650"/>
                    <a:pt x="1684" y="625"/>
                    <a:pt x="1694" y="600"/>
                  </a:cubicBezTo>
                  <a:cubicBezTo>
                    <a:pt x="1716" y="548"/>
                    <a:pt x="1726" y="490"/>
                    <a:pt x="1723" y="422"/>
                  </a:cubicBezTo>
                  <a:cubicBezTo>
                    <a:pt x="1723" y="342"/>
                    <a:pt x="1697" y="264"/>
                    <a:pt x="1655" y="206"/>
                  </a:cubicBezTo>
                  <a:cubicBezTo>
                    <a:pt x="1617" y="148"/>
                    <a:pt x="1559" y="100"/>
                    <a:pt x="1491" y="68"/>
                  </a:cubicBezTo>
                  <a:cubicBezTo>
                    <a:pt x="1427" y="39"/>
                    <a:pt x="1353" y="20"/>
                    <a:pt x="1256" y="7"/>
                  </a:cubicBezTo>
                  <a:cubicBezTo>
                    <a:pt x="1211" y="4"/>
                    <a:pt x="1170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1867587" y="2360533"/>
              <a:ext cx="88937" cy="47779"/>
            </a:xfrm>
            <a:custGeom>
              <a:avLst/>
              <a:gdLst/>
              <a:ahLst/>
              <a:cxnLst/>
              <a:rect l="l" t="t" r="r" b="b"/>
              <a:pathLst>
                <a:path w="564" h="303" extrusionOk="0">
                  <a:moveTo>
                    <a:pt x="451" y="1"/>
                  </a:moveTo>
                  <a:cubicBezTo>
                    <a:pt x="396" y="1"/>
                    <a:pt x="318" y="20"/>
                    <a:pt x="238" y="56"/>
                  </a:cubicBezTo>
                  <a:cubicBezTo>
                    <a:pt x="97" y="120"/>
                    <a:pt x="0" y="216"/>
                    <a:pt x="26" y="268"/>
                  </a:cubicBezTo>
                  <a:cubicBezTo>
                    <a:pt x="35" y="290"/>
                    <a:pt x="67" y="303"/>
                    <a:pt x="112" y="303"/>
                  </a:cubicBezTo>
                  <a:cubicBezTo>
                    <a:pt x="167" y="303"/>
                    <a:pt x="244" y="283"/>
                    <a:pt x="325" y="249"/>
                  </a:cubicBezTo>
                  <a:cubicBezTo>
                    <a:pt x="467" y="184"/>
                    <a:pt x="563" y="90"/>
                    <a:pt x="537" y="36"/>
                  </a:cubicBezTo>
                  <a:cubicBezTo>
                    <a:pt x="528" y="13"/>
                    <a:pt x="495" y="1"/>
                    <a:pt x="451" y="1"/>
                  </a:cubicBezTo>
                  <a:close/>
                </a:path>
              </a:pathLst>
            </a:custGeom>
            <a:solidFill>
              <a:srgbClr val="B27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1292032" y="3581635"/>
              <a:ext cx="1211532" cy="593536"/>
            </a:xfrm>
            <a:custGeom>
              <a:avLst/>
              <a:gdLst/>
              <a:ahLst/>
              <a:cxnLst/>
              <a:rect l="l" t="t" r="r" b="b"/>
              <a:pathLst>
                <a:path w="7683" h="3764" extrusionOk="0">
                  <a:moveTo>
                    <a:pt x="3009" y="1"/>
                  </a:moveTo>
                  <a:cubicBezTo>
                    <a:pt x="2994" y="4"/>
                    <a:pt x="2977" y="10"/>
                    <a:pt x="2967" y="23"/>
                  </a:cubicBezTo>
                  <a:cubicBezTo>
                    <a:pt x="2939" y="17"/>
                    <a:pt x="2909" y="13"/>
                    <a:pt x="2878" y="13"/>
                  </a:cubicBezTo>
                  <a:cubicBezTo>
                    <a:pt x="2858" y="10"/>
                    <a:pt x="2839" y="10"/>
                    <a:pt x="2816" y="10"/>
                  </a:cubicBezTo>
                  <a:cubicBezTo>
                    <a:pt x="2665" y="10"/>
                    <a:pt x="2507" y="42"/>
                    <a:pt x="2330" y="110"/>
                  </a:cubicBezTo>
                  <a:cubicBezTo>
                    <a:pt x="2156" y="174"/>
                    <a:pt x="1979" y="271"/>
                    <a:pt x="1789" y="403"/>
                  </a:cubicBezTo>
                  <a:cubicBezTo>
                    <a:pt x="1626" y="519"/>
                    <a:pt x="1461" y="657"/>
                    <a:pt x="1303" y="815"/>
                  </a:cubicBezTo>
                  <a:cubicBezTo>
                    <a:pt x="1174" y="940"/>
                    <a:pt x="1059" y="1069"/>
                    <a:pt x="959" y="1201"/>
                  </a:cubicBezTo>
                  <a:cubicBezTo>
                    <a:pt x="862" y="1326"/>
                    <a:pt x="785" y="1446"/>
                    <a:pt x="721" y="1565"/>
                  </a:cubicBezTo>
                  <a:cubicBezTo>
                    <a:pt x="682" y="1645"/>
                    <a:pt x="644" y="1732"/>
                    <a:pt x="599" y="1838"/>
                  </a:cubicBezTo>
                  <a:cubicBezTo>
                    <a:pt x="553" y="1954"/>
                    <a:pt x="515" y="2070"/>
                    <a:pt x="486" y="2189"/>
                  </a:cubicBezTo>
                  <a:cubicBezTo>
                    <a:pt x="428" y="2402"/>
                    <a:pt x="406" y="2585"/>
                    <a:pt x="415" y="2752"/>
                  </a:cubicBezTo>
                  <a:cubicBezTo>
                    <a:pt x="315" y="2691"/>
                    <a:pt x="222" y="2627"/>
                    <a:pt x="132" y="2562"/>
                  </a:cubicBezTo>
                  <a:cubicBezTo>
                    <a:pt x="119" y="2553"/>
                    <a:pt x="103" y="2547"/>
                    <a:pt x="87" y="2547"/>
                  </a:cubicBezTo>
                  <a:cubicBezTo>
                    <a:pt x="61" y="2547"/>
                    <a:pt x="39" y="2559"/>
                    <a:pt x="26" y="2578"/>
                  </a:cubicBezTo>
                  <a:cubicBezTo>
                    <a:pt x="0" y="2614"/>
                    <a:pt x="10" y="2663"/>
                    <a:pt x="42" y="2688"/>
                  </a:cubicBezTo>
                  <a:cubicBezTo>
                    <a:pt x="421" y="2965"/>
                    <a:pt x="865" y="3190"/>
                    <a:pt x="1361" y="3354"/>
                  </a:cubicBezTo>
                  <a:cubicBezTo>
                    <a:pt x="1828" y="3508"/>
                    <a:pt x="2337" y="3605"/>
                    <a:pt x="2874" y="3648"/>
                  </a:cubicBezTo>
                  <a:cubicBezTo>
                    <a:pt x="3042" y="3657"/>
                    <a:pt x="3209" y="3663"/>
                    <a:pt x="3376" y="3663"/>
                  </a:cubicBezTo>
                  <a:cubicBezTo>
                    <a:pt x="3640" y="3663"/>
                    <a:pt x="3904" y="3651"/>
                    <a:pt x="4168" y="3618"/>
                  </a:cubicBezTo>
                  <a:cubicBezTo>
                    <a:pt x="4590" y="3573"/>
                    <a:pt x="5002" y="3486"/>
                    <a:pt x="5394" y="3358"/>
                  </a:cubicBezTo>
                  <a:cubicBezTo>
                    <a:pt x="5420" y="3386"/>
                    <a:pt x="5442" y="3416"/>
                    <a:pt x="5466" y="3444"/>
                  </a:cubicBezTo>
                  <a:cubicBezTo>
                    <a:pt x="5500" y="3483"/>
                    <a:pt x="5543" y="3522"/>
                    <a:pt x="5594" y="3563"/>
                  </a:cubicBezTo>
                  <a:cubicBezTo>
                    <a:pt x="5681" y="3624"/>
                    <a:pt x="5778" y="3676"/>
                    <a:pt x="5890" y="3715"/>
                  </a:cubicBezTo>
                  <a:cubicBezTo>
                    <a:pt x="5990" y="3747"/>
                    <a:pt x="6096" y="3763"/>
                    <a:pt x="6209" y="3763"/>
                  </a:cubicBezTo>
                  <a:lnTo>
                    <a:pt x="6222" y="3763"/>
                  </a:lnTo>
                  <a:cubicBezTo>
                    <a:pt x="6283" y="3763"/>
                    <a:pt x="6341" y="3753"/>
                    <a:pt x="6386" y="3747"/>
                  </a:cubicBezTo>
                  <a:cubicBezTo>
                    <a:pt x="6443" y="3737"/>
                    <a:pt x="6498" y="3721"/>
                    <a:pt x="6553" y="3698"/>
                  </a:cubicBezTo>
                  <a:cubicBezTo>
                    <a:pt x="6605" y="3679"/>
                    <a:pt x="6647" y="3654"/>
                    <a:pt x="6682" y="3628"/>
                  </a:cubicBezTo>
                  <a:cubicBezTo>
                    <a:pt x="6721" y="3599"/>
                    <a:pt x="6756" y="3563"/>
                    <a:pt x="6785" y="3522"/>
                  </a:cubicBezTo>
                  <a:cubicBezTo>
                    <a:pt x="6804" y="3493"/>
                    <a:pt x="6820" y="3457"/>
                    <a:pt x="6830" y="3412"/>
                  </a:cubicBezTo>
                  <a:cubicBezTo>
                    <a:pt x="6843" y="3373"/>
                    <a:pt x="6846" y="3328"/>
                    <a:pt x="6840" y="3284"/>
                  </a:cubicBezTo>
                  <a:cubicBezTo>
                    <a:pt x="6837" y="3229"/>
                    <a:pt x="6820" y="3177"/>
                    <a:pt x="6794" y="3122"/>
                  </a:cubicBezTo>
                  <a:lnTo>
                    <a:pt x="6794" y="3122"/>
                  </a:lnTo>
                  <a:cubicBezTo>
                    <a:pt x="6885" y="3152"/>
                    <a:pt x="6978" y="3168"/>
                    <a:pt x="7068" y="3171"/>
                  </a:cubicBezTo>
                  <a:lnTo>
                    <a:pt x="7091" y="3171"/>
                  </a:lnTo>
                  <a:cubicBezTo>
                    <a:pt x="7200" y="3171"/>
                    <a:pt x="7303" y="3145"/>
                    <a:pt x="7393" y="3100"/>
                  </a:cubicBezTo>
                  <a:cubicBezTo>
                    <a:pt x="7438" y="3077"/>
                    <a:pt x="7483" y="3042"/>
                    <a:pt x="7525" y="3000"/>
                  </a:cubicBezTo>
                  <a:cubicBezTo>
                    <a:pt x="7567" y="2958"/>
                    <a:pt x="7602" y="2910"/>
                    <a:pt x="7632" y="2859"/>
                  </a:cubicBezTo>
                  <a:cubicBezTo>
                    <a:pt x="7654" y="2817"/>
                    <a:pt x="7667" y="2775"/>
                    <a:pt x="7673" y="2733"/>
                  </a:cubicBezTo>
                  <a:cubicBezTo>
                    <a:pt x="7682" y="2685"/>
                    <a:pt x="7679" y="2639"/>
                    <a:pt x="7670" y="2592"/>
                  </a:cubicBezTo>
                  <a:cubicBezTo>
                    <a:pt x="7663" y="2556"/>
                    <a:pt x="7648" y="2520"/>
                    <a:pt x="7625" y="2479"/>
                  </a:cubicBezTo>
                  <a:cubicBezTo>
                    <a:pt x="7605" y="2446"/>
                    <a:pt x="7577" y="2412"/>
                    <a:pt x="7538" y="2376"/>
                  </a:cubicBezTo>
                  <a:cubicBezTo>
                    <a:pt x="7480" y="2318"/>
                    <a:pt x="7406" y="2266"/>
                    <a:pt x="7312" y="2218"/>
                  </a:cubicBezTo>
                  <a:cubicBezTo>
                    <a:pt x="7274" y="2199"/>
                    <a:pt x="7238" y="2183"/>
                    <a:pt x="7200" y="2167"/>
                  </a:cubicBezTo>
                  <a:cubicBezTo>
                    <a:pt x="7287" y="2137"/>
                    <a:pt x="7367" y="2083"/>
                    <a:pt x="7435" y="2015"/>
                  </a:cubicBezTo>
                  <a:cubicBezTo>
                    <a:pt x="7522" y="1935"/>
                    <a:pt x="7583" y="1832"/>
                    <a:pt x="7612" y="1723"/>
                  </a:cubicBezTo>
                  <a:cubicBezTo>
                    <a:pt x="7641" y="1613"/>
                    <a:pt x="7644" y="1500"/>
                    <a:pt x="7618" y="1400"/>
                  </a:cubicBezTo>
                  <a:cubicBezTo>
                    <a:pt x="7609" y="1359"/>
                    <a:pt x="7593" y="1320"/>
                    <a:pt x="7574" y="1288"/>
                  </a:cubicBezTo>
                  <a:cubicBezTo>
                    <a:pt x="7564" y="1268"/>
                    <a:pt x="7554" y="1249"/>
                    <a:pt x="7541" y="1234"/>
                  </a:cubicBezTo>
                  <a:cubicBezTo>
                    <a:pt x="7528" y="1217"/>
                    <a:pt x="7513" y="1201"/>
                    <a:pt x="7496" y="1185"/>
                  </a:cubicBezTo>
                  <a:cubicBezTo>
                    <a:pt x="7441" y="1133"/>
                    <a:pt x="7370" y="1098"/>
                    <a:pt x="7284" y="1075"/>
                  </a:cubicBezTo>
                  <a:cubicBezTo>
                    <a:pt x="7229" y="1063"/>
                    <a:pt x="7171" y="1056"/>
                    <a:pt x="7107" y="1056"/>
                  </a:cubicBezTo>
                  <a:cubicBezTo>
                    <a:pt x="7081" y="1056"/>
                    <a:pt x="7058" y="1056"/>
                    <a:pt x="7036" y="1060"/>
                  </a:cubicBezTo>
                  <a:cubicBezTo>
                    <a:pt x="6959" y="1063"/>
                    <a:pt x="6878" y="1079"/>
                    <a:pt x="6779" y="1105"/>
                  </a:cubicBezTo>
                  <a:cubicBezTo>
                    <a:pt x="6752" y="1114"/>
                    <a:pt x="6727" y="1121"/>
                    <a:pt x="6701" y="1130"/>
                  </a:cubicBezTo>
                  <a:cubicBezTo>
                    <a:pt x="6727" y="1072"/>
                    <a:pt x="6736" y="1008"/>
                    <a:pt x="6740" y="947"/>
                  </a:cubicBezTo>
                  <a:cubicBezTo>
                    <a:pt x="6743" y="853"/>
                    <a:pt x="6724" y="766"/>
                    <a:pt x="6688" y="693"/>
                  </a:cubicBezTo>
                  <a:cubicBezTo>
                    <a:pt x="6669" y="654"/>
                    <a:pt x="6644" y="619"/>
                    <a:pt x="6614" y="586"/>
                  </a:cubicBezTo>
                  <a:cubicBezTo>
                    <a:pt x="6598" y="570"/>
                    <a:pt x="6582" y="554"/>
                    <a:pt x="6562" y="538"/>
                  </a:cubicBezTo>
                  <a:cubicBezTo>
                    <a:pt x="6543" y="522"/>
                    <a:pt x="6521" y="509"/>
                    <a:pt x="6498" y="496"/>
                  </a:cubicBezTo>
                  <a:cubicBezTo>
                    <a:pt x="6450" y="470"/>
                    <a:pt x="6402" y="457"/>
                    <a:pt x="6360" y="445"/>
                  </a:cubicBezTo>
                  <a:cubicBezTo>
                    <a:pt x="6324" y="438"/>
                    <a:pt x="6289" y="435"/>
                    <a:pt x="6247" y="435"/>
                  </a:cubicBezTo>
                  <a:cubicBezTo>
                    <a:pt x="6231" y="435"/>
                    <a:pt x="6212" y="435"/>
                    <a:pt x="6192" y="438"/>
                  </a:cubicBezTo>
                  <a:cubicBezTo>
                    <a:pt x="6145" y="438"/>
                    <a:pt x="6090" y="451"/>
                    <a:pt x="6022" y="473"/>
                  </a:cubicBezTo>
                  <a:cubicBezTo>
                    <a:pt x="5968" y="490"/>
                    <a:pt x="5910" y="519"/>
                    <a:pt x="5842" y="558"/>
                  </a:cubicBezTo>
                  <a:cubicBezTo>
                    <a:pt x="5745" y="616"/>
                    <a:pt x="5649" y="693"/>
                    <a:pt x="5552" y="792"/>
                  </a:cubicBezTo>
                  <a:cubicBezTo>
                    <a:pt x="5475" y="870"/>
                    <a:pt x="5408" y="963"/>
                    <a:pt x="5350" y="1063"/>
                  </a:cubicBezTo>
                  <a:cubicBezTo>
                    <a:pt x="5279" y="1053"/>
                    <a:pt x="5201" y="1040"/>
                    <a:pt x="5118" y="1024"/>
                  </a:cubicBezTo>
                  <a:lnTo>
                    <a:pt x="5105" y="1021"/>
                  </a:lnTo>
                  <a:lnTo>
                    <a:pt x="5105" y="1024"/>
                  </a:lnTo>
                  <a:cubicBezTo>
                    <a:pt x="4805" y="953"/>
                    <a:pt x="4496" y="834"/>
                    <a:pt x="4152" y="654"/>
                  </a:cubicBezTo>
                  <a:lnTo>
                    <a:pt x="4152" y="654"/>
                  </a:lnTo>
                  <a:lnTo>
                    <a:pt x="4168" y="667"/>
                  </a:lnTo>
                  <a:cubicBezTo>
                    <a:pt x="3907" y="528"/>
                    <a:pt x="3650" y="371"/>
                    <a:pt x="3402" y="216"/>
                  </a:cubicBezTo>
                  <a:lnTo>
                    <a:pt x="3389" y="210"/>
                  </a:lnTo>
                  <a:lnTo>
                    <a:pt x="3380" y="200"/>
                  </a:lnTo>
                  <a:cubicBezTo>
                    <a:pt x="3318" y="155"/>
                    <a:pt x="3254" y="117"/>
                    <a:pt x="3187" y="87"/>
                  </a:cubicBezTo>
                  <a:cubicBezTo>
                    <a:pt x="3148" y="62"/>
                    <a:pt x="3106" y="39"/>
                    <a:pt x="3067" y="13"/>
                  </a:cubicBezTo>
                  <a:cubicBezTo>
                    <a:pt x="3048" y="4"/>
                    <a:pt x="3035" y="1"/>
                    <a:pt x="3022" y="1"/>
                  </a:cubicBez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1292032" y="3884072"/>
              <a:ext cx="1204909" cy="291564"/>
            </a:xfrm>
            <a:custGeom>
              <a:avLst/>
              <a:gdLst/>
              <a:ahLst/>
              <a:cxnLst/>
              <a:rect l="l" t="t" r="r" b="b"/>
              <a:pathLst>
                <a:path w="7641" h="1849" extrusionOk="0">
                  <a:moveTo>
                    <a:pt x="567" y="1"/>
                  </a:moveTo>
                  <a:cubicBezTo>
                    <a:pt x="534" y="91"/>
                    <a:pt x="505" y="181"/>
                    <a:pt x="483" y="268"/>
                  </a:cubicBezTo>
                  <a:cubicBezTo>
                    <a:pt x="425" y="480"/>
                    <a:pt x="402" y="667"/>
                    <a:pt x="412" y="834"/>
                  </a:cubicBezTo>
                  <a:cubicBezTo>
                    <a:pt x="296" y="757"/>
                    <a:pt x="206" y="696"/>
                    <a:pt x="132" y="641"/>
                  </a:cubicBezTo>
                  <a:cubicBezTo>
                    <a:pt x="119" y="632"/>
                    <a:pt x="103" y="629"/>
                    <a:pt x="90" y="629"/>
                  </a:cubicBezTo>
                  <a:cubicBezTo>
                    <a:pt x="61" y="629"/>
                    <a:pt x="39" y="641"/>
                    <a:pt x="23" y="660"/>
                  </a:cubicBezTo>
                  <a:cubicBezTo>
                    <a:pt x="0" y="696"/>
                    <a:pt x="6" y="745"/>
                    <a:pt x="42" y="770"/>
                  </a:cubicBezTo>
                  <a:cubicBezTo>
                    <a:pt x="418" y="1050"/>
                    <a:pt x="862" y="1272"/>
                    <a:pt x="1361" y="1436"/>
                  </a:cubicBezTo>
                  <a:cubicBezTo>
                    <a:pt x="1828" y="1590"/>
                    <a:pt x="2340" y="1691"/>
                    <a:pt x="2874" y="1730"/>
                  </a:cubicBezTo>
                  <a:cubicBezTo>
                    <a:pt x="3035" y="1742"/>
                    <a:pt x="3206" y="1749"/>
                    <a:pt x="3376" y="1749"/>
                  </a:cubicBezTo>
                  <a:cubicBezTo>
                    <a:pt x="3640" y="1749"/>
                    <a:pt x="3904" y="1733"/>
                    <a:pt x="4168" y="1703"/>
                  </a:cubicBezTo>
                  <a:cubicBezTo>
                    <a:pt x="4590" y="1655"/>
                    <a:pt x="5002" y="1568"/>
                    <a:pt x="5394" y="1443"/>
                  </a:cubicBezTo>
                  <a:cubicBezTo>
                    <a:pt x="5408" y="1455"/>
                    <a:pt x="5420" y="1471"/>
                    <a:pt x="5433" y="1488"/>
                  </a:cubicBezTo>
                  <a:lnTo>
                    <a:pt x="5439" y="1498"/>
                  </a:lnTo>
                  <a:cubicBezTo>
                    <a:pt x="5449" y="1507"/>
                    <a:pt x="5455" y="1517"/>
                    <a:pt x="5466" y="1526"/>
                  </a:cubicBezTo>
                  <a:cubicBezTo>
                    <a:pt x="5497" y="1565"/>
                    <a:pt x="5539" y="1604"/>
                    <a:pt x="5594" y="1645"/>
                  </a:cubicBezTo>
                  <a:cubicBezTo>
                    <a:pt x="5681" y="1710"/>
                    <a:pt x="5781" y="1761"/>
                    <a:pt x="5890" y="1797"/>
                  </a:cubicBezTo>
                  <a:cubicBezTo>
                    <a:pt x="5990" y="1832"/>
                    <a:pt x="6096" y="1848"/>
                    <a:pt x="6209" y="1848"/>
                  </a:cubicBezTo>
                  <a:lnTo>
                    <a:pt x="6222" y="1848"/>
                  </a:lnTo>
                  <a:cubicBezTo>
                    <a:pt x="6286" y="1845"/>
                    <a:pt x="6347" y="1835"/>
                    <a:pt x="6386" y="1829"/>
                  </a:cubicBezTo>
                  <a:cubicBezTo>
                    <a:pt x="6443" y="1819"/>
                    <a:pt x="6498" y="1803"/>
                    <a:pt x="6556" y="1780"/>
                  </a:cubicBezTo>
                  <a:cubicBezTo>
                    <a:pt x="6605" y="1761"/>
                    <a:pt x="6647" y="1739"/>
                    <a:pt x="6685" y="1710"/>
                  </a:cubicBezTo>
                  <a:cubicBezTo>
                    <a:pt x="6724" y="1681"/>
                    <a:pt x="6756" y="1645"/>
                    <a:pt x="6785" y="1604"/>
                  </a:cubicBezTo>
                  <a:cubicBezTo>
                    <a:pt x="6804" y="1575"/>
                    <a:pt x="6820" y="1539"/>
                    <a:pt x="6833" y="1494"/>
                  </a:cubicBezTo>
                  <a:cubicBezTo>
                    <a:pt x="6843" y="1455"/>
                    <a:pt x="6846" y="1410"/>
                    <a:pt x="6843" y="1366"/>
                  </a:cubicBezTo>
                  <a:cubicBezTo>
                    <a:pt x="6837" y="1311"/>
                    <a:pt x="6824" y="1259"/>
                    <a:pt x="6798" y="1204"/>
                  </a:cubicBezTo>
                  <a:lnTo>
                    <a:pt x="6798" y="1204"/>
                  </a:lnTo>
                  <a:cubicBezTo>
                    <a:pt x="6881" y="1234"/>
                    <a:pt x="6972" y="1250"/>
                    <a:pt x="7068" y="1253"/>
                  </a:cubicBezTo>
                  <a:lnTo>
                    <a:pt x="7091" y="1256"/>
                  </a:lnTo>
                  <a:cubicBezTo>
                    <a:pt x="7200" y="1256"/>
                    <a:pt x="7303" y="1230"/>
                    <a:pt x="7397" y="1182"/>
                  </a:cubicBezTo>
                  <a:cubicBezTo>
                    <a:pt x="7441" y="1159"/>
                    <a:pt x="7483" y="1127"/>
                    <a:pt x="7525" y="1085"/>
                  </a:cubicBezTo>
                  <a:cubicBezTo>
                    <a:pt x="7567" y="1040"/>
                    <a:pt x="7605" y="992"/>
                    <a:pt x="7632" y="941"/>
                  </a:cubicBezTo>
                  <a:cubicBezTo>
                    <a:pt x="7635" y="934"/>
                    <a:pt x="7638" y="931"/>
                    <a:pt x="7641" y="925"/>
                  </a:cubicBezTo>
                  <a:lnTo>
                    <a:pt x="7641" y="925"/>
                  </a:lnTo>
                  <a:cubicBezTo>
                    <a:pt x="7596" y="960"/>
                    <a:pt x="7544" y="986"/>
                    <a:pt x="7489" y="1002"/>
                  </a:cubicBezTo>
                  <a:cubicBezTo>
                    <a:pt x="7422" y="1024"/>
                    <a:pt x="7351" y="1037"/>
                    <a:pt x="7284" y="1040"/>
                  </a:cubicBezTo>
                  <a:cubicBezTo>
                    <a:pt x="7244" y="1044"/>
                    <a:pt x="7204" y="1046"/>
                    <a:pt x="7164" y="1046"/>
                  </a:cubicBezTo>
                  <a:cubicBezTo>
                    <a:pt x="7048" y="1046"/>
                    <a:pt x="6933" y="1032"/>
                    <a:pt x="6824" y="1008"/>
                  </a:cubicBezTo>
                  <a:cubicBezTo>
                    <a:pt x="6749" y="996"/>
                    <a:pt x="6678" y="979"/>
                    <a:pt x="6611" y="953"/>
                  </a:cubicBezTo>
                  <a:cubicBezTo>
                    <a:pt x="6576" y="944"/>
                    <a:pt x="6540" y="931"/>
                    <a:pt x="6504" y="915"/>
                  </a:cubicBezTo>
                  <a:lnTo>
                    <a:pt x="6504" y="915"/>
                  </a:lnTo>
                  <a:cubicBezTo>
                    <a:pt x="6524" y="963"/>
                    <a:pt x="6540" y="1011"/>
                    <a:pt x="6547" y="1060"/>
                  </a:cubicBezTo>
                  <a:cubicBezTo>
                    <a:pt x="6553" y="1092"/>
                    <a:pt x="6556" y="1127"/>
                    <a:pt x="6556" y="1159"/>
                  </a:cubicBezTo>
                  <a:cubicBezTo>
                    <a:pt x="6553" y="1195"/>
                    <a:pt x="6553" y="1227"/>
                    <a:pt x="6543" y="1259"/>
                  </a:cubicBezTo>
                  <a:cubicBezTo>
                    <a:pt x="6540" y="1275"/>
                    <a:pt x="6534" y="1295"/>
                    <a:pt x="6528" y="1311"/>
                  </a:cubicBezTo>
                  <a:cubicBezTo>
                    <a:pt x="6521" y="1327"/>
                    <a:pt x="6515" y="1343"/>
                    <a:pt x="6504" y="1359"/>
                  </a:cubicBezTo>
                  <a:cubicBezTo>
                    <a:pt x="6489" y="1385"/>
                    <a:pt x="6470" y="1410"/>
                    <a:pt x="6443" y="1433"/>
                  </a:cubicBezTo>
                  <a:cubicBezTo>
                    <a:pt x="6418" y="1455"/>
                    <a:pt x="6389" y="1475"/>
                    <a:pt x="6357" y="1488"/>
                  </a:cubicBezTo>
                  <a:cubicBezTo>
                    <a:pt x="6338" y="1498"/>
                    <a:pt x="6321" y="1504"/>
                    <a:pt x="6302" y="1507"/>
                  </a:cubicBezTo>
                  <a:cubicBezTo>
                    <a:pt x="6286" y="1513"/>
                    <a:pt x="6270" y="1517"/>
                    <a:pt x="6253" y="1517"/>
                  </a:cubicBezTo>
                  <a:cubicBezTo>
                    <a:pt x="6239" y="1519"/>
                    <a:pt x="6225" y="1520"/>
                    <a:pt x="6211" y="1520"/>
                  </a:cubicBezTo>
                  <a:cubicBezTo>
                    <a:pt x="6188" y="1520"/>
                    <a:pt x="6166" y="1518"/>
                    <a:pt x="6141" y="1513"/>
                  </a:cubicBezTo>
                  <a:cubicBezTo>
                    <a:pt x="6103" y="1507"/>
                    <a:pt x="6067" y="1498"/>
                    <a:pt x="6032" y="1485"/>
                  </a:cubicBezTo>
                  <a:cubicBezTo>
                    <a:pt x="5954" y="1452"/>
                    <a:pt x="5886" y="1410"/>
                    <a:pt x="5819" y="1363"/>
                  </a:cubicBezTo>
                  <a:cubicBezTo>
                    <a:pt x="5755" y="1314"/>
                    <a:pt x="5690" y="1262"/>
                    <a:pt x="5629" y="1204"/>
                  </a:cubicBezTo>
                  <a:cubicBezTo>
                    <a:pt x="5574" y="1156"/>
                    <a:pt x="5523" y="1108"/>
                    <a:pt x="5469" y="1060"/>
                  </a:cubicBezTo>
                  <a:cubicBezTo>
                    <a:pt x="5089" y="1137"/>
                    <a:pt x="4702" y="1198"/>
                    <a:pt x="4310" y="1208"/>
                  </a:cubicBezTo>
                  <a:cubicBezTo>
                    <a:pt x="4276" y="1209"/>
                    <a:pt x="4241" y="1209"/>
                    <a:pt x="4207" y="1209"/>
                  </a:cubicBezTo>
                  <a:cubicBezTo>
                    <a:pt x="4088" y="1209"/>
                    <a:pt x="3970" y="1204"/>
                    <a:pt x="3850" y="1192"/>
                  </a:cubicBezTo>
                  <a:cubicBezTo>
                    <a:pt x="3714" y="1182"/>
                    <a:pt x="3576" y="1163"/>
                    <a:pt x="3441" y="1140"/>
                  </a:cubicBezTo>
                  <a:cubicBezTo>
                    <a:pt x="3251" y="1105"/>
                    <a:pt x="3061" y="1066"/>
                    <a:pt x="2871" y="1018"/>
                  </a:cubicBezTo>
                  <a:cubicBezTo>
                    <a:pt x="2661" y="966"/>
                    <a:pt x="2456" y="905"/>
                    <a:pt x="2250" y="837"/>
                  </a:cubicBezTo>
                  <a:cubicBezTo>
                    <a:pt x="2037" y="767"/>
                    <a:pt x="1825" y="687"/>
                    <a:pt x="1616" y="596"/>
                  </a:cubicBezTo>
                  <a:cubicBezTo>
                    <a:pt x="1413" y="506"/>
                    <a:pt x="1210" y="409"/>
                    <a:pt x="1017" y="297"/>
                  </a:cubicBezTo>
                  <a:cubicBezTo>
                    <a:pt x="862" y="207"/>
                    <a:pt x="711" y="110"/>
                    <a:pt x="56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2342733" y="3914505"/>
              <a:ext cx="60553" cy="19080"/>
            </a:xfrm>
            <a:custGeom>
              <a:avLst/>
              <a:gdLst/>
              <a:ahLst/>
              <a:cxnLst/>
              <a:rect l="l" t="t" r="r" b="b"/>
              <a:pathLst>
                <a:path w="384" h="121" extrusionOk="0">
                  <a:moveTo>
                    <a:pt x="168" y="1"/>
                  </a:moveTo>
                  <a:cubicBezTo>
                    <a:pt x="129" y="1"/>
                    <a:pt x="91" y="4"/>
                    <a:pt x="52" y="7"/>
                  </a:cubicBezTo>
                  <a:cubicBezTo>
                    <a:pt x="36" y="7"/>
                    <a:pt x="23" y="20"/>
                    <a:pt x="14" y="30"/>
                  </a:cubicBezTo>
                  <a:cubicBezTo>
                    <a:pt x="4" y="43"/>
                    <a:pt x="0" y="59"/>
                    <a:pt x="4" y="75"/>
                  </a:cubicBezTo>
                  <a:cubicBezTo>
                    <a:pt x="7" y="88"/>
                    <a:pt x="17" y="104"/>
                    <a:pt x="30" y="111"/>
                  </a:cubicBezTo>
                  <a:cubicBezTo>
                    <a:pt x="39" y="117"/>
                    <a:pt x="51" y="121"/>
                    <a:pt x="62" y="121"/>
                  </a:cubicBezTo>
                  <a:cubicBezTo>
                    <a:pt x="66" y="121"/>
                    <a:pt x="71" y="121"/>
                    <a:pt x="75" y="120"/>
                  </a:cubicBezTo>
                  <a:cubicBezTo>
                    <a:pt x="110" y="117"/>
                    <a:pt x="146" y="114"/>
                    <a:pt x="181" y="114"/>
                  </a:cubicBezTo>
                  <a:cubicBezTo>
                    <a:pt x="205" y="112"/>
                    <a:pt x="229" y="111"/>
                    <a:pt x="253" y="111"/>
                  </a:cubicBezTo>
                  <a:cubicBezTo>
                    <a:pt x="277" y="111"/>
                    <a:pt x="300" y="112"/>
                    <a:pt x="323" y="114"/>
                  </a:cubicBezTo>
                  <a:cubicBezTo>
                    <a:pt x="351" y="114"/>
                    <a:pt x="377" y="94"/>
                    <a:pt x="380" y="65"/>
                  </a:cubicBezTo>
                  <a:cubicBezTo>
                    <a:pt x="384" y="36"/>
                    <a:pt x="361" y="11"/>
                    <a:pt x="332" y="7"/>
                  </a:cubicBezTo>
                  <a:cubicBezTo>
                    <a:pt x="278" y="4"/>
                    <a:pt x="223" y="1"/>
                    <a:pt x="16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2293182" y="3765809"/>
              <a:ext cx="46519" cy="38160"/>
            </a:xfrm>
            <a:custGeom>
              <a:avLst/>
              <a:gdLst/>
              <a:ahLst/>
              <a:cxnLst/>
              <a:rect l="l" t="t" r="r" b="b"/>
              <a:pathLst>
                <a:path w="295" h="242" extrusionOk="0">
                  <a:moveTo>
                    <a:pt x="227" y="1"/>
                  </a:moveTo>
                  <a:cubicBezTo>
                    <a:pt x="213" y="1"/>
                    <a:pt x="201" y="4"/>
                    <a:pt x="191" y="14"/>
                  </a:cubicBezTo>
                  <a:cubicBezTo>
                    <a:pt x="162" y="42"/>
                    <a:pt x="133" y="66"/>
                    <a:pt x="104" y="88"/>
                  </a:cubicBezTo>
                  <a:cubicBezTo>
                    <a:pt x="85" y="97"/>
                    <a:pt x="66" y="110"/>
                    <a:pt x="47" y="120"/>
                  </a:cubicBezTo>
                  <a:cubicBezTo>
                    <a:pt x="17" y="136"/>
                    <a:pt x="1" y="171"/>
                    <a:pt x="17" y="207"/>
                  </a:cubicBezTo>
                  <a:cubicBezTo>
                    <a:pt x="24" y="220"/>
                    <a:pt x="37" y="232"/>
                    <a:pt x="53" y="239"/>
                  </a:cubicBezTo>
                  <a:cubicBezTo>
                    <a:pt x="59" y="241"/>
                    <a:pt x="65" y="242"/>
                    <a:pt x="71" y="242"/>
                  </a:cubicBezTo>
                  <a:cubicBezTo>
                    <a:pt x="76" y="242"/>
                    <a:pt x="82" y="241"/>
                    <a:pt x="88" y="239"/>
                  </a:cubicBezTo>
                  <a:cubicBezTo>
                    <a:pt x="98" y="239"/>
                    <a:pt x="108" y="232"/>
                    <a:pt x="117" y="226"/>
                  </a:cubicBezTo>
                  <a:cubicBezTo>
                    <a:pt x="172" y="191"/>
                    <a:pt x="220" y="149"/>
                    <a:pt x="265" y="100"/>
                  </a:cubicBezTo>
                  <a:cubicBezTo>
                    <a:pt x="288" y="81"/>
                    <a:pt x="295" y="46"/>
                    <a:pt x="271" y="20"/>
                  </a:cubicBezTo>
                  <a:cubicBezTo>
                    <a:pt x="262" y="8"/>
                    <a:pt x="243" y="1"/>
                    <a:pt x="22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2262731" y="4009625"/>
              <a:ext cx="50934" cy="39264"/>
            </a:xfrm>
            <a:custGeom>
              <a:avLst/>
              <a:gdLst/>
              <a:ahLst/>
              <a:cxnLst/>
              <a:rect l="l" t="t" r="r" b="b"/>
              <a:pathLst>
                <a:path w="323" h="249" extrusionOk="0">
                  <a:moveTo>
                    <a:pt x="77" y="1"/>
                  </a:moveTo>
                  <a:cubicBezTo>
                    <a:pt x="55" y="1"/>
                    <a:pt x="36" y="10"/>
                    <a:pt x="19" y="33"/>
                  </a:cubicBezTo>
                  <a:cubicBezTo>
                    <a:pt x="0" y="62"/>
                    <a:pt x="3" y="111"/>
                    <a:pt x="39" y="130"/>
                  </a:cubicBezTo>
                  <a:cubicBezTo>
                    <a:pt x="97" y="162"/>
                    <a:pt x="152" y="197"/>
                    <a:pt x="206" y="236"/>
                  </a:cubicBezTo>
                  <a:cubicBezTo>
                    <a:pt x="217" y="244"/>
                    <a:pt x="231" y="248"/>
                    <a:pt x="244" y="248"/>
                  </a:cubicBezTo>
                  <a:cubicBezTo>
                    <a:pt x="266" y="248"/>
                    <a:pt x="288" y="238"/>
                    <a:pt x="300" y="220"/>
                  </a:cubicBezTo>
                  <a:cubicBezTo>
                    <a:pt x="322" y="188"/>
                    <a:pt x="312" y="145"/>
                    <a:pt x="284" y="126"/>
                  </a:cubicBezTo>
                  <a:cubicBezTo>
                    <a:pt x="232" y="84"/>
                    <a:pt x="177" y="49"/>
                    <a:pt x="119" y="14"/>
                  </a:cubicBezTo>
                  <a:cubicBezTo>
                    <a:pt x="107" y="7"/>
                    <a:pt x="90" y="1"/>
                    <a:pt x="7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1069695" y="3159358"/>
              <a:ext cx="788292" cy="918845"/>
            </a:xfrm>
            <a:custGeom>
              <a:avLst/>
              <a:gdLst/>
              <a:ahLst/>
              <a:cxnLst/>
              <a:rect l="l" t="t" r="r" b="b"/>
              <a:pathLst>
                <a:path w="4999" h="5827" extrusionOk="0">
                  <a:moveTo>
                    <a:pt x="1780" y="1"/>
                  </a:moveTo>
                  <a:cubicBezTo>
                    <a:pt x="1700" y="1"/>
                    <a:pt x="1616" y="7"/>
                    <a:pt x="1532" y="23"/>
                  </a:cubicBezTo>
                  <a:cubicBezTo>
                    <a:pt x="1433" y="39"/>
                    <a:pt x="1333" y="72"/>
                    <a:pt x="1226" y="116"/>
                  </a:cubicBezTo>
                  <a:cubicBezTo>
                    <a:pt x="1146" y="152"/>
                    <a:pt x="1059" y="204"/>
                    <a:pt x="962" y="274"/>
                  </a:cubicBezTo>
                  <a:cubicBezTo>
                    <a:pt x="815" y="384"/>
                    <a:pt x="673" y="535"/>
                    <a:pt x="547" y="725"/>
                  </a:cubicBezTo>
                  <a:cubicBezTo>
                    <a:pt x="438" y="886"/>
                    <a:pt x="348" y="1073"/>
                    <a:pt x="264" y="1294"/>
                  </a:cubicBezTo>
                  <a:cubicBezTo>
                    <a:pt x="197" y="1481"/>
                    <a:pt x="142" y="1681"/>
                    <a:pt x="100" y="1893"/>
                  </a:cubicBezTo>
                  <a:cubicBezTo>
                    <a:pt x="16" y="2347"/>
                    <a:pt x="1" y="2846"/>
                    <a:pt x="58" y="3371"/>
                  </a:cubicBezTo>
                  <a:cubicBezTo>
                    <a:pt x="109" y="3834"/>
                    <a:pt x="222" y="4285"/>
                    <a:pt x="393" y="4716"/>
                  </a:cubicBezTo>
                  <a:cubicBezTo>
                    <a:pt x="554" y="5128"/>
                    <a:pt x="773" y="5501"/>
                    <a:pt x="1036" y="5826"/>
                  </a:cubicBezTo>
                  <a:lnTo>
                    <a:pt x="1056" y="5826"/>
                  </a:lnTo>
                  <a:cubicBezTo>
                    <a:pt x="1091" y="5826"/>
                    <a:pt x="1127" y="5826"/>
                    <a:pt x="1159" y="5823"/>
                  </a:cubicBezTo>
                  <a:cubicBezTo>
                    <a:pt x="1298" y="5816"/>
                    <a:pt x="1433" y="5800"/>
                    <a:pt x="1558" y="5778"/>
                  </a:cubicBezTo>
                  <a:cubicBezTo>
                    <a:pt x="1690" y="5752"/>
                    <a:pt x="1822" y="5717"/>
                    <a:pt x="1951" y="5678"/>
                  </a:cubicBezTo>
                  <a:cubicBezTo>
                    <a:pt x="2128" y="5620"/>
                    <a:pt x="2305" y="5549"/>
                    <a:pt x="2472" y="5466"/>
                  </a:cubicBezTo>
                  <a:cubicBezTo>
                    <a:pt x="2630" y="5388"/>
                    <a:pt x="2791" y="5298"/>
                    <a:pt x="2948" y="5195"/>
                  </a:cubicBezTo>
                  <a:cubicBezTo>
                    <a:pt x="3345" y="4938"/>
                    <a:pt x="3711" y="4619"/>
                    <a:pt x="4040" y="4249"/>
                  </a:cubicBezTo>
                  <a:cubicBezTo>
                    <a:pt x="4175" y="4098"/>
                    <a:pt x="4294" y="3946"/>
                    <a:pt x="4404" y="3796"/>
                  </a:cubicBezTo>
                  <a:cubicBezTo>
                    <a:pt x="4535" y="3609"/>
                    <a:pt x="4635" y="3448"/>
                    <a:pt x="4713" y="3294"/>
                  </a:cubicBezTo>
                  <a:cubicBezTo>
                    <a:pt x="4777" y="3168"/>
                    <a:pt x="4828" y="3046"/>
                    <a:pt x="4867" y="2930"/>
                  </a:cubicBezTo>
                  <a:cubicBezTo>
                    <a:pt x="4906" y="2820"/>
                    <a:pt x="4940" y="2698"/>
                    <a:pt x="4967" y="2572"/>
                  </a:cubicBezTo>
                  <a:cubicBezTo>
                    <a:pt x="4979" y="2517"/>
                    <a:pt x="4989" y="2469"/>
                    <a:pt x="4998" y="2418"/>
                  </a:cubicBezTo>
                  <a:cubicBezTo>
                    <a:pt x="4912" y="2370"/>
                    <a:pt x="4828" y="2318"/>
                    <a:pt x="4744" y="2263"/>
                  </a:cubicBezTo>
                  <a:cubicBezTo>
                    <a:pt x="4667" y="2208"/>
                    <a:pt x="4600" y="2157"/>
                    <a:pt x="4539" y="2109"/>
                  </a:cubicBezTo>
                  <a:cubicBezTo>
                    <a:pt x="4374" y="1973"/>
                    <a:pt x="4226" y="1819"/>
                    <a:pt x="4104" y="1691"/>
                  </a:cubicBezTo>
                  <a:cubicBezTo>
                    <a:pt x="4010" y="1594"/>
                    <a:pt x="3924" y="1498"/>
                    <a:pt x="3834" y="1397"/>
                  </a:cubicBezTo>
                  <a:lnTo>
                    <a:pt x="3808" y="1372"/>
                  </a:lnTo>
                  <a:lnTo>
                    <a:pt x="3786" y="1346"/>
                  </a:lnTo>
                  <a:lnTo>
                    <a:pt x="3654" y="1198"/>
                  </a:lnTo>
                  <a:cubicBezTo>
                    <a:pt x="3511" y="1043"/>
                    <a:pt x="3357" y="876"/>
                    <a:pt x="3183" y="712"/>
                  </a:cubicBezTo>
                  <a:cubicBezTo>
                    <a:pt x="3006" y="544"/>
                    <a:pt x="2842" y="409"/>
                    <a:pt x="2681" y="303"/>
                  </a:cubicBezTo>
                  <a:cubicBezTo>
                    <a:pt x="2501" y="184"/>
                    <a:pt x="2321" y="97"/>
                    <a:pt x="2140" y="49"/>
                  </a:cubicBezTo>
                  <a:cubicBezTo>
                    <a:pt x="2021" y="17"/>
                    <a:pt x="1902" y="1"/>
                    <a:pt x="17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1069695" y="3159358"/>
              <a:ext cx="474174" cy="919318"/>
            </a:xfrm>
            <a:custGeom>
              <a:avLst/>
              <a:gdLst/>
              <a:ahLst/>
              <a:cxnLst/>
              <a:rect l="l" t="t" r="r" b="b"/>
              <a:pathLst>
                <a:path w="3007" h="5830" extrusionOk="0">
                  <a:moveTo>
                    <a:pt x="1671" y="1"/>
                  </a:moveTo>
                  <a:cubicBezTo>
                    <a:pt x="1626" y="7"/>
                    <a:pt x="1577" y="11"/>
                    <a:pt x="1532" y="20"/>
                  </a:cubicBezTo>
                  <a:cubicBezTo>
                    <a:pt x="1433" y="39"/>
                    <a:pt x="1329" y="72"/>
                    <a:pt x="1226" y="116"/>
                  </a:cubicBezTo>
                  <a:cubicBezTo>
                    <a:pt x="1143" y="152"/>
                    <a:pt x="1056" y="204"/>
                    <a:pt x="962" y="271"/>
                  </a:cubicBezTo>
                  <a:cubicBezTo>
                    <a:pt x="812" y="381"/>
                    <a:pt x="673" y="535"/>
                    <a:pt x="547" y="721"/>
                  </a:cubicBezTo>
                  <a:cubicBezTo>
                    <a:pt x="435" y="889"/>
                    <a:pt x="344" y="1076"/>
                    <a:pt x="264" y="1291"/>
                  </a:cubicBezTo>
                  <a:cubicBezTo>
                    <a:pt x="194" y="1478"/>
                    <a:pt x="139" y="1681"/>
                    <a:pt x="100" y="1893"/>
                  </a:cubicBezTo>
                  <a:cubicBezTo>
                    <a:pt x="13" y="2347"/>
                    <a:pt x="1" y="2846"/>
                    <a:pt x="55" y="3371"/>
                  </a:cubicBezTo>
                  <a:cubicBezTo>
                    <a:pt x="109" y="3834"/>
                    <a:pt x="222" y="4285"/>
                    <a:pt x="390" y="4716"/>
                  </a:cubicBezTo>
                  <a:cubicBezTo>
                    <a:pt x="554" y="5128"/>
                    <a:pt x="769" y="5501"/>
                    <a:pt x="1036" y="5826"/>
                  </a:cubicBezTo>
                  <a:lnTo>
                    <a:pt x="1056" y="5830"/>
                  </a:lnTo>
                  <a:cubicBezTo>
                    <a:pt x="1091" y="5830"/>
                    <a:pt x="1127" y="5826"/>
                    <a:pt x="1159" y="5826"/>
                  </a:cubicBezTo>
                  <a:cubicBezTo>
                    <a:pt x="1301" y="5820"/>
                    <a:pt x="1436" y="5804"/>
                    <a:pt x="1558" y="5778"/>
                  </a:cubicBezTo>
                  <a:cubicBezTo>
                    <a:pt x="1693" y="5752"/>
                    <a:pt x="1825" y="5720"/>
                    <a:pt x="1951" y="5678"/>
                  </a:cubicBezTo>
                  <a:cubicBezTo>
                    <a:pt x="2131" y="5620"/>
                    <a:pt x="2305" y="5549"/>
                    <a:pt x="2472" y="5469"/>
                  </a:cubicBezTo>
                  <a:cubicBezTo>
                    <a:pt x="2630" y="5392"/>
                    <a:pt x="2791" y="5298"/>
                    <a:pt x="2948" y="5195"/>
                  </a:cubicBezTo>
                  <a:cubicBezTo>
                    <a:pt x="2968" y="5186"/>
                    <a:pt x="2987" y="5173"/>
                    <a:pt x="3006" y="5160"/>
                  </a:cubicBezTo>
                  <a:cubicBezTo>
                    <a:pt x="2768" y="5083"/>
                    <a:pt x="2537" y="4980"/>
                    <a:pt x="2321" y="4851"/>
                  </a:cubicBezTo>
                  <a:cubicBezTo>
                    <a:pt x="1996" y="4661"/>
                    <a:pt x="1706" y="4410"/>
                    <a:pt x="1474" y="4114"/>
                  </a:cubicBezTo>
                  <a:cubicBezTo>
                    <a:pt x="1329" y="3927"/>
                    <a:pt x="1207" y="3725"/>
                    <a:pt x="1111" y="3509"/>
                  </a:cubicBezTo>
                  <a:cubicBezTo>
                    <a:pt x="1033" y="3338"/>
                    <a:pt x="972" y="3161"/>
                    <a:pt x="931" y="2981"/>
                  </a:cubicBezTo>
                  <a:cubicBezTo>
                    <a:pt x="882" y="2785"/>
                    <a:pt x="846" y="2588"/>
                    <a:pt x="831" y="2389"/>
                  </a:cubicBezTo>
                  <a:cubicBezTo>
                    <a:pt x="815" y="2186"/>
                    <a:pt x="812" y="1977"/>
                    <a:pt x="827" y="1774"/>
                  </a:cubicBezTo>
                  <a:cubicBezTo>
                    <a:pt x="843" y="1571"/>
                    <a:pt x="876" y="1369"/>
                    <a:pt x="928" y="1172"/>
                  </a:cubicBezTo>
                  <a:cubicBezTo>
                    <a:pt x="978" y="985"/>
                    <a:pt x="1050" y="798"/>
                    <a:pt x="1143" y="625"/>
                  </a:cubicBezTo>
                  <a:cubicBezTo>
                    <a:pt x="1236" y="458"/>
                    <a:pt x="1348" y="300"/>
                    <a:pt x="1484" y="165"/>
                  </a:cubicBezTo>
                  <a:cubicBezTo>
                    <a:pt x="1542" y="107"/>
                    <a:pt x="1603" y="52"/>
                    <a:pt x="167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1146803" y="3431993"/>
              <a:ext cx="641168" cy="584232"/>
            </a:xfrm>
            <a:custGeom>
              <a:avLst/>
              <a:gdLst/>
              <a:ahLst/>
              <a:cxnLst/>
              <a:rect l="l" t="t" r="r" b="b"/>
              <a:pathLst>
                <a:path w="4066" h="3705" extrusionOk="0">
                  <a:moveTo>
                    <a:pt x="3654" y="0"/>
                  </a:moveTo>
                  <a:cubicBezTo>
                    <a:pt x="3625" y="122"/>
                    <a:pt x="3592" y="241"/>
                    <a:pt x="3551" y="354"/>
                  </a:cubicBezTo>
                  <a:cubicBezTo>
                    <a:pt x="3477" y="567"/>
                    <a:pt x="3383" y="773"/>
                    <a:pt x="3270" y="966"/>
                  </a:cubicBezTo>
                  <a:cubicBezTo>
                    <a:pt x="3049" y="1352"/>
                    <a:pt x="2762" y="1706"/>
                    <a:pt x="2418" y="2018"/>
                  </a:cubicBezTo>
                  <a:cubicBezTo>
                    <a:pt x="2238" y="2179"/>
                    <a:pt x="2048" y="2330"/>
                    <a:pt x="1848" y="2465"/>
                  </a:cubicBezTo>
                  <a:cubicBezTo>
                    <a:pt x="1645" y="2600"/>
                    <a:pt x="1433" y="2719"/>
                    <a:pt x="1220" y="2823"/>
                  </a:cubicBezTo>
                  <a:cubicBezTo>
                    <a:pt x="999" y="2932"/>
                    <a:pt x="773" y="3019"/>
                    <a:pt x="547" y="3090"/>
                  </a:cubicBezTo>
                  <a:cubicBezTo>
                    <a:pt x="364" y="3144"/>
                    <a:pt x="180" y="3190"/>
                    <a:pt x="1" y="3222"/>
                  </a:cubicBezTo>
                  <a:cubicBezTo>
                    <a:pt x="78" y="3386"/>
                    <a:pt x="164" y="3550"/>
                    <a:pt x="261" y="3704"/>
                  </a:cubicBezTo>
                  <a:cubicBezTo>
                    <a:pt x="348" y="3695"/>
                    <a:pt x="439" y="3682"/>
                    <a:pt x="528" y="3666"/>
                  </a:cubicBezTo>
                  <a:cubicBezTo>
                    <a:pt x="709" y="3631"/>
                    <a:pt x="883" y="3582"/>
                    <a:pt x="1053" y="3521"/>
                  </a:cubicBezTo>
                  <a:cubicBezTo>
                    <a:pt x="1223" y="3463"/>
                    <a:pt x="1397" y="3392"/>
                    <a:pt x="1565" y="3309"/>
                  </a:cubicBezTo>
                  <a:cubicBezTo>
                    <a:pt x="1948" y="3119"/>
                    <a:pt x="2312" y="2871"/>
                    <a:pt x="2649" y="2575"/>
                  </a:cubicBezTo>
                  <a:cubicBezTo>
                    <a:pt x="2820" y="2424"/>
                    <a:pt x="2975" y="2269"/>
                    <a:pt x="3116" y="2108"/>
                  </a:cubicBezTo>
                  <a:cubicBezTo>
                    <a:pt x="3258" y="1944"/>
                    <a:pt x="3389" y="1773"/>
                    <a:pt x="3505" y="1599"/>
                  </a:cubicBezTo>
                  <a:cubicBezTo>
                    <a:pt x="3612" y="1442"/>
                    <a:pt x="3705" y="1281"/>
                    <a:pt x="3783" y="1123"/>
                  </a:cubicBezTo>
                  <a:cubicBezTo>
                    <a:pt x="3866" y="962"/>
                    <a:pt x="3937" y="795"/>
                    <a:pt x="3995" y="628"/>
                  </a:cubicBezTo>
                  <a:cubicBezTo>
                    <a:pt x="4024" y="544"/>
                    <a:pt x="4046" y="467"/>
                    <a:pt x="4065" y="390"/>
                  </a:cubicBezTo>
                  <a:lnTo>
                    <a:pt x="4053" y="377"/>
                  </a:lnTo>
                  <a:cubicBezTo>
                    <a:pt x="3895" y="248"/>
                    <a:pt x="3750" y="100"/>
                    <a:pt x="3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31"/>
          <p:cNvGrpSpPr/>
          <p:nvPr/>
        </p:nvGrpSpPr>
        <p:grpSpPr>
          <a:xfrm flipH="1">
            <a:off x="2866732" y="538067"/>
            <a:ext cx="781182" cy="692042"/>
            <a:chOff x="668226" y="572402"/>
            <a:chExt cx="638482" cy="565625"/>
          </a:xfrm>
        </p:grpSpPr>
        <p:sp>
          <p:nvSpPr>
            <p:cNvPr id="975" name="Google Shape;975;p31"/>
            <p:cNvSpPr/>
            <p:nvPr/>
          </p:nvSpPr>
          <p:spPr>
            <a:xfrm>
              <a:off x="668226" y="857651"/>
              <a:ext cx="407786" cy="248516"/>
            </a:xfrm>
            <a:custGeom>
              <a:avLst/>
              <a:gdLst/>
              <a:ahLst/>
              <a:cxnLst/>
              <a:rect l="l" t="t" r="r" b="b"/>
              <a:pathLst>
                <a:path w="2586" h="1576" extrusionOk="0">
                  <a:moveTo>
                    <a:pt x="293" y="1"/>
                  </a:moveTo>
                  <a:cubicBezTo>
                    <a:pt x="274" y="1"/>
                    <a:pt x="252" y="4"/>
                    <a:pt x="232" y="8"/>
                  </a:cubicBezTo>
                  <a:cubicBezTo>
                    <a:pt x="219" y="11"/>
                    <a:pt x="203" y="14"/>
                    <a:pt x="191" y="20"/>
                  </a:cubicBezTo>
                  <a:cubicBezTo>
                    <a:pt x="177" y="23"/>
                    <a:pt x="164" y="30"/>
                    <a:pt x="152" y="33"/>
                  </a:cubicBezTo>
                  <a:cubicBezTo>
                    <a:pt x="133" y="47"/>
                    <a:pt x="109" y="59"/>
                    <a:pt x="90" y="75"/>
                  </a:cubicBezTo>
                  <a:cubicBezTo>
                    <a:pt x="78" y="88"/>
                    <a:pt x="62" y="104"/>
                    <a:pt x="51" y="120"/>
                  </a:cubicBezTo>
                  <a:cubicBezTo>
                    <a:pt x="36" y="143"/>
                    <a:pt x="26" y="165"/>
                    <a:pt x="17" y="191"/>
                  </a:cubicBezTo>
                  <a:cubicBezTo>
                    <a:pt x="10" y="216"/>
                    <a:pt x="4" y="243"/>
                    <a:pt x="0" y="268"/>
                  </a:cubicBezTo>
                  <a:lnTo>
                    <a:pt x="0" y="323"/>
                  </a:lnTo>
                  <a:cubicBezTo>
                    <a:pt x="0" y="342"/>
                    <a:pt x="4" y="362"/>
                    <a:pt x="7" y="378"/>
                  </a:cubicBezTo>
                  <a:cubicBezTo>
                    <a:pt x="13" y="403"/>
                    <a:pt x="20" y="426"/>
                    <a:pt x="26" y="448"/>
                  </a:cubicBezTo>
                  <a:cubicBezTo>
                    <a:pt x="32" y="474"/>
                    <a:pt x="42" y="497"/>
                    <a:pt x="55" y="519"/>
                  </a:cubicBezTo>
                  <a:lnTo>
                    <a:pt x="55" y="522"/>
                  </a:lnTo>
                  <a:cubicBezTo>
                    <a:pt x="75" y="558"/>
                    <a:pt x="94" y="593"/>
                    <a:pt x="116" y="626"/>
                  </a:cubicBezTo>
                  <a:cubicBezTo>
                    <a:pt x="152" y="668"/>
                    <a:pt x="194" y="706"/>
                    <a:pt x="241" y="748"/>
                  </a:cubicBezTo>
                  <a:cubicBezTo>
                    <a:pt x="351" y="834"/>
                    <a:pt x="480" y="916"/>
                    <a:pt x="650" y="996"/>
                  </a:cubicBezTo>
                  <a:cubicBezTo>
                    <a:pt x="802" y="1070"/>
                    <a:pt x="969" y="1137"/>
                    <a:pt x="1162" y="1205"/>
                  </a:cubicBezTo>
                  <a:cubicBezTo>
                    <a:pt x="1330" y="1266"/>
                    <a:pt x="1507" y="1321"/>
                    <a:pt x="1697" y="1375"/>
                  </a:cubicBezTo>
                  <a:cubicBezTo>
                    <a:pt x="1838" y="1418"/>
                    <a:pt x="1980" y="1456"/>
                    <a:pt x="2122" y="1491"/>
                  </a:cubicBezTo>
                  <a:cubicBezTo>
                    <a:pt x="2276" y="1523"/>
                    <a:pt x="2431" y="1553"/>
                    <a:pt x="2585" y="1575"/>
                  </a:cubicBezTo>
                  <a:cubicBezTo>
                    <a:pt x="2350" y="1356"/>
                    <a:pt x="2105" y="1143"/>
                    <a:pt x="1858" y="938"/>
                  </a:cubicBezTo>
                  <a:cubicBezTo>
                    <a:pt x="1706" y="812"/>
                    <a:pt x="1552" y="693"/>
                    <a:pt x="1394" y="574"/>
                  </a:cubicBezTo>
                  <a:cubicBezTo>
                    <a:pt x="1323" y="519"/>
                    <a:pt x="1253" y="468"/>
                    <a:pt x="1185" y="417"/>
                  </a:cubicBezTo>
                  <a:cubicBezTo>
                    <a:pt x="1112" y="363"/>
                    <a:pt x="1040" y="310"/>
                    <a:pt x="968" y="259"/>
                  </a:cubicBezTo>
                  <a:lnTo>
                    <a:pt x="968" y="259"/>
                  </a:lnTo>
                  <a:cubicBezTo>
                    <a:pt x="969" y="259"/>
                    <a:pt x="969" y="259"/>
                    <a:pt x="969" y="259"/>
                  </a:cubicBezTo>
                  <a:cubicBezTo>
                    <a:pt x="905" y="216"/>
                    <a:pt x="840" y="178"/>
                    <a:pt x="776" y="143"/>
                  </a:cubicBezTo>
                  <a:cubicBezTo>
                    <a:pt x="705" y="104"/>
                    <a:pt x="631" y="69"/>
                    <a:pt x="557" y="43"/>
                  </a:cubicBezTo>
                  <a:lnTo>
                    <a:pt x="557" y="43"/>
                  </a:lnTo>
                  <a:cubicBezTo>
                    <a:pt x="557" y="44"/>
                    <a:pt x="558" y="44"/>
                    <a:pt x="558" y="45"/>
                  </a:cubicBezTo>
                  <a:lnTo>
                    <a:pt x="558" y="45"/>
                  </a:lnTo>
                  <a:cubicBezTo>
                    <a:pt x="527" y="35"/>
                    <a:pt x="498" y="27"/>
                    <a:pt x="467" y="20"/>
                  </a:cubicBezTo>
                  <a:cubicBezTo>
                    <a:pt x="442" y="14"/>
                    <a:pt x="412" y="8"/>
                    <a:pt x="387" y="4"/>
                  </a:cubicBezTo>
                  <a:cubicBezTo>
                    <a:pt x="377" y="4"/>
                    <a:pt x="367" y="4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880945" y="572402"/>
              <a:ext cx="425763" cy="565625"/>
            </a:xfrm>
            <a:custGeom>
              <a:avLst/>
              <a:gdLst/>
              <a:ahLst/>
              <a:cxnLst/>
              <a:rect l="l" t="t" r="r" b="b"/>
              <a:pathLst>
                <a:path w="2700" h="3587" extrusionOk="0">
                  <a:moveTo>
                    <a:pt x="382" y="1"/>
                  </a:moveTo>
                  <a:cubicBezTo>
                    <a:pt x="312" y="1"/>
                    <a:pt x="247" y="15"/>
                    <a:pt x="189" y="43"/>
                  </a:cubicBezTo>
                  <a:cubicBezTo>
                    <a:pt x="128" y="75"/>
                    <a:pt x="74" y="130"/>
                    <a:pt x="45" y="195"/>
                  </a:cubicBezTo>
                  <a:cubicBezTo>
                    <a:pt x="13" y="268"/>
                    <a:pt x="0" y="355"/>
                    <a:pt x="6" y="449"/>
                  </a:cubicBezTo>
                  <a:cubicBezTo>
                    <a:pt x="16" y="562"/>
                    <a:pt x="45" y="678"/>
                    <a:pt x="93" y="809"/>
                  </a:cubicBezTo>
                  <a:cubicBezTo>
                    <a:pt x="148" y="951"/>
                    <a:pt x="216" y="1095"/>
                    <a:pt x="296" y="1238"/>
                  </a:cubicBezTo>
                  <a:cubicBezTo>
                    <a:pt x="296" y="1241"/>
                    <a:pt x="299" y="1241"/>
                    <a:pt x="299" y="1244"/>
                  </a:cubicBezTo>
                  <a:cubicBezTo>
                    <a:pt x="370" y="1369"/>
                    <a:pt x="444" y="1489"/>
                    <a:pt x="525" y="1604"/>
                  </a:cubicBezTo>
                  <a:cubicBezTo>
                    <a:pt x="608" y="1720"/>
                    <a:pt x="695" y="1832"/>
                    <a:pt x="788" y="1942"/>
                  </a:cubicBezTo>
                  <a:lnTo>
                    <a:pt x="792" y="1942"/>
                  </a:lnTo>
                  <a:cubicBezTo>
                    <a:pt x="1310" y="2544"/>
                    <a:pt x="1957" y="3007"/>
                    <a:pt x="2572" y="3503"/>
                  </a:cubicBezTo>
                  <a:cubicBezTo>
                    <a:pt x="2575" y="3503"/>
                    <a:pt x="2578" y="3506"/>
                    <a:pt x="2581" y="3509"/>
                  </a:cubicBezTo>
                  <a:cubicBezTo>
                    <a:pt x="2620" y="3536"/>
                    <a:pt x="2658" y="3561"/>
                    <a:pt x="2700" y="3587"/>
                  </a:cubicBezTo>
                  <a:cubicBezTo>
                    <a:pt x="2694" y="3561"/>
                    <a:pt x="2688" y="3536"/>
                    <a:pt x="2685" y="3509"/>
                  </a:cubicBezTo>
                  <a:cubicBezTo>
                    <a:pt x="2633" y="3307"/>
                    <a:pt x="2588" y="3101"/>
                    <a:pt x="2536" y="2901"/>
                  </a:cubicBezTo>
                  <a:cubicBezTo>
                    <a:pt x="2514" y="2833"/>
                    <a:pt x="2495" y="2769"/>
                    <a:pt x="2472" y="2705"/>
                  </a:cubicBezTo>
                  <a:cubicBezTo>
                    <a:pt x="2291" y="2154"/>
                    <a:pt x="2089" y="1691"/>
                    <a:pt x="1857" y="1289"/>
                  </a:cubicBezTo>
                  <a:cubicBezTo>
                    <a:pt x="1719" y="1051"/>
                    <a:pt x="1580" y="851"/>
                    <a:pt x="1432" y="678"/>
                  </a:cubicBezTo>
                  <a:cubicBezTo>
                    <a:pt x="1255" y="465"/>
                    <a:pt x="1094" y="314"/>
                    <a:pt x="930" y="204"/>
                  </a:cubicBezTo>
                  <a:cubicBezTo>
                    <a:pt x="756" y="88"/>
                    <a:pt x="602" y="21"/>
                    <a:pt x="451" y="5"/>
                  </a:cubicBezTo>
                  <a:cubicBezTo>
                    <a:pt x="437" y="2"/>
                    <a:pt x="421" y="2"/>
                    <a:pt x="409" y="2"/>
                  </a:cubicBezTo>
                  <a:cubicBezTo>
                    <a:pt x="400" y="1"/>
                    <a:pt x="391" y="1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31"/>
          <p:cNvGrpSpPr/>
          <p:nvPr/>
        </p:nvGrpSpPr>
        <p:grpSpPr>
          <a:xfrm>
            <a:off x="165857" y="281492"/>
            <a:ext cx="781182" cy="692042"/>
            <a:chOff x="668226" y="572402"/>
            <a:chExt cx="638482" cy="565625"/>
          </a:xfrm>
        </p:grpSpPr>
        <p:sp>
          <p:nvSpPr>
            <p:cNvPr id="978" name="Google Shape;978;p31"/>
            <p:cNvSpPr/>
            <p:nvPr/>
          </p:nvSpPr>
          <p:spPr>
            <a:xfrm>
              <a:off x="668226" y="857651"/>
              <a:ext cx="407786" cy="248516"/>
            </a:xfrm>
            <a:custGeom>
              <a:avLst/>
              <a:gdLst/>
              <a:ahLst/>
              <a:cxnLst/>
              <a:rect l="l" t="t" r="r" b="b"/>
              <a:pathLst>
                <a:path w="2586" h="1576" extrusionOk="0">
                  <a:moveTo>
                    <a:pt x="293" y="1"/>
                  </a:moveTo>
                  <a:cubicBezTo>
                    <a:pt x="274" y="1"/>
                    <a:pt x="252" y="4"/>
                    <a:pt x="232" y="8"/>
                  </a:cubicBezTo>
                  <a:cubicBezTo>
                    <a:pt x="219" y="11"/>
                    <a:pt x="203" y="14"/>
                    <a:pt x="191" y="20"/>
                  </a:cubicBezTo>
                  <a:cubicBezTo>
                    <a:pt x="177" y="23"/>
                    <a:pt x="164" y="30"/>
                    <a:pt x="152" y="33"/>
                  </a:cubicBezTo>
                  <a:cubicBezTo>
                    <a:pt x="133" y="47"/>
                    <a:pt x="109" y="59"/>
                    <a:pt x="90" y="75"/>
                  </a:cubicBezTo>
                  <a:cubicBezTo>
                    <a:pt x="78" y="88"/>
                    <a:pt x="62" y="104"/>
                    <a:pt x="51" y="120"/>
                  </a:cubicBezTo>
                  <a:cubicBezTo>
                    <a:pt x="36" y="143"/>
                    <a:pt x="26" y="165"/>
                    <a:pt x="17" y="191"/>
                  </a:cubicBezTo>
                  <a:cubicBezTo>
                    <a:pt x="10" y="216"/>
                    <a:pt x="4" y="243"/>
                    <a:pt x="0" y="268"/>
                  </a:cubicBezTo>
                  <a:lnTo>
                    <a:pt x="0" y="323"/>
                  </a:lnTo>
                  <a:cubicBezTo>
                    <a:pt x="0" y="342"/>
                    <a:pt x="4" y="362"/>
                    <a:pt x="7" y="378"/>
                  </a:cubicBezTo>
                  <a:cubicBezTo>
                    <a:pt x="13" y="403"/>
                    <a:pt x="20" y="426"/>
                    <a:pt x="26" y="448"/>
                  </a:cubicBezTo>
                  <a:cubicBezTo>
                    <a:pt x="32" y="474"/>
                    <a:pt x="42" y="497"/>
                    <a:pt x="55" y="519"/>
                  </a:cubicBezTo>
                  <a:lnTo>
                    <a:pt x="55" y="522"/>
                  </a:lnTo>
                  <a:cubicBezTo>
                    <a:pt x="75" y="558"/>
                    <a:pt x="94" y="593"/>
                    <a:pt x="116" y="626"/>
                  </a:cubicBezTo>
                  <a:cubicBezTo>
                    <a:pt x="152" y="668"/>
                    <a:pt x="194" y="706"/>
                    <a:pt x="241" y="748"/>
                  </a:cubicBezTo>
                  <a:cubicBezTo>
                    <a:pt x="351" y="834"/>
                    <a:pt x="480" y="916"/>
                    <a:pt x="650" y="996"/>
                  </a:cubicBezTo>
                  <a:cubicBezTo>
                    <a:pt x="802" y="1070"/>
                    <a:pt x="969" y="1137"/>
                    <a:pt x="1162" y="1205"/>
                  </a:cubicBezTo>
                  <a:cubicBezTo>
                    <a:pt x="1330" y="1266"/>
                    <a:pt x="1507" y="1321"/>
                    <a:pt x="1697" y="1375"/>
                  </a:cubicBezTo>
                  <a:cubicBezTo>
                    <a:pt x="1838" y="1418"/>
                    <a:pt x="1980" y="1456"/>
                    <a:pt x="2122" y="1491"/>
                  </a:cubicBezTo>
                  <a:cubicBezTo>
                    <a:pt x="2276" y="1523"/>
                    <a:pt x="2431" y="1553"/>
                    <a:pt x="2585" y="1575"/>
                  </a:cubicBezTo>
                  <a:cubicBezTo>
                    <a:pt x="2350" y="1356"/>
                    <a:pt x="2105" y="1143"/>
                    <a:pt x="1858" y="938"/>
                  </a:cubicBezTo>
                  <a:cubicBezTo>
                    <a:pt x="1706" y="812"/>
                    <a:pt x="1552" y="693"/>
                    <a:pt x="1394" y="574"/>
                  </a:cubicBezTo>
                  <a:cubicBezTo>
                    <a:pt x="1323" y="519"/>
                    <a:pt x="1253" y="468"/>
                    <a:pt x="1185" y="417"/>
                  </a:cubicBezTo>
                  <a:cubicBezTo>
                    <a:pt x="1112" y="363"/>
                    <a:pt x="1040" y="310"/>
                    <a:pt x="968" y="259"/>
                  </a:cubicBezTo>
                  <a:lnTo>
                    <a:pt x="968" y="259"/>
                  </a:lnTo>
                  <a:cubicBezTo>
                    <a:pt x="969" y="259"/>
                    <a:pt x="969" y="259"/>
                    <a:pt x="969" y="259"/>
                  </a:cubicBezTo>
                  <a:cubicBezTo>
                    <a:pt x="905" y="216"/>
                    <a:pt x="840" y="178"/>
                    <a:pt x="776" y="143"/>
                  </a:cubicBezTo>
                  <a:cubicBezTo>
                    <a:pt x="705" y="104"/>
                    <a:pt x="631" y="69"/>
                    <a:pt x="557" y="43"/>
                  </a:cubicBezTo>
                  <a:lnTo>
                    <a:pt x="557" y="43"/>
                  </a:lnTo>
                  <a:cubicBezTo>
                    <a:pt x="557" y="44"/>
                    <a:pt x="558" y="44"/>
                    <a:pt x="558" y="45"/>
                  </a:cubicBezTo>
                  <a:lnTo>
                    <a:pt x="558" y="45"/>
                  </a:lnTo>
                  <a:cubicBezTo>
                    <a:pt x="527" y="35"/>
                    <a:pt x="498" y="27"/>
                    <a:pt x="467" y="20"/>
                  </a:cubicBezTo>
                  <a:cubicBezTo>
                    <a:pt x="442" y="14"/>
                    <a:pt x="412" y="8"/>
                    <a:pt x="387" y="4"/>
                  </a:cubicBezTo>
                  <a:cubicBezTo>
                    <a:pt x="377" y="4"/>
                    <a:pt x="367" y="4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880945" y="572402"/>
              <a:ext cx="425763" cy="565625"/>
            </a:xfrm>
            <a:custGeom>
              <a:avLst/>
              <a:gdLst/>
              <a:ahLst/>
              <a:cxnLst/>
              <a:rect l="l" t="t" r="r" b="b"/>
              <a:pathLst>
                <a:path w="2700" h="3587" extrusionOk="0">
                  <a:moveTo>
                    <a:pt x="382" y="1"/>
                  </a:moveTo>
                  <a:cubicBezTo>
                    <a:pt x="312" y="1"/>
                    <a:pt x="247" y="15"/>
                    <a:pt x="189" y="43"/>
                  </a:cubicBezTo>
                  <a:cubicBezTo>
                    <a:pt x="128" y="75"/>
                    <a:pt x="74" y="130"/>
                    <a:pt x="45" y="195"/>
                  </a:cubicBezTo>
                  <a:cubicBezTo>
                    <a:pt x="13" y="268"/>
                    <a:pt x="0" y="355"/>
                    <a:pt x="6" y="449"/>
                  </a:cubicBezTo>
                  <a:cubicBezTo>
                    <a:pt x="16" y="562"/>
                    <a:pt x="45" y="678"/>
                    <a:pt x="93" y="809"/>
                  </a:cubicBezTo>
                  <a:cubicBezTo>
                    <a:pt x="148" y="951"/>
                    <a:pt x="216" y="1095"/>
                    <a:pt x="296" y="1238"/>
                  </a:cubicBezTo>
                  <a:cubicBezTo>
                    <a:pt x="296" y="1241"/>
                    <a:pt x="299" y="1241"/>
                    <a:pt x="299" y="1244"/>
                  </a:cubicBezTo>
                  <a:cubicBezTo>
                    <a:pt x="370" y="1369"/>
                    <a:pt x="444" y="1489"/>
                    <a:pt x="525" y="1604"/>
                  </a:cubicBezTo>
                  <a:cubicBezTo>
                    <a:pt x="608" y="1720"/>
                    <a:pt x="695" y="1832"/>
                    <a:pt x="788" y="1942"/>
                  </a:cubicBezTo>
                  <a:lnTo>
                    <a:pt x="792" y="1942"/>
                  </a:lnTo>
                  <a:cubicBezTo>
                    <a:pt x="1310" y="2544"/>
                    <a:pt x="1957" y="3007"/>
                    <a:pt x="2572" y="3503"/>
                  </a:cubicBezTo>
                  <a:cubicBezTo>
                    <a:pt x="2575" y="3503"/>
                    <a:pt x="2578" y="3506"/>
                    <a:pt x="2581" y="3509"/>
                  </a:cubicBezTo>
                  <a:cubicBezTo>
                    <a:pt x="2620" y="3536"/>
                    <a:pt x="2658" y="3561"/>
                    <a:pt x="2700" y="3587"/>
                  </a:cubicBezTo>
                  <a:cubicBezTo>
                    <a:pt x="2694" y="3561"/>
                    <a:pt x="2688" y="3536"/>
                    <a:pt x="2685" y="3509"/>
                  </a:cubicBezTo>
                  <a:cubicBezTo>
                    <a:pt x="2633" y="3307"/>
                    <a:pt x="2588" y="3101"/>
                    <a:pt x="2536" y="2901"/>
                  </a:cubicBezTo>
                  <a:cubicBezTo>
                    <a:pt x="2514" y="2833"/>
                    <a:pt x="2495" y="2769"/>
                    <a:pt x="2472" y="2705"/>
                  </a:cubicBezTo>
                  <a:cubicBezTo>
                    <a:pt x="2291" y="2154"/>
                    <a:pt x="2089" y="1691"/>
                    <a:pt x="1857" y="1289"/>
                  </a:cubicBezTo>
                  <a:cubicBezTo>
                    <a:pt x="1719" y="1051"/>
                    <a:pt x="1580" y="851"/>
                    <a:pt x="1432" y="678"/>
                  </a:cubicBezTo>
                  <a:cubicBezTo>
                    <a:pt x="1255" y="465"/>
                    <a:pt x="1094" y="314"/>
                    <a:pt x="930" y="204"/>
                  </a:cubicBezTo>
                  <a:cubicBezTo>
                    <a:pt x="756" y="88"/>
                    <a:pt x="602" y="21"/>
                    <a:pt x="451" y="5"/>
                  </a:cubicBezTo>
                  <a:cubicBezTo>
                    <a:pt x="437" y="2"/>
                    <a:pt x="421" y="2"/>
                    <a:pt x="409" y="2"/>
                  </a:cubicBezTo>
                  <a:cubicBezTo>
                    <a:pt x="400" y="1"/>
                    <a:pt x="391" y="1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C3DB141-5B17-076E-BA12-815816726E9B}"/>
              </a:ext>
            </a:extLst>
          </p:cNvPr>
          <p:cNvSpPr txBox="1"/>
          <p:nvPr/>
        </p:nvSpPr>
        <p:spPr>
          <a:xfrm>
            <a:off x="3844912" y="2151840"/>
            <a:ext cx="30869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VN" sz="4400" dirty="0">
                <a:solidFill>
                  <a:schemeClr val="tx2"/>
                </a:solidFill>
                <a:latin typeface="#9Slide07 IcielBaliho Script" pitchFamily="2" charset="77"/>
              </a:rPr>
              <a:t>2/ </a:t>
            </a:r>
            <a:r>
              <a:rPr lang="en-US" altLang="en-VN" sz="4400" dirty="0" err="1">
                <a:solidFill>
                  <a:schemeClr val="tx2"/>
                </a:solidFill>
                <a:latin typeface="#9Slide07 IcielBaliho Script" pitchFamily="2" charset="77"/>
              </a:rPr>
              <a:t>Chữa</a:t>
            </a:r>
            <a:r>
              <a:rPr lang="en-US" altLang="en-VN" sz="4400" dirty="0">
                <a:solidFill>
                  <a:schemeClr val="tx2"/>
                </a:solidFill>
                <a:latin typeface="#9Slide07 IcielBaliho Script" pitchFamily="2" charset="77"/>
              </a:rPr>
              <a:t> </a:t>
            </a:r>
            <a:r>
              <a:rPr lang="en-US" altLang="en-VN" sz="4400" dirty="0" err="1">
                <a:solidFill>
                  <a:schemeClr val="tx2"/>
                </a:solidFill>
                <a:latin typeface="#9Slide07 IcielBaliho Script" pitchFamily="2" charset="77"/>
              </a:rPr>
              <a:t>lỗi</a:t>
            </a:r>
            <a:r>
              <a:rPr lang="en-US" altLang="en-VN" sz="4400" dirty="0">
                <a:solidFill>
                  <a:schemeClr val="tx2"/>
                </a:solidFill>
                <a:latin typeface="#9Slide07 IcielBaliho Script" pitchFamily="2" charset="77"/>
              </a:rPr>
              <a:t> </a:t>
            </a:r>
            <a:r>
              <a:rPr lang="en-US" altLang="en-VN" sz="4400" dirty="0" err="1">
                <a:solidFill>
                  <a:schemeClr val="tx2"/>
                </a:solidFill>
                <a:latin typeface="#9Slide07 IcielBaliho Script" pitchFamily="2" charset="77"/>
              </a:rPr>
              <a:t>trong</a:t>
            </a:r>
            <a:r>
              <a:rPr lang="en-US" altLang="en-VN" sz="4400" dirty="0">
                <a:solidFill>
                  <a:schemeClr val="tx2"/>
                </a:solidFill>
                <a:latin typeface="#9Slide07 IcielBaliho Script" pitchFamily="2" charset="77"/>
              </a:rPr>
              <a:t> </a:t>
            </a:r>
            <a:r>
              <a:rPr lang="en-US" altLang="en-VN" sz="4400" dirty="0" err="1">
                <a:solidFill>
                  <a:schemeClr val="tx2"/>
                </a:solidFill>
                <a:latin typeface="#9Slide07 IcielBaliho Script" pitchFamily="2" charset="77"/>
              </a:rPr>
              <a:t>bài</a:t>
            </a:r>
            <a:r>
              <a:rPr lang="en-US" altLang="en-VN" sz="4400" dirty="0">
                <a:solidFill>
                  <a:schemeClr val="tx2"/>
                </a:solidFill>
                <a:latin typeface="#9Slide07 IcielBaliho Script" pitchFamily="2" charset="77"/>
              </a:rPr>
              <a:t> </a:t>
            </a:r>
            <a:endParaRPr lang="en-VN" sz="4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/>
          <p:nvPr/>
        </p:nvSpPr>
        <p:spPr>
          <a:xfrm>
            <a:off x="307932" y="186500"/>
            <a:ext cx="6917427" cy="4523981"/>
          </a:xfrm>
          <a:custGeom>
            <a:avLst/>
            <a:gdLst/>
            <a:ahLst/>
            <a:cxnLst/>
            <a:rect l="l" t="t" r="r" b="b"/>
            <a:pathLst>
              <a:path w="78278" h="90191" extrusionOk="0">
                <a:moveTo>
                  <a:pt x="31224" y="0"/>
                </a:moveTo>
                <a:cubicBezTo>
                  <a:pt x="28111" y="0"/>
                  <a:pt x="25097" y="450"/>
                  <a:pt x="22269" y="1338"/>
                </a:cubicBezTo>
                <a:cubicBezTo>
                  <a:pt x="19656" y="2158"/>
                  <a:pt x="17189" y="3371"/>
                  <a:pt x="14939" y="4947"/>
                </a:cubicBezTo>
                <a:cubicBezTo>
                  <a:pt x="12677" y="6530"/>
                  <a:pt x="10599" y="8530"/>
                  <a:pt x="8765" y="10894"/>
                </a:cubicBezTo>
                <a:cubicBezTo>
                  <a:pt x="7063" y="13092"/>
                  <a:pt x="5611" y="15549"/>
                  <a:pt x="4444" y="18198"/>
                </a:cubicBezTo>
                <a:cubicBezTo>
                  <a:pt x="3353" y="20671"/>
                  <a:pt x="2460" y="23389"/>
                  <a:pt x="1791" y="26274"/>
                </a:cubicBezTo>
                <a:cubicBezTo>
                  <a:pt x="1364" y="28103"/>
                  <a:pt x="1019" y="30050"/>
                  <a:pt x="736" y="32226"/>
                </a:cubicBezTo>
                <a:cubicBezTo>
                  <a:pt x="380" y="34770"/>
                  <a:pt x="159" y="37448"/>
                  <a:pt x="77" y="40181"/>
                </a:cubicBezTo>
                <a:lnTo>
                  <a:pt x="74" y="40304"/>
                </a:lnTo>
                <a:lnTo>
                  <a:pt x="72" y="40393"/>
                </a:lnTo>
                <a:cubicBezTo>
                  <a:pt x="71" y="40453"/>
                  <a:pt x="70" y="40510"/>
                  <a:pt x="70" y="40567"/>
                </a:cubicBezTo>
                <a:cubicBezTo>
                  <a:pt x="50" y="41111"/>
                  <a:pt x="34" y="41654"/>
                  <a:pt x="24" y="42199"/>
                </a:cubicBezTo>
                <a:cubicBezTo>
                  <a:pt x="0" y="43317"/>
                  <a:pt x="32" y="44497"/>
                  <a:pt x="117" y="45706"/>
                </a:cubicBezTo>
                <a:cubicBezTo>
                  <a:pt x="143" y="46365"/>
                  <a:pt x="178" y="47062"/>
                  <a:pt x="228" y="47834"/>
                </a:cubicBezTo>
                <a:cubicBezTo>
                  <a:pt x="382" y="50207"/>
                  <a:pt x="753" y="52700"/>
                  <a:pt x="1330" y="55247"/>
                </a:cubicBezTo>
                <a:cubicBezTo>
                  <a:pt x="2465" y="60280"/>
                  <a:pt x="4367" y="65248"/>
                  <a:pt x="6990" y="70017"/>
                </a:cubicBezTo>
                <a:cubicBezTo>
                  <a:pt x="8271" y="72345"/>
                  <a:pt x="9733" y="74580"/>
                  <a:pt x="11335" y="76656"/>
                </a:cubicBezTo>
                <a:cubicBezTo>
                  <a:pt x="13040" y="78867"/>
                  <a:pt x="14776" y="80761"/>
                  <a:pt x="16639" y="82447"/>
                </a:cubicBezTo>
                <a:cubicBezTo>
                  <a:pt x="18581" y="84199"/>
                  <a:pt x="20643" y="85693"/>
                  <a:pt x="22770" y="86891"/>
                </a:cubicBezTo>
                <a:cubicBezTo>
                  <a:pt x="23923" y="87542"/>
                  <a:pt x="25221" y="88156"/>
                  <a:pt x="26628" y="88711"/>
                </a:cubicBezTo>
                <a:cubicBezTo>
                  <a:pt x="27826" y="89186"/>
                  <a:pt x="29069" y="89557"/>
                  <a:pt x="30322" y="89813"/>
                </a:cubicBezTo>
                <a:cubicBezTo>
                  <a:pt x="31393" y="90031"/>
                  <a:pt x="32474" y="90157"/>
                  <a:pt x="33534" y="90184"/>
                </a:cubicBezTo>
                <a:cubicBezTo>
                  <a:pt x="33662" y="90190"/>
                  <a:pt x="33790" y="90191"/>
                  <a:pt x="33919" y="90191"/>
                </a:cubicBezTo>
                <a:cubicBezTo>
                  <a:pt x="34791" y="90191"/>
                  <a:pt x="35702" y="90108"/>
                  <a:pt x="36702" y="89935"/>
                </a:cubicBezTo>
                <a:cubicBezTo>
                  <a:pt x="38597" y="89608"/>
                  <a:pt x="40510" y="88827"/>
                  <a:pt x="42231" y="87676"/>
                </a:cubicBezTo>
                <a:cubicBezTo>
                  <a:pt x="43918" y="86548"/>
                  <a:pt x="45453" y="85040"/>
                  <a:pt x="46922" y="83065"/>
                </a:cubicBezTo>
                <a:cubicBezTo>
                  <a:pt x="47571" y="82195"/>
                  <a:pt x="48192" y="81214"/>
                  <a:pt x="48820" y="80070"/>
                </a:cubicBezTo>
                <a:cubicBezTo>
                  <a:pt x="48929" y="79870"/>
                  <a:pt x="49036" y="79668"/>
                  <a:pt x="49140" y="79466"/>
                </a:cubicBezTo>
                <a:lnTo>
                  <a:pt x="49180" y="79390"/>
                </a:lnTo>
                <a:cubicBezTo>
                  <a:pt x="49339" y="79083"/>
                  <a:pt x="49502" y="78777"/>
                  <a:pt x="49675" y="78479"/>
                </a:cubicBezTo>
                <a:cubicBezTo>
                  <a:pt x="49941" y="78018"/>
                  <a:pt x="50261" y="77537"/>
                  <a:pt x="50625" y="77052"/>
                </a:cubicBezTo>
                <a:cubicBezTo>
                  <a:pt x="51237" y="76287"/>
                  <a:pt x="51922" y="75600"/>
                  <a:pt x="52662" y="75010"/>
                </a:cubicBezTo>
                <a:cubicBezTo>
                  <a:pt x="53480" y="74401"/>
                  <a:pt x="54420" y="73863"/>
                  <a:pt x="55460" y="73409"/>
                </a:cubicBezTo>
                <a:cubicBezTo>
                  <a:pt x="57375" y="72633"/>
                  <a:pt x="59392" y="72200"/>
                  <a:pt x="61342" y="71780"/>
                </a:cubicBezTo>
                <a:lnTo>
                  <a:pt x="61431" y="71758"/>
                </a:lnTo>
                <a:cubicBezTo>
                  <a:pt x="63695" y="71267"/>
                  <a:pt x="65726" y="70793"/>
                  <a:pt x="67671" y="69971"/>
                </a:cubicBezTo>
                <a:cubicBezTo>
                  <a:pt x="68850" y="69475"/>
                  <a:pt x="69863" y="68930"/>
                  <a:pt x="70768" y="68308"/>
                </a:cubicBezTo>
                <a:cubicBezTo>
                  <a:pt x="71745" y="67636"/>
                  <a:pt x="72661" y="66836"/>
                  <a:pt x="73489" y="65934"/>
                </a:cubicBezTo>
                <a:cubicBezTo>
                  <a:pt x="74960" y="64325"/>
                  <a:pt x="76122" y="62351"/>
                  <a:pt x="76946" y="60066"/>
                </a:cubicBezTo>
                <a:cubicBezTo>
                  <a:pt x="77654" y="58101"/>
                  <a:pt x="78058" y="55891"/>
                  <a:pt x="78177" y="53309"/>
                </a:cubicBezTo>
                <a:cubicBezTo>
                  <a:pt x="78277" y="51152"/>
                  <a:pt x="78122" y="48784"/>
                  <a:pt x="77700" y="46070"/>
                </a:cubicBezTo>
                <a:cubicBezTo>
                  <a:pt x="77015" y="41695"/>
                  <a:pt x="75651" y="37213"/>
                  <a:pt x="73527" y="32368"/>
                </a:cubicBezTo>
                <a:cubicBezTo>
                  <a:pt x="71583" y="27919"/>
                  <a:pt x="68998" y="23582"/>
                  <a:pt x="65842" y="19476"/>
                </a:cubicBezTo>
                <a:cubicBezTo>
                  <a:pt x="64081" y="17181"/>
                  <a:pt x="62188" y="15038"/>
                  <a:pt x="60214" y="13104"/>
                </a:cubicBezTo>
                <a:cubicBezTo>
                  <a:pt x="58221" y="11155"/>
                  <a:pt x="56031" y="9335"/>
                  <a:pt x="53707" y="7695"/>
                </a:cubicBezTo>
                <a:cubicBezTo>
                  <a:pt x="51437" y="6091"/>
                  <a:pt x="49004" y="4690"/>
                  <a:pt x="46475" y="3529"/>
                </a:cubicBezTo>
                <a:cubicBezTo>
                  <a:pt x="43800" y="2300"/>
                  <a:pt x="41113" y="1383"/>
                  <a:pt x="38488" y="804"/>
                </a:cubicBezTo>
                <a:cubicBezTo>
                  <a:pt x="36079" y="271"/>
                  <a:pt x="33635" y="0"/>
                  <a:pt x="31224" y="0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25"/>
          <p:cNvGrpSpPr/>
          <p:nvPr/>
        </p:nvGrpSpPr>
        <p:grpSpPr>
          <a:xfrm>
            <a:off x="1038876" y="974175"/>
            <a:ext cx="4884621" cy="4008764"/>
            <a:chOff x="1038876" y="974175"/>
            <a:chExt cx="4884621" cy="4008764"/>
          </a:xfrm>
        </p:grpSpPr>
        <p:sp>
          <p:nvSpPr>
            <p:cNvPr id="340" name="Google Shape;340;p25"/>
            <p:cNvSpPr/>
            <p:nvPr/>
          </p:nvSpPr>
          <p:spPr>
            <a:xfrm>
              <a:off x="1039517" y="974175"/>
              <a:ext cx="4883980" cy="4008044"/>
            </a:xfrm>
            <a:custGeom>
              <a:avLst/>
              <a:gdLst/>
              <a:ahLst/>
              <a:cxnLst/>
              <a:rect l="l" t="t" r="r" b="b"/>
              <a:pathLst>
                <a:path w="61004" h="50063" extrusionOk="0">
                  <a:moveTo>
                    <a:pt x="5288" y="1"/>
                  </a:moveTo>
                  <a:cubicBezTo>
                    <a:pt x="2423" y="1"/>
                    <a:pt x="1" y="2298"/>
                    <a:pt x="1" y="5017"/>
                  </a:cubicBezTo>
                  <a:lnTo>
                    <a:pt x="1" y="45045"/>
                  </a:lnTo>
                  <a:cubicBezTo>
                    <a:pt x="1" y="47766"/>
                    <a:pt x="2422" y="50062"/>
                    <a:pt x="5288" y="50062"/>
                  </a:cubicBezTo>
                  <a:lnTo>
                    <a:pt x="55717" y="50062"/>
                  </a:lnTo>
                  <a:cubicBezTo>
                    <a:pt x="58583" y="50062"/>
                    <a:pt x="61004" y="47764"/>
                    <a:pt x="61004" y="45045"/>
                  </a:cubicBezTo>
                  <a:lnTo>
                    <a:pt x="61004" y="5017"/>
                  </a:lnTo>
                  <a:cubicBezTo>
                    <a:pt x="61004" y="2297"/>
                    <a:pt x="58583" y="1"/>
                    <a:pt x="55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1038876" y="979378"/>
              <a:ext cx="4882299" cy="4003560"/>
            </a:xfrm>
            <a:custGeom>
              <a:avLst/>
              <a:gdLst/>
              <a:ahLst/>
              <a:cxnLst/>
              <a:rect l="l" t="t" r="r" b="b"/>
              <a:pathLst>
                <a:path w="60983" h="50007" extrusionOk="0">
                  <a:moveTo>
                    <a:pt x="4404" y="0"/>
                  </a:moveTo>
                  <a:lnTo>
                    <a:pt x="4404" y="0"/>
                  </a:lnTo>
                  <a:cubicBezTo>
                    <a:pt x="1940" y="417"/>
                    <a:pt x="0" y="2516"/>
                    <a:pt x="0" y="4954"/>
                  </a:cubicBezTo>
                  <a:lnTo>
                    <a:pt x="0" y="44982"/>
                  </a:lnTo>
                  <a:cubicBezTo>
                    <a:pt x="0" y="47705"/>
                    <a:pt x="2426" y="50007"/>
                    <a:pt x="5295" y="50007"/>
                  </a:cubicBezTo>
                  <a:lnTo>
                    <a:pt x="55725" y="50007"/>
                  </a:lnTo>
                  <a:cubicBezTo>
                    <a:pt x="58389" y="50007"/>
                    <a:pt x="60669" y="48025"/>
                    <a:pt x="60982" y="45563"/>
                  </a:cubicBezTo>
                  <a:lnTo>
                    <a:pt x="60982" y="45563"/>
                  </a:lnTo>
                  <a:cubicBezTo>
                    <a:pt x="60365" y="45600"/>
                    <a:pt x="59747" y="45619"/>
                    <a:pt x="59128" y="45627"/>
                  </a:cubicBezTo>
                  <a:cubicBezTo>
                    <a:pt x="58943" y="45630"/>
                    <a:pt x="58757" y="45631"/>
                    <a:pt x="58572" y="45631"/>
                  </a:cubicBezTo>
                  <a:cubicBezTo>
                    <a:pt x="55348" y="45631"/>
                    <a:pt x="52127" y="45296"/>
                    <a:pt x="48952" y="44740"/>
                  </a:cubicBezTo>
                  <a:cubicBezTo>
                    <a:pt x="45540" y="44144"/>
                    <a:pt x="42173" y="43305"/>
                    <a:pt x="38866" y="42278"/>
                  </a:cubicBezTo>
                  <a:cubicBezTo>
                    <a:pt x="35760" y="41315"/>
                    <a:pt x="32702" y="40198"/>
                    <a:pt x="29714" y="38915"/>
                  </a:cubicBezTo>
                  <a:cubicBezTo>
                    <a:pt x="29037" y="38624"/>
                    <a:pt x="28364" y="38327"/>
                    <a:pt x="27693" y="38019"/>
                  </a:cubicBezTo>
                  <a:cubicBezTo>
                    <a:pt x="27032" y="37714"/>
                    <a:pt x="26369" y="37403"/>
                    <a:pt x="25717" y="37076"/>
                  </a:cubicBezTo>
                  <a:cubicBezTo>
                    <a:pt x="24171" y="36302"/>
                    <a:pt x="22668" y="35438"/>
                    <a:pt x="21233" y="34471"/>
                  </a:cubicBezTo>
                  <a:cubicBezTo>
                    <a:pt x="19810" y="33514"/>
                    <a:pt x="18448" y="32469"/>
                    <a:pt x="17168" y="31330"/>
                  </a:cubicBezTo>
                  <a:cubicBezTo>
                    <a:pt x="15921" y="30220"/>
                    <a:pt x="14743" y="29028"/>
                    <a:pt x="13657" y="27761"/>
                  </a:cubicBezTo>
                  <a:cubicBezTo>
                    <a:pt x="12551" y="26468"/>
                    <a:pt x="11528" y="25103"/>
                    <a:pt x="10606" y="23673"/>
                  </a:cubicBezTo>
                  <a:cubicBezTo>
                    <a:pt x="9681" y="22240"/>
                    <a:pt x="8845" y="20747"/>
                    <a:pt x="8112" y="19206"/>
                  </a:cubicBezTo>
                  <a:cubicBezTo>
                    <a:pt x="7367" y="17641"/>
                    <a:pt x="6715" y="16032"/>
                    <a:pt x="6156" y="14390"/>
                  </a:cubicBezTo>
                  <a:cubicBezTo>
                    <a:pt x="5862" y="13524"/>
                    <a:pt x="5588" y="12651"/>
                    <a:pt x="5348" y="11769"/>
                  </a:cubicBezTo>
                  <a:cubicBezTo>
                    <a:pt x="5103" y="10884"/>
                    <a:pt x="4886" y="9991"/>
                    <a:pt x="4704" y="9090"/>
                  </a:cubicBezTo>
                  <a:cubicBezTo>
                    <a:pt x="4514" y="8154"/>
                    <a:pt x="4357" y="7210"/>
                    <a:pt x="4252" y="6263"/>
                  </a:cubicBezTo>
                  <a:cubicBezTo>
                    <a:pt x="4151" y="5358"/>
                    <a:pt x="4088" y="4449"/>
                    <a:pt x="4086" y="3540"/>
                  </a:cubicBezTo>
                  <a:cubicBezTo>
                    <a:pt x="4085" y="2635"/>
                    <a:pt x="4131" y="1728"/>
                    <a:pt x="4262" y="831"/>
                  </a:cubicBezTo>
                  <a:cubicBezTo>
                    <a:pt x="4302" y="553"/>
                    <a:pt x="4348" y="276"/>
                    <a:pt x="440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1364872" y="1230759"/>
              <a:ext cx="4224686" cy="3467639"/>
            </a:xfrm>
            <a:custGeom>
              <a:avLst/>
              <a:gdLst/>
              <a:ahLst/>
              <a:cxnLst/>
              <a:rect l="l" t="t" r="r" b="b"/>
              <a:pathLst>
                <a:path w="52769" h="43313" extrusionOk="0">
                  <a:moveTo>
                    <a:pt x="4586" y="1"/>
                  </a:moveTo>
                  <a:cubicBezTo>
                    <a:pt x="2101" y="1"/>
                    <a:pt x="1" y="1995"/>
                    <a:pt x="1" y="4355"/>
                  </a:cubicBezTo>
                  <a:lnTo>
                    <a:pt x="1" y="38958"/>
                  </a:lnTo>
                  <a:cubicBezTo>
                    <a:pt x="1" y="41318"/>
                    <a:pt x="2101" y="43313"/>
                    <a:pt x="4586" y="43313"/>
                  </a:cubicBezTo>
                  <a:lnTo>
                    <a:pt x="48183" y="43313"/>
                  </a:lnTo>
                  <a:cubicBezTo>
                    <a:pt x="50668" y="43313"/>
                    <a:pt x="52768" y="41318"/>
                    <a:pt x="52768" y="38958"/>
                  </a:cubicBezTo>
                  <a:lnTo>
                    <a:pt x="52768" y="4355"/>
                  </a:lnTo>
                  <a:cubicBezTo>
                    <a:pt x="52767" y="1995"/>
                    <a:pt x="50667" y="1"/>
                    <a:pt x="48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1579107" y="1229958"/>
              <a:ext cx="4011086" cy="3379012"/>
            </a:xfrm>
            <a:custGeom>
              <a:avLst/>
              <a:gdLst/>
              <a:ahLst/>
              <a:cxnLst/>
              <a:rect l="l" t="t" r="r" b="b"/>
              <a:pathLst>
                <a:path w="50101" h="42206" extrusionOk="0">
                  <a:moveTo>
                    <a:pt x="186" y="2677"/>
                  </a:moveTo>
                  <a:cubicBezTo>
                    <a:pt x="186" y="2678"/>
                    <a:pt x="186" y="2679"/>
                    <a:pt x="185" y="2681"/>
                  </a:cubicBezTo>
                  <a:lnTo>
                    <a:pt x="185" y="2681"/>
                  </a:lnTo>
                  <a:cubicBezTo>
                    <a:pt x="186" y="2679"/>
                    <a:pt x="186" y="2678"/>
                    <a:pt x="186" y="2677"/>
                  </a:cubicBezTo>
                  <a:close/>
                  <a:moveTo>
                    <a:pt x="528" y="11487"/>
                  </a:moveTo>
                  <a:lnTo>
                    <a:pt x="528" y="11487"/>
                  </a:lnTo>
                  <a:cubicBezTo>
                    <a:pt x="529" y="11495"/>
                    <a:pt x="530" y="11501"/>
                    <a:pt x="532" y="11510"/>
                  </a:cubicBezTo>
                  <a:cubicBezTo>
                    <a:pt x="531" y="11502"/>
                    <a:pt x="529" y="11494"/>
                    <a:pt x="528" y="11487"/>
                  </a:cubicBezTo>
                  <a:close/>
                  <a:moveTo>
                    <a:pt x="22571" y="39096"/>
                  </a:moveTo>
                  <a:cubicBezTo>
                    <a:pt x="22572" y="39096"/>
                    <a:pt x="22572" y="39096"/>
                    <a:pt x="22573" y="39096"/>
                  </a:cubicBezTo>
                  <a:cubicBezTo>
                    <a:pt x="22572" y="39096"/>
                    <a:pt x="22572" y="39096"/>
                    <a:pt x="22571" y="39096"/>
                  </a:cubicBezTo>
                  <a:close/>
                  <a:moveTo>
                    <a:pt x="22574" y="39095"/>
                  </a:moveTo>
                  <a:cubicBezTo>
                    <a:pt x="22575" y="39095"/>
                    <a:pt x="22575" y="39095"/>
                    <a:pt x="22577" y="39096"/>
                  </a:cubicBezTo>
                  <a:cubicBezTo>
                    <a:pt x="22575" y="39096"/>
                    <a:pt x="22574" y="39095"/>
                    <a:pt x="22574" y="39095"/>
                  </a:cubicBezTo>
                  <a:close/>
                  <a:moveTo>
                    <a:pt x="35032" y="41916"/>
                  </a:moveTo>
                  <a:cubicBezTo>
                    <a:pt x="35032" y="41916"/>
                    <a:pt x="35032" y="41916"/>
                    <a:pt x="35033" y="41916"/>
                  </a:cubicBezTo>
                  <a:cubicBezTo>
                    <a:pt x="35032" y="41916"/>
                    <a:pt x="35032" y="41916"/>
                    <a:pt x="35032" y="41916"/>
                  </a:cubicBezTo>
                  <a:close/>
                  <a:moveTo>
                    <a:pt x="35014" y="41916"/>
                  </a:moveTo>
                  <a:cubicBezTo>
                    <a:pt x="35020" y="41917"/>
                    <a:pt x="35024" y="41917"/>
                    <a:pt x="35031" y="41917"/>
                  </a:cubicBezTo>
                  <a:cubicBezTo>
                    <a:pt x="35023" y="41917"/>
                    <a:pt x="35020" y="41916"/>
                    <a:pt x="35014" y="41916"/>
                  </a:cubicBezTo>
                  <a:close/>
                  <a:moveTo>
                    <a:pt x="34272" y="0"/>
                  </a:moveTo>
                  <a:lnTo>
                    <a:pt x="34272" y="3"/>
                  </a:lnTo>
                  <a:lnTo>
                    <a:pt x="1909" y="3"/>
                  </a:lnTo>
                  <a:cubicBezTo>
                    <a:pt x="1441" y="3"/>
                    <a:pt x="986" y="74"/>
                    <a:pt x="555" y="205"/>
                  </a:cubicBezTo>
                  <a:cubicBezTo>
                    <a:pt x="534" y="311"/>
                    <a:pt x="515" y="416"/>
                    <a:pt x="495" y="521"/>
                  </a:cubicBezTo>
                  <a:cubicBezTo>
                    <a:pt x="363" y="1244"/>
                    <a:pt x="259" y="1970"/>
                    <a:pt x="184" y="2700"/>
                  </a:cubicBezTo>
                  <a:lnTo>
                    <a:pt x="184" y="2700"/>
                  </a:lnTo>
                  <a:cubicBezTo>
                    <a:pt x="185" y="2693"/>
                    <a:pt x="185" y="2687"/>
                    <a:pt x="185" y="2681"/>
                  </a:cubicBezTo>
                  <a:lnTo>
                    <a:pt x="185" y="2681"/>
                  </a:lnTo>
                  <a:cubicBezTo>
                    <a:pt x="40" y="4147"/>
                    <a:pt x="0" y="5623"/>
                    <a:pt x="65" y="7094"/>
                  </a:cubicBezTo>
                  <a:cubicBezTo>
                    <a:pt x="98" y="7830"/>
                    <a:pt x="149" y="8564"/>
                    <a:pt x="228" y="9297"/>
                  </a:cubicBezTo>
                  <a:cubicBezTo>
                    <a:pt x="309" y="10030"/>
                    <a:pt x="408" y="10760"/>
                    <a:pt x="528" y="11487"/>
                  </a:cubicBezTo>
                  <a:lnTo>
                    <a:pt x="528" y="11487"/>
                  </a:lnTo>
                  <a:cubicBezTo>
                    <a:pt x="528" y="11486"/>
                    <a:pt x="528" y="11484"/>
                    <a:pt x="528" y="11483"/>
                  </a:cubicBezTo>
                  <a:lnTo>
                    <a:pt x="528" y="11483"/>
                  </a:lnTo>
                  <a:cubicBezTo>
                    <a:pt x="824" y="13239"/>
                    <a:pt x="1238" y="14976"/>
                    <a:pt x="1768" y="16676"/>
                  </a:cubicBezTo>
                  <a:cubicBezTo>
                    <a:pt x="2035" y="17530"/>
                    <a:pt x="2326" y="18376"/>
                    <a:pt x="2648" y="19212"/>
                  </a:cubicBezTo>
                  <a:cubicBezTo>
                    <a:pt x="2969" y="20040"/>
                    <a:pt x="3314" y="20859"/>
                    <a:pt x="3686" y="21666"/>
                  </a:cubicBezTo>
                  <a:cubicBezTo>
                    <a:pt x="3686" y="21667"/>
                    <a:pt x="3687" y="21667"/>
                    <a:pt x="3687" y="21669"/>
                  </a:cubicBezTo>
                  <a:cubicBezTo>
                    <a:pt x="4369" y="23137"/>
                    <a:pt x="5133" y="24568"/>
                    <a:pt x="5994" y="25939"/>
                  </a:cubicBezTo>
                  <a:cubicBezTo>
                    <a:pt x="6418" y="26614"/>
                    <a:pt x="6861" y="27276"/>
                    <a:pt x="7329" y="27920"/>
                  </a:cubicBezTo>
                  <a:cubicBezTo>
                    <a:pt x="7790" y="28553"/>
                    <a:pt x="8270" y="29171"/>
                    <a:pt x="8774" y="29771"/>
                  </a:cubicBezTo>
                  <a:cubicBezTo>
                    <a:pt x="8769" y="29764"/>
                    <a:pt x="8764" y="29758"/>
                    <a:pt x="8758" y="29751"/>
                  </a:cubicBezTo>
                  <a:lnTo>
                    <a:pt x="8758" y="29751"/>
                  </a:lnTo>
                  <a:cubicBezTo>
                    <a:pt x="9576" y="30720"/>
                    <a:pt x="10449" y="31644"/>
                    <a:pt x="11391" y="32497"/>
                  </a:cubicBezTo>
                  <a:cubicBezTo>
                    <a:pt x="12294" y="33313"/>
                    <a:pt x="13251" y="34064"/>
                    <a:pt x="14247" y="34764"/>
                  </a:cubicBezTo>
                  <a:lnTo>
                    <a:pt x="14246" y="34764"/>
                  </a:lnTo>
                  <a:cubicBezTo>
                    <a:pt x="15535" y="35664"/>
                    <a:pt x="16883" y="36479"/>
                    <a:pt x="18279" y="37199"/>
                  </a:cubicBezTo>
                  <a:cubicBezTo>
                    <a:pt x="18990" y="37564"/>
                    <a:pt x="19712" y="37911"/>
                    <a:pt x="20443" y="38230"/>
                  </a:cubicBezTo>
                  <a:cubicBezTo>
                    <a:pt x="21144" y="38537"/>
                    <a:pt x="21854" y="38826"/>
                    <a:pt x="22571" y="39096"/>
                  </a:cubicBezTo>
                  <a:lnTo>
                    <a:pt x="22571" y="39096"/>
                  </a:lnTo>
                  <a:cubicBezTo>
                    <a:pt x="22571" y="39095"/>
                    <a:pt x="22571" y="39095"/>
                    <a:pt x="22571" y="39095"/>
                  </a:cubicBezTo>
                  <a:cubicBezTo>
                    <a:pt x="22573" y="39095"/>
                    <a:pt x="22573" y="39095"/>
                    <a:pt x="22573" y="39096"/>
                  </a:cubicBezTo>
                  <a:lnTo>
                    <a:pt x="22574" y="39096"/>
                  </a:lnTo>
                  <a:cubicBezTo>
                    <a:pt x="22575" y="39098"/>
                    <a:pt x="22578" y="39099"/>
                    <a:pt x="22580" y="39099"/>
                  </a:cubicBezTo>
                  <a:cubicBezTo>
                    <a:pt x="22579" y="39098"/>
                    <a:pt x="22578" y="39098"/>
                    <a:pt x="22577" y="39096"/>
                  </a:cubicBezTo>
                  <a:lnTo>
                    <a:pt x="22577" y="39096"/>
                  </a:lnTo>
                  <a:cubicBezTo>
                    <a:pt x="22581" y="39098"/>
                    <a:pt x="22585" y="39099"/>
                    <a:pt x="22589" y="39100"/>
                  </a:cubicBezTo>
                  <a:lnTo>
                    <a:pt x="22589" y="39100"/>
                  </a:lnTo>
                  <a:cubicBezTo>
                    <a:pt x="22588" y="39100"/>
                    <a:pt x="22586" y="39100"/>
                    <a:pt x="22584" y="39100"/>
                  </a:cubicBezTo>
                  <a:cubicBezTo>
                    <a:pt x="22587" y="39101"/>
                    <a:pt x="22590" y="39101"/>
                    <a:pt x="22594" y="39103"/>
                  </a:cubicBezTo>
                  <a:lnTo>
                    <a:pt x="22593" y="39101"/>
                  </a:lnTo>
                  <a:lnTo>
                    <a:pt x="22593" y="39101"/>
                  </a:lnTo>
                  <a:cubicBezTo>
                    <a:pt x="24583" y="39844"/>
                    <a:pt x="26625" y="40442"/>
                    <a:pt x="28699" y="40903"/>
                  </a:cubicBezTo>
                  <a:cubicBezTo>
                    <a:pt x="29738" y="41133"/>
                    <a:pt x="30785" y="41335"/>
                    <a:pt x="31839" y="41501"/>
                  </a:cubicBezTo>
                  <a:cubicBezTo>
                    <a:pt x="32900" y="41669"/>
                    <a:pt x="33965" y="41806"/>
                    <a:pt x="35032" y="41916"/>
                  </a:cubicBezTo>
                  <a:lnTo>
                    <a:pt x="35032" y="41916"/>
                  </a:lnTo>
                  <a:cubicBezTo>
                    <a:pt x="35031" y="41916"/>
                    <a:pt x="35031" y="41915"/>
                    <a:pt x="35031" y="41914"/>
                  </a:cubicBezTo>
                  <a:lnTo>
                    <a:pt x="35031" y="41914"/>
                  </a:lnTo>
                  <a:cubicBezTo>
                    <a:pt x="37001" y="42109"/>
                    <a:pt x="38980" y="42205"/>
                    <a:pt x="40960" y="42205"/>
                  </a:cubicBezTo>
                  <a:cubicBezTo>
                    <a:pt x="43674" y="42205"/>
                    <a:pt x="46387" y="42025"/>
                    <a:pt x="49078" y="41674"/>
                  </a:cubicBezTo>
                  <a:cubicBezTo>
                    <a:pt x="49714" y="40924"/>
                    <a:pt x="50101" y="39979"/>
                    <a:pt x="50101" y="38966"/>
                  </a:cubicBezTo>
                  <a:lnTo>
                    <a:pt x="50101" y="4363"/>
                  </a:lnTo>
                  <a:cubicBezTo>
                    <a:pt x="50101" y="1999"/>
                    <a:pt x="47996" y="0"/>
                    <a:pt x="45507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5589221" y="3713007"/>
            <a:ext cx="40028" cy="40128"/>
          </a:xfrm>
          <a:custGeom>
            <a:avLst/>
            <a:gdLst/>
            <a:ahLst/>
            <a:cxnLst/>
            <a:rect l="l" t="t" r="r" b="b"/>
            <a:pathLst>
              <a:path w="798" h="800" extrusionOk="0">
                <a:moveTo>
                  <a:pt x="399" y="0"/>
                </a:moveTo>
                <a:cubicBezTo>
                  <a:pt x="182" y="0"/>
                  <a:pt x="0" y="182"/>
                  <a:pt x="0" y="400"/>
                </a:cubicBezTo>
                <a:cubicBezTo>
                  <a:pt x="0" y="618"/>
                  <a:pt x="182" y="799"/>
                  <a:pt x="399" y="799"/>
                </a:cubicBezTo>
                <a:cubicBezTo>
                  <a:pt x="615" y="799"/>
                  <a:pt x="798" y="618"/>
                  <a:pt x="798" y="400"/>
                </a:cubicBezTo>
                <a:cubicBezTo>
                  <a:pt x="798" y="182"/>
                  <a:pt x="615" y="0"/>
                  <a:pt x="399" y="0"/>
                </a:cubicBezTo>
                <a:close/>
              </a:path>
            </a:pathLst>
          </a:custGeom>
          <a:solidFill>
            <a:srgbClr val="0024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52388" y="152409"/>
            <a:ext cx="2508421" cy="2056706"/>
            <a:chOff x="318800" y="359980"/>
            <a:chExt cx="2070850" cy="1697932"/>
          </a:xfrm>
        </p:grpSpPr>
        <p:sp>
          <p:nvSpPr>
            <p:cNvPr id="346" name="Google Shape;346;p25"/>
            <p:cNvSpPr/>
            <p:nvPr/>
          </p:nvSpPr>
          <p:spPr>
            <a:xfrm rot="-574829">
              <a:off x="445825" y="524518"/>
              <a:ext cx="1551580" cy="1053345"/>
            </a:xfrm>
            <a:custGeom>
              <a:avLst/>
              <a:gdLst/>
              <a:ahLst/>
              <a:cxnLst/>
              <a:rect l="l" t="t" r="r" b="b"/>
              <a:pathLst>
                <a:path w="24253" h="16465" extrusionOk="0">
                  <a:moveTo>
                    <a:pt x="13479" y="1"/>
                  </a:moveTo>
                  <a:cubicBezTo>
                    <a:pt x="13418" y="1"/>
                    <a:pt x="13357" y="2"/>
                    <a:pt x="13296" y="4"/>
                  </a:cubicBezTo>
                  <a:cubicBezTo>
                    <a:pt x="10856" y="59"/>
                    <a:pt x="8466" y="787"/>
                    <a:pt x="6380" y="2112"/>
                  </a:cubicBezTo>
                  <a:cubicBezTo>
                    <a:pt x="4375" y="3380"/>
                    <a:pt x="2727" y="5172"/>
                    <a:pt x="1616" y="7294"/>
                  </a:cubicBezTo>
                  <a:cubicBezTo>
                    <a:pt x="1222" y="8044"/>
                    <a:pt x="895" y="8851"/>
                    <a:pt x="640" y="9693"/>
                  </a:cubicBezTo>
                  <a:cubicBezTo>
                    <a:pt x="410" y="10447"/>
                    <a:pt x="245" y="11293"/>
                    <a:pt x="144" y="12211"/>
                  </a:cubicBezTo>
                  <a:cubicBezTo>
                    <a:pt x="1" y="13615"/>
                    <a:pt x="83" y="15044"/>
                    <a:pt x="391" y="16464"/>
                  </a:cubicBezTo>
                  <a:cubicBezTo>
                    <a:pt x="688" y="16304"/>
                    <a:pt x="986" y="16146"/>
                    <a:pt x="1285" y="15992"/>
                  </a:cubicBezTo>
                  <a:cubicBezTo>
                    <a:pt x="2581" y="15325"/>
                    <a:pt x="3901" y="14712"/>
                    <a:pt x="5235" y="14122"/>
                  </a:cubicBezTo>
                  <a:cubicBezTo>
                    <a:pt x="5236" y="13697"/>
                    <a:pt x="5262" y="13281"/>
                    <a:pt x="5312" y="12880"/>
                  </a:cubicBezTo>
                  <a:cubicBezTo>
                    <a:pt x="5422" y="12117"/>
                    <a:pt x="5626" y="11367"/>
                    <a:pt x="5914" y="10654"/>
                  </a:cubicBezTo>
                  <a:lnTo>
                    <a:pt x="5933" y="10606"/>
                  </a:lnTo>
                  <a:cubicBezTo>
                    <a:pt x="6235" y="9936"/>
                    <a:pt x="6607" y="9304"/>
                    <a:pt x="7041" y="8730"/>
                  </a:cubicBezTo>
                  <a:cubicBezTo>
                    <a:pt x="7519" y="8128"/>
                    <a:pt x="8050" y="7594"/>
                    <a:pt x="8615" y="7149"/>
                  </a:cubicBezTo>
                  <a:lnTo>
                    <a:pt x="8650" y="7122"/>
                  </a:lnTo>
                  <a:cubicBezTo>
                    <a:pt x="9237" y="6680"/>
                    <a:pt x="9876" y="6305"/>
                    <a:pt x="10550" y="6010"/>
                  </a:cubicBezTo>
                  <a:cubicBezTo>
                    <a:pt x="11263" y="5716"/>
                    <a:pt x="12018" y="5510"/>
                    <a:pt x="12789" y="5399"/>
                  </a:cubicBezTo>
                  <a:cubicBezTo>
                    <a:pt x="13169" y="5351"/>
                    <a:pt x="13561" y="5328"/>
                    <a:pt x="13953" y="5328"/>
                  </a:cubicBezTo>
                  <a:cubicBezTo>
                    <a:pt x="14354" y="5328"/>
                    <a:pt x="14743" y="5351"/>
                    <a:pt x="15109" y="5399"/>
                  </a:cubicBezTo>
                  <a:cubicBezTo>
                    <a:pt x="15859" y="5502"/>
                    <a:pt x="16609" y="5704"/>
                    <a:pt x="17335" y="5998"/>
                  </a:cubicBezTo>
                  <a:lnTo>
                    <a:pt x="17333" y="5998"/>
                  </a:lnTo>
                  <a:cubicBezTo>
                    <a:pt x="17332" y="5998"/>
                    <a:pt x="17335" y="6004"/>
                    <a:pt x="17373" y="6016"/>
                  </a:cubicBezTo>
                  <a:lnTo>
                    <a:pt x="17411" y="6030"/>
                  </a:lnTo>
                  <a:cubicBezTo>
                    <a:pt x="18071" y="6323"/>
                    <a:pt x="18698" y="6696"/>
                    <a:pt x="19271" y="7133"/>
                  </a:cubicBezTo>
                  <a:cubicBezTo>
                    <a:pt x="19446" y="7268"/>
                    <a:pt x="19627" y="7420"/>
                    <a:pt x="19809" y="7589"/>
                  </a:cubicBezTo>
                  <a:lnTo>
                    <a:pt x="18902" y="7999"/>
                  </a:lnTo>
                  <a:lnTo>
                    <a:pt x="17553" y="8643"/>
                  </a:lnTo>
                  <a:lnTo>
                    <a:pt x="15132" y="9798"/>
                  </a:lnTo>
                  <a:cubicBezTo>
                    <a:pt x="15586" y="9595"/>
                    <a:pt x="16043" y="9400"/>
                    <a:pt x="16501" y="9208"/>
                  </a:cubicBezTo>
                  <a:cubicBezTo>
                    <a:pt x="17578" y="8751"/>
                    <a:pt x="18662" y="8304"/>
                    <a:pt x="19728" y="7817"/>
                  </a:cubicBezTo>
                  <a:lnTo>
                    <a:pt x="19727" y="7817"/>
                  </a:lnTo>
                  <a:cubicBezTo>
                    <a:pt x="19732" y="7815"/>
                    <a:pt x="19737" y="7814"/>
                    <a:pt x="19741" y="7811"/>
                  </a:cubicBezTo>
                  <a:cubicBezTo>
                    <a:pt x="21329" y="7080"/>
                    <a:pt x="22887" y="6253"/>
                    <a:pt x="24252" y="5154"/>
                  </a:cubicBezTo>
                  <a:cubicBezTo>
                    <a:pt x="23772" y="4534"/>
                    <a:pt x="23234" y="3957"/>
                    <a:pt x="22651" y="3437"/>
                  </a:cubicBezTo>
                  <a:cubicBezTo>
                    <a:pt x="21834" y="2711"/>
                    <a:pt x="20928" y="2083"/>
                    <a:pt x="19959" y="1571"/>
                  </a:cubicBezTo>
                  <a:cubicBezTo>
                    <a:pt x="18029" y="544"/>
                    <a:pt x="15833" y="2"/>
                    <a:pt x="13606" y="2"/>
                  </a:cubicBezTo>
                  <a:cubicBezTo>
                    <a:pt x="13564" y="1"/>
                    <a:pt x="13522" y="1"/>
                    <a:pt x="1347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 rot="-574829">
              <a:off x="422944" y="505160"/>
              <a:ext cx="1862561" cy="1407573"/>
            </a:xfrm>
            <a:custGeom>
              <a:avLst/>
              <a:gdLst/>
              <a:ahLst/>
              <a:cxnLst/>
              <a:rect l="l" t="t" r="r" b="b"/>
              <a:pathLst>
                <a:path w="29114" h="22002" extrusionOk="0">
                  <a:moveTo>
                    <a:pt x="14741" y="5309"/>
                  </a:moveTo>
                  <a:cubicBezTo>
                    <a:pt x="15128" y="5309"/>
                    <a:pt x="15518" y="5332"/>
                    <a:pt x="15896" y="5379"/>
                  </a:cubicBezTo>
                  <a:cubicBezTo>
                    <a:pt x="16655" y="5486"/>
                    <a:pt x="17405" y="5690"/>
                    <a:pt x="18125" y="5981"/>
                  </a:cubicBezTo>
                  <a:cubicBezTo>
                    <a:pt x="18123" y="5984"/>
                    <a:pt x="18164" y="6000"/>
                    <a:pt x="18164" y="6000"/>
                  </a:cubicBezTo>
                  <a:lnTo>
                    <a:pt x="18202" y="6013"/>
                  </a:lnTo>
                  <a:cubicBezTo>
                    <a:pt x="18861" y="6306"/>
                    <a:pt x="19487" y="6675"/>
                    <a:pt x="20066" y="7115"/>
                  </a:cubicBezTo>
                  <a:cubicBezTo>
                    <a:pt x="20247" y="7256"/>
                    <a:pt x="20426" y="7409"/>
                    <a:pt x="20603" y="7572"/>
                  </a:cubicBezTo>
                  <a:lnTo>
                    <a:pt x="19692" y="7994"/>
                  </a:lnTo>
                  <a:lnTo>
                    <a:pt x="18345" y="8638"/>
                  </a:lnTo>
                  <a:cubicBezTo>
                    <a:pt x="14236" y="10598"/>
                    <a:pt x="10130" y="12559"/>
                    <a:pt x="6021" y="14517"/>
                  </a:cubicBezTo>
                  <a:cubicBezTo>
                    <a:pt x="6003" y="13962"/>
                    <a:pt x="6025" y="13406"/>
                    <a:pt x="6091" y="12873"/>
                  </a:cubicBezTo>
                  <a:cubicBezTo>
                    <a:pt x="6202" y="12110"/>
                    <a:pt x="6405" y="11359"/>
                    <a:pt x="6697" y="10644"/>
                  </a:cubicBezTo>
                  <a:lnTo>
                    <a:pt x="6715" y="10596"/>
                  </a:lnTo>
                  <a:cubicBezTo>
                    <a:pt x="7017" y="9924"/>
                    <a:pt x="7392" y="9290"/>
                    <a:pt x="7823" y="8715"/>
                  </a:cubicBezTo>
                  <a:cubicBezTo>
                    <a:pt x="8303" y="8112"/>
                    <a:pt x="8827" y="7586"/>
                    <a:pt x="9397" y="7134"/>
                  </a:cubicBezTo>
                  <a:cubicBezTo>
                    <a:pt x="9398" y="7134"/>
                    <a:pt x="9426" y="7109"/>
                    <a:pt x="9427" y="7109"/>
                  </a:cubicBezTo>
                  <a:cubicBezTo>
                    <a:pt x="9428" y="7109"/>
                    <a:pt x="9437" y="7104"/>
                    <a:pt x="9438" y="7104"/>
                  </a:cubicBezTo>
                  <a:cubicBezTo>
                    <a:pt x="10023" y="6663"/>
                    <a:pt x="10661" y="6291"/>
                    <a:pt x="11334" y="5995"/>
                  </a:cubicBezTo>
                  <a:cubicBezTo>
                    <a:pt x="12044" y="5701"/>
                    <a:pt x="12798" y="5493"/>
                    <a:pt x="13577" y="5379"/>
                  </a:cubicBezTo>
                  <a:cubicBezTo>
                    <a:pt x="13971" y="5332"/>
                    <a:pt x="14360" y="5309"/>
                    <a:pt x="14741" y="5309"/>
                  </a:cubicBezTo>
                  <a:close/>
                  <a:moveTo>
                    <a:pt x="14367" y="0"/>
                  </a:moveTo>
                  <a:lnTo>
                    <a:pt x="14367" y="2"/>
                  </a:lnTo>
                  <a:cubicBezTo>
                    <a:pt x="14358" y="237"/>
                    <a:pt x="14351" y="471"/>
                    <a:pt x="14350" y="705"/>
                  </a:cubicBezTo>
                  <a:cubicBezTo>
                    <a:pt x="14349" y="909"/>
                    <a:pt x="14142" y="1063"/>
                    <a:pt x="13952" y="1063"/>
                  </a:cubicBezTo>
                  <a:cubicBezTo>
                    <a:pt x="13941" y="1063"/>
                    <a:pt x="13931" y="1063"/>
                    <a:pt x="13921" y="1062"/>
                  </a:cubicBezTo>
                  <a:cubicBezTo>
                    <a:pt x="13819" y="1053"/>
                    <a:pt x="13723" y="1002"/>
                    <a:pt x="13657" y="925"/>
                  </a:cubicBezTo>
                  <a:cubicBezTo>
                    <a:pt x="13583" y="839"/>
                    <a:pt x="13563" y="741"/>
                    <a:pt x="13564" y="631"/>
                  </a:cubicBezTo>
                  <a:cubicBezTo>
                    <a:pt x="13565" y="430"/>
                    <a:pt x="13571" y="229"/>
                    <a:pt x="13576" y="28"/>
                  </a:cubicBezTo>
                  <a:lnTo>
                    <a:pt x="13576" y="28"/>
                  </a:lnTo>
                  <a:cubicBezTo>
                    <a:pt x="13059" y="57"/>
                    <a:pt x="12545" y="120"/>
                    <a:pt x="12034" y="212"/>
                  </a:cubicBezTo>
                  <a:cubicBezTo>
                    <a:pt x="12246" y="868"/>
                    <a:pt x="12434" y="1534"/>
                    <a:pt x="12556" y="2214"/>
                  </a:cubicBezTo>
                  <a:cubicBezTo>
                    <a:pt x="12594" y="2425"/>
                    <a:pt x="12443" y="2633"/>
                    <a:pt x="12233" y="2668"/>
                  </a:cubicBezTo>
                  <a:cubicBezTo>
                    <a:pt x="12212" y="2672"/>
                    <a:pt x="12190" y="2674"/>
                    <a:pt x="12169" y="2674"/>
                  </a:cubicBezTo>
                  <a:cubicBezTo>
                    <a:pt x="11980" y="2674"/>
                    <a:pt x="11814" y="2535"/>
                    <a:pt x="11780" y="2345"/>
                  </a:cubicBezTo>
                  <a:cubicBezTo>
                    <a:pt x="11682" y="1806"/>
                    <a:pt x="11544" y="1279"/>
                    <a:pt x="11386" y="758"/>
                  </a:cubicBezTo>
                  <a:cubicBezTo>
                    <a:pt x="11386" y="756"/>
                    <a:pt x="11385" y="753"/>
                    <a:pt x="11385" y="749"/>
                  </a:cubicBezTo>
                  <a:cubicBezTo>
                    <a:pt x="11344" y="622"/>
                    <a:pt x="11305" y="498"/>
                    <a:pt x="11264" y="373"/>
                  </a:cubicBezTo>
                  <a:cubicBezTo>
                    <a:pt x="10581" y="538"/>
                    <a:pt x="9909" y="757"/>
                    <a:pt x="9254" y="1027"/>
                  </a:cubicBezTo>
                  <a:cubicBezTo>
                    <a:pt x="9327" y="1201"/>
                    <a:pt x="9397" y="1375"/>
                    <a:pt x="9463" y="1552"/>
                  </a:cubicBezTo>
                  <a:cubicBezTo>
                    <a:pt x="9539" y="1753"/>
                    <a:pt x="9476" y="1980"/>
                    <a:pt x="9272" y="2075"/>
                  </a:cubicBezTo>
                  <a:cubicBezTo>
                    <a:pt x="9222" y="2099"/>
                    <a:pt x="9165" y="2110"/>
                    <a:pt x="9108" y="2110"/>
                  </a:cubicBezTo>
                  <a:cubicBezTo>
                    <a:pt x="8958" y="2110"/>
                    <a:pt x="8804" y="2030"/>
                    <a:pt x="8748" y="1884"/>
                  </a:cubicBezTo>
                  <a:cubicBezTo>
                    <a:pt x="8680" y="1706"/>
                    <a:pt x="8609" y="1526"/>
                    <a:pt x="8537" y="1349"/>
                  </a:cubicBezTo>
                  <a:cubicBezTo>
                    <a:pt x="8069" y="1576"/>
                    <a:pt x="7612" y="1828"/>
                    <a:pt x="7170" y="2109"/>
                  </a:cubicBezTo>
                  <a:cubicBezTo>
                    <a:pt x="7093" y="2161"/>
                    <a:pt x="7012" y="2211"/>
                    <a:pt x="6933" y="2264"/>
                  </a:cubicBezTo>
                  <a:cubicBezTo>
                    <a:pt x="7300" y="2793"/>
                    <a:pt x="7673" y="3316"/>
                    <a:pt x="8039" y="3844"/>
                  </a:cubicBezTo>
                  <a:cubicBezTo>
                    <a:pt x="8102" y="3934"/>
                    <a:pt x="8141" y="4022"/>
                    <a:pt x="8130" y="4135"/>
                  </a:cubicBezTo>
                  <a:cubicBezTo>
                    <a:pt x="8121" y="4237"/>
                    <a:pt x="8071" y="4335"/>
                    <a:pt x="7993" y="4401"/>
                  </a:cubicBezTo>
                  <a:cubicBezTo>
                    <a:pt x="7922" y="4460"/>
                    <a:pt x="7832" y="4494"/>
                    <a:pt x="7739" y="4494"/>
                  </a:cubicBezTo>
                  <a:cubicBezTo>
                    <a:pt x="7726" y="4494"/>
                    <a:pt x="7713" y="4493"/>
                    <a:pt x="7701" y="4492"/>
                  </a:cubicBezTo>
                  <a:cubicBezTo>
                    <a:pt x="7608" y="4483"/>
                    <a:pt x="7492" y="4435"/>
                    <a:pt x="7437" y="4355"/>
                  </a:cubicBezTo>
                  <a:cubicBezTo>
                    <a:pt x="7054" y="3807"/>
                    <a:pt x="6670" y="3264"/>
                    <a:pt x="6290" y="2718"/>
                  </a:cubicBezTo>
                  <a:cubicBezTo>
                    <a:pt x="5849" y="3050"/>
                    <a:pt x="5427" y="3411"/>
                    <a:pt x="5028" y="3794"/>
                  </a:cubicBezTo>
                  <a:cubicBezTo>
                    <a:pt x="5185" y="3972"/>
                    <a:pt x="5343" y="4150"/>
                    <a:pt x="5503" y="4325"/>
                  </a:cubicBezTo>
                  <a:cubicBezTo>
                    <a:pt x="5648" y="4483"/>
                    <a:pt x="5619" y="4746"/>
                    <a:pt x="5458" y="4881"/>
                  </a:cubicBezTo>
                  <a:cubicBezTo>
                    <a:pt x="5385" y="4944"/>
                    <a:pt x="5296" y="4974"/>
                    <a:pt x="5208" y="4974"/>
                  </a:cubicBezTo>
                  <a:cubicBezTo>
                    <a:pt x="5095" y="4974"/>
                    <a:pt x="4983" y="4925"/>
                    <a:pt x="4901" y="4836"/>
                  </a:cubicBezTo>
                  <a:cubicBezTo>
                    <a:pt x="4758" y="4678"/>
                    <a:pt x="4616" y="4519"/>
                    <a:pt x="4475" y="4360"/>
                  </a:cubicBezTo>
                  <a:cubicBezTo>
                    <a:pt x="4073" y="4794"/>
                    <a:pt x="3699" y="5257"/>
                    <a:pt x="3355" y="5741"/>
                  </a:cubicBezTo>
                  <a:cubicBezTo>
                    <a:pt x="3583" y="5865"/>
                    <a:pt x="3805" y="6001"/>
                    <a:pt x="4019" y="6149"/>
                  </a:cubicBezTo>
                  <a:cubicBezTo>
                    <a:pt x="4294" y="6338"/>
                    <a:pt x="4563" y="6535"/>
                    <a:pt x="4836" y="6731"/>
                  </a:cubicBezTo>
                  <a:cubicBezTo>
                    <a:pt x="5011" y="6858"/>
                    <a:pt x="5058" y="7101"/>
                    <a:pt x="4936" y="7280"/>
                  </a:cubicBezTo>
                  <a:cubicBezTo>
                    <a:pt x="4860" y="7390"/>
                    <a:pt x="4734" y="7450"/>
                    <a:pt x="4607" y="7450"/>
                  </a:cubicBezTo>
                  <a:cubicBezTo>
                    <a:pt x="4530" y="7450"/>
                    <a:pt x="4453" y="7428"/>
                    <a:pt x="4387" y="7380"/>
                  </a:cubicBezTo>
                  <a:cubicBezTo>
                    <a:pt x="3908" y="7035"/>
                    <a:pt x="3437" y="6681"/>
                    <a:pt x="2920" y="6397"/>
                  </a:cubicBezTo>
                  <a:cubicBezTo>
                    <a:pt x="2738" y="6688"/>
                    <a:pt x="2567" y="6985"/>
                    <a:pt x="2406" y="7289"/>
                  </a:cubicBezTo>
                  <a:cubicBezTo>
                    <a:pt x="2345" y="7409"/>
                    <a:pt x="2285" y="7527"/>
                    <a:pt x="2226" y="7647"/>
                  </a:cubicBezTo>
                  <a:cubicBezTo>
                    <a:pt x="2356" y="7706"/>
                    <a:pt x="2485" y="7757"/>
                    <a:pt x="2622" y="7801"/>
                  </a:cubicBezTo>
                  <a:cubicBezTo>
                    <a:pt x="2825" y="7868"/>
                    <a:pt x="2928" y="8112"/>
                    <a:pt x="2857" y="8308"/>
                  </a:cubicBezTo>
                  <a:cubicBezTo>
                    <a:pt x="2797" y="8470"/>
                    <a:pt x="2644" y="8564"/>
                    <a:pt x="2482" y="8564"/>
                  </a:cubicBezTo>
                  <a:cubicBezTo>
                    <a:pt x="2439" y="8564"/>
                    <a:pt x="2395" y="8557"/>
                    <a:pt x="2351" y="8543"/>
                  </a:cubicBezTo>
                  <a:cubicBezTo>
                    <a:pt x="2200" y="8494"/>
                    <a:pt x="2055" y="8436"/>
                    <a:pt x="1909" y="8367"/>
                  </a:cubicBezTo>
                  <a:cubicBezTo>
                    <a:pt x="1908" y="8366"/>
                    <a:pt x="1907" y="8366"/>
                    <a:pt x="1905" y="8365"/>
                  </a:cubicBezTo>
                  <a:cubicBezTo>
                    <a:pt x="1728" y="8794"/>
                    <a:pt x="1569" y="9237"/>
                    <a:pt x="1432" y="9689"/>
                  </a:cubicBezTo>
                  <a:cubicBezTo>
                    <a:pt x="1396" y="9811"/>
                    <a:pt x="1360" y="9934"/>
                    <a:pt x="1328" y="10060"/>
                  </a:cubicBezTo>
                  <a:cubicBezTo>
                    <a:pt x="1873" y="10228"/>
                    <a:pt x="2410" y="10432"/>
                    <a:pt x="2966" y="10566"/>
                  </a:cubicBezTo>
                  <a:cubicBezTo>
                    <a:pt x="3061" y="10591"/>
                    <a:pt x="3148" y="10686"/>
                    <a:pt x="3187" y="10771"/>
                  </a:cubicBezTo>
                  <a:cubicBezTo>
                    <a:pt x="3233" y="10865"/>
                    <a:pt x="3237" y="10974"/>
                    <a:pt x="3201" y="11072"/>
                  </a:cubicBezTo>
                  <a:cubicBezTo>
                    <a:pt x="3165" y="11171"/>
                    <a:pt x="3091" y="11250"/>
                    <a:pt x="2996" y="11294"/>
                  </a:cubicBezTo>
                  <a:cubicBezTo>
                    <a:pt x="2944" y="11319"/>
                    <a:pt x="2895" y="11328"/>
                    <a:pt x="2845" y="11328"/>
                  </a:cubicBezTo>
                  <a:cubicBezTo>
                    <a:pt x="2797" y="11328"/>
                    <a:pt x="2748" y="11319"/>
                    <a:pt x="2695" y="11306"/>
                  </a:cubicBezTo>
                  <a:cubicBezTo>
                    <a:pt x="2171" y="11178"/>
                    <a:pt x="1664" y="10989"/>
                    <a:pt x="1148" y="10828"/>
                  </a:cubicBezTo>
                  <a:cubicBezTo>
                    <a:pt x="1074" y="11205"/>
                    <a:pt x="1012" y="11596"/>
                    <a:pt x="964" y="11999"/>
                  </a:cubicBezTo>
                  <a:cubicBezTo>
                    <a:pt x="1122" y="12005"/>
                    <a:pt x="1281" y="12010"/>
                    <a:pt x="1440" y="12016"/>
                  </a:cubicBezTo>
                  <a:cubicBezTo>
                    <a:pt x="1654" y="12024"/>
                    <a:pt x="1814" y="12240"/>
                    <a:pt x="1796" y="12446"/>
                  </a:cubicBezTo>
                  <a:cubicBezTo>
                    <a:pt x="1776" y="12662"/>
                    <a:pt x="1592" y="12803"/>
                    <a:pt x="1382" y="12803"/>
                  </a:cubicBezTo>
                  <a:cubicBezTo>
                    <a:pt x="1376" y="12803"/>
                    <a:pt x="1371" y="12803"/>
                    <a:pt x="1366" y="12803"/>
                  </a:cubicBezTo>
                  <a:cubicBezTo>
                    <a:pt x="1210" y="12797"/>
                    <a:pt x="1052" y="12791"/>
                    <a:pt x="894" y="12786"/>
                  </a:cubicBezTo>
                  <a:lnTo>
                    <a:pt x="894" y="12786"/>
                  </a:lnTo>
                  <a:cubicBezTo>
                    <a:pt x="858" y="13389"/>
                    <a:pt x="864" y="13996"/>
                    <a:pt x="912" y="14606"/>
                  </a:cubicBezTo>
                  <a:cubicBezTo>
                    <a:pt x="1322" y="14459"/>
                    <a:pt x="1729" y="14306"/>
                    <a:pt x="2124" y="14129"/>
                  </a:cubicBezTo>
                  <a:cubicBezTo>
                    <a:pt x="2178" y="14105"/>
                    <a:pt x="2234" y="14094"/>
                    <a:pt x="2289" y="14094"/>
                  </a:cubicBezTo>
                  <a:cubicBezTo>
                    <a:pt x="2438" y="14094"/>
                    <a:pt x="2583" y="14176"/>
                    <a:pt x="2648" y="14321"/>
                  </a:cubicBezTo>
                  <a:cubicBezTo>
                    <a:pt x="2738" y="14512"/>
                    <a:pt x="2655" y="14756"/>
                    <a:pt x="2457" y="14845"/>
                  </a:cubicBezTo>
                  <a:cubicBezTo>
                    <a:pt x="1981" y="15056"/>
                    <a:pt x="1491" y="15234"/>
                    <a:pt x="1000" y="15408"/>
                  </a:cubicBezTo>
                  <a:cubicBezTo>
                    <a:pt x="1064" y="15870"/>
                    <a:pt x="1151" y="16335"/>
                    <a:pt x="1263" y="16797"/>
                  </a:cubicBezTo>
                  <a:cubicBezTo>
                    <a:pt x="950" y="16939"/>
                    <a:pt x="631" y="17089"/>
                    <a:pt x="314" y="17241"/>
                  </a:cubicBezTo>
                  <a:cubicBezTo>
                    <a:pt x="266" y="17262"/>
                    <a:pt x="228" y="17297"/>
                    <a:pt x="192" y="17340"/>
                  </a:cubicBezTo>
                  <a:cubicBezTo>
                    <a:pt x="73" y="17416"/>
                    <a:pt x="0" y="17558"/>
                    <a:pt x="10" y="17694"/>
                  </a:cubicBezTo>
                  <a:cubicBezTo>
                    <a:pt x="76" y="18591"/>
                    <a:pt x="276" y="19395"/>
                    <a:pt x="600" y="20091"/>
                  </a:cubicBezTo>
                  <a:cubicBezTo>
                    <a:pt x="695" y="20296"/>
                    <a:pt x="793" y="20479"/>
                    <a:pt x="896" y="20644"/>
                  </a:cubicBezTo>
                  <a:cubicBezTo>
                    <a:pt x="1023" y="20845"/>
                    <a:pt x="1173" y="21026"/>
                    <a:pt x="1301" y="21175"/>
                  </a:cubicBezTo>
                  <a:cubicBezTo>
                    <a:pt x="1566" y="21478"/>
                    <a:pt x="1907" y="21730"/>
                    <a:pt x="2287" y="21902"/>
                  </a:cubicBezTo>
                  <a:cubicBezTo>
                    <a:pt x="2335" y="21944"/>
                    <a:pt x="2387" y="21973"/>
                    <a:pt x="2442" y="21985"/>
                  </a:cubicBezTo>
                  <a:cubicBezTo>
                    <a:pt x="2477" y="21995"/>
                    <a:pt x="2509" y="22002"/>
                    <a:pt x="2545" y="22002"/>
                  </a:cubicBezTo>
                  <a:cubicBezTo>
                    <a:pt x="2608" y="22002"/>
                    <a:pt x="2672" y="21984"/>
                    <a:pt x="2752" y="21946"/>
                  </a:cubicBezTo>
                  <a:lnTo>
                    <a:pt x="8880" y="19024"/>
                  </a:lnTo>
                  <a:lnTo>
                    <a:pt x="15006" y="16100"/>
                  </a:lnTo>
                  <a:cubicBezTo>
                    <a:pt x="19224" y="14087"/>
                    <a:pt x="23442" y="12074"/>
                    <a:pt x="27661" y="10061"/>
                  </a:cubicBezTo>
                  <a:lnTo>
                    <a:pt x="28891" y="9474"/>
                  </a:lnTo>
                  <a:cubicBezTo>
                    <a:pt x="29061" y="9394"/>
                    <a:pt x="29113" y="9192"/>
                    <a:pt x="29076" y="9034"/>
                  </a:cubicBezTo>
                  <a:cubicBezTo>
                    <a:pt x="29086" y="9008"/>
                    <a:pt x="29087" y="8974"/>
                    <a:pt x="29087" y="8944"/>
                  </a:cubicBezTo>
                  <a:cubicBezTo>
                    <a:pt x="29097" y="8598"/>
                    <a:pt x="29042" y="8217"/>
                    <a:pt x="28919" y="7771"/>
                  </a:cubicBezTo>
                  <a:cubicBezTo>
                    <a:pt x="28818" y="7403"/>
                    <a:pt x="28653" y="7013"/>
                    <a:pt x="28416" y="6576"/>
                  </a:cubicBezTo>
                  <a:cubicBezTo>
                    <a:pt x="28222" y="6217"/>
                    <a:pt x="27975" y="5874"/>
                    <a:pt x="27663" y="5526"/>
                  </a:cubicBezTo>
                  <a:cubicBezTo>
                    <a:pt x="27390" y="5224"/>
                    <a:pt x="27080" y="4977"/>
                    <a:pt x="26744" y="4792"/>
                  </a:cubicBezTo>
                  <a:cubicBezTo>
                    <a:pt x="26689" y="4761"/>
                    <a:pt x="26631" y="4745"/>
                    <a:pt x="26570" y="4745"/>
                  </a:cubicBezTo>
                  <a:cubicBezTo>
                    <a:pt x="26480" y="4745"/>
                    <a:pt x="26385" y="4778"/>
                    <a:pt x="26311" y="4837"/>
                  </a:cubicBezTo>
                  <a:cubicBezTo>
                    <a:pt x="26291" y="4845"/>
                    <a:pt x="26267" y="4856"/>
                    <a:pt x="26245" y="4866"/>
                  </a:cubicBezTo>
                  <a:cubicBezTo>
                    <a:pt x="26233" y="4873"/>
                    <a:pt x="26220" y="4878"/>
                    <a:pt x="26208" y="4883"/>
                  </a:cubicBezTo>
                  <a:lnTo>
                    <a:pt x="25695" y="5126"/>
                  </a:lnTo>
                  <a:lnTo>
                    <a:pt x="25204" y="5362"/>
                  </a:lnTo>
                  <a:cubicBezTo>
                    <a:pt x="24953" y="5027"/>
                    <a:pt x="24688" y="4708"/>
                    <a:pt x="24410" y="4401"/>
                  </a:cubicBezTo>
                  <a:cubicBezTo>
                    <a:pt x="24074" y="4762"/>
                    <a:pt x="23701" y="5088"/>
                    <a:pt x="23349" y="5437"/>
                  </a:cubicBezTo>
                  <a:cubicBezTo>
                    <a:pt x="23284" y="5503"/>
                    <a:pt x="23197" y="5533"/>
                    <a:pt x="23107" y="5533"/>
                  </a:cubicBezTo>
                  <a:cubicBezTo>
                    <a:pt x="22989" y="5533"/>
                    <a:pt x="22868" y="5481"/>
                    <a:pt x="22793" y="5393"/>
                  </a:cubicBezTo>
                  <a:cubicBezTo>
                    <a:pt x="22723" y="5312"/>
                    <a:pt x="22690" y="5206"/>
                    <a:pt x="22700" y="5101"/>
                  </a:cubicBezTo>
                  <a:cubicBezTo>
                    <a:pt x="22710" y="4992"/>
                    <a:pt x="22762" y="4911"/>
                    <a:pt x="22837" y="4836"/>
                  </a:cubicBezTo>
                  <a:cubicBezTo>
                    <a:pt x="23173" y="4503"/>
                    <a:pt x="23529" y="4195"/>
                    <a:pt x="23853" y="3852"/>
                  </a:cubicBezTo>
                  <a:cubicBezTo>
                    <a:pt x="23858" y="3847"/>
                    <a:pt x="23861" y="3842"/>
                    <a:pt x="23868" y="3836"/>
                  </a:cubicBezTo>
                  <a:cubicBezTo>
                    <a:pt x="23724" y="3696"/>
                    <a:pt x="23579" y="3560"/>
                    <a:pt x="23432" y="3430"/>
                  </a:cubicBezTo>
                  <a:cubicBezTo>
                    <a:pt x="23162" y="3190"/>
                    <a:pt x="22884" y="2961"/>
                    <a:pt x="22597" y="2742"/>
                  </a:cubicBezTo>
                  <a:cubicBezTo>
                    <a:pt x="22521" y="2924"/>
                    <a:pt x="22452" y="3105"/>
                    <a:pt x="22389" y="3290"/>
                  </a:cubicBezTo>
                  <a:cubicBezTo>
                    <a:pt x="22334" y="3450"/>
                    <a:pt x="22176" y="3548"/>
                    <a:pt x="22014" y="3548"/>
                  </a:cubicBezTo>
                  <a:cubicBezTo>
                    <a:pt x="21970" y="3548"/>
                    <a:pt x="21927" y="3541"/>
                    <a:pt x="21884" y="3526"/>
                  </a:cubicBezTo>
                  <a:cubicBezTo>
                    <a:pt x="21680" y="3452"/>
                    <a:pt x="21579" y="3224"/>
                    <a:pt x="21648" y="3021"/>
                  </a:cubicBezTo>
                  <a:cubicBezTo>
                    <a:pt x="21735" y="2767"/>
                    <a:pt x="21832" y="2520"/>
                    <a:pt x="21939" y="2277"/>
                  </a:cubicBezTo>
                  <a:cubicBezTo>
                    <a:pt x="21554" y="2018"/>
                    <a:pt x="21154" y="1781"/>
                    <a:pt x="20745" y="1564"/>
                  </a:cubicBezTo>
                  <a:cubicBezTo>
                    <a:pt x="20584" y="2060"/>
                    <a:pt x="20399" y="2546"/>
                    <a:pt x="20240" y="3042"/>
                  </a:cubicBezTo>
                  <a:cubicBezTo>
                    <a:pt x="20189" y="3202"/>
                    <a:pt x="20027" y="3300"/>
                    <a:pt x="19865" y="3300"/>
                  </a:cubicBezTo>
                  <a:cubicBezTo>
                    <a:pt x="19820" y="3300"/>
                    <a:pt x="19776" y="3293"/>
                    <a:pt x="19734" y="3277"/>
                  </a:cubicBezTo>
                  <a:cubicBezTo>
                    <a:pt x="19528" y="3201"/>
                    <a:pt x="19433" y="2976"/>
                    <a:pt x="19500" y="2772"/>
                  </a:cubicBezTo>
                  <a:cubicBezTo>
                    <a:pt x="19668" y="2249"/>
                    <a:pt x="19865" y="1736"/>
                    <a:pt x="20029" y="1214"/>
                  </a:cubicBezTo>
                  <a:cubicBezTo>
                    <a:pt x="19653" y="1042"/>
                    <a:pt x="19268" y="888"/>
                    <a:pt x="18878" y="753"/>
                  </a:cubicBezTo>
                  <a:lnTo>
                    <a:pt x="18858" y="836"/>
                  </a:lnTo>
                  <a:cubicBezTo>
                    <a:pt x="18814" y="1032"/>
                    <a:pt x="18773" y="1230"/>
                    <a:pt x="18737" y="1427"/>
                  </a:cubicBezTo>
                  <a:cubicBezTo>
                    <a:pt x="18718" y="1533"/>
                    <a:pt x="18684" y="1620"/>
                    <a:pt x="18600" y="1691"/>
                  </a:cubicBezTo>
                  <a:cubicBezTo>
                    <a:pt x="18528" y="1753"/>
                    <a:pt x="18436" y="1785"/>
                    <a:pt x="18341" y="1785"/>
                  </a:cubicBezTo>
                  <a:cubicBezTo>
                    <a:pt x="18330" y="1785"/>
                    <a:pt x="18319" y="1785"/>
                    <a:pt x="18308" y="1784"/>
                  </a:cubicBezTo>
                  <a:cubicBezTo>
                    <a:pt x="18108" y="1765"/>
                    <a:pt x="17912" y="1565"/>
                    <a:pt x="17951" y="1353"/>
                  </a:cubicBezTo>
                  <a:cubicBezTo>
                    <a:pt x="18004" y="1073"/>
                    <a:pt x="18062" y="794"/>
                    <a:pt x="18129" y="517"/>
                  </a:cubicBezTo>
                  <a:cubicBezTo>
                    <a:pt x="17622" y="373"/>
                    <a:pt x="17106" y="260"/>
                    <a:pt x="16582" y="176"/>
                  </a:cubicBezTo>
                  <a:cubicBezTo>
                    <a:pt x="16539" y="818"/>
                    <a:pt x="16495" y="1460"/>
                    <a:pt x="16463" y="2103"/>
                  </a:cubicBezTo>
                  <a:cubicBezTo>
                    <a:pt x="16453" y="2308"/>
                    <a:pt x="16262" y="2462"/>
                    <a:pt x="16066" y="2462"/>
                  </a:cubicBezTo>
                  <a:cubicBezTo>
                    <a:pt x="16055" y="2462"/>
                    <a:pt x="16044" y="2461"/>
                    <a:pt x="16034" y="2460"/>
                  </a:cubicBezTo>
                  <a:cubicBezTo>
                    <a:pt x="15812" y="2439"/>
                    <a:pt x="15666" y="2244"/>
                    <a:pt x="15677" y="2030"/>
                  </a:cubicBezTo>
                  <a:cubicBezTo>
                    <a:pt x="15708" y="1375"/>
                    <a:pt x="15756" y="724"/>
                    <a:pt x="15798" y="72"/>
                  </a:cubicBezTo>
                  <a:cubicBezTo>
                    <a:pt x="15333" y="25"/>
                    <a:pt x="14863" y="0"/>
                    <a:pt x="143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5"/>
          <p:cNvGrpSpPr/>
          <p:nvPr/>
        </p:nvGrpSpPr>
        <p:grpSpPr>
          <a:xfrm rot="1626242" flipH="1">
            <a:off x="296174" y="3643325"/>
            <a:ext cx="1594865" cy="1188654"/>
            <a:chOff x="4769917" y="3581440"/>
            <a:chExt cx="1325972" cy="988248"/>
          </a:xfrm>
        </p:grpSpPr>
        <p:sp>
          <p:nvSpPr>
            <p:cNvPr id="349" name="Google Shape;349;p25"/>
            <p:cNvSpPr/>
            <p:nvPr/>
          </p:nvSpPr>
          <p:spPr>
            <a:xfrm>
              <a:off x="4769917" y="3880891"/>
              <a:ext cx="976214" cy="688797"/>
            </a:xfrm>
            <a:custGeom>
              <a:avLst/>
              <a:gdLst/>
              <a:ahLst/>
              <a:cxnLst/>
              <a:rect l="l" t="t" r="r" b="b"/>
              <a:pathLst>
                <a:path w="19462" h="13732" extrusionOk="0">
                  <a:moveTo>
                    <a:pt x="9056" y="10948"/>
                  </a:moveTo>
                  <a:cubicBezTo>
                    <a:pt x="9006" y="10969"/>
                    <a:pt x="8955" y="10991"/>
                    <a:pt x="8906" y="11011"/>
                  </a:cubicBezTo>
                  <a:cubicBezTo>
                    <a:pt x="8955" y="10989"/>
                    <a:pt x="9005" y="10969"/>
                    <a:pt x="9056" y="10948"/>
                  </a:cubicBezTo>
                  <a:close/>
                  <a:moveTo>
                    <a:pt x="11903" y="1"/>
                  </a:moveTo>
                  <a:cubicBezTo>
                    <a:pt x="11771" y="1"/>
                    <a:pt x="11636" y="36"/>
                    <a:pt x="11513" y="106"/>
                  </a:cubicBezTo>
                  <a:cubicBezTo>
                    <a:pt x="10132" y="905"/>
                    <a:pt x="8662" y="1544"/>
                    <a:pt x="7234" y="2256"/>
                  </a:cubicBezTo>
                  <a:cubicBezTo>
                    <a:pt x="5656" y="3043"/>
                    <a:pt x="4119" y="3910"/>
                    <a:pt x="2759" y="5043"/>
                  </a:cubicBezTo>
                  <a:cubicBezTo>
                    <a:pt x="1492" y="6099"/>
                    <a:pt x="401" y="7535"/>
                    <a:pt x="141" y="9201"/>
                  </a:cubicBezTo>
                  <a:cubicBezTo>
                    <a:pt x="1" y="10090"/>
                    <a:pt x="125" y="10978"/>
                    <a:pt x="574" y="11766"/>
                  </a:cubicBezTo>
                  <a:cubicBezTo>
                    <a:pt x="973" y="12464"/>
                    <a:pt x="1652" y="13002"/>
                    <a:pt x="2386" y="13314"/>
                  </a:cubicBezTo>
                  <a:cubicBezTo>
                    <a:pt x="3023" y="13586"/>
                    <a:pt x="3693" y="13712"/>
                    <a:pt x="4388" y="13730"/>
                  </a:cubicBezTo>
                  <a:cubicBezTo>
                    <a:pt x="4425" y="13731"/>
                    <a:pt x="4463" y="13731"/>
                    <a:pt x="4500" y="13731"/>
                  </a:cubicBezTo>
                  <a:cubicBezTo>
                    <a:pt x="4813" y="13731"/>
                    <a:pt x="5124" y="13694"/>
                    <a:pt x="5434" y="13650"/>
                  </a:cubicBezTo>
                  <a:cubicBezTo>
                    <a:pt x="5803" y="13599"/>
                    <a:pt x="6168" y="13531"/>
                    <a:pt x="6532" y="13450"/>
                  </a:cubicBezTo>
                  <a:cubicBezTo>
                    <a:pt x="8064" y="13104"/>
                    <a:pt x="9534" y="12485"/>
                    <a:pt x="10942" y="11805"/>
                  </a:cubicBezTo>
                  <a:cubicBezTo>
                    <a:pt x="13799" y="10421"/>
                    <a:pt x="16433" y="8619"/>
                    <a:pt x="19048" y="6833"/>
                  </a:cubicBezTo>
                  <a:cubicBezTo>
                    <a:pt x="19225" y="6712"/>
                    <a:pt x="19356" y="6561"/>
                    <a:pt x="19409" y="6349"/>
                  </a:cubicBezTo>
                  <a:cubicBezTo>
                    <a:pt x="19461" y="6147"/>
                    <a:pt x="19430" y="5931"/>
                    <a:pt x="19325" y="5751"/>
                  </a:cubicBezTo>
                  <a:cubicBezTo>
                    <a:pt x="19184" y="5514"/>
                    <a:pt x="18903" y="5361"/>
                    <a:pt x="18625" y="5361"/>
                  </a:cubicBezTo>
                  <a:cubicBezTo>
                    <a:pt x="18492" y="5361"/>
                    <a:pt x="18360" y="5396"/>
                    <a:pt x="18245" y="5474"/>
                  </a:cubicBezTo>
                  <a:cubicBezTo>
                    <a:pt x="15256" y="7519"/>
                    <a:pt x="12233" y="9584"/>
                    <a:pt x="8892" y="11016"/>
                  </a:cubicBezTo>
                  <a:cubicBezTo>
                    <a:pt x="7678" y="11516"/>
                    <a:pt x="6426" y="11924"/>
                    <a:pt x="5125" y="12112"/>
                  </a:cubicBezTo>
                  <a:cubicBezTo>
                    <a:pt x="4906" y="12136"/>
                    <a:pt x="4686" y="12149"/>
                    <a:pt x="4467" y="12149"/>
                  </a:cubicBezTo>
                  <a:cubicBezTo>
                    <a:pt x="4301" y="12149"/>
                    <a:pt x="4135" y="12142"/>
                    <a:pt x="3968" y="12127"/>
                  </a:cubicBezTo>
                  <a:cubicBezTo>
                    <a:pt x="3664" y="12080"/>
                    <a:pt x="3370" y="12008"/>
                    <a:pt x="3081" y="11903"/>
                  </a:cubicBezTo>
                  <a:cubicBezTo>
                    <a:pt x="2871" y="11809"/>
                    <a:pt x="2674" y="11701"/>
                    <a:pt x="2485" y="11571"/>
                  </a:cubicBezTo>
                  <a:cubicBezTo>
                    <a:pt x="2334" y="11451"/>
                    <a:pt x="2197" y="11319"/>
                    <a:pt x="2070" y="11173"/>
                  </a:cubicBezTo>
                  <a:cubicBezTo>
                    <a:pt x="1974" y="11037"/>
                    <a:pt x="1890" y="10895"/>
                    <a:pt x="1816" y="10745"/>
                  </a:cubicBezTo>
                  <a:cubicBezTo>
                    <a:pt x="1751" y="10565"/>
                    <a:pt x="1701" y="10383"/>
                    <a:pt x="1668" y="10193"/>
                  </a:cubicBezTo>
                  <a:cubicBezTo>
                    <a:pt x="1651" y="9985"/>
                    <a:pt x="1653" y="9782"/>
                    <a:pt x="1671" y="9574"/>
                  </a:cubicBezTo>
                  <a:cubicBezTo>
                    <a:pt x="1722" y="9251"/>
                    <a:pt x="1806" y="8938"/>
                    <a:pt x="1920" y="8632"/>
                  </a:cubicBezTo>
                  <a:cubicBezTo>
                    <a:pt x="2091" y="8236"/>
                    <a:pt x="2307" y="7864"/>
                    <a:pt x="2556" y="7513"/>
                  </a:cubicBezTo>
                  <a:cubicBezTo>
                    <a:pt x="3007" y="6933"/>
                    <a:pt x="3535" y="6426"/>
                    <a:pt x="4105" y="5966"/>
                  </a:cubicBezTo>
                  <a:cubicBezTo>
                    <a:pt x="5373" y="4990"/>
                    <a:pt x="6792" y="4232"/>
                    <a:pt x="8223" y="3520"/>
                  </a:cubicBezTo>
                  <a:cubicBezTo>
                    <a:pt x="9591" y="2842"/>
                    <a:pt x="10993" y="2228"/>
                    <a:pt x="12314" y="1465"/>
                  </a:cubicBezTo>
                  <a:cubicBezTo>
                    <a:pt x="12687" y="1250"/>
                    <a:pt x="12809" y="752"/>
                    <a:pt x="12591" y="385"/>
                  </a:cubicBezTo>
                  <a:cubicBezTo>
                    <a:pt x="12444" y="137"/>
                    <a:pt x="12179" y="1"/>
                    <a:pt x="11909" y="1"/>
                  </a:cubicBezTo>
                  <a:cubicBezTo>
                    <a:pt x="11907" y="1"/>
                    <a:pt x="11905" y="1"/>
                    <a:pt x="11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4964435" y="3935414"/>
              <a:ext cx="682276" cy="481787"/>
            </a:xfrm>
            <a:custGeom>
              <a:avLst/>
              <a:gdLst/>
              <a:ahLst/>
              <a:cxnLst/>
              <a:rect l="l" t="t" r="r" b="b"/>
              <a:pathLst>
                <a:path w="13602" h="9605" extrusionOk="0">
                  <a:moveTo>
                    <a:pt x="3304" y="5733"/>
                  </a:moveTo>
                  <a:lnTo>
                    <a:pt x="3304" y="5733"/>
                  </a:lnTo>
                  <a:cubicBezTo>
                    <a:pt x="3287" y="5746"/>
                    <a:pt x="3271" y="5761"/>
                    <a:pt x="3254" y="5773"/>
                  </a:cubicBezTo>
                  <a:cubicBezTo>
                    <a:pt x="3271" y="5761"/>
                    <a:pt x="3286" y="5746"/>
                    <a:pt x="3304" y="5733"/>
                  </a:cubicBezTo>
                  <a:close/>
                  <a:moveTo>
                    <a:pt x="4124" y="7403"/>
                  </a:moveTo>
                  <a:cubicBezTo>
                    <a:pt x="4122" y="7403"/>
                    <a:pt x="4121" y="7404"/>
                    <a:pt x="4119" y="7405"/>
                  </a:cubicBezTo>
                  <a:cubicBezTo>
                    <a:pt x="4121" y="7404"/>
                    <a:pt x="4122" y="7404"/>
                    <a:pt x="4124" y="7403"/>
                  </a:cubicBezTo>
                  <a:close/>
                  <a:moveTo>
                    <a:pt x="10758" y="1"/>
                  </a:moveTo>
                  <a:cubicBezTo>
                    <a:pt x="10617" y="3"/>
                    <a:pt x="10477" y="37"/>
                    <a:pt x="10351" y="106"/>
                  </a:cubicBezTo>
                  <a:cubicBezTo>
                    <a:pt x="9930" y="339"/>
                    <a:pt x="9494" y="544"/>
                    <a:pt x="9060" y="750"/>
                  </a:cubicBezTo>
                  <a:cubicBezTo>
                    <a:pt x="8446" y="1045"/>
                    <a:pt x="7829" y="1336"/>
                    <a:pt x="7216" y="1636"/>
                  </a:cubicBezTo>
                  <a:cubicBezTo>
                    <a:pt x="5810" y="2325"/>
                    <a:pt x="4415" y="3055"/>
                    <a:pt x="3118" y="3934"/>
                  </a:cubicBezTo>
                  <a:cubicBezTo>
                    <a:pt x="2504" y="4352"/>
                    <a:pt x="1908" y="4808"/>
                    <a:pt x="1378" y="5329"/>
                  </a:cubicBezTo>
                  <a:cubicBezTo>
                    <a:pt x="950" y="5750"/>
                    <a:pt x="549" y="6247"/>
                    <a:pt x="316" y="6803"/>
                  </a:cubicBezTo>
                  <a:cubicBezTo>
                    <a:pt x="99" y="7318"/>
                    <a:pt x="0" y="7867"/>
                    <a:pt x="131" y="8418"/>
                  </a:cubicBezTo>
                  <a:cubicBezTo>
                    <a:pt x="230" y="8834"/>
                    <a:pt x="532" y="9212"/>
                    <a:pt x="916" y="9399"/>
                  </a:cubicBezTo>
                  <a:cubicBezTo>
                    <a:pt x="1217" y="9545"/>
                    <a:pt x="1550" y="9604"/>
                    <a:pt x="1884" y="9604"/>
                  </a:cubicBezTo>
                  <a:cubicBezTo>
                    <a:pt x="1971" y="9604"/>
                    <a:pt x="2058" y="9600"/>
                    <a:pt x="2146" y="9593"/>
                  </a:cubicBezTo>
                  <a:cubicBezTo>
                    <a:pt x="2633" y="9549"/>
                    <a:pt x="3108" y="9434"/>
                    <a:pt x="3576" y="9286"/>
                  </a:cubicBezTo>
                  <a:cubicBezTo>
                    <a:pt x="4734" y="8913"/>
                    <a:pt x="5848" y="8369"/>
                    <a:pt x="6927" y="7806"/>
                  </a:cubicBezTo>
                  <a:cubicBezTo>
                    <a:pt x="8903" y="6776"/>
                    <a:pt x="10816" y="5604"/>
                    <a:pt x="12662" y="4354"/>
                  </a:cubicBezTo>
                  <a:cubicBezTo>
                    <a:pt x="12838" y="4236"/>
                    <a:pt x="13013" y="4116"/>
                    <a:pt x="13186" y="3990"/>
                  </a:cubicBezTo>
                  <a:cubicBezTo>
                    <a:pt x="13364" y="3862"/>
                    <a:pt x="13493" y="3724"/>
                    <a:pt x="13549" y="3506"/>
                  </a:cubicBezTo>
                  <a:cubicBezTo>
                    <a:pt x="13601" y="3304"/>
                    <a:pt x="13569" y="3089"/>
                    <a:pt x="13464" y="2908"/>
                  </a:cubicBezTo>
                  <a:cubicBezTo>
                    <a:pt x="13358" y="2730"/>
                    <a:pt x="13182" y="2598"/>
                    <a:pt x="12981" y="2547"/>
                  </a:cubicBezTo>
                  <a:cubicBezTo>
                    <a:pt x="12916" y="2531"/>
                    <a:pt x="12845" y="2522"/>
                    <a:pt x="12771" y="2522"/>
                  </a:cubicBezTo>
                  <a:cubicBezTo>
                    <a:pt x="12633" y="2522"/>
                    <a:pt x="12490" y="2554"/>
                    <a:pt x="12383" y="2632"/>
                  </a:cubicBezTo>
                  <a:cubicBezTo>
                    <a:pt x="12013" y="2902"/>
                    <a:pt x="11626" y="3155"/>
                    <a:pt x="11242" y="3407"/>
                  </a:cubicBezTo>
                  <a:cubicBezTo>
                    <a:pt x="10565" y="3851"/>
                    <a:pt x="9882" y="4280"/>
                    <a:pt x="9192" y="4701"/>
                  </a:cubicBezTo>
                  <a:cubicBezTo>
                    <a:pt x="7559" y="5697"/>
                    <a:pt x="5884" y="6653"/>
                    <a:pt x="4124" y="7403"/>
                  </a:cubicBezTo>
                  <a:lnTo>
                    <a:pt x="4124" y="7403"/>
                  </a:lnTo>
                  <a:cubicBezTo>
                    <a:pt x="4124" y="7403"/>
                    <a:pt x="4125" y="7403"/>
                    <a:pt x="4125" y="7403"/>
                  </a:cubicBezTo>
                  <a:cubicBezTo>
                    <a:pt x="3496" y="7662"/>
                    <a:pt x="2847" y="7901"/>
                    <a:pt x="2174" y="8010"/>
                  </a:cubicBezTo>
                  <a:cubicBezTo>
                    <a:pt x="2075" y="8020"/>
                    <a:pt x="1977" y="8026"/>
                    <a:pt x="1879" y="8026"/>
                  </a:cubicBezTo>
                  <a:cubicBezTo>
                    <a:pt x="1836" y="8026"/>
                    <a:pt x="1793" y="8025"/>
                    <a:pt x="1750" y="8022"/>
                  </a:cubicBezTo>
                  <a:cubicBezTo>
                    <a:pt x="1716" y="8016"/>
                    <a:pt x="1687" y="8010"/>
                    <a:pt x="1655" y="8000"/>
                  </a:cubicBezTo>
                  <a:cubicBezTo>
                    <a:pt x="1652" y="7993"/>
                    <a:pt x="1651" y="7985"/>
                    <a:pt x="1650" y="7978"/>
                  </a:cubicBezTo>
                  <a:cubicBezTo>
                    <a:pt x="1646" y="7916"/>
                    <a:pt x="1647" y="7854"/>
                    <a:pt x="1652" y="7792"/>
                  </a:cubicBezTo>
                  <a:cubicBezTo>
                    <a:pt x="1672" y="7689"/>
                    <a:pt x="1698" y="7588"/>
                    <a:pt x="1732" y="7488"/>
                  </a:cubicBezTo>
                  <a:cubicBezTo>
                    <a:pt x="1816" y="7304"/>
                    <a:pt x="1919" y="7131"/>
                    <a:pt x="2035" y="6964"/>
                  </a:cubicBezTo>
                  <a:cubicBezTo>
                    <a:pt x="2379" y="6528"/>
                    <a:pt x="2787" y="6151"/>
                    <a:pt x="3219" y="5803"/>
                  </a:cubicBezTo>
                  <a:cubicBezTo>
                    <a:pt x="4544" y="4781"/>
                    <a:pt x="6038" y="3985"/>
                    <a:pt x="7531" y="3236"/>
                  </a:cubicBezTo>
                  <a:cubicBezTo>
                    <a:pt x="8238" y="2881"/>
                    <a:pt x="8953" y="2542"/>
                    <a:pt x="9668" y="2204"/>
                  </a:cubicBezTo>
                  <a:cubicBezTo>
                    <a:pt x="10167" y="1965"/>
                    <a:pt x="10673" y="1732"/>
                    <a:pt x="11156" y="1463"/>
                  </a:cubicBezTo>
                  <a:cubicBezTo>
                    <a:pt x="11534" y="1256"/>
                    <a:pt x="11647" y="746"/>
                    <a:pt x="11433" y="384"/>
                  </a:cubicBezTo>
                  <a:cubicBezTo>
                    <a:pt x="11286" y="133"/>
                    <a:pt x="11026" y="1"/>
                    <a:pt x="10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5446317" y="3581440"/>
              <a:ext cx="649572" cy="697274"/>
            </a:xfrm>
            <a:custGeom>
              <a:avLst/>
              <a:gdLst/>
              <a:ahLst/>
              <a:cxnLst/>
              <a:rect l="l" t="t" r="r" b="b"/>
              <a:pathLst>
                <a:path w="12950" h="13901" extrusionOk="0">
                  <a:moveTo>
                    <a:pt x="5100" y="1"/>
                  </a:moveTo>
                  <a:cubicBezTo>
                    <a:pt x="4356" y="1"/>
                    <a:pt x="3605" y="200"/>
                    <a:pt x="2928" y="577"/>
                  </a:cubicBezTo>
                  <a:cubicBezTo>
                    <a:pt x="2196" y="989"/>
                    <a:pt x="1549" y="1630"/>
                    <a:pt x="1061" y="2427"/>
                  </a:cubicBezTo>
                  <a:cubicBezTo>
                    <a:pt x="598" y="3182"/>
                    <a:pt x="286" y="4084"/>
                    <a:pt x="132" y="5108"/>
                  </a:cubicBezTo>
                  <a:cubicBezTo>
                    <a:pt x="5" y="5954"/>
                    <a:pt x="1" y="6896"/>
                    <a:pt x="118" y="7991"/>
                  </a:cubicBezTo>
                  <a:cubicBezTo>
                    <a:pt x="208" y="8831"/>
                    <a:pt x="380" y="9731"/>
                    <a:pt x="645" y="10743"/>
                  </a:cubicBezTo>
                  <a:cubicBezTo>
                    <a:pt x="666" y="10827"/>
                    <a:pt x="689" y="10914"/>
                    <a:pt x="714" y="11002"/>
                  </a:cubicBezTo>
                  <a:cubicBezTo>
                    <a:pt x="740" y="11088"/>
                    <a:pt x="773" y="11179"/>
                    <a:pt x="864" y="11251"/>
                  </a:cubicBezTo>
                  <a:cubicBezTo>
                    <a:pt x="895" y="11299"/>
                    <a:pt x="940" y="11345"/>
                    <a:pt x="1001" y="11388"/>
                  </a:cubicBezTo>
                  <a:cubicBezTo>
                    <a:pt x="1833" y="11978"/>
                    <a:pt x="2739" y="12587"/>
                    <a:pt x="3719" y="13047"/>
                  </a:cubicBezTo>
                  <a:cubicBezTo>
                    <a:pt x="4222" y="13282"/>
                    <a:pt x="4730" y="13472"/>
                    <a:pt x="5230" y="13610"/>
                  </a:cubicBezTo>
                  <a:cubicBezTo>
                    <a:pt x="5731" y="13746"/>
                    <a:pt x="6273" y="13837"/>
                    <a:pt x="6840" y="13879"/>
                  </a:cubicBezTo>
                  <a:cubicBezTo>
                    <a:pt x="7028" y="13894"/>
                    <a:pt x="7215" y="13901"/>
                    <a:pt x="7404" y="13901"/>
                  </a:cubicBezTo>
                  <a:cubicBezTo>
                    <a:pt x="8090" y="13901"/>
                    <a:pt x="8764" y="13811"/>
                    <a:pt x="9409" y="13633"/>
                  </a:cubicBezTo>
                  <a:cubicBezTo>
                    <a:pt x="10298" y="13389"/>
                    <a:pt x="11081" y="12959"/>
                    <a:pt x="11673" y="12389"/>
                  </a:cubicBezTo>
                  <a:cubicBezTo>
                    <a:pt x="11979" y="12095"/>
                    <a:pt x="12245" y="11732"/>
                    <a:pt x="12443" y="11340"/>
                  </a:cubicBezTo>
                  <a:cubicBezTo>
                    <a:pt x="12649" y="10939"/>
                    <a:pt x="12784" y="10491"/>
                    <a:pt x="12849" y="10007"/>
                  </a:cubicBezTo>
                  <a:cubicBezTo>
                    <a:pt x="12950" y="9252"/>
                    <a:pt x="12736" y="8459"/>
                    <a:pt x="12265" y="7836"/>
                  </a:cubicBezTo>
                  <a:cubicBezTo>
                    <a:pt x="12134" y="7664"/>
                    <a:pt x="12016" y="7525"/>
                    <a:pt x="11890" y="7404"/>
                  </a:cubicBezTo>
                  <a:cubicBezTo>
                    <a:pt x="11728" y="7246"/>
                    <a:pt x="11548" y="7108"/>
                    <a:pt x="11409" y="7007"/>
                  </a:cubicBezTo>
                  <a:cubicBezTo>
                    <a:pt x="11128" y="6801"/>
                    <a:pt x="10797" y="6622"/>
                    <a:pt x="10366" y="6443"/>
                  </a:cubicBezTo>
                  <a:cubicBezTo>
                    <a:pt x="9691" y="6161"/>
                    <a:pt x="8920" y="6012"/>
                    <a:pt x="8138" y="6012"/>
                  </a:cubicBezTo>
                  <a:lnTo>
                    <a:pt x="8043" y="6012"/>
                  </a:lnTo>
                  <a:cubicBezTo>
                    <a:pt x="7987" y="6012"/>
                    <a:pt x="7933" y="6015"/>
                    <a:pt x="7877" y="6018"/>
                  </a:cubicBezTo>
                  <a:cubicBezTo>
                    <a:pt x="7999" y="5704"/>
                    <a:pt x="8148" y="5277"/>
                    <a:pt x="8256" y="4831"/>
                  </a:cubicBezTo>
                  <a:cubicBezTo>
                    <a:pt x="8338" y="4493"/>
                    <a:pt x="8386" y="4211"/>
                    <a:pt x="8412" y="3939"/>
                  </a:cubicBezTo>
                  <a:cubicBezTo>
                    <a:pt x="8441" y="3635"/>
                    <a:pt x="8436" y="3314"/>
                    <a:pt x="8396" y="2956"/>
                  </a:cubicBezTo>
                  <a:cubicBezTo>
                    <a:pt x="8339" y="2482"/>
                    <a:pt x="8187" y="2015"/>
                    <a:pt x="7956" y="1605"/>
                  </a:cubicBezTo>
                  <a:cubicBezTo>
                    <a:pt x="7762" y="1259"/>
                    <a:pt x="7505" y="953"/>
                    <a:pt x="7193" y="696"/>
                  </a:cubicBezTo>
                  <a:cubicBezTo>
                    <a:pt x="6657" y="255"/>
                    <a:pt x="5933" y="10"/>
                    <a:pt x="5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5482682" y="4012308"/>
              <a:ext cx="611802" cy="266801"/>
            </a:xfrm>
            <a:custGeom>
              <a:avLst/>
              <a:gdLst/>
              <a:ahLst/>
              <a:cxnLst/>
              <a:rect l="l" t="t" r="r" b="b"/>
              <a:pathLst>
                <a:path w="12197" h="5319" extrusionOk="0">
                  <a:moveTo>
                    <a:pt x="11966" y="0"/>
                  </a:moveTo>
                  <a:cubicBezTo>
                    <a:pt x="11897" y="314"/>
                    <a:pt x="11775" y="619"/>
                    <a:pt x="11615" y="899"/>
                  </a:cubicBezTo>
                  <a:cubicBezTo>
                    <a:pt x="11430" y="1224"/>
                    <a:pt x="11212" y="1527"/>
                    <a:pt x="10952" y="1797"/>
                  </a:cubicBezTo>
                  <a:cubicBezTo>
                    <a:pt x="10822" y="1932"/>
                    <a:pt x="10686" y="2063"/>
                    <a:pt x="10540" y="2177"/>
                  </a:cubicBezTo>
                  <a:cubicBezTo>
                    <a:pt x="10393" y="2297"/>
                    <a:pt x="10235" y="2404"/>
                    <a:pt x="10076" y="2504"/>
                  </a:cubicBezTo>
                  <a:cubicBezTo>
                    <a:pt x="9743" y="2716"/>
                    <a:pt x="9393" y="2900"/>
                    <a:pt x="9028" y="3052"/>
                  </a:cubicBezTo>
                  <a:cubicBezTo>
                    <a:pt x="8272" y="3365"/>
                    <a:pt x="7467" y="3559"/>
                    <a:pt x="6654" y="3647"/>
                  </a:cubicBezTo>
                  <a:cubicBezTo>
                    <a:pt x="6260" y="3689"/>
                    <a:pt x="5863" y="3710"/>
                    <a:pt x="5467" y="3710"/>
                  </a:cubicBezTo>
                  <a:cubicBezTo>
                    <a:pt x="4973" y="3710"/>
                    <a:pt x="4479" y="3678"/>
                    <a:pt x="3989" y="3616"/>
                  </a:cubicBezTo>
                  <a:cubicBezTo>
                    <a:pt x="3091" y="3504"/>
                    <a:pt x="2204" y="3300"/>
                    <a:pt x="1346" y="3010"/>
                  </a:cubicBezTo>
                  <a:cubicBezTo>
                    <a:pt x="889" y="2855"/>
                    <a:pt x="439" y="2676"/>
                    <a:pt x="1" y="2472"/>
                  </a:cubicBezTo>
                  <a:lnTo>
                    <a:pt x="1" y="2472"/>
                  </a:lnTo>
                  <a:cubicBezTo>
                    <a:pt x="26" y="2540"/>
                    <a:pt x="63" y="2608"/>
                    <a:pt x="135" y="2666"/>
                  </a:cubicBezTo>
                  <a:cubicBezTo>
                    <a:pt x="164" y="2714"/>
                    <a:pt x="210" y="2760"/>
                    <a:pt x="273" y="2803"/>
                  </a:cubicBezTo>
                  <a:cubicBezTo>
                    <a:pt x="1106" y="3393"/>
                    <a:pt x="2010" y="4003"/>
                    <a:pt x="2992" y="4464"/>
                  </a:cubicBezTo>
                  <a:cubicBezTo>
                    <a:pt x="3497" y="4702"/>
                    <a:pt x="4005" y="4889"/>
                    <a:pt x="4504" y="5026"/>
                  </a:cubicBezTo>
                  <a:cubicBezTo>
                    <a:pt x="5003" y="5164"/>
                    <a:pt x="5545" y="5256"/>
                    <a:pt x="6116" y="5299"/>
                  </a:cubicBezTo>
                  <a:cubicBezTo>
                    <a:pt x="6303" y="5314"/>
                    <a:pt x="6491" y="5319"/>
                    <a:pt x="6679" y="5319"/>
                  </a:cubicBezTo>
                  <a:cubicBezTo>
                    <a:pt x="7365" y="5319"/>
                    <a:pt x="8039" y="5227"/>
                    <a:pt x="8688" y="5050"/>
                  </a:cubicBezTo>
                  <a:cubicBezTo>
                    <a:pt x="9577" y="4805"/>
                    <a:pt x="10361" y="4376"/>
                    <a:pt x="10954" y="3805"/>
                  </a:cubicBezTo>
                  <a:cubicBezTo>
                    <a:pt x="11261" y="3509"/>
                    <a:pt x="11529" y="3145"/>
                    <a:pt x="11725" y="2751"/>
                  </a:cubicBezTo>
                  <a:cubicBezTo>
                    <a:pt x="11933" y="2348"/>
                    <a:pt x="12068" y="1900"/>
                    <a:pt x="12134" y="1417"/>
                  </a:cubicBezTo>
                  <a:cubicBezTo>
                    <a:pt x="12196" y="943"/>
                    <a:pt x="12136" y="454"/>
                    <a:pt x="1196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5"/>
          <p:cNvSpPr/>
          <p:nvPr/>
        </p:nvSpPr>
        <p:spPr>
          <a:xfrm>
            <a:off x="6697615" y="3176801"/>
            <a:ext cx="390847" cy="404641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5"/>
          <p:cNvSpPr/>
          <p:nvPr/>
        </p:nvSpPr>
        <p:spPr>
          <a:xfrm>
            <a:off x="6073513" y="3418145"/>
            <a:ext cx="567410" cy="557930"/>
          </a:xfrm>
          <a:custGeom>
            <a:avLst/>
            <a:gdLst/>
            <a:ahLst/>
            <a:cxnLst/>
            <a:rect l="l" t="t" r="r" b="b"/>
            <a:pathLst>
              <a:path w="11312" h="11123" extrusionOk="0">
                <a:moveTo>
                  <a:pt x="3629" y="1"/>
                </a:moveTo>
                <a:cubicBezTo>
                  <a:pt x="3330" y="7"/>
                  <a:pt x="3041" y="123"/>
                  <a:pt x="2813" y="328"/>
                </a:cubicBezTo>
                <a:cubicBezTo>
                  <a:pt x="2617" y="504"/>
                  <a:pt x="2464" y="786"/>
                  <a:pt x="2362" y="1162"/>
                </a:cubicBezTo>
                <a:cubicBezTo>
                  <a:pt x="2259" y="1530"/>
                  <a:pt x="2233" y="1923"/>
                  <a:pt x="2222" y="2223"/>
                </a:cubicBezTo>
                <a:cubicBezTo>
                  <a:pt x="2210" y="2600"/>
                  <a:pt x="2233" y="3009"/>
                  <a:pt x="2249" y="3307"/>
                </a:cubicBezTo>
                <a:cubicBezTo>
                  <a:pt x="2264" y="3562"/>
                  <a:pt x="2274" y="3752"/>
                  <a:pt x="2280" y="3941"/>
                </a:cubicBezTo>
                <a:cubicBezTo>
                  <a:pt x="1825" y="4143"/>
                  <a:pt x="1299" y="4392"/>
                  <a:pt x="848" y="4751"/>
                </a:cubicBezTo>
                <a:cubicBezTo>
                  <a:pt x="534" y="5003"/>
                  <a:pt x="329" y="5235"/>
                  <a:pt x="201" y="5484"/>
                </a:cubicBezTo>
                <a:cubicBezTo>
                  <a:pt x="37" y="5788"/>
                  <a:pt x="1" y="6143"/>
                  <a:pt x="97" y="6486"/>
                </a:cubicBezTo>
                <a:cubicBezTo>
                  <a:pt x="170" y="6745"/>
                  <a:pt x="354" y="7004"/>
                  <a:pt x="612" y="7212"/>
                </a:cubicBezTo>
                <a:cubicBezTo>
                  <a:pt x="917" y="7456"/>
                  <a:pt x="1272" y="7611"/>
                  <a:pt x="1548" y="7720"/>
                </a:cubicBezTo>
                <a:cubicBezTo>
                  <a:pt x="2100" y="7936"/>
                  <a:pt x="2646" y="8053"/>
                  <a:pt x="3305" y="8184"/>
                </a:cubicBezTo>
                <a:cubicBezTo>
                  <a:pt x="3338" y="8269"/>
                  <a:pt x="3365" y="8368"/>
                  <a:pt x="3388" y="8464"/>
                </a:cubicBezTo>
                <a:cubicBezTo>
                  <a:pt x="3494" y="8866"/>
                  <a:pt x="3581" y="9157"/>
                  <a:pt x="3679" y="9441"/>
                </a:cubicBezTo>
                <a:cubicBezTo>
                  <a:pt x="3776" y="9713"/>
                  <a:pt x="3910" y="10067"/>
                  <a:pt x="4115" y="10381"/>
                </a:cubicBezTo>
                <a:cubicBezTo>
                  <a:pt x="4206" y="10528"/>
                  <a:pt x="4302" y="10650"/>
                  <a:pt x="4402" y="10749"/>
                </a:cubicBezTo>
                <a:cubicBezTo>
                  <a:pt x="4524" y="10871"/>
                  <a:pt x="4665" y="10966"/>
                  <a:pt x="4835" y="11040"/>
                </a:cubicBezTo>
                <a:cubicBezTo>
                  <a:pt x="4959" y="11096"/>
                  <a:pt x="5092" y="11123"/>
                  <a:pt x="5232" y="11123"/>
                </a:cubicBezTo>
                <a:cubicBezTo>
                  <a:pt x="5420" y="11118"/>
                  <a:pt x="5598" y="11074"/>
                  <a:pt x="5764" y="10990"/>
                </a:cubicBezTo>
                <a:cubicBezTo>
                  <a:pt x="5881" y="10933"/>
                  <a:pt x="6004" y="10840"/>
                  <a:pt x="6138" y="10708"/>
                </a:cubicBezTo>
                <a:cubicBezTo>
                  <a:pt x="6275" y="10573"/>
                  <a:pt x="6389" y="10413"/>
                  <a:pt x="6482" y="10273"/>
                </a:cubicBezTo>
                <a:cubicBezTo>
                  <a:pt x="6699" y="9947"/>
                  <a:pt x="6850" y="9584"/>
                  <a:pt x="6973" y="9270"/>
                </a:cubicBezTo>
                <a:cubicBezTo>
                  <a:pt x="7075" y="9019"/>
                  <a:pt x="7176" y="8723"/>
                  <a:pt x="7277" y="8365"/>
                </a:cubicBezTo>
                <a:lnTo>
                  <a:pt x="7547" y="8443"/>
                </a:lnTo>
                <a:lnTo>
                  <a:pt x="7645" y="8468"/>
                </a:lnTo>
                <a:lnTo>
                  <a:pt x="7813" y="8507"/>
                </a:lnTo>
                <a:cubicBezTo>
                  <a:pt x="8112" y="8581"/>
                  <a:pt x="8462" y="8664"/>
                  <a:pt x="8831" y="8724"/>
                </a:cubicBezTo>
                <a:cubicBezTo>
                  <a:pt x="9081" y="8765"/>
                  <a:pt x="9373" y="8807"/>
                  <a:pt x="9668" y="8807"/>
                </a:cubicBezTo>
                <a:lnTo>
                  <a:pt x="9741" y="8807"/>
                </a:lnTo>
                <a:cubicBezTo>
                  <a:pt x="9789" y="8805"/>
                  <a:pt x="9835" y="8801"/>
                  <a:pt x="9882" y="8797"/>
                </a:cubicBezTo>
                <a:cubicBezTo>
                  <a:pt x="10090" y="8780"/>
                  <a:pt x="10233" y="8756"/>
                  <a:pt x="10356" y="8717"/>
                </a:cubicBezTo>
                <a:cubicBezTo>
                  <a:pt x="10534" y="8665"/>
                  <a:pt x="10692" y="8586"/>
                  <a:pt x="10839" y="8472"/>
                </a:cubicBezTo>
                <a:cubicBezTo>
                  <a:pt x="10947" y="8391"/>
                  <a:pt x="11043" y="8281"/>
                  <a:pt x="11127" y="8147"/>
                </a:cubicBezTo>
                <a:cubicBezTo>
                  <a:pt x="11217" y="7997"/>
                  <a:pt x="11271" y="7822"/>
                  <a:pt x="11296" y="7610"/>
                </a:cubicBezTo>
                <a:cubicBezTo>
                  <a:pt x="11311" y="7469"/>
                  <a:pt x="11292" y="7306"/>
                  <a:pt x="11239" y="7110"/>
                </a:cubicBezTo>
                <a:cubicBezTo>
                  <a:pt x="11201" y="6946"/>
                  <a:pt x="11127" y="6771"/>
                  <a:pt x="11011" y="6559"/>
                </a:cubicBezTo>
                <a:cubicBezTo>
                  <a:pt x="10819" y="6195"/>
                  <a:pt x="10557" y="5868"/>
                  <a:pt x="10305" y="5568"/>
                </a:cubicBezTo>
                <a:cubicBezTo>
                  <a:pt x="10117" y="5345"/>
                  <a:pt x="9920" y="5130"/>
                  <a:pt x="9720" y="4916"/>
                </a:cubicBezTo>
                <a:lnTo>
                  <a:pt x="9604" y="4787"/>
                </a:lnTo>
                <a:cubicBezTo>
                  <a:pt x="9920" y="4307"/>
                  <a:pt x="10220" y="3827"/>
                  <a:pt x="10426" y="3312"/>
                </a:cubicBezTo>
                <a:cubicBezTo>
                  <a:pt x="10595" y="2890"/>
                  <a:pt x="10665" y="2556"/>
                  <a:pt x="10655" y="2229"/>
                </a:cubicBezTo>
                <a:cubicBezTo>
                  <a:pt x="10643" y="1862"/>
                  <a:pt x="10491" y="1519"/>
                  <a:pt x="10241" y="1287"/>
                </a:cubicBezTo>
                <a:cubicBezTo>
                  <a:pt x="10022" y="1083"/>
                  <a:pt x="9707" y="975"/>
                  <a:pt x="9304" y="964"/>
                </a:cubicBezTo>
                <a:lnTo>
                  <a:pt x="9251" y="964"/>
                </a:lnTo>
                <a:cubicBezTo>
                  <a:pt x="9086" y="967"/>
                  <a:pt x="8940" y="991"/>
                  <a:pt x="8800" y="1013"/>
                </a:cubicBezTo>
                <a:cubicBezTo>
                  <a:pt x="8618" y="1046"/>
                  <a:pt x="8446" y="1087"/>
                  <a:pt x="8267" y="1141"/>
                </a:cubicBezTo>
                <a:cubicBezTo>
                  <a:pt x="7950" y="1231"/>
                  <a:pt x="7653" y="1345"/>
                  <a:pt x="7303" y="1489"/>
                </a:cubicBezTo>
                <a:lnTo>
                  <a:pt x="6964" y="1626"/>
                </a:lnTo>
                <a:lnTo>
                  <a:pt x="6872" y="1663"/>
                </a:lnTo>
                <a:lnTo>
                  <a:pt x="6538" y="1795"/>
                </a:lnTo>
                <a:cubicBezTo>
                  <a:pt x="6374" y="1619"/>
                  <a:pt x="6159" y="1413"/>
                  <a:pt x="5906" y="1187"/>
                </a:cubicBezTo>
                <a:cubicBezTo>
                  <a:pt x="5539" y="862"/>
                  <a:pt x="5224" y="624"/>
                  <a:pt x="4919" y="435"/>
                </a:cubicBezTo>
                <a:cubicBezTo>
                  <a:pt x="4758" y="332"/>
                  <a:pt x="4587" y="244"/>
                  <a:pt x="4384" y="158"/>
                </a:cubicBezTo>
                <a:cubicBezTo>
                  <a:pt x="4211" y="82"/>
                  <a:pt x="4022" y="34"/>
                  <a:pt x="3805" y="9"/>
                </a:cubicBezTo>
                <a:cubicBezTo>
                  <a:pt x="3757" y="4"/>
                  <a:pt x="3710" y="1"/>
                  <a:pt x="36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5"/>
          <p:cNvGrpSpPr/>
          <p:nvPr/>
        </p:nvGrpSpPr>
        <p:grpSpPr>
          <a:xfrm>
            <a:off x="2998202" y="152400"/>
            <a:ext cx="4409424" cy="2930439"/>
            <a:chOff x="2998202" y="152400"/>
            <a:chExt cx="4409424" cy="2930439"/>
          </a:xfrm>
        </p:grpSpPr>
        <p:sp>
          <p:nvSpPr>
            <p:cNvPr id="356" name="Google Shape;356;p25"/>
            <p:cNvSpPr/>
            <p:nvPr/>
          </p:nvSpPr>
          <p:spPr>
            <a:xfrm>
              <a:off x="4448345" y="1149466"/>
              <a:ext cx="301" cy="1053"/>
            </a:xfrm>
            <a:custGeom>
              <a:avLst/>
              <a:gdLst/>
              <a:ahLst/>
              <a:cxnLst/>
              <a:rect l="l" t="t" r="r" b="b"/>
              <a:pathLst>
                <a:path w="6" h="21" extrusionOk="0">
                  <a:moveTo>
                    <a:pt x="6" y="1"/>
                  </a:moveTo>
                  <a:cubicBezTo>
                    <a:pt x="4" y="8"/>
                    <a:pt x="3" y="16"/>
                    <a:pt x="1" y="21"/>
                  </a:cubicBezTo>
                  <a:cubicBezTo>
                    <a:pt x="3" y="16"/>
                    <a:pt x="4" y="11"/>
                    <a:pt x="5" y="8"/>
                  </a:cubicBezTo>
                  <a:cubicBezTo>
                    <a:pt x="5" y="5"/>
                    <a:pt x="6" y="4"/>
                    <a:pt x="6" y="1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4073854" y="1145303"/>
              <a:ext cx="150" cy="552"/>
            </a:xfrm>
            <a:custGeom>
              <a:avLst/>
              <a:gdLst/>
              <a:ahLst/>
              <a:cxnLst/>
              <a:rect l="l" t="t" r="r" b="b"/>
              <a:pathLst>
                <a:path w="3" h="11" extrusionOk="0">
                  <a:moveTo>
                    <a:pt x="2" y="10"/>
                  </a:moveTo>
                  <a:cubicBezTo>
                    <a:pt x="2" y="8"/>
                    <a:pt x="0" y="4"/>
                    <a:pt x="0" y="1"/>
                  </a:cubicBezTo>
                  <a:cubicBezTo>
                    <a:pt x="0" y="4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4809643" y="398281"/>
              <a:ext cx="277034" cy="277034"/>
            </a:xfrm>
            <a:custGeom>
              <a:avLst/>
              <a:gdLst/>
              <a:ahLst/>
              <a:cxnLst/>
              <a:rect l="l" t="t" r="r" b="b"/>
              <a:pathLst>
                <a:path w="5523" h="5523" extrusionOk="0">
                  <a:moveTo>
                    <a:pt x="2761" y="1"/>
                  </a:moveTo>
                  <a:cubicBezTo>
                    <a:pt x="1255" y="1"/>
                    <a:pt x="0" y="1257"/>
                    <a:pt x="0" y="2762"/>
                  </a:cubicBezTo>
                  <a:cubicBezTo>
                    <a:pt x="0" y="4267"/>
                    <a:pt x="1256" y="5522"/>
                    <a:pt x="2761" y="5522"/>
                  </a:cubicBezTo>
                  <a:cubicBezTo>
                    <a:pt x="4267" y="5522"/>
                    <a:pt x="5523" y="4266"/>
                    <a:pt x="5523" y="2762"/>
                  </a:cubicBezTo>
                  <a:cubicBezTo>
                    <a:pt x="5523" y="1257"/>
                    <a:pt x="4267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4381131" y="454259"/>
              <a:ext cx="159810" cy="159810"/>
            </a:xfrm>
            <a:custGeom>
              <a:avLst/>
              <a:gdLst/>
              <a:ahLst/>
              <a:cxnLst/>
              <a:rect l="l" t="t" r="r" b="b"/>
              <a:pathLst>
                <a:path w="3186" h="3186" extrusionOk="0">
                  <a:moveTo>
                    <a:pt x="1593" y="0"/>
                  </a:moveTo>
                  <a:cubicBezTo>
                    <a:pt x="725" y="0"/>
                    <a:pt x="0" y="724"/>
                    <a:pt x="0" y="1593"/>
                  </a:cubicBezTo>
                  <a:cubicBezTo>
                    <a:pt x="0" y="2462"/>
                    <a:pt x="725" y="3185"/>
                    <a:pt x="1593" y="3185"/>
                  </a:cubicBezTo>
                  <a:cubicBezTo>
                    <a:pt x="2461" y="3185"/>
                    <a:pt x="3185" y="2461"/>
                    <a:pt x="3185" y="1593"/>
                  </a:cubicBezTo>
                  <a:cubicBezTo>
                    <a:pt x="3185" y="724"/>
                    <a:pt x="2461" y="0"/>
                    <a:pt x="1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4482252" y="152400"/>
              <a:ext cx="51013" cy="51063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509" y="1"/>
                  </a:moveTo>
                  <a:cubicBezTo>
                    <a:pt x="231" y="1"/>
                    <a:pt x="0" y="232"/>
                    <a:pt x="0" y="508"/>
                  </a:cubicBezTo>
                  <a:cubicBezTo>
                    <a:pt x="0" y="786"/>
                    <a:pt x="231" y="1017"/>
                    <a:pt x="509" y="1017"/>
                  </a:cubicBezTo>
                  <a:cubicBezTo>
                    <a:pt x="785" y="1017"/>
                    <a:pt x="1016" y="786"/>
                    <a:pt x="1016" y="508"/>
                  </a:cubicBezTo>
                  <a:cubicBezTo>
                    <a:pt x="1016" y="232"/>
                    <a:pt x="785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3708443" y="557436"/>
              <a:ext cx="454951" cy="455001"/>
            </a:xfrm>
            <a:custGeom>
              <a:avLst/>
              <a:gdLst/>
              <a:ahLst/>
              <a:cxnLst/>
              <a:rect l="l" t="t" r="r" b="b"/>
              <a:pathLst>
                <a:path w="9070" h="9071" extrusionOk="0">
                  <a:moveTo>
                    <a:pt x="4535" y="0"/>
                  </a:moveTo>
                  <a:cubicBezTo>
                    <a:pt x="2061" y="0"/>
                    <a:pt x="0" y="2062"/>
                    <a:pt x="0" y="4536"/>
                  </a:cubicBezTo>
                  <a:cubicBezTo>
                    <a:pt x="0" y="7007"/>
                    <a:pt x="2061" y="9071"/>
                    <a:pt x="4535" y="9071"/>
                  </a:cubicBezTo>
                  <a:cubicBezTo>
                    <a:pt x="7007" y="9071"/>
                    <a:pt x="9070" y="7010"/>
                    <a:pt x="9070" y="4536"/>
                  </a:cubicBezTo>
                  <a:cubicBezTo>
                    <a:pt x="9070" y="2062"/>
                    <a:pt x="7009" y="0"/>
                    <a:pt x="4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5133171" y="892199"/>
              <a:ext cx="2274455" cy="2190387"/>
            </a:xfrm>
            <a:custGeom>
              <a:avLst/>
              <a:gdLst/>
              <a:ahLst/>
              <a:cxnLst/>
              <a:rect l="l" t="t" r="r" b="b"/>
              <a:pathLst>
                <a:path w="45344" h="43668" extrusionOk="0">
                  <a:moveTo>
                    <a:pt x="22652" y="0"/>
                  </a:moveTo>
                  <a:cubicBezTo>
                    <a:pt x="11340" y="0"/>
                    <a:pt x="1759" y="8740"/>
                    <a:pt x="901" y="20202"/>
                  </a:cubicBezTo>
                  <a:cubicBezTo>
                    <a:pt x="0" y="32218"/>
                    <a:pt x="9025" y="42704"/>
                    <a:pt x="21039" y="43605"/>
                  </a:cubicBezTo>
                  <a:cubicBezTo>
                    <a:pt x="21594" y="43647"/>
                    <a:pt x="22145" y="43667"/>
                    <a:pt x="22692" y="43667"/>
                  </a:cubicBezTo>
                  <a:cubicBezTo>
                    <a:pt x="34002" y="43667"/>
                    <a:pt x="43583" y="34927"/>
                    <a:pt x="44442" y="23465"/>
                  </a:cubicBezTo>
                  <a:cubicBezTo>
                    <a:pt x="45344" y="11449"/>
                    <a:pt x="36319" y="964"/>
                    <a:pt x="24305" y="62"/>
                  </a:cubicBezTo>
                  <a:cubicBezTo>
                    <a:pt x="23750" y="21"/>
                    <a:pt x="23199" y="0"/>
                    <a:pt x="22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5018557" y="539981"/>
              <a:ext cx="996930" cy="1056018"/>
            </a:xfrm>
            <a:custGeom>
              <a:avLst/>
              <a:gdLst/>
              <a:ahLst/>
              <a:cxnLst/>
              <a:rect l="l" t="t" r="r" b="b"/>
              <a:pathLst>
                <a:path w="19875" h="21053" extrusionOk="0">
                  <a:moveTo>
                    <a:pt x="9252" y="1"/>
                  </a:moveTo>
                  <a:cubicBezTo>
                    <a:pt x="6169" y="2330"/>
                    <a:pt x="3084" y="4659"/>
                    <a:pt x="1" y="6989"/>
                  </a:cubicBezTo>
                  <a:cubicBezTo>
                    <a:pt x="3542" y="11676"/>
                    <a:pt x="7083" y="16365"/>
                    <a:pt x="10624" y="21053"/>
                  </a:cubicBezTo>
                  <a:cubicBezTo>
                    <a:pt x="13707" y="18725"/>
                    <a:pt x="16791" y="16394"/>
                    <a:pt x="19875" y="14065"/>
                  </a:cubicBezTo>
                  <a:cubicBezTo>
                    <a:pt x="16334" y="9376"/>
                    <a:pt x="12792" y="4690"/>
                    <a:pt x="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6618642" y="2321137"/>
              <a:ext cx="694967" cy="704598"/>
            </a:xfrm>
            <a:custGeom>
              <a:avLst/>
              <a:gdLst/>
              <a:ahLst/>
              <a:cxnLst/>
              <a:rect l="l" t="t" r="r" b="b"/>
              <a:pathLst>
                <a:path w="13855" h="14047" extrusionOk="0">
                  <a:moveTo>
                    <a:pt x="13854" y="1"/>
                  </a:moveTo>
                  <a:cubicBezTo>
                    <a:pt x="11723" y="6612"/>
                    <a:pt x="6517" y="11840"/>
                    <a:pt x="0" y="14047"/>
                  </a:cubicBezTo>
                  <a:cubicBezTo>
                    <a:pt x="6512" y="11857"/>
                    <a:pt x="11725" y="6663"/>
                    <a:pt x="13854" y="1"/>
                  </a:cubicBezTo>
                  <a:close/>
                </a:path>
              </a:pathLst>
            </a:custGeom>
            <a:solidFill>
              <a:srgbClr val="73B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5018306" y="779993"/>
              <a:ext cx="2347287" cy="2302846"/>
            </a:xfrm>
            <a:custGeom>
              <a:avLst/>
              <a:gdLst/>
              <a:ahLst/>
              <a:cxnLst/>
              <a:rect l="l" t="t" r="r" b="b"/>
              <a:pathLst>
                <a:path w="46796" h="45910" extrusionOk="0">
                  <a:moveTo>
                    <a:pt x="9607" y="11626"/>
                  </a:moveTo>
                  <a:cubicBezTo>
                    <a:pt x="9606" y="11634"/>
                    <a:pt x="9602" y="11637"/>
                    <a:pt x="9601" y="11643"/>
                  </a:cubicBezTo>
                  <a:cubicBezTo>
                    <a:pt x="9604" y="11639"/>
                    <a:pt x="9606" y="11634"/>
                    <a:pt x="9607" y="11626"/>
                  </a:cubicBezTo>
                  <a:close/>
                  <a:moveTo>
                    <a:pt x="2904" y="1"/>
                  </a:moveTo>
                  <a:lnTo>
                    <a:pt x="0" y="2199"/>
                  </a:lnTo>
                  <a:lnTo>
                    <a:pt x="5340" y="9281"/>
                  </a:lnTo>
                  <a:lnTo>
                    <a:pt x="7062" y="11561"/>
                  </a:lnTo>
                  <a:cubicBezTo>
                    <a:pt x="4816" y="14754"/>
                    <a:pt x="3473" y="18515"/>
                    <a:pt x="3179" y="22437"/>
                  </a:cubicBezTo>
                  <a:cubicBezTo>
                    <a:pt x="2744" y="28250"/>
                    <a:pt x="4600" y="33889"/>
                    <a:pt x="8406" y="38312"/>
                  </a:cubicBezTo>
                  <a:cubicBezTo>
                    <a:pt x="12213" y="42736"/>
                    <a:pt x="17514" y="45411"/>
                    <a:pt x="23325" y="45847"/>
                  </a:cubicBezTo>
                  <a:cubicBezTo>
                    <a:pt x="23886" y="45890"/>
                    <a:pt x="24443" y="45910"/>
                    <a:pt x="24978" y="45910"/>
                  </a:cubicBezTo>
                  <a:cubicBezTo>
                    <a:pt x="36330" y="45910"/>
                    <a:pt x="45888" y="37034"/>
                    <a:pt x="46738" y="25702"/>
                  </a:cubicBezTo>
                  <a:cubicBezTo>
                    <a:pt x="46768" y="25299"/>
                    <a:pt x="46788" y="24895"/>
                    <a:pt x="46796" y="24493"/>
                  </a:cubicBezTo>
                  <a:lnTo>
                    <a:pt x="46796" y="24493"/>
                  </a:lnTo>
                  <a:cubicBezTo>
                    <a:pt x="46673" y="25006"/>
                    <a:pt x="46528" y="25513"/>
                    <a:pt x="46361" y="26014"/>
                  </a:cubicBezTo>
                  <a:cubicBezTo>
                    <a:pt x="45739" y="27861"/>
                    <a:pt x="44829" y="29611"/>
                    <a:pt x="43661" y="31174"/>
                  </a:cubicBezTo>
                  <a:cubicBezTo>
                    <a:pt x="42516" y="32709"/>
                    <a:pt x="41149" y="34074"/>
                    <a:pt x="39610" y="35214"/>
                  </a:cubicBezTo>
                  <a:cubicBezTo>
                    <a:pt x="38848" y="35778"/>
                    <a:pt x="38048" y="36297"/>
                    <a:pt x="37214" y="36751"/>
                  </a:cubicBezTo>
                  <a:cubicBezTo>
                    <a:pt x="36373" y="37212"/>
                    <a:pt x="35499" y="37618"/>
                    <a:pt x="34602" y="37959"/>
                  </a:cubicBezTo>
                  <a:cubicBezTo>
                    <a:pt x="33714" y="38295"/>
                    <a:pt x="32805" y="38576"/>
                    <a:pt x="31879" y="38789"/>
                  </a:cubicBezTo>
                  <a:cubicBezTo>
                    <a:pt x="30952" y="39002"/>
                    <a:pt x="30012" y="39153"/>
                    <a:pt x="29066" y="39237"/>
                  </a:cubicBezTo>
                  <a:cubicBezTo>
                    <a:pt x="28493" y="39286"/>
                    <a:pt x="27918" y="39311"/>
                    <a:pt x="27343" y="39311"/>
                  </a:cubicBezTo>
                  <a:cubicBezTo>
                    <a:pt x="25995" y="39311"/>
                    <a:pt x="24648" y="39174"/>
                    <a:pt x="23329" y="38890"/>
                  </a:cubicBezTo>
                  <a:cubicBezTo>
                    <a:pt x="22368" y="38682"/>
                    <a:pt x="21421" y="38402"/>
                    <a:pt x="20508" y="38043"/>
                  </a:cubicBezTo>
                  <a:cubicBezTo>
                    <a:pt x="19579" y="37681"/>
                    <a:pt x="18679" y="37246"/>
                    <a:pt x="17822" y="36739"/>
                  </a:cubicBezTo>
                  <a:cubicBezTo>
                    <a:pt x="16918" y="36201"/>
                    <a:pt x="16057" y="35591"/>
                    <a:pt x="15252" y="34910"/>
                  </a:cubicBezTo>
                  <a:cubicBezTo>
                    <a:pt x="14284" y="34090"/>
                    <a:pt x="13393" y="33177"/>
                    <a:pt x="12592" y="32191"/>
                  </a:cubicBezTo>
                  <a:cubicBezTo>
                    <a:pt x="11779" y="31190"/>
                    <a:pt x="11047" y="30123"/>
                    <a:pt x="10416" y="28996"/>
                  </a:cubicBezTo>
                  <a:cubicBezTo>
                    <a:pt x="9780" y="27865"/>
                    <a:pt x="9233" y="26678"/>
                    <a:pt x="8807" y="25450"/>
                  </a:cubicBezTo>
                  <a:cubicBezTo>
                    <a:pt x="8377" y="24218"/>
                    <a:pt x="8050" y="22946"/>
                    <a:pt x="7871" y="21651"/>
                  </a:cubicBezTo>
                  <a:cubicBezTo>
                    <a:pt x="7697" y="20395"/>
                    <a:pt x="7642" y="19120"/>
                    <a:pt x="7753" y="17856"/>
                  </a:cubicBezTo>
                  <a:cubicBezTo>
                    <a:pt x="7807" y="17238"/>
                    <a:pt x="7892" y="16622"/>
                    <a:pt x="8023" y="16013"/>
                  </a:cubicBezTo>
                  <a:cubicBezTo>
                    <a:pt x="8161" y="15364"/>
                    <a:pt x="8344" y="14726"/>
                    <a:pt x="8560" y="14099"/>
                  </a:cubicBezTo>
                  <a:cubicBezTo>
                    <a:pt x="8730" y="13607"/>
                    <a:pt x="8921" y="13126"/>
                    <a:pt x="9134" y="12651"/>
                  </a:cubicBezTo>
                  <a:cubicBezTo>
                    <a:pt x="9288" y="12305"/>
                    <a:pt x="9454" y="11965"/>
                    <a:pt x="9609" y="11618"/>
                  </a:cubicBezTo>
                  <a:lnTo>
                    <a:pt x="9609" y="11618"/>
                  </a:lnTo>
                  <a:cubicBezTo>
                    <a:pt x="9607" y="11620"/>
                    <a:pt x="9606" y="11624"/>
                    <a:pt x="9604" y="11625"/>
                  </a:cubicBezTo>
                  <a:cubicBezTo>
                    <a:pt x="9717" y="11370"/>
                    <a:pt x="9818" y="11107"/>
                    <a:pt x="9862" y="10827"/>
                  </a:cubicBezTo>
                  <a:lnTo>
                    <a:pt x="9862" y="10837"/>
                  </a:lnTo>
                  <a:cubicBezTo>
                    <a:pt x="9880" y="10700"/>
                    <a:pt x="9884" y="10562"/>
                    <a:pt x="9870" y="10424"/>
                  </a:cubicBezTo>
                  <a:cubicBezTo>
                    <a:pt x="9847" y="10250"/>
                    <a:pt x="9802" y="10082"/>
                    <a:pt x="9741" y="9916"/>
                  </a:cubicBezTo>
                  <a:lnTo>
                    <a:pt x="9741" y="9916"/>
                  </a:lnTo>
                  <a:lnTo>
                    <a:pt x="9750" y="9940"/>
                  </a:lnTo>
                  <a:cubicBezTo>
                    <a:pt x="9641" y="9654"/>
                    <a:pt x="9494" y="9381"/>
                    <a:pt x="9335" y="9117"/>
                  </a:cubicBezTo>
                  <a:cubicBezTo>
                    <a:pt x="9103" y="8738"/>
                    <a:pt x="8849" y="8373"/>
                    <a:pt x="8589" y="8013"/>
                  </a:cubicBezTo>
                  <a:lnTo>
                    <a:pt x="8589" y="8013"/>
                  </a:lnTo>
                  <a:cubicBezTo>
                    <a:pt x="8594" y="8019"/>
                    <a:pt x="8599" y="8025"/>
                    <a:pt x="8607" y="8034"/>
                  </a:cubicBezTo>
                  <a:cubicBezTo>
                    <a:pt x="8325" y="7646"/>
                    <a:pt x="8038" y="7265"/>
                    <a:pt x="7753" y="6881"/>
                  </a:cubicBezTo>
                  <a:cubicBezTo>
                    <a:pt x="7463" y="6491"/>
                    <a:pt x="7175" y="6101"/>
                    <a:pt x="6892" y="5707"/>
                  </a:cubicBezTo>
                  <a:cubicBezTo>
                    <a:pt x="6314" y="4907"/>
                    <a:pt x="5750" y="4101"/>
                    <a:pt x="5188" y="3293"/>
                  </a:cubicBezTo>
                  <a:cubicBezTo>
                    <a:pt x="4425" y="2198"/>
                    <a:pt x="3670" y="1096"/>
                    <a:pt x="290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5339026" y="1073626"/>
              <a:ext cx="1930759" cy="1877740"/>
            </a:xfrm>
            <a:custGeom>
              <a:avLst/>
              <a:gdLst/>
              <a:ahLst/>
              <a:cxnLst/>
              <a:rect l="l" t="t" r="r" b="b"/>
              <a:pathLst>
                <a:path w="38492" h="37435" extrusionOk="0">
                  <a:moveTo>
                    <a:pt x="24107" y="1"/>
                  </a:moveTo>
                  <a:cubicBezTo>
                    <a:pt x="24106" y="1"/>
                    <a:pt x="24106" y="1"/>
                    <a:pt x="24104" y="2"/>
                  </a:cubicBezTo>
                  <a:lnTo>
                    <a:pt x="24103" y="3"/>
                  </a:lnTo>
                  <a:cubicBezTo>
                    <a:pt x="24015" y="305"/>
                    <a:pt x="23919" y="599"/>
                    <a:pt x="23813" y="882"/>
                  </a:cubicBezTo>
                  <a:cubicBezTo>
                    <a:pt x="23522" y="1664"/>
                    <a:pt x="23158" y="2412"/>
                    <a:pt x="22729" y="3105"/>
                  </a:cubicBezTo>
                  <a:cubicBezTo>
                    <a:pt x="22312" y="3779"/>
                    <a:pt x="21827" y="4422"/>
                    <a:pt x="21285" y="5019"/>
                  </a:cubicBezTo>
                  <a:cubicBezTo>
                    <a:pt x="20308" y="6098"/>
                    <a:pt x="19113" y="7099"/>
                    <a:pt x="17633" y="8077"/>
                  </a:cubicBezTo>
                  <a:cubicBezTo>
                    <a:pt x="15934" y="9198"/>
                    <a:pt x="14099" y="10150"/>
                    <a:pt x="12324" y="11071"/>
                  </a:cubicBezTo>
                  <a:cubicBezTo>
                    <a:pt x="11282" y="11610"/>
                    <a:pt x="10114" y="12216"/>
                    <a:pt x="9012" y="12844"/>
                  </a:cubicBezTo>
                  <a:cubicBezTo>
                    <a:pt x="7935" y="13459"/>
                    <a:pt x="7073" y="14007"/>
                    <a:pt x="6303" y="14567"/>
                  </a:cubicBezTo>
                  <a:cubicBezTo>
                    <a:pt x="5280" y="15310"/>
                    <a:pt x="4319" y="16128"/>
                    <a:pt x="3445" y="16997"/>
                  </a:cubicBezTo>
                  <a:cubicBezTo>
                    <a:pt x="2237" y="18207"/>
                    <a:pt x="1297" y="19408"/>
                    <a:pt x="569" y="20665"/>
                  </a:cubicBezTo>
                  <a:cubicBezTo>
                    <a:pt x="337" y="21076"/>
                    <a:pt x="154" y="21434"/>
                    <a:pt x="1" y="21784"/>
                  </a:cubicBezTo>
                  <a:cubicBezTo>
                    <a:pt x="1570" y="30315"/>
                    <a:pt x="8705" y="36727"/>
                    <a:pt x="17354" y="37380"/>
                  </a:cubicBezTo>
                  <a:cubicBezTo>
                    <a:pt x="17855" y="37415"/>
                    <a:pt x="18339" y="37434"/>
                    <a:pt x="18796" y="37434"/>
                  </a:cubicBezTo>
                  <a:cubicBezTo>
                    <a:pt x="28719" y="37434"/>
                    <a:pt x="37077" y="29672"/>
                    <a:pt x="37822" y="19765"/>
                  </a:cubicBezTo>
                  <a:cubicBezTo>
                    <a:pt x="38492" y="10815"/>
                    <a:pt x="32724" y="2503"/>
                    <a:pt x="24110" y="3"/>
                  </a:cubicBezTo>
                  <a:cubicBezTo>
                    <a:pt x="24111" y="1"/>
                    <a:pt x="24108" y="1"/>
                    <a:pt x="24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4645070" y="183549"/>
              <a:ext cx="1061335" cy="921941"/>
            </a:xfrm>
            <a:custGeom>
              <a:avLst/>
              <a:gdLst/>
              <a:ahLst/>
              <a:cxnLst/>
              <a:rect l="l" t="t" r="r" b="b"/>
              <a:pathLst>
                <a:path w="21159" h="18380" extrusionOk="0">
                  <a:moveTo>
                    <a:pt x="16196" y="0"/>
                  </a:moveTo>
                  <a:cubicBezTo>
                    <a:pt x="15226" y="0"/>
                    <a:pt x="14335" y="261"/>
                    <a:pt x="13754" y="716"/>
                  </a:cubicBezTo>
                  <a:lnTo>
                    <a:pt x="10978" y="2893"/>
                  </a:lnTo>
                  <a:lnTo>
                    <a:pt x="4640" y="7854"/>
                  </a:lnTo>
                  <a:lnTo>
                    <a:pt x="3519" y="8730"/>
                  </a:lnTo>
                  <a:lnTo>
                    <a:pt x="2397" y="9610"/>
                  </a:lnTo>
                  <a:lnTo>
                    <a:pt x="1907" y="10015"/>
                  </a:lnTo>
                  <a:lnTo>
                    <a:pt x="1418" y="10419"/>
                  </a:lnTo>
                  <a:cubicBezTo>
                    <a:pt x="855" y="11034"/>
                    <a:pt x="474" y="11752"/>
                    <a:pt x="284" y="12557"/>
                  </a:cubicBezTo>
                  <a:cubicBezTo>
                    <a:pt x="0" y="13773"/>
                    <a:pt x="216" y="15078"/>
                    <a:pt x="874" y="16137"/>
                  </a:cubicBezTo>
                  <a:cubicBezTo>
                    <a:pt x="1533" y="17199"/>
                    <a:pt x="2608" y="17969"/>
                    <a:pt x="3822" y="18252"/>
                  </a:cubicBezTo>
                  <a:cubicBezTo>
                    <a:pt x="4176" y="18335"/>
                    <a:pt x="4570" y="18380"/>
                    <a:pt x="4960" y="18380"/>
                  </a:cubicBezTo>
                  <a:cubicBezTo>
                    <a:pt x="5930" y="18380"/>
                    <a:pt x="6821" y="18118"/>
                    <a:pt x="7404" y="17664"/>
                  </a:cubicBezTo>
                  <a:lnTo>
                    <a:pt x="18541" y="8944"/>
                  </a:lnTo>
                  <a:lnTo>
                    <a:pt x="18763" y="8769"/>
                  </a:lnTo>
                  <a:lnTo>
                    <a:pt x="19437" y="8212"/>
                  </a:lnTo>
                  <a:lnTo>
                    <a:pt x="19742" y="7961"/>
                  </a:lnTo>
                  <a:cubicBezTo>
                    <a:pt x="20304" y="7346"/>
                    <a:pt x="20685" y="6628"/>
                    <a:pt x="20875" y="5823"/>
                  </a:cubicBezTo>
                  <a:cubicBezTo>
                    <a:pt x="21159" y="4606"/>
                    <a:pt x="20945" y="3301"/>
                    <a:pt x="20287" y="2243"/>
                  </a:cubicBezTo>
                  <a:cubicBezTo>
                    <a:pt x="19628" y="1182"/>
                    <a:pt x="18553" y="412"/>
                    <a:pt x="17339" y="129"/>
                  </a:cubicBezTo>
                  <a:cubicBezTo>
                    <a:pt x="16982" y="45"/>
                    <a:pt x="16587" y="0"/>
                    <a:pt x="16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4644669" y="620988"/>
              <a:ext cx="540374" cy="484897"/>
            </a:xfrm>
            <a:custGeom>
              <a:avLst/>
              <a:gdLst/>
              <a:ahLst/>
              <a:cxnLst/>
              <a:rect l="l" t="t" r="r" b="b"/>
              <a:pathLst>
                <a:path w="10773" h="9667" extrusionOk="0">
                  <a:moveTo>
                    <a:pt x="3526" y="1"/>
                  </a:moveTo>
                  <a:lnTo>
                    <a:pt x="3520" y="4"/>
                  </a:lnTo>
                  <a:lnTo>
                    <a:pt x="2398" y="884"/>
                  </a:lnTo>
                  <a:lnTo>
                    <a:pt x="1908" y="1289"/>
                  </a:lnTo>
                  <a:lnTo>
                    <a:pt x="1419" y="1692"/>
                  </a:lnTo>
                  <a:cubicBezTo>
                    <a:pt x="853" y="2314"/>
                    <a:pt x="473" y="3033"/>
                    <a:pt x="286" y="3833"/>
                  </a:cubicBezTo>
                  <a:cubicBezTo>
                    <a:pt x="1" y="5052"/>
                    <a:pt x="215" y="6360"/>
                    <a:pt x="875" y="7418"/>
                  </a:cubicBezTo>
                  <a:cubicBezTo>
                    <a:pt x="1532" y="8482"/>
                    <a:pt x="2608" y="9254"/>
                    <a:pt x="3826" y="9534"/>
                  </a:cubicBezTo>
                  <a:cubicBezTo>
                    <a:pt x="4186" y="9621"/>
                    <a:pt x="4581" y="9666"/>
                    <a:pt x="4967" y="9666"/>
                  </a:cubicBezTo>
                  <a:cubicBezTo>
                    <a:pt x="5937" y="9666"/>
                    <a:pt x="6829" y="9406"/>
                    <a:pt x="7418" y="8948"/>
                  </a:cubicBezTo>
                  <a:lnTo>
                    <a:pt x="10773" y="6320"/>
                  </a:lnTo>
                  <a:cubicBezTo>
                    <a:pt x="10104" y="6320"/>
                    <a:pt x="9430" y="6245"/>
                    <a:pt x="8780" y="6079"/>
                  </a:cubicBezTo>
                  <a:cubicBezTo>
                    <a:pt x="8370" y="5976"/>
                    <a:pt x="7969" y="5841"/>
                    <a:pt x="7579" y="5673"/>
                  </a:cubicBezTo>
                  <a:cubicBezTo>
                    <a:pt x="7154" y="5487"/>
                    <a:pt x="6738" y="5270"/>
                    <a:pt x="6354" y="5010"/>
                  </a:cubicBezTo>
                  <a:cubicBezTo>
                    <a:pt x="5981" y="4759"/>
                    <a:pt x="5630" y="4477"/>
                    <a:pt x="5317" y="4156"/>
                  </a:cubicBezTo>
                  <a:cubicBezTo>
                    <a:pt x="5023" y="3855"/>
                    <a:pt x="4755" y="3524"/>
                    <a:pt x="4528" y="3169"/>
                  </a:cubicBezTo>
                  <a:cubicBezTo>
                    <a:pt x="4081" y="2464"/>
                    <a:pt x="3778" y="1672"/>
                    <a:pt x="3630" y="852"/>
                  </a:cubicBezTo>
                  <a:cubicBezTo>
                    <a:pt x="3580" y="569"/>
                    <a:pt x="3546" y="285"/>
                    <a:pt x="352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5457703" y="1441694"/>
              <a:ext cx="277034" cy="277034"/>
            </a:xfrm>
            <a:custGeom>
              <a:avLst/>
              <a:gdLst/>
              <a:ahLst/>
              <a:cxnLst/>
              <a:rect l="l" t="t" r="r" b="b"/>
              <a:pathLst>
                <a:path w="5523" h="5523" extrusionOk="0">
                  <a:moveTo>
                    <a:pt x="2761" y="0"/>
                  </a:moveTo>
                  <a:cubicBezTo>
                    <a:pt x="1257" y="0"/>
                    <a:pt x="1" y="1257"/>
                    <a:pt x="1" y="2761"/>
                  </a:cubicBezTo>
                  <a:cubicBezTo>
                    <a:pt x="1" y="4267"/>
                    <a:pt x="1257" y="5523"/>
                    <a:pt x="2761" y="5523"/>
                  </a:cubicBezTo>
                  <a:cubicBezTo>
                    <a:pt x="4266" y="5523"/>
                    <a:pt x="5522" y="4267"/>
                    <a:pt x="5522" y="2761"/>
                  </a:cubicBezTo>
                  <a:cubicBezTo>
                    <a:pt x="5522" y="1256"/>
                    <a:pt x="4266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5391793" y="836322"/>
              <a:ext cx="110452" cy="110402"/>
            </a:xfrm>
            <a:custGeom>
              <a:avLst/>
              <a:gdLst/>
              <a:ahLst/>
              <a:cxnLst/>
              <a:rect l="l" t="t" r="r" b="b"/>
              <a:pathLst>
                <a:path w="2202" h="2201" extrusionOk="0">
                  <a:moveTo>
                    <a:pt x="1100" y="1"/>
                  </a:moveTo>
                  <a:cubicBezTo>
                    <a:pt x="501" y="1"/>
                    <a:pt x="1" y="501"/>
                    <a:pt x="1" y="1101"/>
                  </a:cubicBezTo>
                  <a:cubicBezTo>
                    <a:pt x="1" y="1700"/>
                    <a:pt x="502" y="2201"/>
                    <a:pt x="1100" y="2201"/>
                  </a:cubicBezTo>
                  <a:cubicBezTo>
                    <a:pt x="1700" y="2201"/>
                    <a:pt x="2201" y="1701"/>
                    <a:pt x="2201" y="1101"/>
                  </a:cubicBezTo>
                  <a:cubicBezTo>
                    <a:pt x="2201" y="502"/>
                    <a:pt x="1701" y="1"/>
                    <a:pt x="1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5707246" y="1135873"/>
              <a:ext cx="209167" cy="209167"/>
            </a:xfrm>
            <a:custGeom>
              <a:avLst/>
              <a:gdLst/>
              <a:ahLst/>
              <a:cxnLst/>
              <a:rect l="l" t="t" r="r" b="b"/>
              <a:pathLst>
                <a:path w="4170" h="4170" extrusionOk="0">
                  <a:moveTo>
                    <a:pt x="2085" y="1"/>
                  </a:moveTo>
                  <a:cubicBezTo>
                    <a:pt x="948" y="1"/>
                    <a:pt x="0" y="949"/>
                    <a:pt x="0" y="2085"/>
                  </a:cubicBezTo>
                  <a:cubicBezTo>
                    <a:pt x="0" y="3221"/>
                    <a:pt x="948" y="4169"/>
                    <a:pt x="2085" y="4169"/>
                  </a:cubicBezTo>
                  <a:cubicBezTo>
                    <a:pt x="3220" y="4169"/>
                    <a:pt x="4169" y="3221"/>
                    <a:pt x="4169" y="2085"/>
                  </a:cubicBezTo>
                  <a:cubicBezTo>
                    <a:pt x="4169" y="948"/>
                    <a:pt x="3220" y="1"/>
                    <a:pt x="2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6185265" y="1295831"/>
              <a:ext cx="83767" cy="83868"/>
            </a:xfrm>
            <a:custGeom>
              <a:avLst/>
              <a:gdLst/>
              <a:ahLst/>
              <a:cxnLst/>
              <a:rect l="l" t="t" r="r" b="b"/>
              <a:pathLst>
                <a:path w="1670" h="1672" extrusionOk="0">
                  <a:moveTo>
                    <a:pt x="835" y="1"/>
                  </a:moveTo>
                  <a:cubicBezTo>
                    <a:pt x="381" y="1"/>
                    <a:pt x="0" y="383"/>
                    <a:pt x="0" y="837"/>
                  </a:cubicBezTo>
                  <a:cubicBezTo>
                    <a:pt x="0" y="1289"/>
                    <a:pt x="380" y="1672"/>
                    <a:pt x="835" y="1672"/>
                  </a:cubicBezTo>
                  <a:cubicBezTo>
                    <a:pt x="1290" y="1672"/>
                    <a:pt x="1670" y="1292"/>
                    <a:pt x="1670" y="837"/>
                  </a:cubicBezTo>
                  <a:cubicBezTo>
                    <a:pt x="1670" y="383"/>
                    <a:pt x="1290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5431720" y="1143849"/>
              <a:ext cx="85021" cy="84971"/>
            </a:xfrm>
            <a:custGeom>
              <a:avLst/>
              <a:gdLst/>
              <a:ahLst/>
              <a:cxnLst/>
              <a:rect l="l" t="t" r="r" b="b"/>
              <a:pathLst>
                <a:path w="1695" h="1694" extrusionOk="0">
                  <a:moveTo>
                    <a:pt x="847" y="0"/>
                  </a:moveTo>
                  <a:cubicBezTo>
                    <a:pt x="386" y="0"/>
                    <a:pt x="1" y="385"/>
                    <a:pt x="1" y="846"/>
                  </a:cubicBezTo>
                  <a:cubicBezTo>
                    <a:pt x="1" y="1309"/>
                    <a:pt x="386" y="1694"/>
                    <a:pt x="847" y="1694"/>
                  </a:cubicBezTo>
                  <a:cubicBezTo>
                    <a:pt x="1309" y="1694"/>
                    <a:pt x="1694" y="1309"/>
                    <a:pt x="1694" y="846"/>
                  </a:cubicBezTo>
                  <a:cubicBezTo>
                    <a:pt x="1694" y="385"/>
                    <a:pt x="1309" y="0"/>
                    <a:pt x="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6585186" y="1343984"/>
              <a:ext cx="277786" cy="277786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68" y="0"/>
                  </a:moveTo>
                  <a:cubicBezTo>
                    <a:pt x="1267" y="0"/>
                    <a:pt x="0" y="1268"/>
                    <a:pt x="0" y="2769"/>
                  </a:cubicBezTo>
                  <a:cubicBezTo>
                    <a:pt x="0" y="4270"/>
                    <a:pt x="1267" y="5538"/>
                    <a:pt x="2768" y="5538"/>
                  </a:cubicBezTo>
                  <a:cubicBezTo>
                    <a:pt x="4270" y="5538"/>
                    <a:pt x="5537" y="4270"/>
                    <a:pt x="5537" y="2769"/>
                  </a:cubicBezTo>
                  <a:cubicBezTo>
                    <a:pt x="5537" y="1270"/>
                    <a:pt x="4270" y="0"/>
                    <a:pt x="276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6777899" y="1792007"/>
              <a:ext cx="161866" cy="161866"/>
            </a:xfrm>
            <a:custGeom>
              <a:avLst/>
              <a:gdLst/>
              <a:ahLst/>
              <a:cxnLst/>
              <a:rect l="l" t="t" r="r" b="b"/>
              <a:pathLst>
                <a:path w="3227" h="3227" extrusionOk="0">
                  <a:moveTo>
                    <a:pt x="1614" y="1"/>
                  </a:moveTo>
                  <a:cubicBezTo>
                    <a:pt x="739" y="1"/>
                    <a:pt x="0" y="739"/>
                    <a:pt x="0" y="1614"/>
                  </a:cubicBezTo>
                  <a:cubicBezTo>
                    <a:pt x="0" y="2488"/>
                    <a:pt x="739" y="3227"/>
                    <a:pt x="1614" y="3227"/>
                  </a:cubicBezTo>
                  <a:cubicBezTo>
                    <a:pt x="2488" y="3227"/>
                    <a:pt x="3227" y="2488"/>
                    <a:pt x="3227" y="1614"/>
                  </a:cubicBezTo>
                  <a:cubicBezTo>
                    <a:pt x="3227" y="739"/>
                    <a:pt x="2488" y="1"/>
                    <a:pt x="161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6952704" y="1681857"/>
              <a:ext cx="59339" cy="59289"/>
            </a:xfrm>
            <a:custGeom>
              <a:avLst/>
              <a:gdLst/>
              <a:ahLst/>
              <a:cxnLst/>
              <a:rect l="l" t="t" r="r" b="b"/>
              <a:pathLst>
                <a:path w="1183" h="1182" extrusionOk="0">
                  <a:moveTo>
                    <a:pt x="591" y="0"/>
                  </a:moveTo>
                  <a:cubicBezTo>
                    <a:pt x="271" y="0"/>
                    <a:pt x="0" y="271"/>
                    <a:pt x="0" y="590"/>
                  </a:cubicBezTo>
                  <a:cubicBezTo>
                    <a:pt x="0" y="911"/>
                    <a:pt x="271" y="1181"/>
                    <a:pt x="591" y="1181"/>
                  </a:cubicBezTo>
                  <a:cubicBezTo>
                    <a:pt x="912" y="1181"/>
                    <a:pt x="1182" y="911"/>
                    <a:pt x="1182" y="590"/>
                  </a:cubicBezTo>
                  <a:cubicBezTo>
                    <a:pt x="1182" y="271"/>
                    <a:pt x="912" y="0"/>
                    <a:pt x="59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5355578" y="1693243"/>
              <a:ext cx="877700" cy="1161856"/>
            </a:xfrm>
            <a:custGeom>
              <a:avLst/>
              <a:gdLst/>
              <a:ahLst/>
              <a:cxnLst/>
              <a:rect l="l" t="t" r="r" b="b"/>
              <a:pathLst>
                <a:path w="17498" h="23163" extrusionOk="0">
                  <a:moveTo>
                    <a:pt x="2496" y="8211"/>
                  </a:moveTo>
                  <a:cubicBezTo>
                    <a:pt x="2511" y="8240"/>
                    <a:pt x="2524" y="8270"/>
                    <a:pt x="2539" y="8300"/>
                  </a:cubicBezTo>
                  <a:cubicBezTo>
                    <a:pt x="2524" y="8271"/>
                    <a:pt x="2511" y="8240"/>
                    <a:pt x="2496" y="8211"/>
                  </a:cubicBezTo>
                  <a:close/>
                  <a:moveTo>
                    <a:pt x="634" y="0"/>
                  </a:moveTo>
                  <a:cubicBezTo>
                    <a:pt x="481" y="2"/>
                    <a:pt x="324" y="112"/>
                    <a:pt x="302" y="270"/>
                  </a:cubicBezTo>
                  <a:cubicBezTo>
                    <a:pt x="1" y="2481"/>
                    <a:pt x="32" y="4734"/>
                    <a:pt x="521" y="6915"/>
                  </a:cubicBezTo>
                  <a:cubicBezTo>
                    <a:pt x="771" y="8034"/>
                    <a:pt x="1107" y="9145"/>
                    <a:pt x="1559" y="10200"/>
                  </a:cubicBezTo>
                  <a:cubicBezTo>
                    <a:pt x="2037" y="11310"/>
                    <a:pt x="2612" y="12382"/>
                    <a:pt x="3260" y="13400"/>
                  </a:cubicBezTo>
                  <a:cubicBezTo>
                    <a:pt x="4558" y="15434"/>
                    <a:pt x="6130" y="17297"/>
                    <a:pt x="7915" y="18919"/>
                  </a:cubicBezTo>
                  <a:cubicBezTo>
                    <a:pt x="8325" y="19293"/>
                    <a:pt x="8750" y="19645"/>
                    <a:pt x="9185" y="19985"/>
                  </a:cubicBezTo>
                  <a:cubicBezTo>
                    <a:pt x="9718" y="20401"/>
                    <a:pt x="10286" y="20770"/>
                    <a:pt x="10856" y="21133"/>
                  </a:cubicBezTo>
                  <a:cubicBezTo>
                    <a:pt x="11790" y="21727"/>
                    <a:pt x="12789" y="22220"/>
                    <a:pt x="13827" y="22600"/>
                  </a:cubicBezTo>
                  <a:cubicBezTo>
                    <a:pt x="14402" y="22808"/>
                    <a:pt x="14981" y="22966"/>
                    <a:pt x="15570" y="23125"/>
                  </a:cubicBezTo>
                  <a:cubicBezTo>
                    <a:pt x="15667" y="23151"/>
                    <a:pt x="15769" y="23163"/>
                    <a:pt x="15872" y="23163"/>
                  </a:cubicBezTo>
                  <a:cubicBezTo>
                    <a:pt x="16181" y="23163"/>
                    <a:pt x="16502" y="23055"/>
                    <a:pt x="16747" y="22893"/>
                  </a:cubicBezTo>
                  <a:cubicBezTo>
                    <a:pt x="17092" y="22664"/>
                    <a:pt x="17334" y="22302"/>
                    <a:pt x="17415" y="21896"/>
                  </a:cubicBezTo>
                  <a:cubicBezTo>
                    <a:pt x="17497" y="21490"/>
                    <a:pt x="17414" y="21062"/>
                    <a:pt x="17185" y="20718"/>
                  </a:cubicBezTo>
                  <a:cubicBezTo>
                    <a:pt x="16942" y="20354"/>
                    <a:pt x="16599" y="20160"/>
                    <a:pt x="16188" y="20049"/>
                  </a:cubicBezTo>
                  <a:cubicBezTo>
                    <a:pt x="16045" y="20011"/>
                    <a:pt x="15905" y="19968"/>
                    <a:pt x="15765" y="19921"/>
                  </a:cubicBezTo>
                  <a:cubicBezTo>
                    <a:pt x="13806" y="19242"/>
                    <a:pt x="11959" y="18329"/>
                    <a:pt x="10222" y="17202"/>
                  </a:cubicBezTo>
                  <a:cubicBezTo>
                    <a:pt x="8627" y="16121"/>
                    <a:pt x="7171" y="14846"/>
                    <a:pt x="5884" y="13411"/>
                  </a:cubicBezTo>
                  <a:cubicBezTo>
                    <a:pt x="4576" y="11895"/>
                    <a:pt x="3478" y="10187"/>
                    <a:pt x="2585" y="8393"/>
                  </a:cubicBezTo>
                  <a:cubicBezTo>
                    <a:pt x="1906" y="6993"/>
                    <a:pt x="1378" y="5512"/>
                    <a:pt x="1076" y="3984"/>
                  </a:cubicBezTo>
                  <a:cubicBezTo>
                    <a:pt x="909" y="3040"/>
                    <a:pt x="829" y="2077"/>
                    <a:pt x="882" y="1121"/>
                  </a:cubicBezTo>
                  <a:cubicBezTo>
                    <a:pt x="901" y="879"/>
                    <a:pt x="928" y="640"/>
                    <a:pt x="960" y="401"/>
                  </a:cubicBezTo>
                  <a:cubicBezTo>
                    <a:pt x="983" y="219"/>
                    <a:pt x="885" y="44"/>
                    <a:pt x="696" y="7"/>
                  </a:cubicBezTo>
                  <a:cubicBezTo>
                    <a:pt x="675" y="2"/>
                    <a:pt x="655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6285283" y="2729283"/>
              <a:ext cx="162719" cy="158004"/>
            </a:xfrm>
            <a:custGeom>
              <a:avLst/>
              <a:gdLst/>
              <a:ahLst/>
              <a:cxnLst/>
              <a:rect l="l" t="t" r="r" b="b"/>
              <a:pathLst>
                <a:path w="3244" h="3150" extrusionOk="0">
                  <a:moveTo>
                    <a:pt x="1530" y="0"/>
                  </a:moveTo>
                  <a:cubicBezTo>
                    <a:pt x="670" y="0"/>
                    <a:pt x="1" y="845"/>
                    <a:pt x="48" y="1665"/>
                  </a:cubicBezTo>
                  <a:cubicBezTo>
                    <a:pt x="71" y="2088"/>
                    <a:pt x="270" y="2490"/>
                    <a:pt x="588" y="2766"/>
                  </a:cubicBezTo>
                  <a:cubicBezTo>
                    <a:pt x="911" y="3048"/>
                    <a:pt x="1294" y="3149"/>
                    <a:pt x="1713" y="3149"/>
                  </a:cubicBezTo>
                  <a:cubicBezTo>
                    <a:pt x="2575" y="3149"/>
                    <a:pt x="3244" y="2304"/>
                    <a:pt x="3196" y="1484"/>
                  </a:cubicBezTo>
                  <a:cubicBezTo>
                    <a:pt x="3174" y="1062"/>
                    <a:pt x="2975" y="660"/>
                    <a:pt x="2656" y="383"/>
                  </a:cubicBezTo>
                  <a:cubicBezTo>
                    <a:pt x="2333" y="101"/>
                    <a:pt x="1950" y="0"/>
                    <a:pt x="1532" y="0"/>
                  </a:cubicBezTo>
                  <a:cubicBezTo>
                    <a:pt x="1531" y="0"/>
                    <a:pt x="1531" y="0"/>
                    <a:pt x="153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6542350" y="2748344"/>
              <a:ext cx="81510" cy="79152"/>
            </a:xfrm>
            <a:custGeom>
              <a:avLst/>
              <a:gdLst/>
              <a:ahLst/>
              <a:cxnLst/>
              <a:rect l="l" t="t" r="r" b="b"/>
              <a:pathLst>
                <a:path w="1625" h="1578" extrusionOk="0">
                  <a:moveTo>
                    <a:pt x="765" y="0"/>
                  </a:moveTo>
                  <a:cubicBezTo>
                    <a:pt x="335" y="0"/>
                    <a:pt x="0" y="423"/>
                    <a:pt x="22" y="835"/>
                  </a:cubicBezTo>
                  <a:cubicBezTo>
                    <a:pt x="49" y="1283"/>
                    <a:pt x="428" y="1578"/>
                    <a:pt x="857" y="1578"/>
                  </a:cubicBezTo>
                  <a:cubicBezTo>
                    <a:pt x="1288" y="1578"/>
                    <a:pt x="1624" y="1155"/>
                    <a:pt x="1600" y="743"/>
                  </a:cubicBezTo>
                  <a:cubicBezTo>
                    <a:pt x="1574" y="294"/>
                    <a:pt x="1195" y="0"/>
                    <a:pt x="76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5970984" y="2360964"/>
              <a:ext cx="225319" cy="257371"/>
            </a:xfrm>
            <a:custGeom>
              <a:avLst/>
              <a:gdLst/>
              <a:ahLst/>
              <a:cxnLst/>
              <a:rect l="l" t="t" r="r" b="b"/>
              <a:pathLst>
                <a:path w="4492" h="5131" extrusionOk="0">
                  <a:moveTo>
                    <a:pt x="1317" y="1"/>
                  </a:moveTo>
                  <a:cubicBezTo>
                    <a:pt x="1118" y="1"/>
                    <a:pt x="933" y="48"/>
                    <a:pt x="771" y="147"/>
                  </a:cubicBezTo>
                  <a:cubicBezTo>
                    <a:pt x="0" y="616"/>
                    <a:pt x="35" y="2082"/>
                    <a:pt x="850" y="3417"/>
                  </a:cubicBezTo>
                  <a:cubicBezTo>
                    <a:pt x="1493" y="4471"/>
                    <a:pt x="2430" y="5130"/>
                    <a:pt x="3175" y="5130"/>
                  </a:cubicBezTo>
                  <a:cubicBezTo>
                    <a:pt x="3374" y="5130"/>
                    <a:pt x="3559" y="5083"/>
                    <a:pt x="3721" y="4984"/>
                  </a:cubicBezTo>
                  <a:cubicBezTo>
                    <a:pt x="4492" y="4515"/>
                    <a:pt x="4458" y="3049"/>
                    <a:pt x="3642" y="1714"/>
                  </a:cubicBezTo>
                  <a:cubicBezTo>
                    <a:pt x="3000" y="660"/>
                    <a:pt x="2063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6766512" y="1895686"/>
              <a:ext cx="225369" cy="257421"/>
            </a:xfrm>
            <a:custGeom>
              <a:avLst/>
              <a:gdLst/>
              <a:ahLst/>
              <a:cxnLst/>
              <a:rect l="l" t="t" r="r" b="b"/>
              <a:pathLst>
                <a:path w="4493" h="5132" extrusionOk="0">
                  <a:moveTo>
                    <a:pt x="1317" y="1"/>
                  </a:moveTo>
                  <a:cubicBezTo>
                    <a:pt x="1118" y="1"/>
                    <a:pt x="933" y="48"/>
                    <a:pt x="771" y="147"/>
                  </a:cubicBezTo>
                  <a:cubicBezTo>
                    <a:pt x="1" y="616"/>
                    <a:pt x="34" y="2082"/>
                    <a:pt x="848" y="3417"/>
                  </a:cubicBezTo>
                  <a:cubicBezTo>
                    <a:pt x="1492" y="4472"/>
                    <a:pt x="2430" y="5131"/>
                    <a:pt x="3175" y="5131"/>
                  </a:cubicBezTo>
                  <a:cubicBezTo>
                    <a:pt x="3374" y="5131"/>
                    <a:pt x="3559" y="5084"/>
                    <a:pt x="3722" y="4985"/>
                  </a:cubicBezTo>
                  <a:cubicBezTo>
                    <a:pt x="4492" y="4515"/>
                    <a:pt x="4457" y="3051"/>
                    <a:pt x="3643" y="1714"/>
                  </a:cubicBezTo>
                  <a:cubicBezTo>
                    <a:pt x="3000" y="660"/>
                    <a:pt x="2063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6380937" y="2175073"/>
              <a:ext cx="247339" cy="220403"/>
            </a:xfrm>
            <a:custGeom>
              <a:avLst/>
              <a:gdLst/>
              <a:ahLst/>
              <a:cxnLst/>
              <a:rect l="l" t="t" r="r" b="b"/>
              <a:pathLst>
                <a:path w="4931" h="4394" extrusionOk="0">
                  <a:moveTo>
                    <a:pt x="3892" y="0"/>
                  </a:moveTo>
                  <a:cubicBezTo>
                    <a:pt x="3812" y="0"/>
                    <a:pt x="3732" y="28"/>
                    <a:pt x="3666" y="88"/>
                  </a:cubicBezTo>
                  <a:cubicBezTo>
                    <a:pt x="3532" y="210"/>
                    <a:pt x="3509" y="447"/>
                    <a:pt x="3643" y="580"/>
                  </a:cubicBezTo>
                  <a:lnTo>
                    <a:pt x="3652" y="589"/>
                  </a:lnTo>
                  <a:cubicBezTo>
                    <a:pt x="3740" y="673"/>
                    <a:pt x="3817" y="765"/>
                    <a:pt x="3888" y="861"/>
                  </a:cubicBezTo>
                  <a:cubicBezTo>
                    <a:pt x="3979" y="1006"/>
                    <a:pt x="4054" y="1153"/>
                    <a:pt x="4115" y="1310"/>
                  </a:cubicBezTo>
                  <a:cubicBezTo>
                    <a:pt x="4160" y="1457"/>
                    <a:pt x="4190" y="1605"/>
                    <a:pt x="4206" y="1757"/>
                  </a:cubicBezTo>
                  <a:cubicBezTo>
                    <a:pt x="4211" y="1913"/>
                    <a:pt x="4205" y="2066"/>
                    <a:pt x="4181" y="2219"/>
                  </a:cubicBezTo>
                  <a:cubicBezTo>
                    <a:pt x="4148" y="2374"/>
                    <a:pt x="4099" y="2525"/>
                    <a:pt x="4036" y="2671"/>
                  </a:cubicBezTo>
                  <a:cubicBezTo>
                    <a:pt x="3961" y="2817"/>
                    <a:pt x="3872" y="2951"/>
                    <a:pt x="3768" y="3080"/>
                  </a:cubicBezTo>
                  <a:cubicBezTo>
                    <a:pt x="3664" y="3191"/>
                    <a:pt x="3553" y="3291"/>
                    <a:pt x="3430" y="3382"/>
                  </a:cubicBezTo>
                  <a:cubicBezTo>
                    <a:pt x="3294" y="3470"/>
                    <a:pt x="3152" y="3540"/>
                    <a:pt x="2999" y="3600"/>
                  </a:cubicBezTo>
                  <a:cubicBezTo>
                    <a:pt x="2846" y="3647"/>
                    <a:pt x="2692" y="3679"/>
                    <a:pt x="2532" y="3696"/>
                  </a:cubicBezTo>
                  <a:cubicBezTo>
                    <a:pt x="2503" y="3697"/>
                    <a:pt x="2474" y="3697"/>
                    <a:pt x="2446" y="3697"/>
                  </a:cubicBezTo>
                  <a:cubicBezTo>
                    <a:pt x="2323" y="3697"/>
                    <a:pt x="2202" y="3688"/>
                    <a:pt x="2080" y="3669"/>
                  </a:cubicBezTo>
                  <a:cubicBezTo>
                    <a:pt x="1933" y="3638"/>
                    <a:pt x="1789" y="3593"/>
                    <a:pt x="1651" y="3535"/>
                  </a:cubicBezTo>
                  <a:cubicBezTo>
                    <a:pt x="1497" y="3460"/>
                    <a:pt x="1356" y="3367"/>
                    <a:pt x="1224" y="3261"/>
                  </a:cubicBezTo>
                  <a:cubicBezTo>
                    <a:pt x="1110" y="3156"/>
                    <a:pt x="1009" y="3044"/>
                    <a:pt x="919" y="2921"/>
                  </a:cubicBezTo>
                  <a:cubicBezTo>
                    <a:pt x="817" y="2761"/>
                    <a:pt x="737" y="2595"/>
                    <a:pt x="672" y="2415"/>
                  </a:cubicBezTo>
                  <a:cubicBezTo>
                    <a:pt x="643" y="2333"/>
                    <a:pt x="548" y="2268"/>
                    <a:pt x="469" y="2242"/>
                  </a:cubicBezTo>
                  <a:cubicBezTo>
                    <a:pt x="435" y="2231"/>
                    <a:pt x="399" y="2225"/>
                    <a:pt x="362" y="2225"/>
                  </a:cubicBezTo>
                  <a:cubicBezTo>
                    <a:pt x="308" y="2225"/>
                    <a:pt x="253" y="2238"/>
                    <a:pt x="204" y="2262"/>
                  </a:cubicBezTo>
                  <a:cubicBezTo>
                    <a:pt x="121" y="2305"/>
                    <a:pt x="59" y="2378"/>
                    <a:pt x="31" y="2465"/>
                  </a:cubicBezTo>
                  <a:cubicBezTo>
                    <a:pt x="1" y="2561"/>
                    <a:pt x="17" y="2639"/>
                    <a:pt x="49" y="2732"/>
                  </a:cubicBezTo>
                  <a:cubicBezTo>
                    <a:pt x="185" y="3111"/>
                    <a:pt x="408" y="3456"/>
                    <a:pt x="707" y="3729"/>
                  </a:cubicBezTo>
                  <a:cubicBezTo>
                    <a:pt x="992" y="3993"/>
                    <a:pt x="1330" y="4178"/>
                    <a:pt x="1702" y="4294"/>
                  </a:cubicBezTo>
                  <a:cubicBezTo>
                    <a:pt x="1924" y="4363"/>
                    <a:pt x="2157" y="4394"/>
                    <a:pt x="2391" y="4394"/>
                  </a:cubicBezTo>
                  <a:cubicBezTo>
                    <a:pt x="2550" y="4394"/>
                    <a:pt x="2710" y="4379"/>
                    <a:pt x="2866" y="4353"/>
                  </a:cubicBezTo>
                  <a:cubicBezTo>
                    <a:pt x="3296" y="4279"/>
                    <a:pt x="3695" y="4069"/>
                    <a:pt x="4031" y="3795"/>
                  </a:cubicBezTo>
                  <a:cubicBezTo>
                    <a:pt x="4366" y="3519"/>
                    <a:pt x="4609" y="3135"/>
                    <a:pt x="4761" y="2732"/>
                  </a:cubicBezTo>
                  <a:cubicBezTo>
                    <a:pt x="4907" y="2343"/>
                    <a:pt x="4930" y="1915"/>
                    <a:pt x="4875" y="1508"/>
                  </a:cubicBezTo>
                  <a:cubicBezTo>
                    <a:pt x="4835" y="1208"/>
                    <a:pt x="4722" y="912"/>
                    <a:pt x="4571" y="649"/>
                  </a:cubicBezTo>
                  <a:cubicBezTo>
                    <a:pt x="4470" y="467"/>
                    <a:pt x="4339" y="294"/>
                    <a:pt x="4191" y="145"/>
                  </a:cubicBezTo>
                  <a:cubicBezTo>
                    <a:pt x="4188" y="140"/>
                    <a:pt x="4182" y="135"/>
                    <a:pt x="4177" y="131"/>
                  </a:cubicBezTo>
                  <a:lnTo>
                    <a:pt x="4167" y="121"/>
                  </a:lnTo>
                  <a:cubicBezTo>
                    <a:pt x="4160" y="115"/>
                    <a:pt x="4154" y="110"/>
                    <a:pt x="4148" y="104"/>
                  </a:cubicBezTo>
                  <a:lnTo>
                    <a:pt x="4143" y="100"/>
                  </a:lnTo>
                  <a:cubicBezTo>
                    <a:pt x="4072" y="35"/>
                    <a:pt x="3982" y="0"/>
                    <a:pt x="3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5744063" y="2055895"/>
              <a:ext cx="200941" cy="197530"/>
            </a:xfrm>
            <a:custGeom>
              <a:avLst/>
              <a:gdLst/>
              <a:ahLst/>
              <a:cxnLst/>
              <a:rect l="l" t="t" r="r" b="b"/>
              <a:pathLst>
                <a:path w="4006" h="3938" extrusionOk="0">
                  <a:moveTo>
                    <a:pt x="3198" y="1"/>
                  </a:moveTo>
                  <a:cubicBezTo>
                    <a:pt x="3084" y="1"/>
                    <a:pt x="2959" y="18"/>
                    <a:pt x="2824" y="52"/>
                  </a:cubicBezTo>
                  <a:cubicBezTo>
                    <a:pt x="2283" y="186"/>
                    <a:pt x="1667" y="578"/>
                    <a:pt x="1137" y="1123"/>
                  </a:cubicBezTo>
                  <a:cubicBezTo>
                    <a:pt x="675" y="1595"/>
                    <a:pt x="330" y="2127"/>
                    <a:pt x="167" y="2622"/>
                  </a:cubicBezTo>
                  <a:cubicBezTo>
                    <a:pt x="1" y="3119"/>
                    <a:pt x="38" y="3517"/>
                    <a:pt x="271" y="3746"/>
                  </a:cubicBezTo>
                  <a:cubicBezTo>
                    <a:pt x="414" y="3874"/>
                    <a:pt x="597" y="3938"/>
                    <a:pt x="819" y="3938"/>
                  </a:cubicBezTo>
                  <a:cubicBezTo>
                    <a:pt x="932" y="3938"/>
                    <a:pt x="1055" y="3921"/>
                    <a:pt x="1187" y="3888"/>
                  </a:cubicBezTo>
                  <a:cubicBezTo>
                    <a:pt x="1725" y="3754"/>
                    <a:pt x="2341" y="3364"/>
                    <a:pt x="2874" y="2818"/>
                  </a:cubicBezTo>
                  <a:cubicBezTo>
                    <a:pt x="3336" y="2344"/>
                    <a:pt x="3679" y="1811"/>
                    <a:pt x="3840" y="1318"/>
                  </a:cubicBezTo>
                  <a:cubicBezTo>
                    <a:pt x="4006" y="820"/>
                    <a:pt x="3969" y="422"/>
                    <a:pt x="3737" y="196"/>
                  </a:cubicBezTo>
                  <a:lnTo>
                    <a:pt x="3717" y="177"/>
                  </a:lnTo>
                  <a:cubicBezTo>
                    <a:pt x="3587" y="60"/>
                    <a:pt x="3411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6564922" y="1599245"/>
              <a:ext cx="240467" cy="134780"/>
            </a:xfrm>
            <a:custGeom>
              <a:avLst/>
              <a:gdLst/>
              <a:ahLst/>
              <a:cxnLst/>
              <a:rect l="l" t="t" r="r" b="b"/>
              <a:pathLst>
                <a:path w="4794" h="2687" extrusionOk="0">
                  <a:moveTo>
                    <a:pt x="3352" y="1"/>
                  </a:moveTo>
                  <a:cubicBezTo>
                    <a:pt x="3040" y="1"/>
                    <a:pt x="2694" y="44"/>
                    <a:pt x="2337" y="134"/>
                  </a:cubicBezTo>
                  <a:cubicBezTo>
                    <a:pt x="2240" y="159"/>
                    <a:pt x="2141" y="187"/>
                    <a:pt x="2041" y="220"/>
                  </a:cubicBezTo>
                  <a:cubicBezTo>
                    <a:pt x="1428" y="414"/>
                    <a:pt x="887" y="714"/>
                    <a:pt x="521" y="1064"/>
                  </a:cubicBezTo>
                  <a:cubicBezTo>
                    <a:pt x="152" y="1415"/>
                    <a:pt x="1" y="1774"/>
                    <a:pt x="97" y="2076"/>
                  </a:cubicBezTo>
                  <a:cubicBezTo>
                    <a:pt x="132" y="2182"/>
                    <a:pt x="194" y="2276"/>
                    <a:pt x="282" y="2355"/>
                  </a:cubicBezTo>
                  <a:cubicBezTo>
                    <a:pt x="524" y="2573"/>
                    <a:pt x="942" y="2687"/>
                    <a:pt x="1445" y="2687"/>
                  </a:cubicBezTo>
                  <a:cubicBezTo>
                    <a:pt x="1758" y="2687"/>
                    <a:pt x="2104" y="2643"/>
                    <a:pt x="2461" y="2553"/>
                  </a:cubicBezTo>
                  <a:cubicBezTo>
                    <a:pt x="2597" y="2518"/>
                    <a:pt x="2676" y="2497"/>
                    <a:pt x="2755" y="2472"/>
                  </a:cubicBezTo>
                  <a:cubicBezTo>
                    <a:pt x="3368" y="2276"/>
                    <a:pt x="3909" y="1977"/>
                    <a:pt x="4274" y="1628"/>
                  </a:cubicBezTo>
                  <a:cubicBezTo>
                    <a:pt x="4643" y="1279"/>
                    <a:pt x="4793" y="919"/>
                    <a:pt x="4697" y="615"/>
                  </a:cubicBezTo>
                  <a:cubicBezTo>
                    <a:pt x="4665" y="510"/>
                    <a:pt x="4602" y="415"/>
                    <a:pt x="4510" y="330"/>
                  </a:cubicBezTo>
                  <a:cubicBezTo>
                    <a:pt x="4269" y="113"/>
                    <a:pt x="3853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3049218" y="836331"/>
              <a:ext cx="277034" cy="277034"/>
            </a:xfrm>
            <a:custGeom>
              <a:avLst/>
              <a:gdLst/>
              <a:ahLst/>
              <a:cxnLst/>
              <a:rect l="l" t="t" r="r" b="b"/>
              <a:pathLst>
                <a:path w="5523" h="5523" extrusionOk="0">
                  <a:moveTo>
                    <a:pt x="2761" y="1"/>
                  </a:moveTo>
                  <a:cubicBezTo>
                    <a:pt x="1255" y="1"/>
                    <a:pt x="0" y="1257"/>
                    <a:pt x="0" y="2762"/>
                  </a:cubicBezTo>
                  <a:cubicBezTo>
                    <a:pt x="0" y="4267"/>
                    <a:pt x="1256" y="5522"/>
                    <a:pt x="2761" y="5522"/>
                  </a:cubicBezTo>
                  <a:cubicBezTo>
                    <a:pt x="4267" y="5522"/>
                    <a:pt x="5523" y="4266"/>
                    <a:pt x="5523" y="2762"/>
                  </a:cubicBezTo>
                  <a:cubicBezTo>
                    <a:pt x="5523" y="1257"/>
                    <a:pt x="4267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2998202" y="728925"/>
              <a:ext cx="51013" cy="51063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509" y="1"/>
                  </a:moveTo>
                  <a:cubicBezTo>
                    <a:pt x="231" y="1"/>
                    <a:pt x="0" y="232"/>
                    <a:pt x="0" y="508"/>
                  </a:cubicBezTo>
                  <a:cubicBezTo>
                    <a:pt x="0" y="786"/>
                    <a:pt x="231" y="1017"/>
                    <a:pt x="509" y="1017"/>
                  </a:cubicBezTo>
                  <a:cubicBezTo>
                    <a:pt x="785" y="1017"/>
                    <a:pt x="1016" y="786"/>
                    <a:pt x="1016" y="508"/>
                  </a:cubicBezTo>
                  <a:cubicBezTo>
                    <a:pt x="1016" y="232"/>
                    <a:pt x="785" y="1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25"/>
          <p:cNvSpPr/>
          <p:nvPr/>
        </p:nvSpPr>
        <p:spPr>
          <a:xfrm>
            <a:off x="808715" y="2776239"/>
            <a:ext cx="390847" cy="404641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"/>
          <p:cNvSpPr/>
          <p:nvPr/>
        </p:nvSpPr>
        <p:spPr>
          <a:xfrm flipH="1">
            <a:off x="468856" y="3176788"/>
            <a:ext cx="339868" cy="351883"/>
          </a:xfrm>
          <a:custGeom>
            <a:avLst/>
            <a:gdLst/>
            <a:ahLst/>
            <a:cxnLst/>
            <a:rect l="l" t="t" r="r" b="b"/>
            <a:pathLst>
              <a:path w="7792" h="8067" extrusionOk="0">
                <a:moveTo>
                  <a:pt x="3236" y="0"/>
                </a:moveTo>
                <a:cubicBezTo>
                  <a:pt x="3022" y="11"/>
                  <a:pt x="2819" y="97"/>
                  <a:pt x="2665" y="244"/>
                </a:cubicBezTo>
                <a:cubicBezTo>
                  <a:pt x="2636" y="271"/>
                  <a:pt x="2607" y="302"/>
                  <a:pt x="2582" y="335"/>
                </a:cubicBezTo>
                <a:cubicBezTo>
                  <a:pt x="2488" y="453"/>
                  <a:pt x="2417" y="572"/>
                  <a:pt x="2367" y="698"/>
                </a:cubicBezTo>
                <a:cubicBezTo>
                  <a:pt x="2308" y="845"/>
                  <a:pt x="2266" y="973"/>
                  <a:pt x="2239" y="1102"/>
                </a:cubicBezTo>
                <a:cubicBezTo>
                  <a:pt x="2181" y="1345"/>
                  <a:pt x="2144" y="1620"/>
                  <a:pt x="2120" y="1969"/>
                </a:cubicBezTo>
                <a:cubicBezTo>
                  <a:pt x="2108" y="2190"/>
                  <a:pt x="2102" y="2400"/>
                  <a:pt x="2104" y="2592"/>
                </a:cubicBezTo>
                <a:lnTo>
                  <a:pt x="1877" y="2686"/>
                </a:lnTo>
                <a:lnTo>
                  <a:pt x="1813" y="2712"/>
                </a:lnTo>
                <a:lnTo>
                  <a:pt x="1575" y="2815"/>
                </a:lnTo>
                <a:cubicBezTo>
                  <a:pt x="1327" y="2918"/>
                  <a:pt x="1122" y="3009"/>
                  <a:pt x="922" y="3120"/>
                </a:cubicBezTo>
                <a:cubicBezTo>
                  <a:pt x="804" y="3184"/>
                  <a:pt x="696" y="3251"/>
                  <a:pt x="596" y="3320"/>
                </a:cubicBezTo>
                <a:cubicBezTo>
                  <a:pt x="515" y="3377"/>
                  <a:pt x="430" y="3440"/>
                  <a:pt x="355" y="3510"/>
                </a:cubicBezTo>
                <a:lnTo>
                  <a:pt x="317" y="3548"/>
                </a:lnTo>
                <a:cubicBezTo>
                  <a:pt x="120" y="3756"/>
                  <a:pt x="18" y="3967"/>
                  <a:pt x="9" y="4178"/>
                </a:cubicBezTo>
                <a:cubicBezTo>
                  <a:pt x="1" y="4417"/>
                  <a:pt x="97" y="4665"/>
                  <a:pt x="273" y="4855"/>
                </a:cubicBezTo>
                <a:cubicBezTo>
                  <a:pt x="435" y="5025"/>
                  <a:pt x="639" y="5156"/>
                  <a:pt x="929" y="5281"/>
                </a:cubicBezTo>
                <a:cubicBezTo>
                  <a:pt x="1279" y="5432"/>
                  <a:pt x="1642" y="5516"/>
                  <a:pt x="2076" y="5611"/>
                </a:cubicBezTo>
                <a:lnTo>
                  <a:pt x="2076" y="5726"/>
                </a:lnTo>
                <a:lnTo>
                  <a:pt x="2081" y="5821"/>
                </a:lnTo>
                <a:cubicBezTo>
                  <a:pt x="2088" y="5996"/>
                  <a:pt x="2095" y="6171"/>
                  <a:pt x="2109" y="6343"/>
                </a:cubicBezTo>
                <a:cubicBezTo>
                  <a:pt x="2139" y="6637"/>
                  <a:pt x="2171" y="6923"/>
                  <a:pt x="2254" y="7189"/>
                </a:cubicBezTo>
                <a:cubicBezTo>
                  <a:pt x="2302" y="7355"/>
                  <a:pt x="2354" y="7477"/>
                  <a:pt x="2415" y="7577"/>
                </a:cubicBezTo>
                <a:cubicBezTo>
                  <a:pt x="2487" y="7701"/>
                  <a:pt x="2560" y="7794"/>
                  <a:pt x="2637" y="7856"/>
                </a:cubicBezTo>
                <a:cubicBezTo>
                  <a:pt x="2753" y="7951"/>
                  <a:pt x="2868" y="8010"/>
                  <a:pt x="2988" y="8041"/>
                </a:cubicBezTo>
                <a:cubicBezTo>
                  <a:pt x="3062" y="8057"/>
                  <a:pt x="3133" y="8067"/>
                  <a:pt x="3198" y="8067"/>
                </a:cubicBezTo>
                <a:cubicBezTo>
                  <a:pt x="3231" y="8067"/>
                  <a:pt x="3263" y="8064"/>
                  <a:pt x="3294" y="8060"/>
                </a:cubicBezTo>
                <a:cubicBezTo>
                  <a:pt x="3426" y="8042"/>
                  <a:pt x="3544" y="8002"/>
                  <a:pt x="3659" y="7940"/>
                </a:cubicBezTo>
                <a:cubicBezTo>
                  <a:pt x="3739" y="7899"/>
                  <a:pt x="3819" y="7842"/>
                  <a:pt x="3937" y="7743"/>
                </a:cubicBezTo>
                <a:lnTo>
                  <a:pt x="4011" y="7678"/>
                </a:lnTo>
                <a:cubicBezTo>
                  <a:pt x="4177" y="7519"/>
                  <a:pt x="4318" y="7329"/>
                  <a:pt x="4422" y="7183"/>
                </a:cubicBezTo>
                <a:cubicBezTo>
                  <a:pt x="4570" y="6978"/>
                  <a:pt x="4703" y="6767"/>
                  <a:pt x="4824" y="6568"/>
                </a:cubicBezTo>
                <a:lnTo>
                  <a:pt x="4887" y="6465"/>
                </a:lnTo>
                <a:lnTo>
                  <a:pt x="4922" y="6407"/>
                </a:lnTo>
                <a:lnTo>
                  <a:pt x="5025" y="6229"/>
                </a:lnTo>
                <a:cubicBezTo>
                  <a:pt x="5221" y="6347"/>
                  <a:pt x="5417" y="6445"/>
                  <a:pt x="5616" y="6531"/>
                </a:cubicBezTo>
                <a:cubicBezTo>
                  <a:pt x="5848" y="6632"/>
                  <a:pt x="6098" y="6733"/>
                  <a:pt x="6362" y="6787"/>
                </a:cubicBezTo>
                <a:cubicBezTo>
                  <a:pt x="6474" y="6809"/>
                  <a:pt x="6606" y="6832"/>
                  <a:pt x="6738" y="6832"/>
                </a:cubicBezTo>
                <a:cubicBezTo>
                  <a:pt x="6878" y="6832"/>
                  <a:pt x="6986" y="6816"/>
                  <a:pt x="7079" y="6785"/>
                </a:cubicBezTo>
                <a:cubicBezTo>
                  <a:pt x="7199" y="6745"/>
                  <a:pt x="7310" y="6680"/>
                  <a:pt x="7401" y="6596"/>
                </a:cubicBezTo>
                <a:cubicBezTo>
                  <a:pt x="7479" y="6521"/>
                  <a:pt x="7535" y="6438"/>
                  <a:pt x="7568" y="6347"/>
                </a:cubicBezTo>
                <a:cubicBezTo>
                  <a:pt x="7617" y="6221"/>
                  <a:pt x="7640" y="6104"/>
                  <a:pt x="7639" y="5985"/>
                </a:cubicBezTo>
                <a:cubicBezTo>
                  <a:pt x="7639" y="5886"/>
                  <a:pt x="7626" y="5779"/>
                  <a:pt x="7601" y="5658"/>
                </a:cubicBezTo>
                <a:cubicBezTo>
                  <a:pt x="7556" y="5455"/>
                  <a:pt x="7473" y="5230"/>
                  <a:pt x="7347" y="4973"/>
                </a:cubicBezTo>
                <a:cubicBezTo>
                  <a:pt x="7261" y="4791"/>
                  <a:pt x="7159" y="4603"/>
                  <a:pt x="7009" y="4349"/>
                </a:cubicBezTo>
                <a:cubicBezTo>
                  <a:pt x="6962" y="4265"/>
                  <a:pt x="6931" y="4212"/>
                  <a:pt x="6907" y="4154"/>
                </a:cubicBezTo>
                <a:cubicBezTo>
                  <a:pt x="7173" y="3764"/>
                  <a:pt x="7387" y="3434"/>
                  <a:pt x="7550" y="3055"/>
                </a:cubicBezTo>
                <a:cubicBezTo>
                  <a:pt x="7634" y="2866"/>
                  <a:pt x="7735" y="2616"/>
                  <a:pt x="7765" y="2334"/>
                </a:cubicBezTo>
                <a:cubicBezTo>
                  <a:pt x="7791" y="2102"/>
                  <a:pt x="7754" y="1883"/>
                  <a:pt x="7659" y="1716"/>
                </a:cubicBezTo>
                <a:cubicBezTo>
                  <a:pt x="7537" y="1498"/>
                  <a:pt x="7342" y="1339"/>
                  <a:pt x="7107" y="1267"/>
                </a:cubicBezTo>
                <a:cubicBezTo>
                  <a:pt x="6984" y="1228"/>
                  <a:pt x="6847" y="1208"/>
                  <a:pt x="6688" y="1208"/>
                </a:cubicBezTo>
                <a:cubicBezTo>
                  <a:pt x="6605" y="1208"/>
                  <a:pt x="6515" y="1215"/>
                  <a:pt x="6418" y="1224"/>
                </a:cubicBezTo>
                <a:cubicBezTo>
                  <a:pt x="6016" y="1272"/>
                  <a:pt x="5627" y="1409"/>
                  <a:pt x="5293" y="1534"/>
                </a:cubicBezTo>
                <a:lnTo>
                  <a:pt x="5195" y="1420"/>
                </a:lnTo>
                <a:lnTo>
                  <a:pt x="5019" y="1223"/>
                </a:lnTo>
                <a:lnTo>
                  <a:pt x="4990" y="1191"/>
                </a:lnTo>
                <a:cubicBezTo>
                  <a:pt x="4826" y="1009"/>
                  <a:pt x="4655" y="819"/>
                  <a:pt x="4476" y="650"/>
                </a:cubicBezTo>
                <a:cubicBezTo>
                  <a:pt x="4320" y="507"/>
                  <a:pt x="4112" y="323"/>
                  <a:pt x="3876" y="190"/>
                </a:cubicBezTo>
                <a:cubicBezTo>
                  <a:pt x="3654" y="64"/>
                  <a:pt x="3452" y="0"/>
                  <a:pt x="32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3BA53E-3DBC-AB2E-9AF3-F292D6762C03}"/>
              </a:ext>
            </a:extLst>
          </p:cNvPr>
          <p:cNvSpPr txBox="1"/>
          <p:nvPr/>
        </p:nvSpPr>
        <p:spPr>
          <a:xfrm>
            <a:off x="1354801" y="1923561"/>
            <a:ext cx="4596278" cy="1894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dirty="0" err="1">
                <a:latin typeface="#9Slide07 IcielBaliho Script" pitchFamily="2" charset="77"/>
              </a:rPr>
              <a:t>Đọc</a:t>
            </a:r>
            <a:r>
              <a:rPr lang="en-US" sz="3600" dirty="0">
                <a:latin typeface="#9Slide07 IcielBaliho Script" pitchFamily="2" charset="77"/>
              </a:rPr>
              <a:t> </a:t>
            </a:r>
            <a:r>
              <a:rPr lang="en-US" sz="3600" dirty="0" err="1">
                <a:latin typeface="#9Slide07 IcielBaliho Script" pitchFamily="2" charset="77"/>
              </a:rPr>
              <a:t>lời</a:t>
            </a:r>
            <a:r>
              <a:rPr lang="en-US" sz="3600" dirty="0">
                <a:latin typeface="#9Slide07 IcielBaliho Script" pitchFamily="2" charset="77"/>
              </a:rPr>
              <a:t> </a:t>
            </a:r>
            <a:r>
              <a:rPr lang="en-US" sz="3600" dirty="0" err="1">
                <a:latin typeface="#9Slide07 IcielBaliho Script" pitchFamily="2" charset="77"/>
              </a:rPr>
              <a:t>nhận</a:t>
            </a:r>
            <a:r>
              <a:rPr lang="en-US" sz="3600" dirty="0">
                <a:latin typeface="#9Slide07 IcielBaliho Script" pitchFamily="2" charset="77"/>
              </a:rPr>
              <a:t> </a:t>
            </a:r>
            <a:r>
              <a:rPr lang="en-US" sz="3600" dirty="0" err="1">
                <a:latin typeface="#9Slide07 IcielBaliho Script" pitchFamily="2" charset="77"/>
              </a:rPr>
              <a:t>xét</a:t>
            </a:r>
            <a:r>
              <a:rPr lang="en-US" sz="3600" dirty="0">
                <a:latin typeface="#9Slide07 IcielBaliho Script" pitchFamily="2" charset="77"/>
              </a:rPr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dirty="0" err="1">
                <a:latin typeface="#9Slide07 IcielBaliho Script" pitchFamily="2" charset="77"/>
              </a:rPr>
              <a:t>Phát</a:t>
            </a:r>
            <a:r>
              <a:rPr lang="en-US" sz="3600" dirty="0">
                <a:latin typeface="#9Slide07 IcielBaliho Script" pitchFamily="2" charset="77"/>
              </a:rPr>
              <a:t> </a:t>
            </a:r>
            <a:r>
              <a:rPr lang="en-US" sz="3600" dirty="0" err="1">
                <a:latin typeface="#9Slide07 IcielBaliho Script" pitchFamily="2" charset="77"/>
              </a:rPr>
              <a:t>hiện</a:t>
            </a:r>
            <a:r>
              <a:rPr lang="en-US" sz="3600" dirty="0">
                <a:latin typeface="#9Slide07 IcielBaliho Script" pitchFamily="2" charset="77"/>
              </a:rPr>
              <a:t> </a:t>
            </a:r>
            <a:r>
              <a:rPr lang="en-US" sz="3600" dirty="0" err="1">
                <a:latin typeface="#9Slide07 IcielBaliho Script" pitchFamily="2" charset="77"/>
              </a:rPr>
              <a:t>lỗi</a:t>
            </a:r>
            <a:r>
              <a:rPr lang="en-US" sz="3600" dirty="0">
                <a:latin typeface="#9Slide07 IcielBaliho Script" pitchFamily="2" charset="77"/>
              </a:rPr>
              <a:t> </a:t>
            </a:r>
            <a:r>
              <a:rPr lang="en-US" sz="3600" dirty="0" err="1">
                <a:latin typeface="#9Slide07 IcielBaliho Script" pitchFamily="2" charset="77"/>
              </a:rPr>
              <a:t>trong</a:t>
            </a:r>
            <a:r>
              <a:rPr lang="en-US" sz="3600" dirty="0">
                <a:latin typeface="#9Slide07 IcielBaliho Script" pitchFamily="2" charset="77"/>
              </a:rPr>
              <a:t> </a:t>
            </a:r>
            <a:r>
              <a:rPr lang="en-US" sz="3600" dirty="0" err="1">
                <a:latin typeface="#9Slide07 IcielBaliho Script" pitchFamily="2" charset="77"/>
              </a:rPr>
              <a:t>bài</a:t>
            </a:r>
            <a:r>
              <a:rPr lang="en-US" sz="3600" dirty="0">
                <a:latin typeface="#9Slide07 IcielBaliho Script" pitchFamily="2" charset="77"/>
              </a:rPr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dirty="0" err="1">
                <a:latin typeface="#9Slide07 IcielBaliho Script" pitchFamily="2" charset="77"/>
              </a:rPr>
              <a:t>Sửa</a:t>
            </a:r>
            <a:r>
              <a:rPr lang="en-US" sz="3600" dirty="0">
                <a:latin typeface="#9Slide07 IcielBaliho Script" pitchFamily="2" charset="77"/>
              </a:rPr>
              <a:t> </a:t>
            </a:r>
            <a:r>
              <a:rPr lang="en-US" sz="3600" dirty="0" err="1">
                <a:latin typeface="#9Slide07 IcielBaliho Script" pitchFamily="2" charset="77"/>
              </a:rPr>
              <a:t>bài</a:t>
            </a:r>
            <a:r>
              <a:rPr lang="en-US" sz="3600" dirty="0">
                <a:latin typeface="#9Slide07 IcielBaliho Script" pitchFamily="2" charset="77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1CCF98-1254-2253-351E-BA41666DCF70}"/>
              </a:ext>
            </a:extLst>
          </p:cNvPr>
          <p:cNvGrpSpPr/>
          <p:nvPr/>
        </p:nvGrpSpPr>
        <p:grpSpPr>
          <a:xfrm>
            <a:off x="-76947" y="260875"/>
            <a:ext cx="7524528" cy="5307681"/>
            <a:chOff x="-76947" y="260875"/>
            <a:chExt cx="7524528" cy="5307681"/>
          </a:xfrm>
        </p:grpSpPr>
        <p:sp>
          <p:nvSpPr>
            <p:cNvPr id="1365" name="Google Shape;1365;p35"/>
            <p:cNvSpPr/>
            <p:nvPr/>
          </p:nvSpPr>
          <p:spPr>
            <a:xfrm>
              <a:off x="400250" y="397350"/>
              <a:ext cx="4400561" cy="3851965"/>
            </a:xfrm>
            <a:custGeom>
              <a:avLst/>
              <a:gdLst/>
              <a:ahLst/>
              <a:cxnLst/>
              <a:rect l="l" t="t" r="r" b="b"/>
              <a:pathLst>
                <a:path w="15512" h="16227" extrusionOk="0">
                  <a:moveTo>
                    <a:pt x="7654" y="1"/>
                  </a:moveTo>
                  <a:cubicBezTo>
                    <a:pt x="7146" y="1"/>
                    <a:pt x="6676" y="14"/>
                    <a:pt x="6222" y="43"/>
                  </a:cubicBezTo>
                  <a:cubicBezTo>
                    <a:pt x="5501" y="88"/>
                    <a:pt x="4860" y="168"/>
                    <a:pt x="4259" y="287"/>
                  </a:cubicBezTo>
                  <a:cubicBezTo>
                    <a:pt x="3566" y="426"/>
                    <a:pt x="2984" y="610"/>
                    <a:pt x="2476" y="844"/>
                  </a:cubicBezTo>
                  <a:cubicBezTo>
                    <a:pt x="1913" y="1109"/>
                    <a:pt x="1458" y="1437"/>
                    <a:pt x="1130" y="1826"/>
                  </a:cubicBezTo>
                  <a:cubicBezTo>
                    <a:pt x="969" y="2016"/>
                    <a:pt x="821" y="2251"/>
                    <a:pt x="680" y="2544"/>
                  </a:cubicBezTo>
                  <a:cubicBezTo>
                    <a:pt x="554" y="2808"/>
                    <a:pt x="445" y="3107"/>
                    <a:pt x="344" y="3458"/>
                  </a:cubicBezTo>
                  <a:cubicBezTo>
                    <a:pt x="175" y="4080"/>
                    <a:pt x="71" y="4771"/>
                    <a:pt x="32" y="5573"/>
                  </a:cubicBezTo>
                  <a:cubicBezTo>
                    <a:pt x="1" y="6293"/>
                    <a:pt x="23" y="7063"/>
                    <a:pt x="103" y="7861"/>
                  </a:cubicBezTo>
                  <a:cubicBezTo>
                    <a:pt x="175" y="8588"/>
                    <a:pt x="293" y="9309"/>
                    <a:pt x="451" y="10001"/>
                  </a:cubicBezTo>
                  <a:cubicBezTo>
                    <a:pt x="525" y="10323"/>
                    <a:pt x="609" y="10635"/>
                    <a:pt x="699" y="10931"/>
                  </a:cubicBezTo>
                  <a:cubicBezTo>
                    <a:pt x="757" y="11115"/>
                    <a:pt x="805" y="11257"/>
                    <a:pt x="860" y="11392"/>
                  </a:cubicBezTo>
                  <a:cubicBezTo>
                    <a:pt x="921" y="11543"/>
                    <a:pt x="995" y="11698"/>
                    <a:pt x="1075" y="11843"/>
                  </a:cubicBezTo>
                  <a:cubicBezTo>
                    <a:pt x="1159" y="11987"/>
                    <a:pt x="1243" y="12119"/>
                    <a:pt x="1336" y="12241"/>
                  </a:cubicBezTo>
                  <a:cubicBezTo>
                    <a:pt x="1423" y="12354"/>
                    <a:pt x="1519" y="12467"/>
                    <a:pt x="1638" y="12583"/>
                  </a:cubicBezTo>
                  <a:cubicBezTo>
                    <a:pt x="1828" y="12776"/>
                    <a:pt x="2063" y="12950"/>
                    <a:pt x="2334" y="13104"/>
                  </a:cubicBezTo>
                  <a:cubicBezTo>
                    <a:pt x="2791" y="13365"/>
                    <a:pt x="3338" y="13535"/>
                    <a:pt x="4011" y="13626"/>
                  </a:cubicBezTo>
                  <a:cubicBezTo>
                    <a:pt x="4358" y="13670"/>
                    <a:pt x="4735" y="13693"/>
                    <a:pt x="5157" y="13693"/>
                  </a:cubicBezTo>
                  <a:lnTo>
                    <a:pt x="5186" y="13693"/>
                  </a:lnTo>
                  <a:cubicBezTo>
                    <a:pt x="5240" y="13851"/>
                    <a:pt x="5311" y="14006"/>
                    <a:pt x="5392" y="14150"/>
                  </a:cubicBezTo>
                  <a:cubicBezTo>
                    <a:pt x="5543" y="14427"/>
                    <a:pt x="5739" y="14682"/>
                    <a:pt x="5977" y="14913"/>
                  </a:cubicBezTo>
                  <a:cubicBezTo>
                    <a:pt x="6405" y="15331"/>
                    <a:pt x="6959" y="15663"/>
                    <a:pt x="7629" y="15898"/>
                  </a:cubicBezTo>
                  <a:cubicBezTo>
                    <a:pt x="8127" y="16075"/>
                    <a:pt x="8672" y="16184"/>
                    <a:pt x="9244" y="16227"/>
                  </a:cubicBezTo>
                  <a:lnTo>
                    <a:pt x="9247" y="16227"/>
                  </a:lnTo>
                  <a:cubicBezTo>
                    <a:pt x="9290" y="16227"/>
                    <a:pt x="9324" y="16207"/>
                    <a:pt x="9344" y="16175"/>
                  </a:cubicBezTo>
                  <a:cubicBezTo>
                    <a:pt x="9373" y="16133"/>
                    <a:pt x="9367" y="16081"/>
                    <a:pt x="9334" y="16040"/>
                  </a:cubicBezTo>
                  <a:cubicBezTo>
                    <a:pt x="9293" y="15985"/>
                    <a:pt x="9251" y="15933"/>
                    <a:pt x="9212" y="15879"/>
                  </a:cubicBezTo>
                  <a:cubicBezTo>
                    <a:pt x="9064" y="15663"/>
                    <a:pt x="8945" y="15441"/>
                    <a:pt x="8858" y="15209"/>
                  </a:cubicBezTo>
                  <a:cubicBezTo>
                    <a:pt x="8784" y="15000"/>
                    <a:pt x="8736" y="14781"/>
                    <a:pt x="8713" y="14562"/>
                  </a:cubicBezTo>
                  <a:cubicBezTo>
                    <a:pt x="8691" y="14321"/>
                    <a:pt x="8703" y="14067"/>
                    <a:pt x="8745" y="13816"/>
                  </a:cubicBezTo>
                  <a:cubicBezTo>
                    <a:pt x="8768" y="13706"/>
                    <a:pt x="8794" y="13590"/>
                    <a:pt x="8829" y="13474"/>
                  </a:cubicBezTo>
                  <a:cubicBezTo>
                    <a:pt x="9158" y="13468"/>
                    <a:pt x="9409" y="13461"/>
                    <a:pt x="9640" y="13452"/>
                  </a:cubicBezTo>
                  <a:cubicBezTo>
                    <a:pt x="10638" y="13403"/>
                    <a:pt x="11381" y="13300"/>
                    <a:pt x="12057" y="13114"/>
                  </a:cubicBezTo>
                  <a:cubicBezTo>
                    <a:pt x="12447" y="13005"/>
                    <a:pt x="12800" y="12859"/>
                    <a:pt x="13113" y="12686"/>
                  </a:cubicBezTo>
                  <a:cubicBezTo>
                    <a:pt x="13268" y="12602"/>
                    <a:pt x="13403" y="12515"/>
                    <a:pt x="13525" y="12422"/>
                  </a:cubicBezTo>
                  <a:cubicBezTo>
                    <a:pt x="13635" y="12338"/>
                    <a:pt x="13744" y="12241"/>
                    <a:pt x="13866" y="12119"/>
                  </a:cubicBezTo>
                  <a:cubicBezTo>
                    <a:pt x="14259" y="11730"/>
                    <a:pt x="14584" y="11202"/>
                    <a:pt x="14838" y="10552"/>
                  </a:cubicBezTo>
                  <a:cubicBezTo>
                    <a:pt x="14948" y="10272"/>
                    <a:pt x="15045" y="9960"/>
                    <a:pt x="15131" y="9599"/>
                  </a:cubicBezTo>
                  <a:cubicBezTo>
                    <a:pt x="15211" y="9281"/>
                    <a:pt x="15272" y="8952"/>
                    <a:pt x="15324" y="8595"/>
                  </a:cubicBezTo>
                  <a:cubicBezTo>
                    <a:pt x="15415" y="7990"/>
                    <a:pt x="15466" y="7346"/>
                    <a:pt x="15489" y="6571"/>
                  </a:cubicBezTo>
                  <a:cubicBezTo>
                    <a:pt x="15511" y="5907"/>
                    <a:pt x="15504" y="5231"/>
                    <a:pt x="15495" y="4720"/>
                  </a:cubicBezTo>
                  <a:cubicBezTo>
                    <a:pt x="15479" y="3764"/>
                    <a:pt x="15415" y="2975"/>
                    <a:pt x="15131" y="2229"/>
                  </a:cubicBezTo>
                  <a:cubicBezTo>
                    <a:pt x="15060" y="2039"/>
                    <a:pt x="14970" y="1852"/>
                    <a:pt x="14858" y="1662"/>
                  </a:cubicBezTo>
                  <a:cubicBezTo>
                    <a:pt x="14761" y="1495"/>
                    <a:pt x="14648" y="1343"/>
                    <a:pt x="14529" y="1211"/>
                  </a:cubicBezTo>
                  <a:cubicBezTo>
                    <a:pt x="14320" y="986"/>
                    <a:pt x="14056" y="790"/>
                    <a:pt x="13744" y="632"/>
                  </a:cubicBezTo>
                  <a:cubicBezTo>
                    <a:pt x="13473" y="500"/>
                    <a:pt x="13161" y="391"/>
                    <a:pt x="12785" y="307"/>
                  </a:cubicBezTo>
                  <a:cubicBezTo>
                    <a:pt x="12485" y="236"/>
                    <a:pt x="12154" y="188"/>
                    <a:pt x="11742" y="152"/>
                  </a:cubicBezTo>
                  <a:cubicBezTo>
                    <a:pt x="11732" y="152"/>
                    <a:pt x="11723" y="149"/>
                    <a:pt x="11713" y="149"/>
                  </a:cubicBezTo>
                  <a:cubicBezTo>
                    <a:pt x="11410" y="104"/>
                    <a:pt x="11101" y="85"/>
                    <a:pt x="10792" y="75"/>
                  </a:cubicBezTo>
                  <a:cubicBezTo>
                    <a:pt x="10361" y="36"/>
                    <a:pt x="9930" y="20"/>
                    <a:pt x="9498" y="20"/>
                  </a:cubicBezTo>
                  <a:lnTo>
                    <a:pt x="9492" y="20"/>
                  </a:lnTo>
                  <a:cubicBezTo>
                    <a:pt x="9318" y="11"/>
                    <a:pt x="9147" y="8"/>
                    <a:pt x="8974" y="8"/>
                  </a:cubicBezTo>
                  <a:cubicBezTo>
                    <a:pt x="8845" y="8"/>
                    <a:pt x="8720" y="14"/>
                    <a:pt x="8591" y="17"/>
                  </a:cubicBezTo>
                  <a:cubicBezTo>
                    <a:pt x="8430" y="11"/>
                    <a:pt x="8272" y="8"/>
                    <a:pt x="8118" y="5"/>
                  </a:cubicBezTo>
                  <a:cubicBezTo>
                    <a:pt x="7963" y="5"/>
                    <a:pt x="7809" y="1"/>
                    <a:pt x="7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6" name="Google Shape;1366;p35"/>
            <p:cNvGrpSpPr/>
            <p:nvPr/>
          </p:nvGrpSpPr>
          <p:grpSpPr>
            <a:xfrm>
              <a:off x="-76947" y="3405969"/>
              <a:ext cx="1579184" cy="2064494"/>
              <a:chOff x="-76950" y="3512025"/>
              <a:chExt cx="1497992" cy="1958166"/>
            </a:xfrm>
          </p:grpSpPr>
          <p:sp>
            <p:nvSpPr>
              <p:cNvPr id="1367" name="Google Shape;1367;p35"/>
              <p:cNvSpPr/>
              <p:nvPr/>
            </p:nvSpPr>
            <p:spPr>
              <a:xfrm>
                <a:off x="-76950" y="3512025"/>
                <a:ext cx="1497992" cy="1859137"/>
              </a:xfrm>
              <a:custGeom>
                <a:avLst/>
                <a:gdLst/>
                <a:ahLst/>
                <a:cxnLst/>
                <a:rect l="l" t="t" r="r" b="b"/>
                <a:pathLst>
                  <a:path w="9303" h="11546" extrusionOk="0">
                    <a:moveTo>
                      <a:pt x="7893" y="1"/>
                    </a:moveTo>
                    <a:cubicBezTo>
                      <a:pt x="7835" y="1"/>
                      <a:pt x="7774" y="5"/>
                      <a:pt x="7709" y="14"/>
                    </a:cubicBezTo>
                    <a:cubicBezTo>
                      <a:pt x="7587" y="30"/>
                      <a:pt x="7455" y="69"/>
                      <a:pt x="7314" y="130"/>
                    </a:cubicBezTo>
                    <a:cubicBezTo>
                      <a:pt x="7195" y="181"/>
                      <a:pt x="7072" y="249"/>
                      <a:pt x="6927" y="348"/>
                    </a:cubicBezTo>
                    <a:cubicBezTo>
                      <a:pt x="6818" y="426"/>
                      <a:pt x="6705" y="513"/>
                      <a:pt x="6586" y="622"/>
                    </a:cubicBezTo>
                    <a:cubicBezTo>
                      <a:pt x="6293" y="889"/>
                      <a:pt x="6007" y="1217"/>
                      <a:pt x="5681" y="1661"/>
                    </a:cubicBezTo>
                    <a:cubicBezTo>
                      <a:pt x="5633" y="1726"/>
                      <a:pt x="5585" y="1794"/>
                      <a:pt x="5537" y="1862"/>
                    </a:cubicBezTo>
                    <a:cubicBezTo>
                      <a:pt x="5534" y="1729"/>
                      <a:pt x="5508" y="1600"/>
                      <a:pt x="5466" y="1475"/>
                    </a:cubicBezTo>
                    <a:cubicBezTo>
                      <a:pt x="5421" y="1352"/>
                      <a:pt x="5337" y="1240"/>
                      <a:pt x="5234" y="1159"/>
                    </a:cubicBezTo>
                    <a:cubicBezTo>
                      <a:pt x="5131" y="1079"/>
                      <a:pt x="4986" y="1034"/>
                      <a:pt x="4839" y="1034"/>
                    </a:cubicBezTo>
                    <a:cubicBezTo>
                      <a:pt x="4674" y="1034"/>
                      <a:pt x="4503" y="1070"/>
                      <a:pt x="4330" y="1140"/>
                    </a:cubicBezTo>
                    <a:cubicBezTo>
                      <a:pt x="4207" y="1189"/>
                      <a:pt x="4078" y="1263"/>
                      <a:pt x="3946" y="1359"/>
                    </a:cubicBezTo>
                    <a:cubicBezTo>
                      <a:pt x="3811" y="1462"/>
                      <a:pt x="3695" y="1584"/>
                      <a:pt x="3609" y="1681"/>
                    </a:cubicBezTo>
                    <a:cubicBezTo>
                      <a:pt x="3444" y="1865"/>
                      <a:pt x="3294" y="2086"/>
                      <a:pt x="3145" y="2361"/>
                    </a:cubicBezTo>
                    <a:cubicBezTo>
                      <a:pt x="3004" y="2618"/>
                      <a:pt x="2878" y="2894"/>
                      <a:pt x="2775" y="3184"/>
                    </a:cubicBezTo>
                    <a:cubicBezTo>
                      <a:pt x="2724" y="3326"/>
                      <a:pt x="2676" y="3474"/>
                      <a:pt x="2633" y="3625"/>
                    </a:cubicBezTo>
                    <a:cubicBezTo>
                      <a:pt x="2618" y="3590"/>
                      <a:pt x="2595" y="3554"/>
                      <a:pt x="2575" y="3519"/>
                    </a:cubicBezTo>
                    <a:cubicBezTo>
                      <a:pt x="2537" y="3461"/>
                      <a:pt x="2492" y="3416"/>
                      <a:pt x="2450" y="3374"/>
                    </a:cubicBezTo>
                    <a:cubicBezTo>
                      <a:pt x="2376" y="3303"/>
                      <a:pt x="2286" y="3255"/>
                      <a:pt x="2196" y="3233"/>
                    </a:cubicBezTo>
                    <a:cubicBezTo>
                      <a:pt x="2138" y="3216"/>
                      <a:pt x="2083" y="3210"/>
                      <a:pt x="2028" y="3210"/>
                    </a:cubicBezTo>
                    <a:cubicBezTo>
                      <a:pt x="1977" y="3210"/>
                      <a:pt x="1929" y="3216"/>
                      <a:pt x="1880" y="3230"/>
                    </a:cubicBezTo>
                    <a:cubicBezTo>
                      <a:pt x="1774" y="3252"/>
                      <a:pt x="1675" y="3300"/>
                      <a:pt x="1565" y="3371"/>
                    </a:cubicBezTo>
                    <a:cubicBezTo>
                      <a:pt x="1462" y="3442"/>
                      <a:pt x="1372" y="3532"/>
                      <a:pt x="1288" y="3619"/>
                    </a:cubicBezTo>
                    <a:cubicBezTo>
                      <a:pt x="1201" y="3712"/>
                      <a:pt x="1121" y="3818"/>
                      <a:pt x="1040" y="3944"/>
                    </a:cubicBezTo>
                    <a:cubicBezTo>
                      <a:pt x="834" y="4265"/>
                      <a:pt x="702" y="4629"/>
                      <a:pt x="599" y="4944"/>
                    </a:cubicBezTo>
                    <a:cubicBezTo>
                      <a:pt x="455" y="5379"/>
                      <a:pt x="342" y="5801"/>
                      <a:pt x="262" y="6207"/>
                    </a:cubicBezTo>
                    <a:cubicBezTo>
                      <a:pt x="84" y="7085"/>
                      <a:pt x="1" y="7973"/>
                      <a:pt x="20" y="8839"/>
                    </a:cubicBezTo>
                    <a:cubicBezTo>
                      <a:pt x="36" y="9602"/>
                      <a:pt x="123" y="10349"/>
                      <a:pt x="277" y="11060"/>
                    </a:cubicBezTo>
                    <a:cubicBezTo>
                      <a:pt x="216" y="11093"/>
                      <a:pt x="174" y="11157"/>
                      <a:pt x="168" y="11228"/>
                    </a:cubicBezTo>
                    <a:cubicBezTo>
                      <a:pt x="161" y="11286"/>
                      <a:pt x="181" y="11347"/>
                      <a:pt x="219" y="11395"/>
                    </a:cubicBezTo>
                    <a:cubicBezTo>
                      <a:pt x="258" y="11440"/>
                      <a:pt x="310" y="11469"/>
                      <a:pt x="368" y="11472"/>
                    </a:cubicBezTo>
                    <a:cubicBezTo>
                      <a:pt x="953" y="11517"/>
                      <a:pt x="1433" y="11540"/>
                      <a:pt x="1877" y="11546"/>
                    </a:cubicBezTo>
                    <a:lnTo>
                      <a:pt x="2067" y="11546"/>
                    </a:lnTo>
                    <a:cubicBezTo>
                      <a:pt x="2196" y="11546"/>
                      <a:pt x="2324" y="11546"/>
                      <a:pt x="2456" y="11543"/>
                    </a:cubicBezTo>
                    <a:lnTo>
                      <a:pt x="2602" y="11543"/>
                    </a:lnTo>
                    <a:cubicBezTo>
                      <a:pt x="2746" y="11540"/>
                      <a:pt x="2894" y="11540"/>
                      <a:pt x="3039" y="11537"/>
                    </a:cubicBezTo>
                    <a:lnTo>
                      <a:pt x="3258" y="11537"/>
                    </a:lnTo>
                    <a:cubicBezTo>
                      <a:pt x="4194" y="11527"/>
                      <a:pt x="5035" y="11501"/>
                      <a:pt x="5868" y="11305"/>
                    </a:cubicBezTo>
                    <a:cubicBezTo>
                      <a:pt x="6319" y="11198"/>
                      <a:pt x="6737" y="11047"/>
                      <a:pt x="7117" y="10851"/>
                    </a:cubicBezTo>
                    <a:cubicBezTo>
                      <a:pt x="7429" y="10690"/>
                      <a:pt x="7719" y="10497"/>
                      <a:pt x="7979" y="10278"/>
                    </a:cubicBezTo>
                    <a:cubicBezTo>
                      <a:pt x="8108" y="10172"/>
                      <a:pt x="8234" y="10053"/>
                      <a:pt x="8359" y="9915"/>
                    </a:cubicBezTo>
                    <a:cubicBezTo>
                      <a:pt x="8482" y="9786"/>
                      <a:pt x="8575" y="9660"/>
                      <a:pt x="8646" y="9534"/>
                    </a:cubicBezTo>
                    <a:cubicBezTo>
                      <a:pt x="8746" y="9364"/>
                      <a:pt x="8797" y="9216"/>
                      <a:pt x="8810" y="9065"/>
                    </a:cubicBezTo>
                    <a:cubicBezTo>
                      <a:pt x="8820" y="8991"/>
                      <a:pt x="8817" y="8913"/>
                      <a:pt x="8801" y="8839"/>
                    </a:cubicBezTo>
                    <a:cubicBezTo>
                      <a:pt x="8781" y="8749"/>
                      <a:pt x="8743" y="8665"/>
                      <a:pt x="8688" y="8572"/>
                    </a:cubicBezTo>
                    <a:cubicBezTo>
                      <a:pt x="8604" y="8444"/>
                      <a:pt x="8469" y="8340"/>
                      <a:pt x="8311" y="8282"/>
                    </a:cubicBezTo>
                    <a:cubicBezTo>
                      <a:pt x="8202" y="8244"/>
                      <a:pt x="8083" y="8224"/>
                      <a:pt x="7932" y="8224"/>
                    </a:cubicBezTo>
                    <a:lnTo>
                      <a:pt x="7864" y="8224"/>
                    </a:lnTo>
                    <a:cubicBezTo>
                      <a:pt x="8131" y="8031"/>
                      <a:pt x="8337" y="7835"/>
                      <a:pt x="8492" y="7629"/>
                    </a:cubicBezTo>
                    <a:cubicBezTo>
                      <a:pt x="8597" y="7491"/>
                      <a:pt x="8682" y="7336"/>
                      <a:pt x="8733" y="7178"/>
                    </a:cubicBezTo>
                    <a:cubicBezTo>
                      <a:pt x="8791" y="7011"/>
                      <a:pt x="8813" y="6825"/>
                      <a:pt x="8804" y="6628"/>
                    </a:cubicBezTo>
                    <a:cubicBezTo>
                      <a:pt x="8794" y="6477"/>
                      <a:pt x="8743" y="6329"/>
                      <a:pt x="8655" y="6216"/>
                    </a:cubicBezTo>
                    <a:cubicBezTo>
                      <a:pt x="8578" y="6119"/>
                      <a:pt x="8462" y="6042"/>
                      <a:pt x="8330" y="6007"/>
                    </a:cubicBezTo>
                    <a:cubicBezTo>
                      <a:pt x="8263" y="5991"/>
                      <a:pt x="8211" y="5981"/>
                      <a:pt x="8160" y="5978"/>
                    </a:cubicBezTo>
                    <a:cubicBezTo>
                      <a:pt x="8134" y="5975"/>
                      <a:pt x="8112" y="5975"/>
                      <a:pt x="8086" y="5975"/>
                    </a:cubicBezTo>
                    <a:lnTo>
                      <a:pt x="8040" y="5975"/>
                    </a:lnTo>
                    <a:cubicBezTo>
                      <a:pt x="8324" y="5727"/>
                      <a:pt x="8556" y="5485"/>
                      <a:pt x="8755" y="5238"/>
                    </a:cubicBezTo>
                    <a:cubicBezTo>
                      <a:pt x="8868" y="5096"/>
                      <a:pt x="8967" y="4951"/>
                      <a:pt x="9049" y="4803"/>
                    </a:cubicBezTo>
                    <a:cubicBezTo>
                      <a:pt x="9151" y="4620"/>
                      <a:pt x="9212" y="4475"/>
                      <a:pt x="9251" y="4323"/>
                    </a:cubicBezTo>
                    <a:cubicBezTo>
                      <a:pt x="9273" y="4234"/>
                      <a:pt x="9290" y="4150"/>
                      <a:pt x="9296" y="4072"/>
                    </a:cubicBezTo>
                    <a:cubicBezTo>
                      <a:pt x="9303" y="3992"/>
                      <a:pt x="9303" y="3902"/>
                      <a:pt x="9293" y="3790"/>
                    </a:cubicBezTo>
                    <a:cubicBezTo>
                      <a:pt x="9290" y="3725"/>
                      <a:pt x="9276" y="3658"/>
                      <a:pt x="9261" y="3590"/>
                    </a:cubicBezTo>
                    <a:cubicBezTo>
                      <a:pt x="9238" y="3519"/>
                      <a:pt x="9215" y="3448"/>
                      <a:pt x="9177" y="3377"/>
                    </a:cubicBezTo>
                    <a:cubicBezTo>
                      <a:pt x="9145" y="3322"/>
                      <a:pt x="9119" y="3281"/>
                      <a:pt x="9087" y="3245"/>
                    </a:cubicBezTo>
                    <a:cubicBezTo>
                      <a:pt x="9058" y="3210"/>
                      <a:pt x="9022" y="3175"/>
                      <a:pt x="8974" y="3136"/>
                    </a:cubicBezTo>
                    <a:cubicBezTo>
                      <a:pt x="8909" y="3081"/>
                      <a:pt x="8826" y="3036"/>
                      <a:pt x="8729" y="3004"/>
                    </a:cubicBezTo>
                    <a:cubicBezTo>
                      <a:pt x="8620" y="2968"/>
                      <a:pt x="8501" y="2952"/>
                      <a:pt x="8366" y="2952"/>
                    </a:cubicBezTo>
                    <a:cubicBezTo>
                      <a:pt x="8292" y="2952"/>
                      <a:pt x="8214" y="2955"/>
                      <a:pt x="8131" y="2968"/>
                    </a:cubicBezTo>
                    <a:cubicBezTo>
                      <a:pt x="8040" y="2979"/>
                      <a:pt x="7948" y="2998"/>
                      <a:pt x="7841" y="3026"/>
                    </a:cubicBezTo>
                    <a:cubicBezTo>
                      <a:pt x="7963" y="2878"/>
                      <a:pt x="8070" y="2743"/>
                      <a:pt x="8166" y="2618"/>
                    </a:cubicBezTo>
                    <a:cubicBezTo>
                      <a:pt x="8356" y="2364"/>
                      <a:pt x="8511" y="2132"/>
                      <a:pt x="8630" y="1913"/>
                    </a:cubicBezTo>
                    <a:cubicBezTo>
                      <a:pt x="8688" y="1807"/>
                      <a:pt x="8762" y="1668"/>
                      <a:pt x="8820" y="1520"/>
                    </a:cubicBezTo>
                    <a:cubicBezTo>
                      <a:pt x="8868" y="1401"/>
                      <a:pt x="8903" y="1275"/>
                      <a:pt x="8926" y="1144"/>
                    </a:cubicBezTo>
                    <a:cubicBezTo>
                      <a:pt x="8948" y="1031"/>
                      <a:pt x="8948" y="908"/>
                      <a:pt x="8933" y="792"/>
                    </a:cubicBezTo>
                    <a:cubicBezTo>
                      <a:pt x="8926" y="728"/>
                      <a:pt x="8903" y="664"/>
                      <a:pt x="8887" y="616"/>
                    </a:cubicBezTo>
                    <a:cubicBezTo>
                      <a:pt x="8868" y="555"/>
                      <a:pt x="8836" y="503"/>
                      <a:pt x="8797" y="445"/>
                    </a:cubicBezTo>
                    <a:cubicBezTo>
                      <a:pt x="8774" y="406"/>
                      <a:pt x="8746" y="371"/>
                      <a:pt x="8707" y="333"/>
                    </a:cubicBezTo>
                    <a:cubicBezTo>
                      <a:pt x="8646" y="275"/>
                      <a:pt x="8594" y="232"/>
                      <a:pt x="8539" y="198"/>
                    </a:cubicBezTo>
                    <a:cubicBezTo>
                      <a:pt x="8482" y="159"/>
                      <a:pt x="8414" y="123"/>
                      <a:pt x="8337" y="91"/>
                    </a:cubicBezTo>
                    <a:cubicBezTo>
                      <a:pt x="8263" y="59"/>
                      <a:pt x="8189" y="39"/>
                      <a:pt x="8112" y="24"/>
                    </a:cubicBezTo>
                    <a:cubicBezTo>
                      <a:pt x="8044" y="8"/>
                      <a:pt x="7970" y="1"/>
                      <a:pt x="78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5"/>
              <p:cNvSpPr/>
              <p:nvPr/>
            </p:nvSpPr>
            <p:spPr>
              <a:xfrm>
                <a:off x="307091" y="4827417"/>
                <a:ext cx="2737" cy="4831"/>
              </a:xfrm>
              <a:custGeom>
                <a:avLst/>
                <a:gdLst/>
                <a:ahLst/>
                <a:cxnLst/>
                <a:rect l="l" t="t" r="r" b="b"/>
                <a:pathLst>
                  <a:path w="17" h="30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4" y="9"/>
                      <a:pt x="9" y="15"/>
                      <a:pt x="6" y="22"/>
                    </a:cubicBezTo>
                    <a:lnTo>
                      <a:pt x="6" y="22"/>
                    </a:lnTo>
                    <a:cubicBezTo>
                      <a:pt x="10" y="15"/>
                      <a:pt x="14" y="8"/>
                      <a:pt x="16" y="1"/>
                    </a:cubicBezTo>
                    <a:close/>
                    <a:moveTo>
                      <a:pt x="6" y="22"/>
                    </a:moveTo>
                    <a:cubicBezTo>
                      <a:pt x="4" y="25"/>
                      <a:pt x="3" y="27"/>
                      <a:pt x="1" y="30"/>
                    </a:cubicBezTo>
                    <a:cubicBezTo>
                      <a:pt x="4" y="30"/>
                      <a:pt x="4" y="27"/>
                      <a:pt x="4" y="27"/>
                    </a:cubicBezTo>
                    <a:cubicBezTo>
                      <a:pt x="5" y="25"/>
                      <a:pt x="5" y="23"/>
                      <a:pt x="6" y="22"/>
                    </a:cubicBez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5"/>
              <p:cNvSpPr/>
              <p:nvPr/>
            </p:nvSpPr>
            <p:spPr>
              <a:xfrm>
                <a:off x="-20914" y="3607994"/>
                <a:ext cx="1371912" cy="1862196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11565" extrusionOk="0">
                    <a:moveTo>
                      <a:pt x="6296" y="1082"/>
                    </a:moveTo>
                    <a:cubicBezTo>
                      <a:pt x="6296" y="1082"/>
                      <a:pt x="6296" y="1083"/>
                      <a:pt x="6295" y="1083"/>
                    </a:cubicBezTo>
                    <a:lnTo>
                      <a:pt x="6295" y="1083"/>
                    </a:lnTo>
                    <a:cubicBezTo>
                      <a:pt x="6296" y="1083"/>
                      <a:pt x="6296" y="1082"/>
                      <a:pt x="6296" y="1082"/>
                    </a:cubicBezTo>
                    <a:close/>
                    <a:moveTo>
                      <a:pt x="7815" y="0"/>
                    </a:moveTo>
                    <a:cubicBezTo>
                      <a:pt x="7799" y="0"/>
                      <a:pt x="7783" y="7"/>
                      <a:pt x="7774" y="16"/>
                    </a:cubicBezTo>
                    <a:cubicBezTo>
                      <a:pt x="7248" y="529"/>
                      <a:pt x="6731" y="1046"/>
                      <a:pt x="6225" y="1578"/>
                    </a:cubicBezTo>
                    <a:cubicBezTo>
                      <a:pt x="6229" y="1529"/>
                      <a:pt x="6232" y="1481"/>
                      <a:pt x="6235" y="1436"/>
                    </a:cubicBezTo>
                    <a:cubicBezTo>
                      <a:pt x="6248" y="1317"/>
                      <a:pt x="6270" y="1199"/>
                      <a:pt x="6295" y="1083"/>
                    </a:cubicBezTo>
                    <a:lnTo>
                      <a:pt x="6295" y="1083"/>
                    </a:lnTo>
                    <a:cubicBezTo>
                      <a:pt x="6295" y="1085"/>
                      <a:pt x="6293" y="1085"/>
                      <a:pt x="6293" y="1085"/>
                    </a:cubicBezTo>
                    <a:cubicBezTo>
                      <a:pt x="6321" y="966"/>
                      <a:pt x="6357" y="850"/>
                      <a:pt x="6399" y="734"/>
                    </a:cubicBezTo>
                    <a:cubicBezTo>
                      <a:pt x="6444" y="612"/>
                      <a:pt x="6502" y="493"/>
                      <a:pt x="6563" y="377"/>
                    </a:cubicBezTo>
                    <a:cubicBezTo>
                      <a:pt x="6572" y="361"/>
                      <a:pt x="6563" y="339"/>
                      <a:pt x="6550" y="329"/>
                    </a:cubicBezTo>
                    <a:cubicBezTo>
                      <a:pt x="6541" y="322"/>
                      <a:pt x="6531" y="322"/>
                      <a:pt x="6524" y="322"/>
                    </a:cubicBezTo>
                    <a:cubicBezTo>
                      <a:pt x="6508" y="322"/>
                      <a:pt x="6495" y="325"/>
                      <a:pt x="6489" y="339"/>
                    </a:cubicBezTo>
                    <a:cubicBezTo>
                      <a:pt x="6370" y="557"/>
                      <a:pt x="6273" y="786"/>
                      <a:pt x="6196" y="1021"/>
                    </a:cubicBezTo>
                    <a:cubicBezTo>
                      <a:pt x="6161" y="1137"/>
                      <a:pt x="6132" y="1252"/>
                      <a:pt x="6109" y="1368"/>
                    </a:cubicBezTo>
                    <a:cubicBezTo>
                      <a:pt x="6083" y="1494"/>
                      <a:pt x="6064" y="1619"/>
                      <a:pt x="6061" y="1745"/>
                    </a:cubicBezTo>
                    <a:cubicBezTo>
                      <a:pt x="6055" y="1751"/>
                      <a:pt x="6048" y="1758"/>
                      <a:pt x="6042" y="1765"/>
                    </a:cubicBezTo>
                    <a:cubicBezTo>
                      <a:pt x="5475" y="2366"/>
                      <a:pt x="4928" y="2984"/>
                      <a:pt x="4400" y="3618"/>
                    </a:cubicBezTo>
                    <a:cubicBezTo>
                      <a:pt x="4165" y="3901"/>
                      <a:pt x="3937" y="4188"/>
                      <a:pt x="3711" y="4481"/>
                    </a:cubicBezTo>
                    <a:cubicBezTo>
                      <a:pt x="3711" y="4464"/>
                      <a:pt x="3711" y="4449"/>
                      <a:pt x="3709" y="4433"/>
                    </a:cubicBezTo>
                    <a:lnTo>
                      <a:pt x="3709" y="4433"/>
                    </a:lnTo>
                    <a:cubicBezTo>
                      <a:pt x="3710" y="4434"/>
                      <a:pt x="3710" y="4435"/>
                      <a:pt x="3711" y="4436"/>
                    </a:cubicBezTo>
                    <a:cubicBezTo>
                      <a:pt x="3705" y="4287"/>
                      <a:pt x="3705" y="4140"/>
                      <a:pt x="3708" y="3995"/>
                    </a:cubicBezTo>
                    <a:cubicBezTo>
                      <a:pt x="3714" y="3843"/>
                      <a:pt x="3724" y="3696"/>
                      <a:pt x="3741" y="3547"/>
                    </a:cubicBezTo>
                    <a:cubicBezTo>
                      <a:pt x="3772" y="3241"/>
                      <a:pt x="3834" y="2943"/>
                      <a:pt x="3901" y="2643"/>
                    </a:cubicBezTo>
                    <a:lnTo>
                      <a:pt x="3901" y="2646"/>
                    </a:lnTo>
                    <a:cubicBezTo>
                      <a:pt x="3901" y="2643"/>
                      <a:pt x="3901" y="2640"/>
                      <a:pt x="3904" y="2637"/>
                    </a:cubicBezTo>
                    <a:lnTo>
                      <a:pt x="3904" y="2630"/>
                    </a:lnTo>
                    <a:cubicBezTo>
                      <a:pt x="4030" y="2108"/>
                      <a:pt x="4213" y="1600"/>
                      <a:pt x="4461" y="1123"/>
                    </a:cubicBezTo>
                    <a:cubicBezTo>
                      <a:pt x="4471" y="1101"/>
                      <a:pt x="4455" y="1069"/>
                      <a:pt x="4433" y="1062"/>
                    </a:cubicBezTo>
                    <a:cubicBezTo>
                      <a:pt x="4426" y="1059"/>
                      <a:pt x="4420" y="1059"/>
                      <a:pt x="4413" y="1059"/>
                    </a:cubicBezTo>
                    <a:cubicBezTo>
                      <a:pt x="4394" y="1059"/>
                      <a:pt x="4378" y="1072"/>
                      <a:pt x="4368" y="1092"/>
                    </a:cubicBezTo>
                    <a:cubicBezTo>
                      <a:pt x="4226" y="1362"/>
                      <a:pt x="4100" y="1642"/>
                      <a:pt x="3988" y="1928"/>
                    </a:cubicBezTo>
                    <a:cubicBezTo>
                      <a:pt x="3927" y="2074"/>
                      <a:pt x="3876" y="2224"/>
                      <a:pt x="3824" y="2376"/>
                    </a:cubicBezTo>
                    <a:cubicBezTo>
                      <a:pt x="3769" y="2533"/>
                      <a:pt x="3718" y="2695"/>
                      <a:pt x="3676" y="2858"/>
                    </a:cubicBezTo>
                    <a:cubicBezTo>
                      <a:pt x="3634" y="3013"/>
                      <a:pt x="3602" y="3170"/>
                      <a:pt x="3570" y="3325"/>
                    </a:cubicBezTo>
                    <a:cubicBezTo>
                      <a:pt x="3534" y="3489"/>
                      <a:pt x="3506" y="3657"/>
                      <a:pt x="3486" y="3821"/>
                    </a:cubicBezTo>
                    <a:cubicBezTo>
                      <a:pt x="3444" y="4136"/>
                      <a:pt x="3415" y="4458"/>
                      <a:pt x="3451" y="4773"/>
                    </a:cubicBezTo>
                    <a:cubicBezTo>
                      <a:pt x="3451" y="4786"/>
                      <a:pt x="3457" y="4800"/>
                      <a:pt x="3460" y="4809"/>
                    </a:cubicBezTo>
                    <a:cubicBezTo>
                      <a:pt x="2778" y="5723"/>
                      <a:pt x="2147" y="6676"/>
                      <a:pt x="1590" y="7674"/>
                    </a:cubicBezTo>
                    <a:cubicBezTo>
                      <a:pt x="1551" y="7741"/>
                      <a:pt x="1517" y="7812"/>
                      <a:pt x="1478" y="7882"/>
                    </a:cubicBezTo>
                    <a:lnTo>
                      <a:pt x="1478" y="7873"/>
                    </a:lnTo>
                    <a:cubicBezTo>
                      <a:pt x="1446" y="7703"/>
                      <a:pt x="1416" y="7535"/>
                      <a:pt x="1391" y="7365"/>
                    </a:cubicBezTo>
                    <a:cubicBezTo>
                      <a:pt x="1336" y="7020"/>
                      <a:pt x="1307" y="6670"/>
                      <a:pt x="1294" y="6322"/>
                    </a:cubicBezTo>
                    <a:cubicBezTo>
                      <a:pt x="1272" y="5496"/>
                      <a:pt x="1329" y="4666"/>
                      <a:pt x="1517" y="3863"/>
                    </a:cubicBezTo>
                    <a:lnTo>
                      <a:pt x="1517" y="3863"/>
                    </a:lnTo>
                    <a:cubicBezTo>
                      <a:pt x="1517" y="3864"/>
                      <a:pt x="1517" y="3865"/>
                      <a:pt x="1517" y="3866"/>
                    </a:cubicBezTo>
                    <a:cubicBezTo>
                      <a:pt x="1551" y="3711"/>
                      <a:pt x="1594" y="3561"/>
                      <a:pt x="1642" y="3409"/>
                    </a:cubicBezTo>
                    <a:cubicBezTo>
                      <a:pt x="1648" y="3380"/>
                      <a:pt x="1639" y="3351"/>
                      <a:pt x="1609" y="3338"/>
                    </a:cubicBezTo>
                    <a:cubicBezTo>
                      <a:pt x="1603" y="3335"/>
                      <a:pt x="1597" y="3335"/>
                      <a:pt x="1590" y="3335"/>
                    </a:cubicBezTo>
                    <a:cubicBezTo>
                      <a:pt x="1568" y="3335"/>
                      <a:pt x="1545" y="3348"/>
                      <a:pt x="1539" y="3370"/>
                    </a:cubicBezTo>
                    <a:cubicBezTo>
                      <a:pt x="1416" y="3750"/>
                      <a:pt x="1317" y="4140"/>
                      <a:pt x="1239" y="4532"/>
                    </a:cubicBezTo>
                    <a:cubicBezTo>
                      <a:pt x="1198" y="4739"/>
                      <a:pt x="1165" y="4947"/>
                      <a:pt x="1137" y="5153"/>
                    </a:cubicBezTo>
                    <a:cubicBezTo>
                      <a:pt x="1104" y="5366"/>
                      <a:pt x="1085" y="5575"/>
                      <a:pt x="1069" y="5788"/>
                    </a:cubicBezTo>
                    <a:cubicBezTo>
                      <a:pt x="1034" y="6212"/>
                      <a:pt x="1034" y="6640"/>
                      <a:pt x="1049" y="7065"/>
                    </a:cubicBezTo>
                    <a:cubicBezTo>
                      <a:pt x="1056" y="7271"/>
                      <a:pt x="1072" y="7481"/>
                      <a:pt x="1095" y="7686"/>
                    </a:cubicBezTo>
                    <a:cubicBezTo>
                      <a:pt x="1117" y="7893"/>
                      <a:pt x="1146" y="8099"/>
                      <a:pt x="1208" y="8298"/>
                    </a:cubicBezTo>
                    <a:cubicBezTo>
                      <a:pt x="1214" y="8317"/>
                      <a:pt x="1220" y="8337"/>
                      <a:pt x="1227" y="8359"/>
                    </a:cubicBezTo>
                    <a:cubicBezTo>
                      <a:pt x="1046" y="8713"/>
                      <a:pt x="872" y="9074"/>
                      <a:pt x="712" y="9437"/>
                    </a:cubicBezTo>
                    <a:cubicBezTo>
                      <a:pt x="583" y="9733"/>
                      <a:pt x="461" y="10030"/>
                      <a:pt x="345" y="10332"/>
                    </a:cubicBezTo>
                    <a:cubicBezTo>
                      <a:pt x="229" y="10638"/>
                      <a:pt x="116" y="10950"/>
                      <a:pt x="20" y="11266"/>
                    </a:cubicBezTo>
                    <a:cubicBezTo>
                      <a:pt x="3" y="11324"/>
                      <a:pt x="0" y="11378"/>
                      <a:pt x="26" y="11433"/>
                    </a:cubicBezTo>
                    <a:cubicBezTo>
                      <a:pt x="49" y="11488"/>
                      <a:pt x="94" y="11529"/>
                      <a:pt x="149" y="11552"/>
                    </a:cubicBezTo>
                    <a:cubicBezTo>
                      <a:pt x="172" y="11560"/>
                      <a:pt x="197" y="11564"/>
                      <a:pt x="222" y="11564"/>
                    </a:cubicBezTo>
                    <a:cubicBezTo>
                      <a:pt x="313" y="11564"/>
                      <a:pt x="404" y="11512"/>
                      <a:pt x="431" y="11423"/>
                    </a:cubicBezTo>
                    <a:cubicBezTo>
                      <a:pt x="470" y="11305"/>
                      <a:pt x="509" y="11189"/>
                      <a:pt x="547" y="11069"/>
                    </a:cubicBezTo>
                    <a:cubicBezTo>
                      <a:pt x="563" y="11073"/>
                      <a:pt x="576" y="11076"/>
                      <a:pt x="593" y="11076"/>
                    </a:cubicBezTo>
                    <a:cubicBezTo>
                      <a:pt x="644" y="11079"/>
                      <a:pt x="699" y="11079"/>
                      <a:pt x="747" y="11079"/>
                    </a:cubicBezTo>
                    <a:cubicBezTo>
                      <a:pt x="875" y="11076"/>
                      <a:pt x="1001" y="11066"/>
                      <a:pt x="1126" y="11053"/>
                    </a:cubicBezTo>
                    <a:cubicBezTo>
                      <a:pt x="1343" y="11034"/>
                      <a:pt x="1561" y="11002"/>
                      <a:pt x="1777" y="10960"/>
                    </a:cubicBezTo>
                    <a:cubicBezTo>
                      <a:pt x="1992" y="10918"/>
                      <a:pt x="2208" y="10870"/>
                      <a:pt x="2424" y="10818"/>
                    </a:cubicBezTo>
                    <a:cubicBezTo>
                      <a:pt x="2643" y="10767"/>
                      <a:pt x="2855" y="10696"/>
                      <a:pt x="3068" y="10635"/>
                    </a:cubicBezTo>
                    <a:cubicBezTo>
                      <a:pt x="3283" y="10571"/>
                      <a:pt x="3499" y="10500"/>
                      <a:pt x="3711" y="10425"/>
                    </a:cubicBezTo>
                    <a:cubicBezTo>
                      <a:pt x="3815" y="10390"/>
                      <a:pt x="3914" y="10354"/>
                      <a:pt x="4017" y="10320"/>
                    </a:cubicBezTo>
                    <a:cubicBezTo>
                      <a:pt x="4130" y="10277"/>
                      <a:pt x="4240" y="10232"/>
                      <a:pt x="4352" y="10191"/>
                    </a:cubicBezTo>
                    <a:cubicBezTo>
                      <a:pt x="4767" y="10026"/>
                      <a:pt x="5182" y="9852"/>
                      <a:pt x="5587" y="9669"/>
                    </a:cubicBezTo>
                    <a:cubicBezTo>
                      <a:pt x="6287" y="9354"/>
                      <a:pt x="6969" y="9019"/>
                      <a:pt x="7645" y="8662"/>
                    </a:cubicBezTo>
                    <a:cubicBezTo>
                      <a:pt x="7680" y="8643"/>
                      <a:pt x="7661" y="8591"/>
                      <a:pt x="7628" y="8591"/>
                    </a:cubicBezTo>
                    <a:cubicBezTo>
                      <a:pt x="7622" y="8591"/>
                      <a:pt x="7615" y="8594"/>
                      <a:pt x="7612" y="8597"/>
                    </a:cubicBezTo>
                    <a:cubicBezTo>
                      <a:pt x="7233" y="8794"/>
                      <a:pt x="6850" y="8980"/>
                      <a:pt x="6463" y="9157"/>
                    </a:cubicBezTo>
                    <a:cubicBezTo>
                      <a:pt x="6064" y="9338"/>
                      <a:pt x="5662" y="9495"/>
                      <a:pt x="5253" y="9647"/>
                    </a:cubicBezTo>
                    <a:cubicBezTo>
                      <a:pt x="5063" y="9714"/>
                      <a:pt x="4873" y="9779"/>
                      <a:pt x="4680" y="9843"/>
                    </a:cubicBezTo>
                    <a:cubicBezTo>
                      <a:pt x="4487" y="9904"/>
                      <a:pt x="4287" y="9965"/>
                      <a:pt x="4088" y="10017"/>
                    </a:cubicBezTo>
                    <a:cubicBezTo>
                      <a:pt x="3888" y="10069"/>
                      <a:pt x="3692" y="10127"/>
                      <a:pt x="3489" y="10174"/>
                    </a:cubicBezTo>
                    <a:cubicBezTo>
                      <a:pt x="3386" y="10200"/>
                      <a:pt x="3280" y="10223"/>
                      <a:pt x="3177" y="10249"/>
                    </a:cubicBezTo>
                    <a:cubicBezTo>
                      <a:pt x="3071" y="10271"/>
                      <a:pt x="2968" y="10293"/>
                      <a:pt x="2861" y="10316"/>
                    </a:cubicBezTo>
                    <a:cubicBezTo>
                      <a:pt x="2765" y="10332"/>
                      <a:pt x="2668" y="10348"/>
                      <a:pt x="2569" y="10364"/>
                    </a:cubicBezTo>
                    <a:cubicBezTo>
                      <a:pt x="2466" y="10381"/>
                      <a:pt x="2359" y="10400"/>
                      <a:pt x="2254" y="10416"/>
                    </a:cubicBezTo>
                    <a:cubicBezTo>
                      <a:pt x="2044" y="10451"/>
                      <a:pt x="1832" y="10477"/>
                      <a:pt x="1619" y="10503"/>
                    </a:cubicBezTo>
                    <a:cubicBezTo>
                      <a:pt x="1420" y="10525"/>
                      <a:pt x="1220" y="10544"/>
                      <a:pt x="1018" y="10564"/>
                    </a:cubicBezTo>
                    <a:cubicBezTo>
                      <a:pt x="914" y="10574"/>
                      <a:pt x="811" y="10583"/>
                      <a:pt x="709" y="10596"/>
                    </a:cubicBezTo>
                    <a:cubicBezTo>
                      <a:pt x="728" y="10541"/>
                      <a:pt x="744" y="10490"/>
                      <a:pt x="763" y="10436"/>
                    </a:cubicBezTo>
                    <a:cubicBezTo>
                      <a:pt x="882" y="10103"/>
                      <a:pt x="1014" y="9772"/>
                      <a:pt x="1153" y="9447"/>
                    </a:cubicBezTo>
                    <a:cubicBezTo>
                      <a:pt x="1178" y="9386"/>
                      <a:pt x="1204" y="9325"/>
                      <a:pt x="1233" y="9264"/>
                    </a:cubicBezTo>
                    <a:cubicBezTo>
                      <a:pt x="1242" y="9267"/>
                      <a:pt x="1252" y="9270"/>
                      <a:pt x="1262" y="9270"/>
                    </a:cubicBezTo>
                    <a:cubicBezTo>
                      <a:pt x="1374" y="9270"/>
                      <a:pt x="1487" y="9254"/>
                      <a:pt x="1600" y="9234"/>
                    </a:cubicBezTo>
                    <a:cubicBezTo>
                      <a:pt x="1713" y="9212"/>
                      <a:pt x="1826" y="9186"/>
                      <a:pt x="1934" y="9157"/>
                    </a:cubicBezTo>
                    <a:cubicBezTo>
                      <a:pt x="2147" y="9103"/>
                      <a:pt x="2359" y="9035"/>
                      <a:pt x="2569" y="8968"/>
                    </a:cubicBezTo>
                    <a:cubicBezTo>
                      <a:pt x="2984" y="8829"/>
                      <a:pt x="3399" y="8681"/>
                      <a:pt x="3805" y="8517"/>
                    </a:cubicBezTo>
                    <a:cubicBezTo>
                      <a:pt x="4606" y="8198"/>
                      <a:pt x="5382" y="7815"/>
                      <a:pt x="6141" y="7404"/>
                    </a:cubicBezTo>
                    <a:cubicBezTo>
                      <a:pt x="6660" y="7123"/>
                      <a:pt x="7168" y="6824"/>
                      <a:pt x="7673" y="6524"/>
                    </a:cubicBezTo>
                    <a:cubicBezTo>
                      <a:pt x="7696" y="6511"/>
                      <a:pt x="7702" y="6489"/>
                      <a:pt x="7692" y="6467"/>
                    </a:cubicBezTo>
                    <a:cubicBezTo>
                      <a:pt x="7686" y="6453"/>
                      <a:pt x="7670" y="6444"/>
                      <a:pt x="7654" y="6444"/>
                    </a:cubicBezTo>
                    <a:cubicBezTo>
                      <a:pt x="7648" y="6444"/>
                      <a:pt x="7641" y="6447"/>
                      <a:pt x="7635" y="6450"/>
                    </a:cubicBezTo>
                    <a:cubicBezTo>
                      <a:pt x="6544" y="7088"/>
                      <a:pt x="5398" y="7631"/>
                      <a:pt x="4210" y="8073"/>
                    </a:cubicBezTo>
                    <a:cubicBezTo>
                      <a:pt x="3727" y="8249"/>
                      <a:pt x="3238" y="8408"/>
                      <a:pt x="2739" y="8543"/>
                    </a:cubicBezTo>
                    <a:cubicBezTo>
                      <a:pt x="2488" y="8613"/>
                      <a:pt x="2231" y="8671"/>
                      <a:pt x="1976" y="8729"/>
                    </a:cubicBezTo>
                    <a:cubicBezTo>
                      <a:pt x="1848" y="8758"/>
                      <a:pt x="1719" y="8787"/>
                      <a:pt x="1590" y="8819"/>
                    </a:cubicBezTo>
                    <a:cubicBezTo>
                      <a:pt x="1529" y="8833"/>
                      <a:pt x="1468" y="8848"/>
                      <a:pt x="1410" y="8867"/>
                    </a:cubicBezTo>
                    <a:cubicBezTo>
                      <a:pt x="1606" y="8439"/>
                      <a:pt x="1816" y="8018"/>
                      <a:pt x="2038" y="7603"/>
                    </a:cubicBezTo>
                    <a:lnTo>
                      <a:pt x="2038" y="7606"/>
                    </a:lnTo>
                    <a:cubicBezTo>
                      <a:pt x="2038" y="7603"/>
                      <a:pt x="2041" y="7600"/>
                      <a:pt x="2041" y="7600"/>
                    </a:cubicBezTo>
                    <a:lnTo>
                      <a:pt x="2060" y="7564"/>
                    </a:lnTo>
                    <a:lnTo>
                      <a:pt x="2060" y="7564"/>
                    </a:lnTo>
                    <a:cubicBezTo>
                      <a:pt x="2057" y="7567"/>
                      <a:pt x="2057" y="7570"/>
                      <a:pt x="2053" y="7574"/>
                    </a:cubicBezTo>
                    <a:cubicBezTo>
                      <a:pt x="2304" y="7117"/>
                      <a:pt x="2572" y="6666"/>
                      <a:pt x="2849" y="6226"/>
                    </a:cubicBezTo>
                    <a:cubicBezTo>
                      <a:pt x="2857" y="6226"/>
                      <a:pt x="2866" y="6227"/>
                      <a:pt x="2876" y="6227"/>
                    </a:cubicBezTo>
                    <a:cubicBezTo>
                      <a:pt x="2880" y="6227"/>
                      <a:pt x="2885" y="6227"/>
                      <a:pt x="2891" y="6226"/>
                    </a:cubicBezTo>
                    <a:cubicBezTo>
                      <a:pt x="2897" y="6226"/>
                      <a:pt x="2907" y="6222"/>
                      <a:pt x="2913" y="6222"/>
                    </a:cubicBezTo>
                    <a:cubicBezTo>
                      <a:pt x="3000" y="6212"/>
                      <a:pt x="3087" y="6199"/>
                      <a:pt x="3170" y="6183"/>
                    </a:cubicBezTo>
                    <a:cubicBezTo>
                      <a:pt x="3274" y="6161"/>
                      <a:pt x="3377" y="6135"/>
                      <a:pt x="3476" y="6110"/>
                    </a:cubicBezTo>
                    <a:cubicBezTo>
                      <a:pt x="3679" y="6052"/>
                      <a:pt x="3879" y="5981"/>
                      <a:pt x="4075" y="5910"/>
                    </a:cubicBezTo>
                    <a:cubicBezTo>
                      <a:pt x="4268" y="5835"/>
                      <a:pt x="4461" y="5758"/>
                      <a:pt x="4651" y="5675"/>
                    </a:cubicBezTo>
                    <a:cubicBezTo>
                      <a:pt x="4844" y="5591"/>
                      <a:pt x="5034" y="5498"/>
                      <a:pt x="5224" y="5407"/>
                    </a:cubicBezTo>
                    <a:cubicBezTo>
                      <a:pt x="5990" y="5041"/>
                      <a:pt x="6721" y="4603"/>
                      <a:pt x="7413" y="4111"/>
                    </a:cubicBezTo>
                    <a:cubicBezTo>
                      <a:pt x="7786" y="3846"/>
                      <a:pt x="8147" y="3561"/>
                      <a:pt x="8491" y="3258"/>
                    </a:cubicBezTo>
                    <a:cubicBezTo>
                      <a:pt x="8520" y="3232"/>
                      <a:pt x="8497" y="3194"/>
                      <a:pt x="8465" y="3194"/>
                    </a:cubicBezTo>
                    <a:cubicBezTo>
                      <a:pt x="8459" y="3194"/>
                      <a:pt x="8449" y="3197"/>
                      <a:pt x="8443" y="3203"/>
                    </a:cubicBezTo>
                    <a:cubicBezTo>
                      <a:pt x="8172" y="3438"/>
                      <a:pt x="7889" y="3657"/>
                      <a:pt x="7600" y="3863"/>
                    </a:cubicBezTo>
                    <a:cubicBezTo>
                      <a:pt x="7603" y="3863"/>
                      <a:pt x="7603" y="3859"/>
                      <a:pt x="7606" y="3859"/>
                    </a:cubicBezTo>
                    <a:lnTo>
                      <a:pt x="7606" y="3859"/>
                    </a:lnTo>
                    <a:cubicBezTo>
                      <a:pt x="7184" y="4159"/>
                      <a:pt x="6743" y="4433"/>
                      <a:pt x="6290" y="4681"/>
                    </a:cubicBezTo>
                    <a:cubicBezTo>
                      <a:pt x="6058" y="4806"/>
                      <a:pt x="5819" y="4925"/>
                      <a:pt x="5578" y="5037"/>
                    </a:cubicBezTo>
                    <a:cubicBezTo>
                      <a:pt x="5346" y="5144"/>
                      <a:pt x="5109" y="5247"/>
                      <a:pt x="4870" y="5337"/>
                    </a:cubicBezTo>
                    <a:cubicBezTo>
                      <a:pt x="4535" y="5456"/>
                      <a:pt x="4194" y="5565"/>
                      <a:pt x="3849" y="5652"/>
                    </a:cubicBezTo>
                    <a:cubicBezTo>
                      <a:pt x="3676" y="5697"/>
                      <a:pt x="3502" y="5739"/>
                      <a:pt x="3328" y="5778"/>
                    </a:cubicBezTo>
                    <a:cubicBezTo>
                      <a:pt x="3255" y="5794"/>
                      <a:pt x="3177" y="5810"/>
                      <a:pt x="3103" y="5829"/>
                    </a:cubicBezTo>
                    <a:cubicBezTo>
                      <a:pt x="3628" y="5028"/>
                      <a:pt x="4191" y="4252"/>
                      <a:pt x="4790" y="3506"/>
                    </a:cubicBezTo>
                    <a:cubicBezTo>
                      <a:pt x="4993" y="3248"/>
                      <a:pt x="5201" y="3000"/>
                      <a:pt x="5414" y="2749"/>
                    </a:cubicBezTo>
                    <a:cubicBezTo>
                      <a:pt x="5581" y="2717"/>
                      <a:pt x="5739" y="2659"/>
                      <a:pt x="5893" y="2591"/>
                    </a:cubicBezTo>
                    <a:cubicBezTo>
                      <a:pt x="6080" y="2514"/>
                      <a:pt x="6257" y="2417"/>
                      <a:pt x="6431" y="2321"/>
                    </a:cubicBezTo>
                    <a:cubicBezTo>
                      <a:pt x="6776" y="2125"/>
                      <a:pt x="7098" y="1896"/>
                      <a:pt x="7410" y="1658"/>
                    </a:cubicBezTo>
                    <a:cubicBezTo>
                      <a:pt x="7426" y="1645"/>
                      <a:pt x="7426" y="1619"/>
                      <a:pt x="7413" y="1606"/>
                    </a:cubicBezTo>
                    <a:cubicBezTo>
                      <a:pt x="7407" y="1600"/>
                      <a:pt x="7397" y="1594"/>
                      <a:pt x="7387" y="1594"/>
                    </a:cubicBezTo>
                    <a:cubicBezTo>
                      <a:pt x="7377" y="1594"/>
                      <a:pt x="7368" y="1600"/>
                      <a:pt x="7361" y="1603"/>
                    </a:cubicBezTo>
                    <a:cubicBezTo>
                      <a:pt x="7316" y="1639"/>
                      <a:pt x="7271" y="1670"/>
                      <a:pt x="7226" y="1703"/>
                    </a:cubicBezTo>
                    <a:lnTo>
                      <a:pt x="7226" y="1703"/>
                    </a:lnTo>
                    <a:cubicBezTo>
                      <a:pt x="7226" y="1703"/>
                      <a:pt x="7226" y="1703"/>
                      <a:pt x="7226" y="1703"/>
                    </a:cubicBezTo>
                    <a:lnTo>
                      <a:pt x="7226" y="1703"/>
                    </a:lnTo>
                    <a:cubicBezTo>
                      <a:pt x="7033" y="1842"/>
                      <a:pt x="6837" y="1967"/>
                      <a:pt x="6634" y="2083"/>
                    </a:cubicBezTo>
                    <a:cubicBezTo>
                      <a:pt x="6528" y="2144"/>
                      <a:pt x="6418" y="2199"/>
                      <a:pt x="6306" y="2254"/>
                    </a:cubicBezTo>
                    <a:cubicBezTo>
                      <a:pt x="6196" y="2305"/>
                      <a:pt x="6083" y="2350"/>
                      <a:pt x="5971" y="2395"/>
                    </a:cubicBezTo>
                    <a:cubicBezTo>
                      <a:pt x="5871" y="2430"/>
                      <a:pt x="5768" y="2463"/>
                      <a:pt x="5665" y="2495"/>
                    </a:cubicBezTo>
                    <a:cubicBezTo>
                      <a:pt x="5652" y="2498"/>
                      <a:pt x="5639" y="2501"/>
                      <a:pt x="5626" y="2505"/>
                    </a:cubicBezTo>
                    <a:cubicBezTo>
                      <a:pt x="6048" y="2019"/>
                      <a:pt x="6483" y="1542"/>
                      <a:pt x="6927" y="1075"/>
                    </a:cubicBezTo>
                    <a:lnTo>
                      <a:pt x="6927" y="1075"/>
                    </a:lnTo>
                    <a:lnTo>
                      <a:pt x="6911" y="1092"/>
                    </a:lnTo>
                    <a:cubicBezTo>
                      <a:pt x="7223" y="767"/>
                      <a:pt x="7538" y="444"/>
                      <a:pt x="7863" y="129"/>
                    </a:cubicBezTo>
                    <a:cubicBezTo>
                      <a:pt x="7889" y="104"/>
                      <a:pt x="7899" y="61"/>
                      <a:pt x="7873" y="30"/>
                    </a:cubicBezTo>
                    <a:cubicBezTo>
                      <a:pt x="7860" y="13"/>
                      <a:pt x="7838" y="0"/>
                      <a:pt x="7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0" name="Google Shape;1370;p35"/>
            <p:cNvSpPr/>
            <p:nvPr/>
          </p:nvSpPr>
          <p:spPr>
            <a:xfrm>
              <a:off x="607238" y="4031322"/>
              <a:ext cx="644" cy="2254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cubicBezTo>
                    <a:pt x="3" y="5"/>
                    <a:pt x="0" y="11"/>
                    <a:pt x="0" y="14"/>
                  </a:cubicBezTo>
                  <a:lnTo>
                    <a:pt x="0" y="14"/>
                  </a:lnTo>
                  <a:cubicBezTo>
                    <a:pt x="0" y="14"/>
                    <a:pt x="0" y="11"/>
                    <a:pt x="3" y="8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E9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1" name="Google Shape;1371;p35"/>
            <p:cNvGrpSpPr/>
            <p:nvPr/>
          </p:nvGrpSpPr>
          <p:grpSpPr>
            <a:xfrm>
              <a:off x="4181246" y="260875"/>
              <a:ext cx="735905" cy="792832"/>
              <a:chOff x="4890421" y="240550"/>
              <a:chExt cx="735905" cy="792832"/>
            </a:xfrm>
          </p:grpSpPr>
          <p:sp>
            <p:nvSpPr>
              <p:cNvPr id="1372" name="Google Shape;1372;p35"/>
              <p:cNvSpPr/>
              <p:nvPr/>
            </p:nvSpPr>
            <p:spPr>
              <a:xfrm>
                <a:off x="4890421" y="241442"/>
                <a:ext cx="723865" cy="791941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328" extrusionOk="0">
                    <a:moveTo>
                      <a:pt x="3151" y="1"/>
                    </a:moveTo>
                    <a:cubicBezTo>
                      <a:pt x="2861" y="1"/>
                      <a:pt x="2572" y="26"/>
                      <a:pt x="2291" y="81"/>
                    </a:cubicBezTo>
                    <a:cubicBezTo>
                      <a:pt x="1825" y="171"/>
                      <a:pt x="1162" y="390"/>
                      <a:pt x="660" y="928"/>
                    </a:cubicBezTo>
                    <a:cubicBezTo>
                      <a:pt x="486" y="1111"/>
                      <a:pt x="341" y="1333"/>
                      <a:pt x="225" y="1581"/>
                    </a:cubicBezTo>
                    <a:cubicBezTo>
                      <a:pt x="167" y="1710"/>
                      <a:pt x="116" y="1855"/>
                      <a:pt x="77" y="2006"/>
                    </a:cubicBezTo>
                    <a:cubicBezTo>
                      <a:pt x="39" y="2154"/>
                      <a:pt x="16" y="2315"/>
                      <a:pt x="9" y="2505"/>
                    </a:cubicBezTo>
                    <a:cubicBezTo>
                      <a:pt x="0" y="2827"/>
                      <a:pt x="64" y="3139"/>
                      <a:pt x="132" y="3432"/>
                    </a:cubicBezTo>
                    <a:cubicBezTo>
                      <a:pt x="155" y="3525"/>
                      <a:pt x="177" y="3618"/>
                      <a:pt x="202" y="3712"/>
                    </a:cubicBezTo>
                    <a:lnTo>
                      <a:pt x="216" y="3767"/>
                    </a:lnTo>
                    <a:lnTo>
                      <a:pt x="222" y="3786"/>
                    </a:lnTo>
                    <a:cubicBezTo>
                      <a:pt x="267" y="3953"/>
                      <a:pt x="315" y="4146"/>
                      <a:pt x="354" y="4333"/>
                    </a:cubicBezTo>
                    <a:cubicBezTo>
                      <a:pt x="396" y="4559"/>
                      <a:pt x="409" y="4761"/>
                      <a:pt x="399" y="4948"/>
                    </a:cubicBezTo>
                    <a:cubicBezTo>
                      <a:pt x="392" y="5041"/>
                      <a:pt x="376" y="5131"/>
                      <a:pt x="360" y="5228"/>
                    </a:cubicBezTo>
                    <a:cubicBezTo>
                      <a:pt x="354" y="5257"/>
                      <a:pt x="364" y="5285"/>
                      <a:pt x="386" y="5305"/>
                    </a:cubicBezTo>
                    <a:cubicBezTo>
                      <a:pt x="403" y="5321"/>
                      <a:pt x="422" y="5327"/>
                      <a:pt x="437" y="5327"/>
                    </a:cubicBezTo>
                    <a:cubicBezTo>
                      <a:pt x="454" y="5327"/>
                      <a:pt x="473" y="5321"/>
                      <a:pt x="489" y="5312"/>
                    </a:cubicBezTo>
                    <a:lnTo>
                      <a:pt x="502" y="5305"/>
                    </a:lnTo>
                    <a:cubicBezTo>
                      <a:pt x="682" y="5221"/>
                      <a:pt x="862" y="5150"/>
                      <a:pt x="1036" y="5083"/>
                    </a:cubicBezTo>
                    <a:cubicBezTo>
                      <a:pt x="1226" y="5009"/>
                      <a:pt x="1416" y="4941"/>
                      <a:pt x="1606" y="4874"/>
                    </a:cubicBezTo>
                    <a:cubicBezTo>
                      <a:pt x="2012" y="4725"/>
                      <a:pt x="2378" y="4590"/>
                      <a:pt x="2735" y="4420"/>
                    </a:cubicBezTo>
                    <a:cubicBezTo>
                      <a:pt x="3122" y="4233"/>
                      <a:pt x="3434" y="4033"/>
                      <a:pt x="3689" y="3808"/>
                    </a:cubicBezTo>
                    <a:cubicBezTo>
                      <a:pt x="3937" y="3583"/>
                      <a:pt x="4152" y="3309"/>
                      <a:pt x="4332" y="2987"/>
                    </a:cubicBezTo>
                    <a:cubicBezTo>
                      <a:pt x="4789" y="2173"/>
                      <a:pt x="4870" y="1218"/>
                      <a:pt x="4551" y="432"/>
                    </a:cubicBezTo>
                    <a:cubicBezTo>
                      <a:pt x="4548" y="426"/>
                      <a:pt x="4544" y="419"/>
                      <a:pt x="4541" y="416"/>
                    </a:cubicBezTo>
                    <a:cubicBezTo>
                      <a:pt x="4564" y="377"/>
                      <a:pt x="4567" y="325"/>
                      <a:pt x="4551" y="278"/>
                    </a:cubicBezTo>
                    <a:cubicBezTo>
                      <a:pt x="4531" y="217"/>
                      <a:pt x="4480" y="171"/>
                      <a:pt x="4412" y="155"/>
                    </a:cubicBezTo>
                    <a:lnTo>
                      <a:pt x="4358" y="142"/>
                    </a:lnTo>
                    <a:lnTo>
                      <a:pt x="4313" y="132"/>
                    </a:lnTo>
                    <a:cubicBezTo>
                      <a:pt x="4232" y="113"/>
                      <a:pt x="4155" y="98"/>
                      <a:pt x="4075" y="81"/>
                    </a:cubicBezTo>
                    <a:cubicBezTo>
                      <a:pt x="3968" y="59"/>
                      <a:pt x="3862" y="49"/>
                      <a:pt x="3756" y="36"/>
                    </a:cubicBezTo>
                    <a:cubicBezTo>
                      <a:pt x="3563" y="16"/>
                      <a:pt x="3399" y="4"/>
                      <a:pt x="3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5"/>
              <p:cNvSpPr/>
              <p:nvPr/>
            </p:nvSpPr>
            <p:spPr>
              <a:xfrm>
                <a:off x="4986888" y="240550"/>
                <a:ext cx="639439" cy="706028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4750" extrusionOk="0">
                    <a:moveTo>
                      <a:pt x="4108" y="0"/>
                    </a:moveTo>
                    <a:cubicBezTo>
                      <a:pt x="4075" y="0"/>
                      <a:pt x="4047" y="7"/>
                      <a:pt x="4018" y="22"/>
                    </a:cubicBezTo>
                    <a:cubicBezTo>
                      <a:pt x="3641" y="187"/>
                      <a:pt x="3278" y="377"/>
                      <a:pt x="2930" y="599"/>
                    </a:cubicBezTo>
                    <a:cubicBezTo>
                      <a:pt x="2737" y="722"/>
                      <a:pt x="2554" y="857"/>
                      <a:pt x="2373" y="998"/>
                    </a:cubicBezTo>
                    <a:cubicBezTo>
                      <a:pt x="2190" y="1017"/>
                      <a:pt x="2009" y="1053"/>
                      <a:pt x="1832" y="1101"/>
                    </a:cubicBezTo>
                    <a:cubicBezTo>
                      <a:pt x="1627" y="1159"/>
                      <a:pt x="1424" y="1239"/>
                      <a:pt x="1230" y="1333"/>
                    </a:cubicBezTo>
                    <a:cubicBezTo>
                      <a:pt x="844" y="1513"/>
                      <a:pt x="494" y="1771"/>
                      <a:pt x="210" y="2089"/>
                    </a:cubicBezTo>
                    <a:cubicBezTo>
                      <a:pt x="198" y="2105"/>
                      <a:pt x="198" y="2127"/>
                      <a:pt x="213" y="2144"/>
                    </a:cubicBezTo>
                    <a:cubicBezTo>
                      <a:pt x="219" y="2150"/>
                      <a:pt x="228" y="2153"/>
                      <a:pt x="237" y="2153"/>
                    </a:cubicBezTo>
                    <a:cubicBezTo>
                      <a:pt x="248" y="2153"/>
                      <a:pt x="258" y="2149"/>
                      <a:pt x="265" y="2141"/>
                    </a:cubicBezTo>
                    <a:cubicBezTo>
                      <a:pt x="368" y="2025"/>
                      <a:pt x="480" y="1922"/>
                      <a:pt x="603" y="1825"/>
                    </a:cubicBezTo>
                    <a:cubicBezTo>
                      <a:pt x="606" y="1823"/>
                      <a:pt x="608" y="1822"/>
                      <a:pt x="609" y="1820"/>
                    </a:cubicBezTo>
                    <a:lnTo>
                      <a:pt x="609" y="1820"/>
                    </a:lnTo>
                    <a:cubicBezTo>
                      <a:pt x="663" y="1782"/>
                      <a:pt x="716" y="1741"/>
                      <a:pt x="770" y="1706"/>
                    </a:cubicBezTo>
                    <a:cubicBezTo>
                      <a:pt x="828" y="1668"/>
                      <a:pt x="889" y="1632"/>
                      <a:pt x="951" y="1597"/>
                    </a:cubicBezTo>
                    <a:cubicBezTo>
                      <a:pt x="1073" y="1526"/>
                      <a:pt x="1198" y="1462"/>
                      <a:pt x="1327" y="1407"/>
                    </a:cubicBezTo>
                    <a:lnTo>
                      <a:pt x="1321" y="1407"/>
                    </a:lnTo>
                    <a:cubicBezTo>
                      <a:pt x="1591" y="1294"/>
                      <a:pt x="1874" y="1210"/>
                      <a:pt x="2167" y="1166"/>
                    </a:cubicBezTo>
                    <a:lnTo>
                      <a:pt x="2167" y="1166"/>
                    </a:lnTo>
                    <a:cubicBezTo>
                      <a:pt x="2090" y="1230"/>
                      <a:pt x="2016" y="1294"/>
                      <a:pt x="1942" y="1362"/>
                    </a:cubicBezTo>
                    <a:cubicBezTo>
                      <a:pt x="1791" y="1503"/>
                      <a:pt x="1649" y="1652"/>
                      <a:pt x="1514" y="1806"/>
                    </a:cubicBezTo>
                    <a:cubicBezTo>
                      <a:pt x="1376" y="1967"/>
                      <a:pt x="1244" y="2131"/>
                      <a:pt x="1121" y="2305"/>
                    </a:cubicBezTo>
                    <a:cubicBezTo>
                      <a:pt x="1031" y="2436"/>
                      <a:pt x="951" y="2575"/>
                      <a:pt x="877" y="2714"/>
                    </a:cubicBezTo>
                    <a:cubicBezTo>
                      <a:pt x="789" y="2765"/>
                      <a:pt x="706" y="2820"/>
                      <a:pt x="626" y="2877"/>
                    </a:cubicBezTo>
                    <a:cubicBezTo>
                      <a:pt x="545" y="2935"/>
                      <a:pt x="468" y="3003"/>
                      <a:pt x="394" y="3071"/>
                    </a:cubicBezTo>
                    <a:cubicBezTo>
                      <a:pt x="246" y="3216"/>
                      <a:pt x="120" y="3383"/>
                      <a:pt x="14" y="3560"/>
                    </a:cubicBezTo>
                    <a:cubicBezTo>
                      <a:pt x="1" y="3580"/>
                      <a:pt x="11" y="3602"/>
                      <a:pt x="27" y="3611"/>
                    </a:cubicBezTo>
                    <a:cubicBezTo>
                      <a:pt x="33" y="3615"/>
                      <a:pt x="40" y="3616"/>
                      <a:pt x="46" y="3616"/>
                    </a:cubicBezTo>
                    <a:cubicBezTo>
                      <a:pt x="59" y="3616"/>
                      <a:pt x="72" y="3609"/>
                      <a:pt x="78" y="3599"/>
                    </a:cubicBezTo>
                    <a:cubicBezTo>
                      <a:pt x="124" y="3518"/>
                      <a:pt x="175" y="3441"/>
                      <a:pt x="229" y="3367"/>
                    </a:cubicBezTo>
                    <a:cubicBezTo>
                      <a:pt x="278" y="3305"/>
                      <a:pt x="329" y="3244"/>
                      <a:pt x="384" y="3186"/>
                    </a:cubicBezTo>
                    <a:cubicBezTo>
                      <a:pt x="445" y="3125"/>
                      <a:pt x="510" y="3068"/>
                      <a:pt x="580" y="3013"/>
                    </a:cubicBezTo>
                    <a:cubicBezTo>
                      <a:pt x="580" y="3013"/>
                      <a:pt x="584" y="3010"/>
                      <a:pt x="587" y="3010"/>
                    </a:cubicBezTo>
                    <a:lnTo>
                      <a:pt x="584" y="3010"/>
                    </a:lnTo>
                    <a:cubicBezTo>
                      <a:pt x="635" y="2971"/>
                      <a:pt x="690" y="2935"/>
                      <a:pt x="745" y="2900"/>
                    </a:cubicBezTo>
                    <a:cubicBezTo>
                      <a:pt x="761" y="2894"/>
                      <a:pt x="777" y="2884"/>
                      <a:pt x="789" y="2874"/>
                    </a:cubicBezTo>
                    <a:lnTo>
                      <a:pt x="789" y="2874"/>
                    </a:lnTo>
                    <a:cubicBezTo>
                      <a:pt x="709" y="3039"/>
                      <a:pt x="638" y="3206"/>
                      <a:pt x="571" y="3376"/>
                    </a:cubicBezTo>
                    <a:cubicBezTo>
                      <a:pt x="503" y="3553"/>
                      <a:pt x="442" y="3734"/>
                      <a:pt x="381" y="3914"/>
                    </a:cubicBezTo>
                    <a:cubicBezTo>
                      <a:pt x="317" y="4097"/>
                      <a:pt x="249" y="4284"/>
                      <a:pt x="175" y="4464"/>
                    </a:cubicBezTo>
                    <a:cubicBezTo>
                      <a:pt x="178" y="4461"/>
                      <a:pt x="178" y="4458"/>
                      <a:pt x="181" y="4455"/>
                    </a:cubicBezTo>
                    <a:lnTo>
                      <a:pt x="181" y="4455"/>
                    </a:lnTo>
                    <a:cubicBezTo>
                      <a:pt x="149" y="4535"/>
                      <a:pt x="117" y="4612"/>
                      <a:pt x="82" y="4690"/>
                    </a:cubicBezTo>
                    <a:cubicBezTo>
                      <a:pt x="72" y="4709"/>
                      <a:pt x="75" y="4734"/>
                      <a:pt x="97" y="4745"/>
                    </a:cubicBezTo>
                    <a:cubicBezTo>
                      <a:pt x="103" y="4748"/>
                      <a:pt x="110" y="4749"/>
                      <a:pt x="117" y="4749"/>
                    </a:cubicBezTo>
                    <a:cubicBezTo>
                      <a:pt x="131" y="4749"/>
                      <a:pt x="146" y="4743"/>
                      <a:pt x="152" y="4728"/>
                    </a:cubicBezTo>
                    <a:cubicBezTo>
                      <a:pt x="256" y="4497"/>
                      <a:pt x="352" y="4265"/>
                      <a:pt x="442" y="4027"/>
                    </a:cubicBezTo>
                    <a:lnTo>
                      <a:pt x="442" y="4033"/>
                    </a:lnTo>
                    <a:cubicBezTo>
                      <a:pt x="545" y="3769"/>
                      <a:pt x="654" y="3509"/>
                      <a:pt x="773" y="3251"/>
                    </a:cubicBezTo>
                    <a:cubicBezTo>
                      <a:pt x="828" y="3132"/>
                      <a:pt x="889" y="3013"/>
                      <a:pt x="957" y="2897"/>
                    </a:cubicBezTo>
                    <a:cubicBezTo>
                      <a:pt x="960" y="2923"/>
                      <a:pt x="966" y="2949"/>
                      <a:pt x="970" y="2971"/>
                    </a:cubicBezTo>
                    <a:cubicBezTo>
                      <a:pt x="1002" y="3200"/>
                      <a:pt x="1009" y="3431"/>
                      <a:pt x="986" y="3660"/>
                    </a:cubicBezTo>
                    <a:lnTo>
                      <a:pt x="986" y="3657"/>
                    </a:lnTo>
                    <a:cubicBezTo>
                      <a:pt x="973" y="3737"/>
                      <a:pt x="960" y="3818"/>
                      <a:pt x="944" y="3898"/>
                    </a:cubicBezTo>
                    <a:cubicBezTo>
                      <a:pt x="925" y="3978"/>
                      <a:pt x="902" y="4055"/>
                      <a:pt x="874" y="4133"/>
                    </a:cubicBezTo>
                    <a:cubicBezTo>
                      <a:pt x="864" y="4152"/>
                      <a:pt x="883" y="4171"/>
                      <a:pt x="899" y="4178"/>
                    </a:cubicBezTo>
                    <a:cubicBezTo>
                      <a:pt x="908" y="4178"/>
                      <a:pt x="918" y="4178"/>
                      <a:pt x="925" y="4171"/>
                    </a:cubicBezTo>
                    <a:cubicBezTo>
                      <a:pt x="935" y="4168"/>
                      <a:pt x="941" y="4159"/>
                      <a:pt x="944" y="4149"/>
                    </a:cubicBezTo>
                    <a:cubicBezTo>
                      <a:pt x="986" y="4043"/>
                      <a:pt x="1018" y="3930"/>
                      <a:pt x="1044" y="3818"/>
                    </a:cubicBezTo>
                    <a:cubicBezTo>
                      <a:pt x="1070" y="3699"/>
                      <a:pt x="1082" y="3576"/>
                      <a:pt x="1092" y="3454"/>
                    </a:cubicBezTo>
                    <a:cubicBezTo>
                      <a:pt x="1105" y="3325"/>
                      <a:pt x="1105" y="3197"/>
                      <a:pt x="1098" y="3068"/>
                    </a:cubicBezTo>
                    <a:cubicBezTo>
                      <a:pt x="1092" y="2958"/>
                      <a:pt x="1076" y="2846"/>
                      <a:pt x="1054" y="2736"/>
                    </a:cubicBezTo>
                    <a:cubicBezTo>
                      <a:pt x="1101" y="2662"/>
                      <a:pt x="1147" y="2588"/>
                      <a:pt x="1198" y="2521"/>
                    </a:cubicBezTo>
                    <a:cubicBezTo>
                      <a:pt x="1369" y="2298"/>
                      <a:pt x="1562" y="2102"/>
                      <a:pt x="1765" y="1912"/>
                    </a:cubicBezTo>
                    <a:cubicBezTo>
                      <a:pt x="1961" y="1732"/>
                      <a:pt x="2167" y="1555"/>
                      <a:pt x="2380" y="1387"/>
                    </a:cubicBezTo>
                    <a:cubicBezTo>
                      <a:pt x="2453" y="1333"/>
                      <a:pt x="2531" y="1278"/>
                      <a:pt x="2608" y="1224"/>
                    </a:cubicBezTo>
                    <a:cubicBezTo>
                      <a:pt x="2634" y="1313"/>
                      <a:pt x="2656" y="1407"/>
                      <a:pt x="2670" y="1500"/>
                    </a:cubicBezTo>
                    <a:cubicBezTo>
                      <a:pt x="2682" y="1594"/>
                      <a:pt x="2689" y="1687"/>
                      <a:pt x="2689" y="1780"/>
                    </a:cubicBezTo>
                    <a:cubicBezTo>
                      <a:pt x="2692" y="1876"/>
                      <a:pt x="2685" y="1973"/>
                      <a:pt x="2676" y="2066"/>
                    </a:cubicBezTo>
                    <a:cubicBezTo>
                      <a:pt x="2656" y="2234"/>
                      <a:pt x="2624" y="2398"/>
                      <a:pt x="2582" y="2562"/>
                    </a:cubicBezTo>
                    <a:cubicBezTo>
                      <a:pt x="2560" y="2649"/>
                      <a:pt x="2531" y="2736"/>
                      <a:pt x="2505" y="2820"/>
                    </a:cubicBezTo>
                    <a:cubicBezTo>
                      <a:pt x="2476" y="2904"/>
                      <a:pt x="2444" y="2990"/>
                      <a:pt x="2412" y="3071"/>
                    </a:cubicBezTo>
                    <a:cubicBezTo>
                      <a:pt x="2412" y="3071"/>
                      <a:pt x="2412" y="3071"/>
                      <a:pt x="2412" y="3071"/>
                    </a:cubicBezTo>
                    <a:lnTo>
                      <a:pt x="2412" y="3071"/>
                    </a:lnTo>
                    <a:cubicBezTo>
                      <a:pt x="2404" y="3091"/>
                      <a:pt x="2395" y="3115"/>
                      <a:pt x="2386" y="3139"/>
                    </a:cubicBezTo>
                    <a:cubicBezTo>
                      <a:pt x="2383" y="3148"/>
                      <a:pt x="2380" y="3155"/>
                      <a:pt x="2383" y="3164"/>
                    </a:cubicBezTo>
                    <a:cubicBezTo>
                      <a:pt x="2386" y="3174"/>
                      <a:pt x="2392" y="3183"/>
                      <a:pt x="2399" y="3186"/>
                    </a:cubicBezTo>
                    <a:cubicBezTo>
                      <a:pt x="2405" y="3190"/>
                      <a:pt x="2412" y="3192"/>
                      <a:pt x="2420" y="3192"/>
                    </a:cubicBezTo>
                    <a:cubicBezTo>
                      <a:pt x="2433" y="3192"/>
                      <a:pt x="2446" y="3186"/>
                      <a:pt x="2450" y="3174"/>
                    </a:cubicBezTo>
                    <a:cubicBezTo>
                      <a:pt x="2585" y="2849"/>
                      <a:pt x="2704" y="2514"/>
                      <a:pt x="2762" y="2163"/>
                    </a:cubicBezTo>
                    <a:cubicBezTo>
                      <a:pt x="2792" y="1992"/>
                      <a:pt x="2808" y="1818"/>
                      <a:pt x="2805" y="1645"/>
                    </a:cubicBezTo>
                    <a:cubicBezTo>
                      <a:pt x="2801" y="1475"/>
                      <a:pt x="2775" y="1301"/>
                      <a:pt x="2734" y="1133"/>
                    </a:cubicBezTo>
                    <a:cubicBezTo>
                      <a:pt x="3155" y="847"/>
                      <a:pt x="3600" y="599"/>
                      <a:pt x="4066" y="396"/>
                    </a:cubicBezTo>
                    <a:cubicBezTo>
                      <a:pt x="4099" y="383"/>
                      <a:pt x="4130" y="374"/>
                      <a:pt x="4160" y="361"/>
                    </a:cubicBezTo>
                    <a:cubicBezTo>
                      <a:pt x="4176" y="355"/>
                      <a:pt x="4188" y="348"/>
                      <a:pt x="4204" y="341"/>
                    </a:cubicBezTo>
                    <a:cubicBezTo>
                      <a:pt x="4234" y="325"/>
                      <a:pt x="4253" y="300"/>
                      <a:pt x="4272" y="270"/>
                    </a:cubicBezTo>
                    <a:cubicBezTo>
                      <a:pt x="4295" y="229"/>
                      <a:pt x="4301" y="181"/>
                      <a:pt x="4288" y="132"/>
                    </a:cubicBezTo>
                    <a:cubicBezTo>
                      <a:pt x="4276" y="87"/>
                      <a:pt x="4243" y="46"/>
                      <a:pt x="4201" y="22"/>
                    </a:cubicBezTo>
                    <a:cubicBezTo>
                      <a:pt x="4172" y="7"/>
                      <a:pt x="4143" y="0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35"/>
            <p:cNvGrpSpPr/>
            <p:nvPr/>
          </p:nvGrpSpPr>
          <p:grpSpPr>
            <a:xfrm>
              <a:off x="4279612" y="1053710"/>
              <a:ext cx="3167969" cy="4514846"/>
              <a:chOff x="4127306" y="856213"/>
              <a:chExt cx="2917905" cy="4158465"/>
            </a:xfrm>
          </p:grpSpPr>
          <p:sp>
            <p:nvSpPr>
              <p:cNvPr id="1375" name="Google Shape;1375;p35"/>
              <p:cNvSpPr/>
              <p:nvPr/>
            </p:nvSpPr>
            <p:spPr>
              <a:xfrm>
                <a:off x="4858315" y="3763439"/>
                <a:ext cx="600050" cy="392403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2640" extrusionOk="0">
                    <a:moveTo>
                      <a:pt x="1712" y="1"/>
                    </a:moveTo>
                    <a:cubicBezTo>
                      <a:pt x="1600" y="1"/>
                      <a:pt x="1484" y="10"/>
                      <a:pt x="1365" y="32"/>
                    </a:cubicBezTo>
                    <a:cubicBezTo>
                      <a:pt x="1207" y="58"/>
                      <a:pt x="1059" y="123"/>
                      <a:pt x="934" y="184"/>
                    </a:cubicBezTo>
                    <a:cubicBezTo>
                      <a:pt x="747" y="268"/>
                      <a:pt x="564" y="380"/>
                      <a:pt x="387" y="519"/>
                    </a:cubicBezTo>
                    <a:cubicBezTo>
                      <a:pt x="399" y="476"/>
                      <a:pt x="415" y="435"/>
                      <a:pt x="432" y="390"/>
                    </a:cubicBezTo>
                    <a:cubicBezTo>
                      <a:pt x="441" y="364"/>
                      <a:pt x="432" y="329"/>
                      <a:pt x="418" y="306"/>
                    </a:cubicBezTo>
                    <a:cubicBezTo>
                      <a:pt x="402" y="280"/>
                      <a:pt x="377" y="261"/>
                      <a:pt x="348" y="255"/>
                    </a:cubicBezTo>
                    <a:cubicBezTo>
                      <a:pt x="338" y="255"/>
                      <a:pt x="332" y="252"/>
                      <a:pt x="322" y="252"/>
                    </a:cubicBezTo>
                    <a:cubicBezTo>
                      <a:pt x="303" y="252"/>
                      <a:pt x="280" y="258"/>
                      <a:pt x="264" y="268"/>
                    </a:cubicBezTo>
                    <a:cubicBezTo>
                      <a:pt x="235" y="283"/>
                      <a:pt x="222" y="306"/>
                      <a:pt x="213" y="338"/>
                    </a:cubicBezTo>
                    <a:cubicBezTo>
                      <a:pt x="100" y="647"/>
                      <a:pt x="1" y="1111"/>
                      <a:pt x="174" y="1549"/>
                    </a:cubicBezTo>
                    <a:cubicBezTo>
                      <a:pt x="238" y="1709"/>
                      <a:pt x="335" y="1861"/>
                      <a:pt x="464" y="1996"/>
                    </a:cubicBezTo>
                    <a:cubicBezTo>
                      <a:pt x="576" y="2115"/>
                      <a:pt x="718" y="2225"/>
                      <a:pt x="889" y="2318"/>
                    </a:cubicBezTo>
                    <a:cubicBezTo>
                      <a:pt x="1191" y="2485"/>
                      <a:pt x="1558" y="2588"/>
                      <a:pt x="1980" y="2627"/>
                    </a:cubicBezTo>
                    <a:cubicBezTo>
                      <a:pt x="2073" y="2636"/>
                      <a:pt x="2170" y="2639"/>
                      <a:pt x="2263" y="2639"/>
                    </a:cubicBezTo>
                    <a:cubicBezTo>
                      <a:pt x="2546" y="2639"/>
                      <a:pt x="2820" y="2601"/>
                      <a:pt x="3077" y="2527"/>
                    </a:cubicBezTo>
                    <a:cubicBezTo>
                      <a:pt x="3248" y="2476"/>
                      <a:pt x="3399" y="2411"/>
                      <a:pt x="3531" y="2330"/>
                    </a:cubicBezTo>
                    <a:cubicBezTo>
                      <a:pt x="3670" y="2247"/>
                      <a:pt x="3786" y="2144"/>
                      <a:pt x="3872" y="2025"/>
                    </a:cubicBezTo>
                    <a:cubicBezTo>
                      <a:pt x="3956" y="1912"/>
                      <a:pt x="4010" y="1780"/>
                      <a:pt x="4027" y="1642"/>
                    </a:cubicBezTo>
                    <a:cubicBezTo>
                      <a:pt x="4037" y="1558"/>
                      <a:pt x="4037" y="1484"/>
                      <a:pt x="4027" y="1410"/>
                    </a:cubicBezTo>
                    <a:cubicBezTo>
                      <a:pt x="4010" y="1294"/>
                      <a:pt x="3975" y="1182"/>
                      <a:pt x="3921" y="1066"/>
                    </a:cubicBezTo>
                    <a:cubicBezTo>
                      <a:pt x="3869" y="963"/>
                      <a:pt x="3795" y="863"/>
                      <a:pt x="3692" y="754"/>
                    </a:cubicBezTo>
                    <a:cubicBezTo>
                      <a:pt x="3608" y="666"/>
                      <a:pt x="3505" y="580"/>
                      <a:pt x="3373" y="493"/>
                    </a:cubicBezTo>
                    <a:cubicBezTo>
                      <a:pt x="3155" y="345"/>
                      <a:pt x="2887" y="222"/>
                      <a:pt x="2575" y="133"/>
                    </a:cubicBezTo>
                    <a:cubicBezTo>
                      <a:pt x="2299" y="48"/>
                      <a:pt x="2015" y="4"/>
                      <a:pt x="1739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5"/>
              <p:cNvSpPr/>
              <p:nvPr/>
            </p:nvSpPr>
            <p:spPr>
              <a:xfrm>
                <a:off x="5912316" y="3928135"/>
                <a:ext cx="743039" cy="980264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6595" extrusionOk="0">
                    <a:moveTo>
                      <a:pt x="1744" y="0"/>
                    </a:moveTo>
                    <a:cubicBezTo>
                      <a:pt x="1461" y="0"/>
                      <a:pt x="1175" y="75"/>
                      <a:pt x="924" y="210"/>
                    </a:cubicBezTo>
                    <a:cubicBezTo>
                      <a:pt x="676" y="345"/>
                      <a:pt x="460" y="550"/>
                      <a:pt x="299" y="812"/>
                    </a:cubicBezTo>
                    <a:cubicBezTo>
                      <a:pt x="141" y="1069"/>
                      <a:pt x="45" y="1381"/>
                      <a:pt x="16" y="1732"/>
                    </a:cubicBezTo>
                    <a:cubicBezTo>
                      <a:pt x="0" y="1896"/>
                      <a:pt x="9" y="2061"/>
                      <a:pt x="19" y="2218"/>
                    </a:cubicBezTo>
                    <a:cubicBezTo>
                      <a:pt x="29" y="2360"/>
                      <a:pt x="42" y="2511"/>
                      <a:pt x="58" y="2665"/>
                    </a:cubicBezTo>
                    <a:cubicBezTo>
                      <a:pt x="141" y="3370"/>
                      <a:pt x="299" y="4014"/>
                      <a:pt x="528" y="4580"/>
                    </a:cubicBezTo>
                    <a:cubicBezTo>
                      <a:pt x="808" y="5266"/>
                      <a:pt x="1171" y="5794"/>
                      <a:pt x="1612" y="6145"/>
                    </a:cubicBezTo>
                    <a:cubicBezTo>
                      <a:pt x="1738" y="6244"/>
                      <a:pt x="1870" y="6332"/>
                      <a:pt x="2005" y="6406"/>
                    </a:cubicBezTo>
                    <a:cubicBezTo>
                      <a:pt x="2175" y="6495"/>
                      <a:pt x="2356" y="6553"/>
                      <a:pt x="2546" y="6580"/>
                    </a:cubicBezTo>
                    <a:cubicBezTo>
                      <a:pt x="2626" y="6589"/>
                      <a:pt x="2704" y="6595"/>
                      <a:pt x="2781" y="6595"/>
                    </a:cubicBezTo>
                    <a:lnTo>
                      <a:pt x="2813" y="6595"/>
                    </a:lnTo>
                    <a:cubicBezTo>
                      <a:pt x="2897" y="6592"/>
                      <a:pt x="2990" y="6583"/>
                      <a:pt x="3096" y="6563"/>
                    </a:cubicBezTo>
                    <a:cubicBezTo>
                      <a:pt x="3261" y="6534"/>
                      <a:pt x="3431" y="6476"/>
                      <a:pt x="3611" y="6383"/>
                    </a:cubicBezTo>
                    <a:cubicBezTo>
                      <a:pt x="3766" y="6309"/>
                      <a:pt x="3917" y="6206"/>
                      <a:pt x="4081" y="6070"/>
                    </a:cubicBezTo>
                    <a:cubicBezTo>
                      <a:pt x="4216" y="5958"/>
                      <a:pt x="4351" y="5816"/>
                      <a:pt x="4473" y="5656"/>
                    </a:cubicBezTo>
                    <a:cubicBezTo>
                      <a:pt x="4647" y="5427"/>
                      <a:pt x="4779" y="5144"/>
                      <a:pt x="4870" y="4809"/>
                    </a:cubicBezTo>
                    <a:cubicBezTo>
                      <a:pt x="4934" y="4564"/>
                      <a:pt x="4972" y="4301"/>
                      <a:pt x="4986" y="4001"/>
                    </a:cubicBezTo>
                    <a:cubicBezTo>
                      <a:pt x="4999" y="3741"/>
                      <a:pt x="4986" y="3460"/>
                      <a:pt x="4950" y="3171"/>
                    </a:cubicBezTo>
                    <a:cubicBezTo>
                      <a:pt x="4876" y="2597"/>
                      <a:pt x="4721" y="2099"/>
                      <a:pt x="4493" y="1687"/>
                    </a:cubicBezTo>
                    <a:cubicBezTo>
                      <a:pt x="4473" y="1655"/>
                      <a:pt x="4435" y="1632"/>
                      <a:pt x="4393" y="1632"/>
                    </a:cubicBezTo>
                    <a:cubicBezTo>
                      <a:pt x="4374" y="1632"/>
                      <a:pt x="4354" y="1639"/>
                      <a:pt x="4338" y="1648"/>
                    </a:cubicBezTo>
                    <a:cubicBezTo>
                      <a:pt x="4316" y="1661"/>
                      <a:pt x="4296" y="1684"/>
                      <a:pt x="4290" y="1709"/>
                    </a:cubicBezTo>
                    <a:cubicBezTo>
                      <a:pt x="4100" y="1410"/>
                      <a:pt x="3855" y="1124"/>
                      <a:pt x="3573" y="856"/>
                    </a:cubicBezTo>
                    <a:cubicBezTo>
                      <a:pt x="3447" y="737"/>
                      <a:pt x="3309" y="621"/>
                      <a:pt x="3160" y="512"/>
                    </a:cubicBezTo>
                    <a:cubicBezTo>
                      <a:pt x="3029" y="415"/>
                      <a:pt x="2890" y="329"/>
                      <a:pt x="2752" y="258"/>
                    </a:cubicBezTo>
                    <a:cubicBezTo>
                      <a:pt x="2436" y="97"/>
                      <a:pt x="2102" y="7"/>
                      <a:pt x="17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5"/>
              <p:cNvSpPr/>
              <p:nvPr/>
            </p:nvSpPr>
            <p:spPr>
              <a:xfrm>
                <a:off x="5823727" y="3588495"/>
                <a:ext cx="898662" cy="785995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5288" extrusionOk="0">
                    <a:moveTo>
                      <a:pt x="2401" y="0"/>
                    </a:moveTo>
                    <a:cubicBezTo>
                      <a:pt x="2224" y="0"/>
                      <a:pt x="2047" y="20"/>
                      <a:pt x="1880" y="55"/>
                    </a:cubicBezTo>
                    <a:cubicBezTo>
                      <a:pt x="1616" y="109"/>
                      <a:pt x="1362" y="219"/>
                      <a:pt x="1143" y="364"/>
                    </a:cubicBezTo>
                    <a:cubicBezTo>
                      <a:pt x="914" y="518"/>
                      <a:pt x="721" y="715"/>
                      <a:pt x="570" y="956"/>
                    </a:cubicBezTo>
                    <a:cubicBezTo>
                      <a:pt x="461" y="1133"/>
                      <a:pt x="374" y="1336"/>
                      <a:pt x="316" y="1565"/>
                    </a:cubicBezTo>
                    <a:cubicBezTo>
                      <a:pt x="284" y="1681"/>
                      <a:pt x="265" y="1809"/>
                      <a:pt x="245" y="1976"/>
                    </a:cubicBezTo>
                    <a:cubicBezTo>
                      <a:pt x="238" y="1960"/>
                      <a:pt x="232" y="1938"/>
                      <a:pt x="226" y="1915"/>
                    </a:cubicBezTo>
                    <a:cubicBezTo>
                      <a:pt x="210" y="1867"/>
                      <a:pt x="168" y="1831"/>
                      <a:pt x="116" y="1831"/>
                    </a:cubicBezTo>
                    <a:cubicBezTo>
                      <a:pt x="106" y="1831"/>
                      <a:pt x="97" y="1835"/>
                      <a:pt x="87" y="1838"/>
                    </a:cubicBezTo>
                    <a:cubicBezTo>
                      <a:pt x="58" y="1844"/>
                      <a:pt x="33" y="1864"/>
                      <a:pt x="20" y="1893"/>
                    </a:cubicBezTo>
                    <a:cubicBezTo>
                      <a:pt x="4" y="1918"/>
                      <a:pt x="0" y="1947"/>
                      <a:pt x="10" y="1973"/>
                    </a:cubicBezTo>
                    <a:cubicBezTo>
                      <a:pt x="81" y="2202"/>
                      <a:pt x="184" y="2501"/>
                      <a:pt x="319" y="2784"/>
                    </a:cubicBezTo>
                    <a:cubicBezTo>
                      <a:pt x="458" y="3080"/>
                      <a:pt x="625" y="3322"/>
                      <a:pt x="818" y="3505"/>
                    </a:cubicBezTo>
                    <a:cubicBezTo>
                      <a:pt x="924" y="3605"/>
                      <a:pt x="1043" y="3689"/>
                      <a:pt x="1175" y="3753"/>
                    </a:cubicBezTo>
                    <a:cubicBezTo>
                      <a:pt x="1330" y="3827"/>
                      <a:pt x="1507" y="3866"/>
                      <a:pt x="1719" y="3872"/>
                    </a:cubicBezTo>
                    <a:lnTo>
                      <a:pt x="1764" y="3872"/>
                    </a:lnTo>
                    <a:cubicBezTo>
                      <a:pt x="1906" y="3872"/>
                      <a:pt x="2051" y="3856"/>
                      <a:pt x="2192" y="3837"/>
                    </a:cubicBezTo>
                    <a:lnTo>
                      <a:pt x="2266" y="3830"/>
                    </a:lnTo>
                    <a:cubicBezTo>
                      <a:pt x="2382" y="3814"/>
                      <a:pt x="2517" y="3801"/>
                      <a:pt x="2655" y="3801"/>
                    </a:cubicBezTo>
                    <a:cubicBezTo>
                      <a:pt x="2717" y="3801"/>
                      <a:pt x="2778" y="3805"/>
                      <a:pt x="2839" y="3811"/>
                    </a:cubicBezTo>
                    <a:cubicBezTo>
                      <a:pt x="2984" y="3830"/>
                      <a:pt x="3123" y="3863"/>
                      <a:pt x="3254" y="3914"/>
                    </a:cubicBezTo>
                    <a:cubicBezTo>
                      <a:pt x="3402" y="3972"/>
                      <a:pt x="3544" y="4052"/>
                      <a:pt x="3689" y="4159"/>
                    </a:cubicBezTo>
                    <a:lnTo>
                      <a:pt x="3702" y="4165"/>
                    </a:lnTo>
                    <a:lnTo>
                      <a:pt x="3702" y="4168"/>
                    </a:lnTo>
                    <a:cubicBezTo>
                      <a:pt x="3895" y="4313"/>
                      <a:pt x="4069" y="4481"/>
                      <a:pt x="4239" y="4645"/>
                    </a:cubicBezTo>
                    <a:cubicBezTo>
                      <a:pt x="4313" y="4716"/>
                      <a:pt x="4384" y="4786"/>
                      <a:pt x="4461" y="4854"/>
                    </a:cubicBezTo>
                    <a:cubicBezTo>
                      <a:pt x="4587" y="4973"/>
                      <a:pt x="4738" y="5105"/>
                      <a:pt x="4912" y="5191"/>
                    </a:cubicBezTo>
                    <a:cubicBezTo>
                      <a:pt x="5035" y="5253"/>
                      <a:pt x="5160" y="5288"/>
                      <a:pt x="5279" y="5288"/>
                    </a:cubicBezTo>
                    <a:cubicBezTo>
                      <a:pt x="5298" y="5288"/>
                      <a:pt x="5317" y="5285"/>
                      <a:pt x="5337" y="5285"/>
                    </a:cubicBezTo>
                    <a:cubicBezTo>
                      <a:pt x="5402" y="5279"/>
                      <a:pt x="5463" y="5263"/>
                      <a:pt x="5530" y="5234"/>
                    </a:cubicBezTo>
                    <a:cubicBezTo>
                      <a:pt x="5582" y="5211"/>
                      <a:pt x="5636" y="5176"/>
                      <a:pt x="5694" y="5124"/>
                    </a:cubicBezTo>
                    <a:cubicBezTo>
                      <a:pt x="5739" y="5086"/>
                      <a:pt x="5778" y="5037"/>
                      <a:pt x="5816" y="4979"/>
                    </a:cubicBezTo>
                    <a:cubicBezTo>
                      <a:pt x="5865" y="4912"/>
                      <a:pt x="5897" y="4838"/>
                      <a:pt x="5919" y="4780"/>
                    </a:cubicBezTo>
                    <a:cubicBezTo>
                      <a:pt x="6045" y="4438"/>
                      <a:pt x="6013" y="4075"/>
                      <a:pt x="5962" y="3762"/>
                    </a:cubicBezTo>
                    <a:cubicBezTo>
                      <a:pt x="5904" y="3419"/>
                      <a:pt x="5794" y="3061"/>
                      <a:pt x="5629" y="2678"/>
                    </a:cubicBezTo>
                    <a:cubicBezTo>
                      <a:pt x="5475" y="2321"/>
                      <a:pt x="5282" y="1976"/>
                      <a:pt x="5057" y="1648"/>
                    </a:cubicBezTo>
                    <a:cubicBezTo>
                      <a:pt x="4831" y="1326"/>
                      <a:pt x="4580" y="1036"/>
                      <a:pt x="4316" y="788"/>
                    </a:cubicBezTo>
                    <a:cubicBezTo>
                      <a:pt x="4069" y="560"/>
                      <a:pt x="3808" y="383"/>
                      <a:pt x="3541" y="258"/>
                    </a:cubicBezTo>
                    <a:cubicBezTo>
                      <a:pt x="3184" y="90"/>
                      <a:pt x="2791" y="0"/>
                      <a:pt x="2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5"/>
              <p:cNvSpPr/>
              <p:nvPr/>
            </p:nvSpPr>
            <p:spPr>
              <a:xfrm>
                <a:off x="6183880" y="4082274"/>
                <a:ext cx="70603" cy="3968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67" extrusionOk="0">
                    <a:moveTo>
                      <a:pt x="368" y="0"/>
                    </a:moveTo>
                    <a:cubicBezTo>
                      <a:pt x="323" y="0"/>
                      <a:pt x="278" y="3"/>
                      <a:pt x="232" y="9"/>
                    </a:cubicBezTo>
                    <a:cubicBezTo>
                      <a:pt x="178" y="19"/>
                      <a:pt x="127" y="39"/>
                      <a:pt x="75" y="58"/>
                    </a:cubicBezTo>
                    <a:cubicBezTo>
                      <a:pt x="20" y="77"/>
                      <a:pt x="1" y="155"/>
                      <a:pt x="24" y="206"/>
                    </a:cubicBezTo>
                    <a:cubicBezTo>
                      <a:pt x="36" y="232"/>
                      <a:pt x="59" y="251"/>
                      <a:pt x="88" y="260"/>
                    </a:cubicBezTo>
                    <a:cubicBezTo>
                      <a:pt x="100" y="265"/>
                      <a:pt x="111" y="266"/>
                      <a:pt x="123" y="266"/>
                    </a:cubicBezTo>
                    <a:cubicBezTo>
                      <a:pt x="139" y="266"/>
                      <a:pt x="155" y="263"/>
                      <a:pt x="171" y="257"/>
                    </a:cubicBezTo>
                    <a:cubicBezTo>
                      <a:pt x="178" y="254"/>
                      <a:pt x="185" y="251"/>
                      <a:pt x="191" y="247"/>
                    </a:cubicBezTo>
                    <a:cubicBezTo>
                      <a:pt x="239" y="235"/>
                      <a:pt x="290" y="225"/>
                      <a:pt x="342" y="222"/>
                    </a:cubicBezTo>
                    <a:lnTo>
                      <a:pt x="352" y="222"/>
                    </a:lnTo>
                    <a:cubicBezTo>
                      <a:pt x="384" y="219"/>
                      <a:pt x="410" y="216"/>
                      <a:pt x="432" y="193"/>
                    </a:cubicBezTo>
                    <a:cubicBezTo>
                      <a:pt x="455" y="174"/>
                      <a:pt x="468" y="148"/>
                      <a:pt x="471" y="119"/>
                    </a:cubicBezTo>
                    <a:cubicBezTo>
                      <a:pt x="474" y="90"/>
                      <a:pt x="464" y="61"/>
                      <a:pt x="445" y="39"/>
                    </a:cubicBezTo>
                    <a:cubicBezTo>
                      <a:pt x="426" y="19"/>
                      <a:pt x="397" y="0"/>
                      <a:pt x="37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5"/>
              <p:cNvSpPr/>
              <p:nvPr/>
            </p:nvSpPr>
            <p:spPr>
              <a:xfrm>
                <a:off x="6299373" y="4093719"/>
                <a:ext cx="69860" cy="4310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290" extrusionOk="0">
                    <a:moveTo>
                      <a:pt x="125" y="0"/>
                    </a:moveTo>
                    <a:cubicBezTo>
                      <a:pt x="80" y="0"/>
                      <a:pt x="35" y="26"/>
                      <a:pt x="19" y="74"/>
                    </a:cubicBezTo>
                    <a:cubicBezTo>
                      <a:pt x="0" y="129"/>
                      <a:pt x="29" y="200"/>
                      <a:pt x="87" y="216"/>
                    </a:cubicBezTo>
                    <a:cubicBezTo>
                      <a:pt x="161" y="235"/>
                      <a:pt x="235" y="261"/>
                      <a:pt x="309" y="283"/>
                    </a:cubicBezTo>
                    <a:cubicBezTo>
                      <a:pt x="320" y="287"/>
                      <a:pt x="332" y="289"/>
                      <a:pt x="344" y="289"/>
                    </a:cubicBezTo>
                    <a:cubicBezTo>
                      <a:pt x="388" y="289"/>
                      <a:pt x="432" y="262"/>
                      <a:pt x="447" y="216"/>
                    </a:cubicBezTo>
                    <a:cubicBezTo>
                      <a:pt x="470" y="161"/>
                      <a:pt x="437" y="93"/>
                      <a:pt x="379" y="74"/>
                    </a:cubicBezTo>
                    <a:cubicBezTo>
                      <a:pt x="309" y="51"/>
                      <a:pt x="235" y="29"/>
                      <a:pt x="161" y="7"/>
                    </a:cubicBezTo>
                    <a:cubicBezTo>
                      <a:pt x="148" y="3"/>
                      <a:pt x="138" y="0"/>
                      <a:pt x="12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5"/>
              <p:cNvSpPr/>
              <p:nvPr/>
            </p:nvSpPr>
            <p:spPr>
              <a:xfrm>
                <a:off x="6409366" y="4160160"/>
                <a:ext cx="62279" cy="4934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32" extrusionOk="0">
                    <a:moveTo>
                      <a:pt x="113" y="1"/>
                    </a:moveTo>
                    <a:cubicBezTo>
                      <a:pt x="106" y="1"/>
                      <a:pt x="100" y="4"/>
                      <a:pt x="94" y="4"/>
                    </a:cubicBezTo>
                    <a:cubicBezTo>
                      <a:pt x="64" y="10"/>
                      <a:pt x="39" y="26"/>
                      <a:pt x="19" y="48"/>
                    </a:cubicBezTo>
                    <a:cubicBezTo>
                      <a:pt x="3" y="75"/>
                      <a:pt x="0" y="103"/>
                      <a:pt x="3" y="133"/>
                    </a:cubicBezTo>
                    <a:cubicBezTo>
                      <a:pt x="9" y="158"/>
                      <a:pt x="26" y="191"/>
                      <a:pt x="52" y="203"/>
                    </a:cubicBezTo>
                    <a:cubicBezTo>
                      <a:pt x="113" y="235"/>
                      <a:pt x="174" y="271"/>
                      <a:pt x="229" y="313"/>
                    </a:cubicBezTo>
                    <a:cubicBezTo>
                      <a:pt x="247" y="326"/>
                      <a:pt x="268" y="332"/>
                      <a:pt x="290" y="332"/>
                    </a:cubicBezTo>
                    <a:cubicBezTo>
                      <a:pt x="326" y="332"/>
                      <a:pt x="363" y="313"/>
                      <a:pt x="383" y="280"/>
                    </a:cubicBezTo>
                    <a:cubicBezTo>
                      <a:pt x="419" y="232"/>
                      <a:pt x="402" y="164"/>
                      <a:pt x="354" y="129"/>
                    </a:cubicBezTo>
                    <a:cubicBezTo>
                      <a:pt x="296" y="87"/>
                      <a:pt x="238" y="52"/>
                      <a:pt x="174" y="20"/>
                    </a:cubicBezTo>
                    <a:cubicBezTo>
                      <a:pt x="155" y="10"/>
                      <a:pt x="135" y="1"/>
                      <a:pt x="113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5"/>
              <p:cNvSpPr/>
              <p:nvPr/>
            </p:nvSpPr>
            <p:spPr>
              <a:xfrm>
                <a:off x="6492604" y="4231953"/>
                <a:ext cx="54104" cy="52766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55" extrusionOk="0">
                    <a:moveTo>
                      <a:pt x="122" y="0"/>
                    </a:moveTo>
                    <a:cubicBezTo>
                      <a:pt x="97" y="0"/>
                      <a:pt x="71" y="10"/>
                      <a:pt x="48" y="29"/>
                    </a:cubicBezTo>
                    <a:cubicBezTo>
                      <a:pt x="3" y="68"/>
                      <a:pt x="0" y="139"/>
                      <a:pt x="39" y="183"/>
                    </a:cubicBezTo>
                    <a:cubicBezTo>
                      <a:pt x="80" y="232"/>
                      <a:pt x="122" y="274"/>
                      <a:pt x="168" y="316"/>
                    </a:cubicBezTo>
                    <a:cubicBezTo>
                      <a:pt x="187" y="335"/>
                      <a:pt x="209" y="351"/>
                      <a:pt x="241" y="354"/>
                    </a:cubicBezTo>
                    <a:cubicBezTo>
                      <a:pt x="270" y="354"/>
                      <a:pt x="299" y="345"/>
                      <a:pt x="322" y="326"/>
                    </a:cubicBezTo>
                    <a:cubicBezTo>
                      <a:pt x="345" y="306"/>
                      <a:pt x="357" y="280"/>
                      <a:pt x="361" y="251"/>
                    </a:cubicBezTo>
                    <a:cubicBezTo>
                      <a:pt x="364" y="225"/>
                      <a:pt x="354" y="190"/>
                      <a:pt x="331" y="171"/>
                    </a:cubicBezTo>
                    <a:cubicBezTo>
                      <a:pt x="287" y="129"/>
                      <a:pt x="245" y="84"/>
                      <a:pt x="206" y="39"/>
                    </a:cubicBezTo>
                    <a:cubicBezTo>
                      <a:pt x="183" y="13"/>
                      <a:pt x="151" y="0"/>
                      <a:pt x="12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5"/>
              <p:cNvSpPr/>
              <p:nvPr/>
            </p:nvSpPr>
            <p:spPr>
              <a:xfrm>
                <a:off x="6565289" y="4287395"/>
                <a:ext cx="61387" cy="3983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268" extrusionOk="0">
                    <a:moveTo>
                      <a:pt x="116" y="0"/>
                    </a:moveTo>
                    <a:cubicBezTo>
                      <a:pt x="100" y="0"/>
                      <a:pt x="80" y="4"/>
                      <a:pt x="65" y="14"/>
                    </a:cubicBezTo>
                    <a:cubicBezTo>
                      <a:pt x="39" y="23"/>
                      <a:pt x="19" y="49"/>
                      <a:pt x="10" y="75"/>
                    </a:cubicBezTo>
                    <a:cubicBezTo>
                      <a:pt x="0" y="103"/>
                      <a:pt x="3" y="133"/>
                      <a:pt x="13" y="158"/>
                    </a:cubicBezTo>
                    <a:cubicBezTo>
                      <a:pt x="29" y="187"/>
                      <a:pt x="52" y="204"/>
                      <a:pt x="77" y="216"/>
                    </a:cubicBezTo>
                    <a:cubicBezTo>
                      <a:pt x="145" y="248"/>
                      <a:pt x="216" y="265"/>
                      <a:pt x="287" y="268"/>
                    </a:cubicBezTo>
                    <a:cubicBezTo>
                      <a:pt x="289" y="268"/>
                      <a:pt x="291" y="268"/>
                      <a:pt x="293" y="268"/>
                    </a:cubicBezTo>
                    <a:cubicBezTo>
                      <a:pt x="351" y="268"/>
                      <a:pt x="403" y="224"/>
                      <a:pt x="409" y="165"/>
                    </a:cubicBezTo>
                    <a:cubicBezTo>
                      <a:pt x="413" y="107"/>
                      <a:pt x="367" y="49"/>
                      <a:pt x="306" y="45"/>
                    </a:cubicBezTo>
                    <a:cubicBezTo>
                      <a:pt x="287" y="45"/>
                      <a:pt x="267" y="42"/>
                      <a:pt x="245" y="39"/>
                    </a:cubicBezTo>
                    <a:cubicBezTo>
                      <a:pt x="212" y="33"/>
                      <a:pt x="181" y="23"/>
                      <a:pt x="151" y="7"/>
                    </a:cubicBezTo>
                    <a:cubicBezTo>
                      <a:pt x="142" y="0"/>
                      <a:pt x="129" y="0"/>
                      <a:pt x="11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5"/>
              <p:cNvSpPr/>
              <p:nvPr/>
            </p:nvSpPr>
            <p:spPr>
              <a:xfrm>
                <a:off x="6371909" y="4270153"/>
                <a:ext cx="78183" cy="53375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591" extrusionOk="0">
                    <a:moveTo>
                      <a:pt x="123" y="1"/>
                    </a:moveTo>
                    <a:cubicBezTo>
                      <a:pt x="117" y="1"/>
                      <a:pt x="111" y="1"/>
                      <a:pt x="104" y="4"/>
                    </a:cubicBezTo>
                    <a:cubicBezTo>
                      <a:pt x="46" y="14"/>
                      <a:pt x="1" y="72"/>
                      <a:pt x="14" y="133"/>
                    </a:cubicBezTo>
                    <a:cubicBezTo>
                      <a:pt x="172" y="844"/>
                      <a:pt x="258" y="1571"/>
                      <a:pt x="288" y="2302"/>
                    </a:cubicBezTo>
                    <a:cubicBezTo>
                      <a:pt x="300" y="2691"/>
                      <a:pt x="300" y="3081"/>
                      <a:pt x="284" y="3471"/>
                    </a:cubicBezTo>
                    <a:cubicBezTo>
                      <a:pt x="281" y="3532"/>
                      <a:pt x="319" y="3586"/>
                      <a:pt x="384" y="3589"/>
                    </a:cubicBezTo>
                    <a:cubicBezTo>
                      <a:pt x="388" y="3590"/>
                      <a:pt x="391" y="3590"/>
                      <a:pt x="395" y="3590"/>
                    </a:cubicBezTo>
                    <a:cubicBezTo>
                      <a:pt x="449" y="3590"/>
                      <a:pt x="503" y="3547"/>
                      <a:pt x="506" y="3493"/>
                    </a:cubicBezTo>
                    <a:cubicBezTo>
                      <a:pt x="525" y="2923"/>
                      <a:pt x="522" y="2350"/>
                      <a:pt x="481" y="1783"/>
                    </a:cubicBezTo>
                    <a:cubicBezTo>
                      <a:pt x="439" y="1214"/>
                      <a:pt x="355" y="648"/>
                      <a:pt x="233" y="94"/>
                    </a:cubicBezTo>
                    <a:cubicBezTo>
                      <a:pt x="220" y="39"/>
                      <a:pt x="175" y="1"/>
                      <a:pt x="123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5"/>
              <p:cNvSpPr/>
              <p:nvPr/>
            </p:nvSpPr>
            <p:spPr>
              <a:xfrm>
                <a:off x="4127752" y="3899002"/>
                <a:ext cx="421090" cy="758794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5105" extrusionOk="0">
                    <a:moveTo>
                      <a:pt x="1008" y="0"/>
                    </a:moveTo>
                    <a:cubicBezTo>
                      <a:pt x="944" y="0"/>
                      <a:pt x="879" y="6"/>
                      <a:pt x="815" y="23"/>
                    </a:cubicBezTo>
                    <a:cubicBezTo>
                      <a:pt x="721" y="45"/>
                      <a:pt x="628" y="90"/>
                      <a:pt x="541" y="158"/>
                    </a:cubicBezTo>
                    <a:cubicBezTo>
                      <a:pt x="554" y="109"/>
                      <a:pt x="519" y="55"/>
                      <a:pt x="464" y="39"/>
                    </a:cubicBezTo>
                    <a:cubicBezTo>
                      <a:pt x="451" y="36"/>
                      <a:pt x="441" y="32"/>
                      <a:pt x="431" y="32"/>
                    </a:cubicBezTo>
                    <a:cubicBezTo>
                      <a:pt x="383" y="32"/>
                      <a:pt x="342" y="67"/>
                      <a:pt x="322" y="119"/>
                    </a:cubicBezTo>
                    <a:cubicBezTo>
                      <a:pt x="219" y="412"/>
                      <a:pt x="142" y="727"/>
                      <a:pt x="84" y="1088"/>
                    </a:cubicBezTo>
                    <a:cubicBezTo>
                      <a:pt x="30" y="1455"/>
                      <a:pt x="0" y="1828"/>
                      <a:pt x="0" y="2192"/>
                    </a:cubicBezTo>
                    <a:cubicBezTo>
                      <a:pt x="3" y="2572"/>
                      <a:pt x="39" y="2942"/>
                      <a:pt x="110" y="3289"/>
                    </a:cubicBezTo>
                    <a:cubicBezTo>
                      <a:pt x="180" y="3647"/>
                      <a:pt x="293" y="3965"/>
                      <a:pt x="445" y="4246"/>
                    </a:cubicBezTo>
                    <a:cubicBezTo>
                      <a:pt x="538" y="4416"/>
                      <a:pt x="651" y="4570"/>
                      <a:pt x="776" y="4709"/>
                    </a:cubicBezTo>
                    <a:cubicBezTo>
                      <a:pt x="882" y="4825"/>
                      <a:pt x="1008" y="4922"/>
                      <a:pt x="1137" y="4989"/>
                    </a:cubicBezTo>
                    <a:cubicBezTo>
                      <a:pt x="1256" y="5053"/>
                      <a:pt x="1385" y="5088"/>
                      <a:pt x="1523" y="5102"/>
                    </a:cubicBezTo>
                    <a:cubicBezTo>
                      <a:pt x="1545" y="5102"/>
                      <a:pt x="1565" y="5105"/>
                      <a:pt x="1584" y="5105"/>
                    </a:cubicBezTo>
                    <a:cubicBezTo>
                      <a:pt x="1680" y="5105"/>
                      <a:pt x="1783" y="5085"/>
                      <a:pt x="1884" y="5050"/>
                    </a:cubicBezTo>
                    <a:cubicBezTo>
                      <a:pt x="2115" y="4966"/>
                      <a:pt x="2324" y="4790"/>
                      <a:pt x="2492" y="4542"/>
                    </a:cubicBezTo>
                    <a:cubicBezTo>
                      <a:pt x="2652" y="4300"/>
                      <a:pt x="2756" y="3998"/>
                      <a:pt x="2797" y="3643"/>
                    </a:cubicBezTo>
                    <a:cubicBezTo>
                      <a:pt x="2833" y="3338"/>
                      <a:pt x="2797" y="3029"/>
                      <a:pt x="2753" y="2736"/>
                    </a:cubicBezTo>
                    <a:cubicBezTo>
                      <a:pt x="2704" y="2420"/>
                      <a:pt x="2630" y="2098"/>
                      <a:pt x="2536" y="1786"/>
                    </a:cubicBezTo>
                    <a:cubicBezTo>
                      <a:pt x="2431" y="1432"/>
                      <a:pt x="2308" y="1130"/>
                      <a:pt x="2160" y="866"/>
                    </a:cubicBezTo>
                    <a:cubicBezTo>
                      <a:pt x="2089" y="731"/>
                      <a:pt x="2003" y="605"/>
                      <a:pt x="1909" y="489"/>
                    </a:cubicBezTo>
                    <a:cubicBezTo>
                      <a:pt x="1822" y="379"/>
                      <a:pt x="1716" y="283"/>
                      <a:pt x="1597" y="200"/>
                    </a:cubicBezTo>
                    <a:cubicBezTo>
                      <a:pt x="1478" y="116"/>
                      <a:pt x="1343" y="55"/>
                      <a:pt x="1211" y="26"/>
                    </a:cubicBezTo>
                    <a:cubicBezTo>
                      <a:pt x="1143" y="9"/>
                      <a:pt x="1076" y="0"/>
                      <a:pt x="1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5"/>
              <p:cNvSpPr/>
              <p:nvPr/>
            </p:nvSpPr>
            <p:spPr>
              <a:xfrm>
                <a:off x="4127306" y="3701758"/>
                <a:ext cx="684624" cy="1079554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7263" extrusionOk="0">
                    <a:moveTo>
                      <a:pt x="4175" y="1"/>
                    </a:moveTo>
                    <a:cubicBezTo>
                      <a:pt x="3972" y="1"/>
                      <a:pt x="3766" y="17"/>
                      <a:pt x="3563" y="50"/>
                    </a:cubicBezTo>
                    <a:cubicBezTo>
                      <a:pt x="3267" y="97"/>
                      <a:pt x="2971" y="181"/>
                      <a:pt x="2681" y="301"/>
                    </a:cubicBezTo>
                    <a:cubicBezTo>
                      <a:pt x="2147" y="522"/>
                      <a:pt x="1639" y="876"/>
                      <a:pt x="1211" y="1330"/>
                    </a:cubicBezTo>
                    <a:cubicBezTo>
                      <a:pt x="805" y="1761"/>
                      <a:pt x="483" y="2286"/>
                      <a:pt x="280" y="2846"/>
                    </a:cubicBezTo>
                    <a:cubicBezTo>
                      <a:pt x="74" y="3422"/>
                      <a:pt x="0" y="4037"/>
                      <a:pt x="61" y="4626"/>
                    </a:cubicBezTo>
                    <a:cubicBezTo>
                      <a:pt x="110" y="5074"/>
                      <a:pt x="248" y="5524"/>
                      <a:pt x="461" y="5936"/>
                    </a:cubicBezTo>
                    <a:cubicBezTo>
                      <a:pt x="512" y="6042"/>
                      <a:pt x="573" y="6145"/>
                      <a:pt x="641" y="6255"/>
                    </a:cubicBezTo>
                    <a:cubicBezTo>
                      <a:pt x="718" y="6377"/>
                      <a:pt x="805" y="6490"/>
                      <a:pt x="908" y="6602"/>
                    </a:cubicBezTo>
                    <a:cubicBezTo>
                      <a:pt x="1024" y="6724"/>
                      <a:pt x="1149" y="6840"/>
                      <a:pt x="1269" y="6953"/>
                    </a:cubicBezTo>
                    <a:cubicBezTo>
                      <a:pt x="1371" y="7043"/>
                      <a:pt x="1474" y="7140"/>
                      <a:pt x="1571" y="7240"/>
                    </a:cubicBezTo>
                    <a:cubicBezTo>
                      <a:pt x="1590" y="7256"/>
                      <a:pt x="1619" y="7262"/>
                      <a:pt x="1642" y="7262"/>
                    </a:cubicBezTo>
                    <a:cubicBezTo>
                      <a:pt x="1687" y="7259"/>
                      <a:pt x="1713" y="7243"/>
                      <a:pt x="1728" y="7220"/>
                    </a:cubicBezTo>
                    <a:cubicBezTo>
                      <a:pt x="1755" y="7230"/>
                      <a:pt x="1777" y="7240"/>
                      <a:pt x="1802" y="7240"/>
                    </a:cubicBezTo>
                    <a:cubicBezTo>
                      <a:pt x="1825" y="7240"/>
                      <a:pt x="1848" y="7230"/>
                      <a:pt x="1867" y="7217"/>
                    </a:cubicBezTo>
                    <a:cubicBezTo>
                      <a:pt x="1893" y="7198"/>
                      <a:pt x="1909" y="7169"/>
                      <a:pt x="1912" y="7137"/>
                    </a:cubicBezTo>
                    <a:cubicBezTo>
                      <a:pt x="1915" y="7108"/>
                      <a:pt x="1909" y="7079"/>
                      <a:pt x="1890" y="7060"/>
                    </a:cubicBezTo>
                    <a:cubicBezTo>
                      <a:pt x="1744" y="6882"/>
                      <a:pt x="1609" y="6686"/>
                      <a:pt x="1481" y="6457"/>
                    </a:cubicBezTo>
                    <a:cubicBezTo>
                      <a:pt x="1297" y="6126"/>
                      <a:pt x="1162" y="5794"/>
                      <a:pt x="1076" y="5472"/>
                    </a:cubicBezTo>
                    <a:cubicBezTo>
                      <a:pt x="985" y="5125"/>
                      <a:pt x="940" y="4771"/>
                      <a:pt x="936" y="4410"/>
                    </a:cubicBezTo>
                    <a:cubicBezTo>
                      <a:pt x="940" y="4031"/>
                      <a:pt x="991" y="3657"/>
                      <a:pt x="1088" y="3300"/>
                    </a:cubicBezTo>
                    <a:cubicBezTo>
                      <a:pt x="1178" y="2975"/>
                      <a:pt x="1310" y="2669"/>
                      <a:pt x="1474" y="2392"/>
                    </a:cubicBezTo>
                    <a:cubicBezTo>
                      <a:pt x="1619" y="2155"/>
                      <a:pt x="1793" y="1935"/>
                      <a:pt x="1992" y="1739"/>
                    </a:cubicBezTo>
                    <a:cubicBezTo>
                      <a:pt x="2240" y="1501"/>
                      <a:pt x="2539" y="1286"/>
                      <a:pt x="2910" y="1076"/>
                    </a:cubicBezTo>
                    <a:cubicBezTo>
                      <a:pt x="3026" y="1011"/>
                      <a:pt x="3142" y="950"/>
                      <a:pt x="3261" y="889"/>
                    </a:cubicBezTo>
                    <a:cubicBezTo>
                      <a:pt x="3293" y="873"/>
                      <a:pt x="3325" y="861"/>
                      <a:pt x="3354" y="844"/>
                    </a:cubicBezTo>
                    <a:cubicBezTo>
                      <a:pt x="3415" y="815"/>
                      <a:pt x="3473" y="790"/>
                      <a:pt x="3531" y="757"/>
                    </a:cubicBezTo>
                    <a:cubicBezTo>
                      <a:pt x="3673" y="677"/>
                      <a:pt x="3802" y="590"/>
                      <a:pt x="3917" y="494"/>
                    </a:cubicBezTo>
                    <a:cubicBezTo>
                      <a:pt x="3985" y="439"/>
                      <a:pt x="4030" y="390"/>
                      <a:pt x="4069" y="345"/>
                    </a:cubicBezTo>
                    <a:cubicBezTo>
                      <a:pt x="4101" y="304"/>
                      <a:pt x="4120" y="262"/>
                      <a:pt x="4127" y="223"/>
                    </a:cubicBezTo>
                    <a:lnTo>
                      <a:pt x="4178" y="223"/>
                    </a:lnTo>
                    <a:cubicBezTo>
                      <a:pt x="4284" y="223"/>
                      <a:pt x="4381" y="230"/>
                      <a:pt x="4477" y="236"/>
                    </a:cubicBezTo>
                    <a:cubicBezTo>
                      <a:pt x="4548" y="236"/>
                      <a:pt x="4596" y="197"/>
                      <a:pt x="4603" y="139"/>
                    </a:cubicBezTo>
                    <a:cubicBezTo>
                      <a:pt x="4606" y="111"/>
                      <a:pt x="4596" y="78"/>
                      <a:pt x="4577" y="53"/>
                    </a:cubicBezTo>
                    <a:cubicBezTo>
                      <a:pt x="4558" y="30"/>
                      <a:pt x="4532" y="17"/>
                      <a:pt x="4506" y="14"/>
                    </a:cubicBezTo>
                    <a:cubicBezTo>
                      <a:pt x="4397" y="4"/>
                      <a:pt x="4284" y="1"/>
                      <a:pt x="4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5"/>
              <p:cNvSpPr/>
              <p:nvPr/>
            </p:nvSpPr>
            <p:spPr>
              <a:xfrm>
                <a:off x="4305228" y="3641559"/>
                <a:ext cx="1952056" cy="1292254"/>
              </a:xfrm>
              <a:custGeom>
                <a:avLst/>
                <a:gdLst/>
                <a:ahLst/>
                <a:cxnLst/>
                <a:rect l="l" t="t" r="r" b="b"/>
                <a:pathLst>
                  <a:path w="13133" h="8694" extrusionOk="0">
                    <a:moveTo>
                      <a:pt x="3602" y="0"/>
                    </a:moveTo>
                    <a:cubicBezTo>
                      <a:pt x="3538" y="0"/>
                      <a:pt x="3464" y="7"/>
                      <a:pt x="3386" y="17"/>
                    </a:cubicBezTo>
                    <a:cubicBezTo>
                      <a:pt x="3261" y="36"/>
                      <a:pt x="3132" y="81"/>
                      <a:pt x="2997" y="149"/>
                    </a:cubicBezTo>
                    <a:cubicBezTo>
                      <a:pt x="2771" y="261"/>
                      <a:pt x="2559" y="438"/>
                      <a:pt x="2331" y="706"/>
                    </a:cubicBezTo>
                    <a:cubicBezTo>
                      <a:pt x="2157" y="911"/>
                      <a:pt x="1996" y="1156"/>
                      <a:pt x="1819" y="1471"/>
                    </a:cubicBezTo>
                    <a:cubicBezTo>
                      <a:pt x="1664" y="1755"/>
                      <a:pt x="1529" y="2044"/>
                      <a:pt x="1430" y="2263"/>
                    </a:cubicBezTo>
                    <a:cubicBezTo>
                      <a:pt x="1149" y="2888"/>
                      <a:pt x="863" y="3515"/>
                      <a:pt x="622" y="4152"/>
                    </a:cubicBezTo>
                    <a:cubicBezTo>
                      <a:pt x="464" y="4561"/>
                      <a:pt x="342" y="4935"/>
                      <a:pt x="242" y="5295"/>
                    </a:cubicBezTo>
                    <a:cubicBezTo>
                      <a:pt x="133" y="5703"/>
                      <a:pt x="59" y="6080"/>
                      <a:pt x="23" y="6447"/>
                    </a:cubicBezTo>
                    <a:cubicBezTo>
                      <a:pt x="7" y="6630"/>
                      <a:pt x="1" y="6817"/>
                      <a:pt x="7" y="6994"/>
                    </a:cubicBezTo>
                    <a:cubicBezTo>
                      <a:pt x="10" y="7082"/>
                      <a:pt x="17" y="7168"/>
                      <a:pt x="26" y="7255"/>
                    </a:cubicBezTo>
                    <a:cubicBezTo>
                      <a:pt x="33" y="7313"/>
                      <a:pt x="39" y="7387"/>
                      <a:pt x="59" y="7461"/>
                    </a:cubicBezTo>
                    <a:cubicBezTo>
                      <a:pt x="87" y="7567"/>
                      <a:pt x="136" y="7673"/>
                      <a:pt x="203" y="7774"/>
                    </a:cubicBezTo>
                    <a:cubicBezTo>
                      <a:pt x="261" y="7857"/>
                      <a:pt x="335" y="7934"/>
                      <a:pt x="435" y="8015"/>
                    </a:cubicBezTo>
                    <a:cubicBezTo>
                      <a:pt x="512" y="8079"/>
                      <a:pt x="609" y="8137"/>
                      <a:pt x="724" y="8199"/>
                    </a:cubicBezTo>
                    <a:cubicBezTo>
                      <a:pt x="834" y="8253"/>
                      <a:pt x="956" y="8304"/>
                      <a:pt x="1082" y="8346"/>
                    </a:cubicBezTo>
                    <a:cubicBezTo>
                      <a:pt x="1308" y="8420"/>
                      <a:pt x="1562" y="8478"/>
                      <a:pt x="1887" y="8527"/>
                    </a:cubicBezTo>
                    <a:cubicBezTo>
                      <a:pt x="2366" y="8600"/>
                      <a:pt x="2865" y="8620"/>
                      <a:pt x="3345" y="8636"/>
                    </a:cubicBezTo>
                    <a:lnTo>
                      <a:pt x="3361" y="8639"/>
                    </a:lnTo>
                    <a:cubicBezTo>
                      <a:pt x="3441" y="8643"/>
                      <a:pt x="3521" y="8646"/>
                      <a:pt x="3606" y="8649"/>
                    </a:cubicBezTo>
                    <a:cubicBezTo>
                      <a:pt x="3686" y="8652"/>
                      <a:pt x="3766" y="8655"/>
                      <a:pt x="3847" y="8658"/>
                    </a:cubicBezTo>
                    <a:cubicBezTo>
                      <a:pt x="4092" y="8668"/>
                      <a:pt x="4336" y="8674"/>
                      <a:pt x="4581" y="8681"/>
                    </a:cubicBezTo>
                    <a:cubicBezTo>
                      <a:pt x="4928" y="8688"/>
                      <a:pt x="5282" y="8694"/>
                      <a:pt x="5668" y="8694"/>
                    </a:cubicBezTo>
                    <a:cubicBezTo>
                      <a:pt x="5794" y="8694"/>
                      <a:pt x="5919" y="8691"/>
                      <a:pt x="6048" y="8691"/>
                    </a:cubicBezTo>
                    <a:cubicBezTo>
                      <a:pt x="6495" y="8688"/>
                      <a:pt x="6975" y="8681"/>
                      <a:pt x="7513" y="8668"/>
                    </a:cubicBezTo>
                    <a:lnTo>
                      <a:pt x="7751" y="8662"/>
                    </a:lnTo>
                    <a:cubicBezTo>
                      <a:pt x="7908" y="8658"/>
                      <a:pt x="8067" y="8652"/>
                      <a:pt x="8224" y="8649"/>
                    </a:cubicBezTo>
                    <a:lnTo>
                      <a:pt x="8395" y="8649"/>
                    </a:lnTo>
                    <a:cubicBezTo>
                      <a:pt x="8565" y="8646"/>
                      <a:pt x="8739" y="8643"/>
                      <a:pt x="8909" y="8639"/>
                    </a:cubicBezTo>
                    <a:cubicBezTo>
                      <a:pt x="9740" y="8620"/>
                      <a:pt x="10702" y="8578"/>
                      <a:pt x="11623" y="8324"/>
                    </a:cubicBezTo>
                    <a:cubicBezTo>
                      <a:pt x="11729" y="8295"/>
                      <a:pt x="11832" y="8263"/>
                      <a:pt x="11938" y="8227"/>
                    </a:cubicBezTo>
                    <a:cubicBezTo>
                      <a:pt x="12041" y="8192"/>
                      <a:pt x="12151" y="8156"/>
                      <a:pt x="12253" y="8111"/>
                    </a:cubicBezTo>
                    <a:cubicBezTo>
                      <a:pt x="12402" y="8044"/>
                      <a:pt x="12543" y="7954"/>
                      <a:pt x="12659" y="7844"/>
                    </a:cubicBezTo>
                    <a:cubicBezTo>
                      <a:pt x="12862" y="7654"/>
                      <a:pt x="13000" y="7387"/>
                      <a:pt x="13065" y="7068"/>
                    </a:cubicBezTo>
                    <a:cubicBezTo>
                      <a:pt x="13133" y="6734"/>
                      <a:pt x="13116" y="6386"/>
                      <a:pt x="13097" y="6125"/>
                    </a:cubicBezTo>
                    <a:cubicBezTo>
                      <a:pt x="13068" y="5739"/>
                      <a:pt x="13023" y="5405"/>
                      <a:pt x="12965" y="5099"/>
                    </a:cubicBezTo>
                    <a:cubicBezTo>
                      <a:pt x="12820" y="4362"/>
                      <a:pt x="12559" y="3699"/>
                      <a:pt x="12192" y="3135"/>
                    </a:cubicBezTo>
                    <a:cubicBezTo>
                      <a:pt x="11996" y="2836"/>
                      <a:pt x="11768" y="2566"/>
                      <a:pt x="11517" y="2334"/>
                    </a:cubicBezTo>
                    <a:cubicBezTo>
                      <a:pt x="11253" y="2089"/>
                      <a:pt x="10956" y="1877"/>
                      <a:pt x="10635" y="1710"/>
                    </a:cubicBezTo>
                    <a:cubicBezTo>
                      <a:pt x="10442" y="1606"/>
                      <a:pt x="10258" y="1529"/>
                      <a:pt x="10075" y="1474"/>
                    </a:cubicBezTo>
                    <a:cubicBezTo>
                      <a:pt x="9891" y="1420"/>
                      <a:pt x="9701" y="1385"/>
                      <a:pt x="9508" y="1371"/>
                    </a:cubicBezTo>
                    <a:cubicBezTo>
                      <a:pt x="9463" y="1368"/>
                      <a:pt x="9415" y="1368"/>
                      <a:pt x="9370" y="1368"/>
                    </a:cubicBezTo>
                    <a:cubicBezTo>
                      <a:pt x="9238" y="1368"/>
                      <a:pt x="9103" y="1378"/>
                      <a:pt x="8964" y="1404"/>
                    </a:cubicBezTo>
                    <a:cubicBezTo>
                      <a:pt x="8801" y="1429"/>
                      <a:pt x="8630" y="1481"/>
                      <a:pt x="8443" y="1555"/>
                    </a:cubicBezTo>
                    <a:cubicBezTo>
                      <a:pt x="8311" y="1609"/>
                      <a:pt x="8179" y="1680"/>
                      <a:pt x="8047" y="1761"/>
                    </a:cubicBezTo>
                    <a:lnTo>
                      <a:pt x="8101" y="1674"/>
                    </a:lnTo>
                    <a:lnTo>
                      <a:pt x="8125" y="1639"/>
                    </a:lnTo>
                    <a:cubicBezTo>
                      <a:pt x="8156" y="1584"/>
                      <a:pt x="8144" y="1517"/>
                      <a:pt x="8092" y="1484"/>
                    </a:cubicBezTo>
                    <a:cubicBezTo>
                      <a:pt x="8076" y="1471"/>
                      <a:pt x="8054" y="1465"/>
                      <a:pt x="8031" y="1465"/>
                    </a:cubicBezTo>
                    <a:cubicBezTo>
                      <a:pt x="7993" y="1465"/>
                      <a:pt x="7957" y="1484"/>
                      <a:pt x="7938" y="1513"/>
                    </a:cubicBezTo>
                    <a:lnTo>
                      <a:pt x="7918" y="1545"/>
                    </a:lnTo>
                    <a:cubicBezTo>
                      <a:pt x="7792" y="1752"/>
                      <a:pt x="7661" y="1967"/>
                      <a:pt x="7513" y="2166"/>
                    </a:cubicBezTo>
                    <a:cubicBezTo>
                      <a:pt x="7436" y="2237"/>
                      <a:pt x="7361" y="2315"/>
                      <a:pt x="7287" y="2392"/>
                    </a:cubicBezTo>
                    <a:cubicBezTo>
                      <a:pt x="7262" y="2417"/>
                      <a:pt x="7249" y="2440"/>
                      <a:pt x="7249" y="2469"/>
                    </a:cubicBezTo>
                    <a:cubicBezTo>
                      <a:pt x="7146" y="2585"/>
                      <a:pt x="7046" y="2672"/>
                      <a:pt x="6940" y="2746"/>
                    </a:cubicBezTo>
                    <a:cubicBezTo>
                      <a:pt x="6815" y="2830"/>
                      <a:pt x="6676" y="2897"/>
                      <a:pt x="6534" y="2949"/>
                    </a:cubicBezTo>
                    <a:lnTo>
                      <a:pt x="6553" y="2946"/>
                    </a:lnTo>
                    <a:lnTo>
                      <a:pt x="6553" y="2946"/>
                    </a:lnTo>
                    <a:cubicBezTo>
                      <a:pt x="6402" y="2997"/>
                      <a:pt x="6232" y="3032"/>
                      <a:pt x="6054" y="3049"/>
                    </a:cubicBezTo>
                    <a:lnTo>
                      <a:pt x="6035" y="3052"/>
                    </a:lnTo>
                    <a:cubicBezTo>
                      <a:pt x="5984" y="3055"/>
                      <a:pt x="5929" y="3055"/>
                      <a:pt x="5874" y="3055"/>
                    </a:cubicBezTo>
                    <a:cubicBezTo>
                      <a:pt x="5736" y="3055"/>
                      <a:pt x="5595" y="3042"/>
                      <a:pt x="5456" y="3019"/>
                    </a:cubicBezTo>
                    <a:cubicBezTo>
                      <a:pt x="5260" y="2981"/>
                      <a:pt x="5073" y="2923"/>
                      <a:pt x="4900" y="2842"/>
                    </a:cubicBezTo>
                    <a:cubicBezTo>
                      <a:pt x="4751" y="2768"/>
                      <a:pt x="4616" y="2682"/>
                      <a:pt x="4500" y="2579"/>
                    </a:cubicBezTo>
                    <a:cubicBezTo>
                      <a:pt x="4413" y="2502"/>
                      <a:pt x="4340" y="2417"/>
                      <a:pt x="4278" y="2331"/>
                    </a:cubicBezTo>
                    <a:cubicBezTo>
                      <a:pt x="4224" y="2247"/>
                      <a:pt x="4178" y="2157"/>
                      <a:pt x="4143" y="2064"/>
                    </a:cubicBezTo>
                    <a:cubicBezTo>
                      <a:pt x="4114" y="1976"/>
                      <a:pt x="4095" y="1884"/>
                      <a:pt x="4085" y="1787"/>
                    </a:cubicBezTo>
                    <a:cubicBezTo>
                      <a:pt x="4078" y="1680"/>
                      <a:pt x="4085" y="1571"/>
                      <a:pt x="4104" y="1459"/>
                    </a:cubicBezTo>
                    <a:cubicBezTo>
                      <a:pt x="4123" y="1349"/>
                      <a:pt x="4159" y="1239"/>
                      <a:pt x="4204" y="1127"/>
                    </a:cubicBezTo>
                    <a:cubicBezTo>
                      <a:pt x="4224" y="1082"/>
                      <a:pt x="4200" y="1034"/>
                      <a:pt x="4172" y="1008"/>
                    </a:cubicBezTo>
                    <a:lnTo>
                      <a:pt x="4178" y="985"/>
                    </a:lnTo>
                    <a:lnTo>
                      <a:pt x="4185" y="963"/>
                    </a:lnTo>
                    <a:cubicBezTo>
                      <a:pt x="4214" y="837"/>
                      <a:pt x="4239" y="706"/>
                      <a:pt x="4246" y="574"/>
                    </a:cubicBezTo>
                    <a:cubicBezTo>
                      <a:pt x="4249" y="438"/>
                      <a:pt x="4220" y="322"/>
                      <a:pt x="4166" y="238"/>
                    </a:cubicBezTo>
                    <a:cubicBezTo>
                      <a:pt x="4133" y="187"/>
                      <a:pt x="4092" y="146"/>
                      <a:pt x="4040" y="110"/>
                    </a:cubicBezTo>
                    <a:cubicBezTo>
                      <a:pt x="3992" y="74"/>
                      <a:pt x="3927" y="45"/>
                      <a:pt x="3847" y="26"/>
                    </a:cubicBezTo>
                    <a:cubicBezTo>
                      <a:pt x="3773" y="10"/>
                      <a:pt x="3692" y="0"/>
                      <a:pt x="36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5"/>
              <p:cNvSpPr/>
              <p:nvPr/>
            </p:nvSpPr>
            <p:spPr>
              <a:xfrm>
                <a:off x="4841518" y="3657909"/>
                <a:ext cx="778117" cy="514880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3464" extrusionOk="0">
                    <a:moveTo>
                      <a:pt x="438" y="0"/>
                    </a:moveTo>
                    <a:cubicBezTo>
                      <a:pt x="412" y="36"/>
                      <a:pt x="387" y="74"/>
                      <a:pt x="361" y="113"/>
                    </a:cubicBezTo>
                    <a:cubicBezTo>
                      <a:pt x="255" y="280"/>
                      <a:pt x="178" y="464"/>
                      <a:pt x="117" y="654"/>
                    </a:cubicBezTo>
                    <a:cubicBezTo>
                      <a:pt x="120" y="650"/>
                      <a:pt x="120" y="647"/>
                      <a:pt x="120" y="647"/>
                    </a:cubicBezTo>
                    <a:lnTo>
                      <a:pt x="120" y="647"/>
                    </a:lnTo>
                    <a:cubicBezTo>
                      <a:pt x="120" y="650"/>
                      <a:pt x="120" y="650"/>
                      <a:pt x="117" y="654"/>
                    </a:cubicBezTo>
                    <a:cubicBezTo>
                      <a:pt x="49" y="885"/>
                      <a:pt x="13" y="1123"/>
                      <a:pt x="4" y="1361"/>
                    </a:cubicBezTo>
                    <a:lnTo>
                      <a:pt x="4" y="1352"/>
                    </a:lnTo>
                    <a:lnTo>
                      <a:pt x="4" y="1352"/>
                    </a:lnTo>
                    <a:cubicBezTo>
                      <a:pt x="1" y="1548"/>
                      <a:pt x="17" y="1744"/>
                      <a:pt x="59" y="1937"/>
                    </a:cubicBezTo>
                    <a:lnTo>
                      <a:pt x="59" y="1934"/>
                    </a:lnTo>
                    <a:lnTo>
                      <a:pt x="62" y="1937"/>
                    </a:lnTo>
                    <a:lnTo>
                      <a:pt x="62" y="1940"/>
                    </a:lnTo>
                    <a:cubicBezTo>
                      <a:pt x="78" y="2001"/>
                      <a:pt x="97" y="2066"/>
                      <a:pt x="120" y="2127"/>
                    </a:cubicBezTo>
                    <a:cubicBezTo>
                      <a:pt x="148" y="2198"/>
                      <a:pt x="181" y="2269"/>
                      <a:pt x="219" y="2340"/>
                    </a:cubicBezTo>
                    <a:lnTo>
                      <a:pt x="216" y="2337"/>
                    </a:lnTo>
                    <a:lnTo>
                      <a:pt x="216" y="2337"/>
                    </a:lnTo>
                    <a:cubicBezTo>
                      <a:pt x="258" y="2414"/>
                      <a:pt x="303" y="2488"/>
                      <a:pt x="355" y="2558"/>
                    </a:cubicBezTo>
                    <a:cubicBezTo>
                      <a:pt x="403" y="2626"/>
                      <a:pt x="457" y="2691"/>
                      <a:pt x="512" y="2748"/>
                    </a:cubicBezTo>
                    <a:cubicBezTo>
                      <a:pt x="573" y="2816"/>
                      <a:pt x="641" y="2877"/>
                      <a:pt x="708" y="2932"/>
                    </a:cubicBezTo>
                    <a:cubicBezTo>
                      <a:pt x="773" y="2983"/>
                      <a:pt x="837" y="3032"/>
                      <a:pt x="908" y="3074"/>
                    </a:cubicBezTo>
                    <a:lnTo>
                      <a:pt x="901" y="3074"/>
                    </a:lnTo>
                    <a:cubicBezTo>
                      <a:pt x="995" y="3132"/>
                      <a:pt x="1091" y="3180"/>
                      <a:pt x="1191" y="3225"/>
                    </a:cubicBezTo>
                    <a:cubicBezTo>
                      <a:pt x="1282" y="3267"/>
                      <a:pt x="1375" y="3299"/>
                      <a:pt x="1472" y="3331"/>
                    </a:cubicBezTo>
                    <a:lnTo>
                      <a:pt x="1475" y="3331"/>
                    </a:lnTo>
                    <a:lnTo>
                      <a:pt x="1478" y="3334"/>
                    </a:lnTo>
                    <a:lnTo>
                      <a:pt x="1478" y="3331"/>
                    </a:lnTo>
                    <a:cubicBezTo>
                      <a:pt x="1613" y="3373"/>
                      <a:pt x="1751" y="3405"/>
                      <a:pt x="1890" y="3424"/>
                    </a:cubicBezTo>
                    <a:cubicBezTo>
                      <a:pt x="2025" y="3447"/>
                      <a:pt x="2164" y="3457"/>
                      <a:pt x="2302" y="3463"/>
                    </a:cubicBezTo>
                    <a:lnTo>
                      <a:pt x="2292" y="3463"/>
                    </a:lnTo>
                    <a:cubicBezTo>
                      <a:pt x="2320" y="3464"/>
                      <a:pt x="2349" y="3464"/>
                      <a:pt x="2377" y="3464"/>
                    </a:cubicBezTo>
                    <a:cubicBezTo>
                      <a:pt x="2645" y="3464"/>
                      <a:pt x="2912" y="3437"/>
                      <a:pt x="3174" y="3373"/>
                    </a:cubicBezTo>
                    <a:cubicBezTo>
                      <a:pt x="3277" y="3347"/>
                      <a:pt x="3380" y="3319"/>
                      <a:pt x="3480" y="3280"/>
                    </a:cubicBezTo>
                    <a:cubicBezTo>
                      <a:pt x="3580" y="3241"/>
                      <a:pt x="3676" y="3196"/>
                      <a:pt x="3770" y="3148"/>
                    </a:cubicBezTo>
                    <a:cubicBezTo>
                      <a:pt x="3869" y="3093"/>
                      <a:pt x="3963" y="3035"/>
                      <a:pt x="4053" y="2971"/>
                    </a:cubicBezTo>
                    <a:cubicBezTo>
                      <a:pt x="4137" y="2906"/>
                      <a:pt x="4217" y="2842"/>
                      <a:pt x="4294" y="2768"/>
                    </a:cubicBezTo>
                    <a:cubicBezTo>
                      <a:pt x="4401" y="2671"/>
                      <a:pt x="4497" y="2565"/>
                      <a:pt x="4590" y="2453"/>
                    </a:cubicBezTo>
                    <a:cubicBezTo>
                      <a:pt x="4677" y="2343"/>
                      <a:pt x="4758" y="2227"/>
                      <a:pt x="4835" y="2108"/>
                    </a:cubicBezTo>
                    <a:lnTo>
                      <a:pt x="4835" y="2108"/>
                    </a:lnTo>
                    <a:lnTo>
                      <a:pt x="4832" y="2111"/>
                    </a:lnTo>
                    <a:cubicBezTo>
                      <a:pt x="4989" y="1857"/>
                      <a:pt x="5121" y="1590"/>
                      <a:pt x="5234" y="1313"/>
                    </a:cubicBezTo>
                    <a:lnTo>
                      <a:pt x="5234" y="1313"/>
                    </a:lnTo>
                    <a:cubicBezTo>
                      <a:pt x="5105" y="1345"/>
                      <a:pt x="4973" y="1387"/>
                      <a:pt x="4835" y="1445"/>
                    </a:cubicBezTo>
                    <a:cubicBezTo>
                      <a:pt x="4703" y="1496"/>
                      <a:pt x="4568" y="1567"/>
                      <a:pt x="4436" y="1651"/>
                    </a:cubicBezTo>
                    <a:lnTo>
                      <a:pt x="4497" y="1564"/>
                    </a:lnTo>
                    <a:lnTo>
                      <a:pt x="4520" y="1529"/>
                    </a:lnTo>
                    <a:cubicBezTo>
                      <a:pt x="4551" y="1474"/>
                      <a:pt x="4539" y="1403"/>
                      <a:pt x="4484" y="1371"/>
                    </a:cubicBezTo>
                    <a:cubicBezTo>
                      <a:pt x="4468" y="1358"/>
                      <a:pt x="4446" y="1352"/>
                      <a:pt x="4423" y="1352"/>
                    </a:cubicBezTo>
                    <a:cubicBezTo>
                      <a:pt x="4381" y="1352"/>
                      <a:pt x="4346" y="1371"/>
                      <a:pt x="4327" y="1403"/>
                    </a:cubicBezTo>
                    <a:lnTo>
                      <a:pt x="4307" y="1432"/>
                    </a:lnTo>
                    <a:lnTo>
                      <a:pt x="4294" y="1455"/>
                    </a:lnTo>
                    <a:cubicBezTo>
                      <a:pt x="4172" y="1654"/>
                      <a:pt x="4043" y="1863"/>
                      <a:pt x="3902" y="2056"/>
                    </a:cubicBezTo>
                    <a:cubicBezTo>
                      <a:pt x="3824" y="2127"/>
                      <a:pt x="3750" y="2202"/>
                      <a:pt x="3676" y="2279"/>
                    </a:cubicBezTo>
                    <a:cubicBezTo>
                      <a:pt x="3651" y="2307"/>
                      <a:pt x="3641" y="2330"/>
                      <a:pt x="3638" y="2359"/>
                    </a:cubicBezTo>
                    <a:cubicBezTo>
                      <a:pt x="3544" y="2465"/>
                      <a:pt x="3448" y="2552"/>
                      <a:pt x="3329" y="2636"/>
                    </a:cubicBezTo>
                    <a:cubicBezTo>
                      <a:pt x="3203" y="2720"/>
                      <a:pt x="3068" y="2787"/>
                      <a:pt x="2926" y="2839"/>
                    </a:cubicBezTo>
                    <a:lnTo>
                      <a:pt x="2945" y="2839"/>
                    </a:lnTo>
                    <a:cubicBezTo>
                      <a:pt x="2782" y="2887"/>
                      <a:pt x="2611" y="2919"/>
                      <a:pt x="2446" y="2935"/>
                    </a:cubicBezTo>
                    <a:lnTo>
                      <a:pt x="2427" y="2939"/>
                    </a:lnTo>
                    <a:cubicBezTo>
                      <a:pt x="2376" y="2942"/>
                      <a:pt x="2321" y="2942"/>
                      <a:pt x="2270" y="2942"/>
                    </a:cubicBezTo>
                    <a:cubicBezTo>
                      <a:pt x="2128" y="2942"/>
                      <a:pt x="1987" y="2928"/>
                      <a:pt x="1848" y="2906"/>
                    </a:cubicBezTo>
                    <a:cubicBezTo>
                      <a:pt x="1652" y="2867"/>
                      <a:pt x="1465" y="2809"/>
                      <a:pt x="1292" y="2729"/>
                    </a:cubicBezTo>
                    <a:cubicBezTo>
                      <a:pt x="1146" y="2655"/>
                      <a:pt x="1011" y="2568"/>
                      <a:pt x="895" y="2469"/>
                    </a:cubicBezTo>
                    <a:cubicBezTo>
                      <a:pt x="809" y="2392"/>
                      <a:pt x="735" y="2307"/>
                      <a:pt x="674" y="2221"/>
                    </a:cubicBezTo>
                    <a:cubicBezTo>
                      <a:pt x="619" y="2134"/>
                      <a:pt x="573" y="2047"/>
                      <a:pt x="538" y="1954"/>
                    </a:cubicBezTo>
                    <a:cubicBezTo>
                      <a:pt x="509" y="1863"/>
                      <a:pt x="490" y="1770"/>
                      <a:pt x="480" y="1677"/>
                    </a:cubicBezTo>
                    <a:cubicBezTo>
                      <a:pt x="474" y="1570"/>
                      <a:pt x="480" y="1461"/>
                      <a:pt x="500" y="1349"/>
                    </a:cubicBezTo>
                    <a:cubicBezTo>
                      <a:pt x="519" y="1239"/>
                      <a:pt x="551" y="1129"/>
                      <a:pt x="599" y="1017"/>
                    </a:cubicBezTo>
                    <a:cubicBezTo>
                      <a:pt x="619" y="969"/>
                      <a:pt x="596" y="920"/>
                      <a:pt x="567" y="895"/>
                    </a:cubicBezTo>
                    <a:lnTo>
                      <a:pt x="573" y="875"/>
                    </a:lnTo>
                    <a:lnTo>
                      <a:pt x="577" y="853"/>
                    </a:lnTo>
                    <a:cubicBezTo>
                      <a:pt x="606" y="734"/>
                      <a:pt x="635" y="599"/>
                      <a:pt x="641" y="464"/>
                    </a:cubicBezTo>
                    <a:cubicBezTo>
                      <a:pt x="644" y="328"/>
                      <a:pt x="616" y="212"/>
                      <a:pt x="561" y="128"/>
                    </a:cubicBezTo>
                    <a:cubicBezTo>
                      <a:pt x="528" y="80"/>
                      <a:pt x="490" y="39"/>
                      <a:pt x="438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5"/>
              <p:cNvSpPr/>
              <p:nvPr/>
            </p:nvSpPr>
            <p:spPr>
              <a:xfrm>
                <a:off x="4858760" y="3754971"/>
                <a:ext cx="149" cy="1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5"/>
              <p:cNvSpPr/>
              <p:nvPr/>
            </p:nvSpPr>
            <p:spPr>
              <a:xfrm>
                <a:off x="5401740" y="4125676"/>
                <a:ext cx="149" cy="1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5"/>
              <p:cNvSpPr/>
              <p:nvPr/>
            </p:nvSpPr>
            <p:spPr>
              <a:xfrm>
                <a:off x="5602254" y="4061613"/>
                <a:ext cx="629183" cy="858976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5779" extrusionOk="0">
                    <a:moveTo>
                      <a:pt x="2697" y="0"/>
                    </a:moveTo>
                    <a:cubicBezTo>
                      <a:pt x="2569" y="0"/>
                      <a:pt x="2434" y="13"/>
                      <a:pt x="2302" y="36"/>
                    </a:cubicBezTo>
                    <a:cubicBezTo>
                      <a:pt x="1963" y="90"/>
                      <a:pt x="1642" y="219"/>
                      <a:pt x="1361" y="402"/>
                    </a:cubicBezTo>
                    <a:cubicBezTo>
                      <a:pt x="1104" y="573"/>
                      <a:pt x="876" y="796"/>
                      <a:pt x="682" y="1066"/>
                    </a:cubicBezTo>
                    <a:cubicBezTo>
                      <a:pt x="506" y="1307"/>
                      <a:pt x="357" y="1594"/>
                      <a:pt x="241" y="1916"/>
                    </a:cubicBezTo>
                    <a:cubicBezTo>
                      <a:pt x="139" y="2205"/>
                      <a:pt x="68" y="2524"/>
                      <a:pt x="29" y="2865"/>
                    </a:cubicBezTo>
                    <a:cubicBezTo>
                      <a:pt x="10" y="3017"/>
                      <a:pt x="3" y="3174"/>
                      <a:pt x="0" y="3341"/>
                    </a:cubicBezTo>
                    <a:cubicBezTo>
                      <a:pt x="0" y="3505"/>
                      <a:pt x="13" y="3673"/>
                      <a:pt x="26" y="3814"/>
                    </a:cubicBezTo>
                    <a:cubicBezTo>
                      <a:pt x="58" y="4214"/>
                      <a:pt x="116" y="4535"/>
                      <a:pt x="206" y="4832"/>
                    </a:cubicBezTo>
                    <a:cubicBezTo>
                      <a:pt x="329" y="5237"/>
                      <a:pt x="499" y="5533"/>
                      <a:pt x="734" y="5739"/>
                    </a:cubicBezTo>
                    <a:cubicBezTo>
                      <a:pt x="760" y="5762"/>
                      <a:pt x="779" y="5778"/>
                      <a:pt x="811" y="5778"/>
                    </a:cubicBezTo>
                    <a:cubicBezTo>
                      <a:pt x="843" y="5778"/>
                      <a:pt x="872" y="5768"/>
                      <a:pt x="892" y="5749"/>
                    </a:cubicBezTo>
                    <a:cubicBezTo>
                      <a:pt x="914" y="5729"/>
                      <a:pt x="927" y="5701"/>
                      <a:pt x="930" y="5671"/>
                    </a:cubicBezTo>
                    <a:cubicBezTo>
                      <a:pt x="930" y="5665"/>
                      <a:pt x="930" y="5658"/>
                      <a:pt x="927" y="5649"/>
                    </a:cubicBezTo>
                    <a:cubicBezTo>
                      <a:pt x="947" y="5627"/>
                      <a:pt x="953" y="5594"/>
                      <a:pt x="947" y="5566"/>
                    </a:cubicBezTo>
                    <a:cubicBezTo>
                      <a:pt x="862" y="5244"/>
                      <a:pt x="808" y="4909"/>
                      <a:pt x="779" y="4568"/>
                    </a:cubicBezTo>
                    <a:cubicBezTo>
                      <a:pt x="740" y="4082"/>
                      <a:pt x="760" y="3611"/>
                      <a:pt x="837" y="3171"/>
                    </a:cubicBezTo>
                    <a:cubicBezTo>
                      <a:pt x="869" y="2997"/>
                      <a:pt x="908" y="2839"/>
                      <a:pt x="953" y="2688"/>
                    </a:cubicBezTo>
                    <a:cubicBezTo>
                      <a:pt x="991" y="2562"/>
                      <a:pt x="1027" y="2463"/>
                      <a:pt x="1072" y="2366"/>
                    </a:cubicBezTo>
                    <a:cubicBezTo>
                      <a:pt x="1185" y="2131"/>
                      <a:pt x="1342" y="1896"/>
                      <a:pt x="1555" y="1648"/>
                    </a:cubicBezTo>
                    <a:lnTo>
                      <a:pt x="1555" y="1648"/>
                    </a:lnTo>
                    <a:lnTo>
                      <a:pt x="1538" y="1661"/>
                    </a:lnTo>
                    <a:cubicBezTo>
                      <a:pt x="1774" y="1397"/>
                      <a:pt x="2025" y="1169"/>
                      <a:pt x="2285" y="989"/>
                    </a:cubicBezTo>
                    <a:cubicBezTo>
                      <a:pt x="2485" y="857"/>
                      <a:pt x="2668" y="763"/>
                      <a:pt x="2852" y="699"/>
                    </a:cubicBezTo>
                    <a:lnTo>
                      <a:pt x="2852" y="699"/>
                    </a:lnTo>
                    <a:lnTo>
                      <a:pt x="2823" y="705"/>
                    </a:lnTo>
                    <a:cubicBezTo>
                      <a:pt x="2952" y="664"/>
                      <a:pt x="3077" y="634"/>
                      <a:pt x="3199" y="622"/>
                    </a:cubicBezTo>
                    <a:lnTo>
                      <a:pt x="3286" y="622"/>
                    </a:lnTo>
                    <a:cubicBezTo>
                      <a:pt x="3351" y="622"/>
                      <a:pt x="3415" y="625"/>
                      <a:pt x="3476" y="634"/>
                    </a:cubicBezTo>
                    <a:cubicBezTo>
                      <a:pt x="3563" y="654"/>
                      <a:pt x="3647" y="680"/>
                      <a:pt x="3724" y="715"/>
                    </a:cubicBezTo>
                    <a:lnTo>
                      <a:pt x="3714" y="708"/>
                    </a:lnTo>
                    <a:lnTo>
                      <a:pt x="3714" y="708"/>
                    </a:lnTo>
                    <a:cubicBezTo>
                      <a:pt x="3795" y="750"/>
                      <a:pt x="3875" y="805"/>
                      <a:pt x="3949" y="866"/>
                    </a:cubicBezTo>
                    <a:lnTo>
                      <a:pt x="3962" y="879"/>
                    </a:lnTo>
                    <a:lnTo>
                      <a:pt x="3975" y="892"/>
                    </a:lnTo>
                    <a:cubicBezTo>
                      <a:pt x="3995" y="905"/>
                      <a:pt x="4014" y="921"/>
                      <a:pt x="4043" y="927"/>
                    </a:cubicBezTo>
                    <a:cubicBezTo>
                      <a:pt x="4059" y="940"/>
                      <a:pt x="4081" y="946"/>
                      <a:pt x="4107" y="946"/>
                    </a:cubicBezTo>
                    <a:cubicBezTo>
                      <a:pt x="4136" y="946"/>
                      <a:pt x="4162" y="937"/>
                      <a:pt x="4184" y="918"/>
                    </a:cubicBezTo>
                    <a:cubicBezTo>
                      <a:pt x="4230" y="879"/>
                      <a:pt x="4233" y="811"/>
                      <a:pt x="4194" y="760"/>
                    </a:cubicBezTo>
                    <a:cubicBezTo>
                      <a:pt x="4078" y="612"/>
                      <a:pt x="3946" y="480"/>
                      <a:pt x="3802" y="367"/>
                    </a:cubicBezTo>
                    <a:cubicBezTo>
                      <a:pt x="3673" y="264"/>
                      <a:pt x="3518" y="181"/>
                      <a:pt x="3347" y="116"/>
                    </a:cubicBezTo>
                    <a:cubicBezTo>
                      <a:pt x="3151" y="39"/>
                      <a:pt x="2933" y="0"/>
                      <a:pt x="2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5"/>
              <p:cNvSpPr/>
              <p:nvPr/>
            </p:nvSpPr>
            <p:spPr>
              <a:xfrm>
                <a:off x="5682222" y="4451047"/>
                <a:ext cx="91412" cy="219389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476" extrusionOk="0">
                    <a:moveTo>
                      <a:pt x="116" y="0"/>
                    </a:moveTo>
                    <a:cubicBezTo>
                      <a:pt x="103" y="0"/>
                      <a:pt x="90" y="3"/>
                      <a:pt x="77" y="10"/>
                    </a:cubicBezTo>
                    <a:cubicBezTo>
                      <a:pt x="51" y="16"/>
                      <a:pt x="29" y="39"/>
                      <a:pt x="15" y="64"/>
                    </a:cubicBezTo>
                    <a:cubicBezTo>
                      <a:pt x="0" y="94"/>
                      <a:pt x="3" y="119"/>
                      <a:pt x="9" y="149"/>
                    </a:cubicBezTo>
                    <a:cubicBezTo>
                      <a:pt x="106" y="573"/>
                      <a:pt x="222" y="995"/>
                      <a:pt x="382" y="1401"/>
                    </a:cubicBezTo>
                    <a:cubicBezTo>
                      <a:pt x="400" y="1446"/>
                      <a:pt x="442" y="1475"/>
                      <a:pt x="486" y="1475"/>
                    </a:cubicBezTo>
                    <a:cubicBezTo>
                      <a:pt x="499" y="1475"/>
                      <a:pt x="512" y="1473"/>
                      <a:pt x="525" y="1468"/>
                    </a:cubicBezTo>
                    <a:cubicBezTo>
                      <a:pt x="579" y="1449"/>
                      <a:pt x="614" y="1385"/>
                      <a:pt x="592" y="1327"/>
                    </a:cubicBezTo>
                    <a:cubicBezTo>
                      <a:pt x="431" y="921"/>
                      <a:pt x="315" y="499"/>
                      <a:pt x="219" y="74"/>
                    </a:cubicBezTo>
                    <a:cubicBezTo>
                      <a:pt x="212" y="49"/>
                      <a:pt x="186" y="23"/>
                      <a:pt x="161" y="13"/>
                    </a:cubicBezTo>
                    <a:cubicBezTo>
                      <a:pt x="148" y="6"/>
                      <a:pt x="131" y="0"/>
                      <a:pt x="116" y="0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5"/>
              <p:cNvSpPr/>
              <p:nvPr/>
            </p:nvSpPr>
            <p:spPr>
              <a:xfrm>
                <a:off x="5685046" y="4463979"/>
                <a:ext cx="101519" cy="255657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720" extrusionOk="0">
                    <a:moveTo>
                      <a:pt x="271" y="341"/>
                    </a:moveTo>
                    <a:cubicBezTo>
                      <a:pt x="273" y="351"/>
                      <a:pt x="275" y="360"/>
                      <a:pt x="277" y="370"/>
                    </a:cubicBezTo>
                    <a:lnTo>
                      <a:pt x="277" y="370"/>
                    </a:lnTo>
                    <a:cubicBezTo>
                      <a:pt x="277" y="360"/>
                      <a:pt x="274" y="351"/>
                      <a:pt x="271" y="341"/>
                    </a:cubicBezTo>
                    <a:close/>
                    <a:moveTo>
                      <a:pt x="109" y="1"/>
                    </a:moveTo>
                    <a:cubicBezTo>
                      <a:pt x="78" y="4"/>
                      <a:pt x="51" y="16"/>
                      <a:pt x="32" y="39"/>
                    </a:cubicBezTo>
                    <a:cubicBezTo>
                      <a:pt x="13" y="58"/>
                      <a:pt x="0" y="90"/>
                      <a:pt x="6" y="119"/>
                    </a:cubicBezTo>
                    <a:cubicBezTo>
                      <a:pt x="97" y="641"/>
                      <a:pt x="238" y="1159"/>
                      <a:pt x="451" y="1648"/>
                    </a:cubicBezTo>
                    <a:cubicBezTo>
                      <a:pt x="468" y="1691"/>
                      <a:pt x="507" y="1720"/>
                      <a:pt x="552" y="1720"/>
                    </a:cubicBezTo>
                    <a:cubicBezTo>
                      <a:pt x="565" y="1720"/>
                      <a:pt x="579" y="1717"/>
                      <a:pt x="592" y="1712"/>
                    </a:cubicBezTo>
                    <a:cubicBezTo>
                      <a:pt x="644" y="1696"/>
                      <a:pt x="682" y="1629"/>
                      <a:pt x="657" y="1574"/>
                    </a:cubicBezTo>
                    <a:cubicBezTo>
                      <a:pt x="490" y="1188"/>
                      <a:pt x="366" y="782"/>
                      <a:pt x="277" y="370"/>
                    </a:cubicBezTo>
                    <a:lnTo>
                      <a:pt x="277" y="370"/>
                    </a:lnTo>
                    <a:cubicBezTo>
                      <a:pt x="277" y="370"/>
                      <a:pt x="277" y="370"/>
                      <a:pt x="277" y="371"/>
                    </a:cubicBezTo>
                    <a:cubicBezTo>
                      <a:pt x="258" y="280"/>
                      <a:pt x="241" y="194"/>
                      <a:pt x="225" y="103"/>
                    </a:cubicBezTo>
                    <a:cubicBezTo>
                      <a:pt x="222" y="71"/>
                      <a:pt x="213" y="45"/>
                      <a:pt x="186" y="26"/>
                    </a:cubicBezTo>
                    <a:cubicBezTo>
                      <a:pt x="167" y="10"/>
                      <a:pt x="142" y="1"/>
                      <a:pt x="116" y="1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5"/>
              <p:cNvSpPr/>
              <p:nvPr/>
            </p:nvSpPr>
            <p:spPr>
              <a:xfrm>
                <a:off x="5684006" y="4454763"/>
                <a:ext cx="123518" cy="313179"/>
              </a:xfrm>
              <a:custGeom>
                <a:avLst/>
                <a:gdLst/>
                <a:ahLst/>
                <a:cxnLst/>
                <a:rect l="l" t="t" r="r" b="b"/>
                <a:pathLst>
                  <a:path w="831" h="2107" extrusionOk="0">
                    <a:moveTo>
                      <a:pt x="113" y="1"/>
                    </a:moveTo>
                    <a:cubicBezTo>
                      <a:pt x="100" y="1"/>
                      <a:pt x="88" y="1"/>
                      <a:pt x="78" y="8"/>
                    </a:cubicBezTo>
                    <a:cubicBezTo>
                      <a:pt x="49" y="14"/>
                      <a:pt x="27" y="36"/>
                      <a:pt x="13" y="63"/>
                    </a:cubicBezTo>
                    <a:cubicBezTo>
                      <a:pt x="0" y="91"/>
                      <a:pt x="0" y="117"/>
                      <a:pt x="10" y="149"/>
                    </a:cubicBezTo>
                    <a:cubicBezTo>
                      <a:pt x="158" y="789"/>
                      <a:pt x="326" y="1434"/>
                      <a:pt x="609" y="2032"/>
                    </a:cubicBezTo>
                    <a:cubicBezTo>
                      <a:pt x="625" y="2061"/>
                      <a:pt x="638" y="2083"/>
                      <a:pt x="667" y="2096"/>
                    </a:cubicBezTo>
                    <a:cubicBezTo>
                      <a:pt x="681" y="2103"/>
                      <a:pt x="696" y="2107"/>
                      <a:pt x="712" y="2107"/>
                    </a:cubicBezTo>
                    <a:cubicBezTo>
                      <a:pt x="725" y="2107"/>
                      <a:pt x="739" y="2104"/>
                      <a:pt x="750" y="2100"/>
                    </a:cubicBezTo>
                    <a:cubicBezTo>
                      <a:pt x="780" y="2090"/>
                      <a:pt x="802" y="2071"/>
                      <a:pt x="815" y="2045"/>
                    </a:cubicBezTo>
                    <a:cubicBezTo>
                      <a:pt x="828" y="2019"/>
                      <a:pt x="831" y="1984"/>
                      <a:pt x="821" y="1958"/>
                    </a:cubicBezTo>
                    <a:cubicBezTo>
                      <a:pt x="535" y="1363"/>
                      <a:pt x="367" y="715"/>
                      <a:pt x="216" y="75"/>
                    </a:cubicBezTo>
                    <a:cubicBezTo>
                      <a:pt x="210" y="46"/>
                      <a:pt x="184" y="20"/>
                      <a:pt x="162" y="11"/>
                    </a:cubicBezTo>
                    <a:cubicBezTo>
                      <a:pt x="146" y="5"/>
                      <a:pt x="129" y="1"/>
                      <a:pt x="113" y="1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5"/>
              <p:cNvSpPr/>
              <p:nvPr/>
            </p:nvSpPr>
            <p:spPr>
              <a:xfrm>
                <a:off x="5692181" y="4488355"/>
                <a:ext cx="119356" cy="30054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022" extrusionOk="0">
                    <a:moveTo>
                      <a:pt x="113" y="0"/>
                    </a:moveTo>
                    <a:cubicBezTo>
                      <a:pt x="100" y="0"/>
                      <a:pt x="87" y="3"/>
                      <a:pt x="74" y="6"/>
                    </a:cubicBezTo>
                    <a:cubicBezTo>
                      <a:pt x="49" y="17"/>
                      <a:pt x="26" y="36"/>
                      <a:pt x="13" y="61"/>
                    </a:cubicBezTo>
                    <a:cubicBezTo>
                      <a:pt x="0" y="91"/>
                      <a:pt x="0" y="116"/>
                      <a:pt x="10" y="149"/>
                    </a:cubicBezTo>
                    <a:cubicBezTo>
                      <a:pt x="74" y="461"/>
                      <a:pt x="149" y="773"/>
                      <a:pt x="238" y="1082"/>
                    </a:cubicBezTo>
                    <a:cubicBezTo>
                      <a:pt x="329" y="1391"/>
                      <a:pt x="444" y="1690"/>
                      <a:pt x="596" y="1973"/>
                    </a:cubicBezTo>
                    <a:cubicBezTo>
                      <a:pt x="609" y="1999"/>
                      <a:pt x="641" y="2015"/>
                      <a:pt x="667" y="2019"/>
                    </a:cubicBezTo>
                    <a:cubicBezTo>
                      <a:pt x="674" y="2020"/>
                      <a:pt x="682" y="2021"/>
                      <a:pt x="689" y="2021"/>
                    </a:cubicBezTo>
                    <a:cubicBezTo>
                      <a:pt x="711" y="2021"/>
                      <a:pt x="734" y="2015"/>
                      <a:pt x="750" y="2003"/>
                    </a:cubicBezTo>
                    <a:cubicBezTo>
                      <a:pt x="776" y="1986"/>
                      <a:pt x="792" y="1961"/>
                      <a:pt x="795" y="1931"/>
                    </a:cubicBezTo>
                    <a:cubicBezTo>
                      <a:pt x="802" y="1899"/>
                      <a:pt x="792" y="1874"/>
                      <a:pt x="779" y="1848"/>
                    </a:cubicBezTo>
                    <a:cubicBezTo>
                      <a:pt x="770" y="1832"/>
                      <a:pt x="763" y="1819"/>
                      <a:pt x="756" y="1806"/>
                    </a:cubicBezTo>
                    <a:cubicBezTo>
                      <a:pt x="483" y="1262"/>
                      <a:pt x="345" y="663"/>
                      <a:pt x="216" y="74"/>
                    </a:cubicBezTo>
                    <a:cubicBezTo>
                      <a:pt x="213" y="45"/>
                      <a:pt x="184" y="23"/>
                      <a:pt x="161" y="10"/>
                    </a:cubicBezTo>
                    <a:cubicBezTo>
                      <a:pt x="145" y="3"/>
                      <a:pt x="129" y="0"/>
                      <a:pt x="113" y="0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5"/>
              <p:cNvSpPr/>
              <p:nvPr/>
            </p:nvSpPr>
            <p:spPr>
              <a:xfrm>
                <a:off x="5691735" y="4491625"/>
                <a:ext cx="119802" cy="304261"/>
              </a:xfrm>
              <a:custGeom>
                <a:avLst/>
                <a:gdLst/>
                <a:ahLst/>
                <a:cxnLst/>
                <a:rect l="l" t="t" r="r" b="b"/>
                <a:pathLst>
                  <a:path w="806" h="2047" extrusionOk="0">
                    <a:moveTo>
                      <a:pt x="287" y="409"/>
                    </a:moveTo>
                    <a:lnTo>
                      <a:pt x="287" y="409"/>
                    </a:lnTo>
                    <a:cubicBezTo>
                      <a:pt x="289" y="419"/>
                      <a:pt x="291" y="428"/>
                      <a:pt x="293" y="438"/>
                    </a:cubicBezTo>
                    <a:lnTo>
                      <a:pt x="293" y="438"/>
                    </a:lnTo>
                    <a:cubicBezTo>
                      <a:pt x="292" y="427"/>
                      <a:pt x="289" y="418"/>
                      <a:pt x="287" y="409"/>
                    </a:cubicBezTo>
                    <a:close/>
                    <a:moveTo>
                      <a:pt x="113" y="1"/>
                    </a:moveTo>
                    <a:cubicBezTo>
                      <a:pt x="58" y="4"/>
                      <a:pt x="0" y="59"/>
                      <a:pt x="9" y="120"/>
                    </a:cubicBezTo>
                    <a:cubicBezTo>
                      <a:pt x="116" y="761"/>
                      <a:pt x="293" y="1391"/>
                      <a:pt x="583" y="1974"/>
                    </a:cubicBezTo>
                    <a:cubicBezTo>
                      <a:pt x="596" y="2000"/>
                      <a:pt x="612" y="2022"/>
                      <a:pt x="640" y="2035"/>
                    </a:cubicBezTo>
                    <a:cubicBezTo>
                      <a:pt x="656" y="2043"/>
                      <a:pt x="674" y="2047"/>
                      <a:pt x="691" y="2047"/>
                    </a:cubicBezTo>
                    <a:cubicBezTo>
                      <a:pt x="703" y="2047"/>
                      <a:pt x="714" y="2045"/>
                      <a:pt x="724" y="2042"/>
                    </a:cubicBezTo>
                    <a:cubicBezTo>
                      <a:pt x="753" y="2032"/>
                      <a:pt x="776" y="2009"/>
                      <a:pt x="789" y="1984"/>
                    </a:cubicBezTo>
                    <a:cubicBezTo>
                      <a:pt x="798" y="1961"/>
                      <a:pt x="805" y="1923"/>
                      <a:pt x="792" y="1900"/>
                    </a:cubicBezTo>
                    <a:cubicBezTo>
                      <a:pt x="561" y="1438"/>
                      <a:pt x="402" y="943"/>
                      <a:pt x="293" y="438"/>
                    </a:cubicBezTo>
                    <a:lnTo>
                      <a:pt x="293" y="438"/>
                    </a:lnTo>
                    <a:cubicBezTo>
                      <a:pt x="293" y="439"/>
                      <a:pt x="293" y="440"/>
                      <a:pt x="293" y="442"/>
                    </a:cubicBezTo>
                    <a:cubicBezTo>
                      <a:pt x="270" y="329"/>
                      <a:pt x="248" y="216"/>
                      <a:pt x="232" y="104"/>
                    </a:cubicBezTo>
                    <a:cubicBezTo>
                      <a:pt x="226" y="75"/>
                      <a:pt x="216" y="49"/>
                      <a:pt x="193" y="27"/>
                    </a:cubicBezTo>
                    <a:cubicBezTo>
                      <a:pt x="171" y="11"/>
                      <a:pt x="145" y="1"/>
                      <a:pt x="122" y="1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5"/>
              <p:cNvSpPr/>
              <p:nvPr/>
            </p:nvSpPr>
            <p:spPr>
              <a:xfrm>
                <a:off x="5687871" y="4495490"/>
                <a:ext cx="136895" cy="3274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203" extrusionOk="0">
                    <a:moveTo>
                      <a:pt x="110" y="1"/>
                    </a:moveTo>
                    <a:cubicBezTo>
                      <a:pt x="81" y="4"/>
                      <a:pt x="52" y="16"/>
                      <a:pt x="32" y="40"/>
                    </a:cubicBezTo>
                    <a:cubicBezTo>
                      <a:pt x="16" y="59"/>
                      <a:pt x="1" y="94"/>
                      <a:pt x="7" y="120"/>
                    </a:cubicBezTo>
                    <a:cubicBezTo>
                      <a:pt x="148" y="824"/>
                      <a:pt x="358" y="1527"/>
                      <a:pt x="715" y="2157"/>
                    </a:cubicBezTo>
                    <a:cubicBezTo>
                      <a:pt x="732" y="2188"/>
                      <a:pt x="767" y="2203"/>
                      <a:pt x="801" y="2203"/>
                    </a:cubicBezTo>
                    <a:cubicBezTo>
                      <a:pt x="825" y="2203"/>
                      <a:pt x="848" y="2196"/>
                      <a:pt x="866" y="2183"/>
                    </a:cubicBezTo>
                    <a:cubicBezTo>
                      <a:pt x="892" y="2167"/>
                      <a:pt x="908" y="2141"/>
                      <a:pt x="914" y="2115"/>
                    </a:cubicBezTo>
                    <a:cubicBezTo>
                      <a:pt x="921" y="2083"/>
                      <a:pt x="911" y="2057"/>
                      <a:pt x="895" y="2029"/>
                    </a:cubicBezTo>
                    <a:cubicBezTo>
                      <a:pt x="866" y="1977"/>
                      <a:pt x="837" y="1925"/>
                      <a:pt x="808" y="1870"/>
                    </a:cubicBezTo>
                    <a:cubicBezTo>
                      <a:pt x="546" y="1345"/>
                      <a:pt x="370" y="776"/>
                      <a:pt x="248" y="200"/>
                    </a:cubicBezTo>
                    <a:lnTo>
                      <a:pt x="248" y="200"/>
                    </a:lnTo>
                    <a:cubicBezTo>
                      <a:pt x="248" y="200"/>
                      <a:pt x="248" y="200"/>
                      <a:pt x="248" y="200"/>
                    </a:cubicBezTo>
                    <a:cubicBezTo>
                      <a:pt x="242" y="168"/>
                      <a:pt x="235" y="136"/>
                      <a:pt x="229" y="104"/>
                    </a:cubicBezTo>
                    <a:cubicBezTo>
                      <a:pt x="222" y="74"/>
                      <a:pt x="213" y="49"/>
                      <a:pt x="187" y="26"/>
                    </a:cubicBezTo>
                    <a:cubicBezTo>
                      <a:pt x="167" y="10"/>
                      <a:pt x="142" y="1"/>
                      <a:pt x="116" y="1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5"/>
              <p:cNvSpPr/>
              <p:nvPr/>
            </p:nvSpPr>
            <p:spPr>
              <a:xfrm>
                <a:off x="5699316" y="4517489"/>
                <a:ext cx="129761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147" extrusionOk="0">
                    <a:moveTo>
                      <a:pt x="293" y="466"/>
                    </a:moveTo>
                    <a:cubicBezTo>
                      <a:pt x="293" y="468"/>
                      <a:pt x="293" y="469"/>
                      <a:pt x="294" y="471"/>
                    </a:cubicBezTo>
                    <a:cubicBezTo>
                      <a:pt x="294" y="468"/>
                      <a:pt x="294" y="467"/>
                      <a:pt x="293" y="466"/>
                    </a:cubicBezTo>
                    <a:close/>
                    <a:moveTo>
                      <a:pt x="805" y="1888"/>
                    </a:moveTo>
                    <a:cubicBezTo>
                      <a:pt x="805" y="1889"/>
                      <a:pt x="806" y="1891"/>
                      <a:pt x="808" y="1893"/>
                    </a:cubicBezTo>
                    <a:cubicBezTo>
                      <a:pt x="807" y="1891"/>
                      <a:pt x="806" y="1889"/>
                      <a:pt x="805" y="1888"/>
                    </a:cubicBezTo>
                    <a:close/>
                    <a:moveTo>
                      <a:pt x="113" y="1"/>
                    </a:moveTo>
                    <a:cubicBezTo>
                      <a:pt x="55" y="4"/>
                      <a:pt x="1" y="58"/>
                      <a:pt x="10" y="116"/>
                    </a:cubicBezTo>
                    <a:cubicBezTo>
                      <a:pt x="101" y="815"/>
                      <a:pt x="338" y="1481"/>
                      <a:pt x="667" y="2099"/>
                    </a:cubicBezTo>
                    <a:cubicBezTo>
                      <a:pt x="680" y="2125"/>
                      <a:pt x="712" y="2141"/>
                      <a:pt x="738" y="2144"/>
                    </a:cubicBezTo>
                    <a:cubicBezTo>
                      <a:pt x="745" y="2146"/>
                      <a:pt x="753" y="2147"/>
                      <a:pt x="761" y="2147"/>
                    </a:cubicBezTo>
                    <a:cubicBezTo>
                      <a:pt x="783" y="2147"/>
                      <a:pt x="805" y="2140"/>
                      <a:pt x="821" y="2128"/>
                    </a:cubicBezTo>
                    <a:cubicBezTo>
                      <a:pt x="847" y="2112"/>
                      <a:pt x="863" y="2086"/>
                      <a:pt x="866" y="2058"/>
                    </a:cubicBezTo>
                    <a:cubicBezTo>
                      <a:pt x="873" y="2025"/>
                      <a:pt x="863" y="2003"/>
                      <a:pt x="851" y="1973"/>
                    </a:cubicBezTo>
                    <a:cubicBezTo>
                      <a:pt x="839" y="1950"/>
                      <a:pt x="826" y="1929"/>
                      <a:pt x="815" y="1906"/>
                    </a:cubicBezTo>
                    <a:lnTo>
                      <a:pt x="815" y="1906"/>
                    </a:lnTo>
                    <a:cubicBezTo>
                      <a:pt x="815" y="1906"/>
                      <a:pt x="815" y="1906"/>
                      <a:pt x="815" y="1906"/>
                    </a:cubicBezTo>
                    <a:cubicBezTo>
                      <a:pt x="815" y="1906"/>
                      <a:pt x="815" y="1906"/>
                      <a:pt x="815" y="1906"/>
                    </a:cubicBezTo>
                    <a:lnTo>
                      <a:pt x="815" y="1906"/>
                    </a:lnTo>
                    <a:cubicBezTo>
                      <a:pt x="814" y="1904"/>
                      <a:pt x="813" y="1902"/>
                      <a:pt x="812" y="1900"/>
                    </a:cubicBezTo>
                    <a:lnTo>
                      <a:pt x="812" y="1900"/>
                    </a:lnTo>
                    <a:cubicBezTo>
                      <a:pt x="812" y="1901"/>
                      <a:pt x="812" y="1902"/>
                      <a:pt x="812" y="1902"/>
                    </a:cubicBezTo>
                    <a:lnTo>
                      <a:pt x="812" y="1902"/>
                    </a:lnTo>
                    <a:cubicBezTo>
                      <a:pt x="811" y="1900"/>
                      <a:pt x="810" y="1898"/>
                      <a:pt x="809" y="1896"/>
                    </a:cubicBezTo>
                    <a:lnTo>
                      <a:pt x="809" y="1896"/>
                    </a:lnTo>
                    <a:cubicBezTo>
                      <a:pt x="810" y="1898"/>
                      <a:pt x="811" y="1899"/>
                      <a:pt x="812" y="1900"/>
                    </a:cubicBezTo>
                    <a:lnTo>
                      <a:pt x="812" y="1900"/>
                    </a:lnTo>
                    <a:cubicBezTo>
                      <a:pt x="808" y="1896"/>
                      <a:pt x="808" y="1893"/>
                      <a:pt x="808" y="1893"/>
                    </a:cubicBezTo>
                    <a:lnTo>
                      <a:pt x="808" y="1893"/>
                    </a:lnTo>
                    <a:cubicBezTo>
                      <a:pt x="808" y="1894"/>
                      <a:pt x="808" y="1895"/>
                      <a:pt x="809" y="1896"/>
                    </a:cubicBezTo>
                    <a:lnTo>
                      <a:pt x="809" y="1896"/>
                    </a:lnTo>
                    <a:cubicBezTo>
                      <a:pt x="807" y="1893"/>
                      <a:pt x="805" y="1890"/>
                      <a:pt x="805" y="1888"/>
                    </a:cubicBezTo>
                    <a:lnTo>
                      <a:pt x="805" y="1888"/>
                    </a:lnTo>
                    <a:cubicBezTo>
                      <a:pt x="805" y="1888"/>
                      <a:pt x="805" y="1888"/>
                      <a:pt x="805" y="1888"/>
                    </a:cubicBezTo>
                    <a:lnTo>
                      <a:pt x="805" y="1888"/>
                    </a:lnTo>
                    <a:cubicBezTo>
                      <a:pt x="805" y="1887"/>
                      <a:pt x="805" y="1887"/>
                      <a:pt x="805" y="1887"/>
                    </a:cubicBezTo>
                    <a:lnTo>
                      <a:pt x="805" y="1887"/>
                    </a:lnTo>
                    <a:cubicBezTo>
                      <a:pt x="805" y="1887"/>
                      <a:pt x="805" y="1887"/>
                      <a:pt x="805" y="1888"/>
                    </a:cubicBezTo>
                    <a:lnTo>
                      <a:pt x="805" y="1888"/>
                    </a:lnTo>
                    <a:cubicBezTo>
                      <a:pt x="805" y="1887"/>
                      <a:pt x="804" y="1886"/>
                      <a:pt x="804" y="1886"/>
                    </a:cubicBezTo>
                    <a:lnTo>
                      <a:pt x="804" y="1886"/>
                    </a:lnTo>
                    <a:cubicBezTo>
                      <a:pt x="804" y="1886"/>
                      <a:pt x="805" y="1886"/>
                      <a:pt x="805" y="1887"/>
                    </a:cubicBezTo>
                    <a:cubicBezTo>
                      <a:pt x="804" y="1885"/>
                      <a:pt x="803" y="1883"/>
                      <a:pt x="802" y="1881"/>
                    </a:cubicBezTo>
                    <a:lnTo>
                      <a:pt x="802" y="1881"/>
                    </a:lnTo>
                    <a:cubicBezTo>
                      <a:pt x="802" y="1881"/>
                      <a:pt x="802" y="1881"/>
                      <a:pt x="802" y="1881"/>
                    </a:cubicBezTo>
                    <a:lnTo>
                      <a:pt x="802" y="1881"/>
                    </a:lnTo>
                    <a:cubicBezTo>
                      <a:pt x="802" y="1881"/>
                      <a:pt x="802" y="1881"/>
                      <a:pt x="802" y="1881"/>
                    </a:cubicBezTo>
                    <a:lnTo>
                      <a:pt x="802" y="1881"/>
                    </a:lnTo>
                    <a:cubicBezTo>
                      <a:pt x="575" y="1432"/>
                      <a:pt x="399" y="958"/>
                      <a:pt x="291" y="464"/>
                    </a:cubicBezTo>
                    <a:lnTo>
                      <a:pt x="291" y="464"/>
                    </a:lnTo>
                    <a:cubicBezTo>
                      <a:pt x="292" y="465"/>
                      <a:pt x="292" y="466"/>
                      <a:pt x="293" y="466"/>
                    </a:cubicBezTo>
                    <a:lnTo>
                      <a:pt x="293" y="466"/>
                    </a:lnTo>
                    <a:cubicBezTo>
                      <a:pt x="267" y="345"/>
                      <a:pt x="248" y="224"/>
                      <a:pt x="233" y="104"/>
                    </a:cubicBezTo>
                    <a:cubicBezTo>
                      <a:pt x="223" y="46"/>
                      <a:pt x="181" y="1"/>
                      <a:pt x="120" y="1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5"/>
              <p:cNvSpPr/>
              <p:nvPr/>
            </p:nvSpPr>
            <p:spPr>
              <a:xfrm>
                <a:off x="5717004" y="4584525"/>
                <a:ext cx="110586" cy="24926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677" extrusionOk="0">
                    <a:moveTo>
                      <a:pt x="114" y="1"/>
                    </a:moveTo>
                    <a:cubicBezTo>
                      <a:pt x="100" y="1"/>
                      <a:pt x="87" y="1"/>
                      <a:pt x="78" y="7"/>
                    </a:cubicBezTo>
                    <a:cubicBezTo>
                      <a:pt x="49" y="16"/>
                      <a:pt x="26" y="35"/>
                      <a:pt x="13" y="62"/>
                    </a:cubicBezTo>
                    <a:cubicBezTo>
                      <a:pt x="1" y="90"/>
                      <a:pt x="4" y="116"/>
                      <a:pt x="10" y="148"/>
                    </a:cubicBezTo>
                    <a:cubicBezTo>
                      <a:pt x="62" y="399"/>
                      <a:pt x="126" y="650"/>
                      <a:pt x="210" y="895"/>
                    </a:cubicBezTo>
                    <a:cubicBezTo>
                      <a:pt x="297" y="1149"/>
                      <a:pt x="406" y="1394"/>
                      <a:pt x="538" y="1629"/>
                    </a:cubicBezTo>
                    <a:cubicBezTo>
                      <a:pt x="551" y="1651"/>
                      <a:pt x="583" y="1668"/>
                      <a:pt x="609" y="1674"/>
                    </a:cubicBezTo>
                    <a:cubicBezTo>
                      <a:pt x="616" y="1676"/>
                      <a:pt x="624" y="1676"/>
                      <a:pt x="631" y="1676"/>
                    </a:cubicBezTo>
                    <a:cubicBezTo>
                      <a:pt x="652" y="1676"/>
                      <a:pt x="673" y="1669"/>
                      <a:pt x="693" y="1654"/>
                    </a:cubicBezTo>
                    <a:cubicBezTo>
                      <a:pt x="715" y="1638"/>
                      <a:pt x="735" y="1613"/>
                      <a:pt x="738" y="1587"/>
                    </a:cubicBezTo>
                    <a:cubicBezTo>
                      <a:pt x="744" y="1555"/>
                      <a:pt x="735" y="1529"/>
                      <a:pt x="722" y="1500"/>
                    </a:cubicBezTo>
                    <a:cubicBezTo>
                      <a:pt x="696" y="1455"/>
                      <a:pt x="670" y="1407"/>
                      <a:pt x="644" y="1359"/>
                    </a:cubicBezTo>
                    <a:cubicBezTo>
                      <a:pt x="442" y="953"/>
                      <a:pt x="313" y="515"/>
                      <a:pt x="216" y="74"/>
                    </a:cubicBezTo>
                    <a:cubicBezTo>
                      <a:pt x="213" y="45"/>
                      <a:pt x="184" y="20"/>
                      <a:pt x="162" y="10"/>
                    </a:cubicBezTo>
                    <a:cubicBezTo>
                      <a:pt x="145" y="4"/>
                      <a:pt x="129" y="1"/>
                      <a:pt x="114" y="1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5"/>
              <p:cNvSpPr/>
              <p:nvPr/>
            </p:nvSpPr>
            <p:spPr>
              <a:xfrm>
                <a:off x="5717004" y="4584525"/>
                <a:ext cx="101965" cy="23588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587" extrusionOk="0">
                    <a:moveTo>
                      <a:pt x="117" y="1"/>
                    </a:moveTo>
                    <a:cubicBezTo>
                      <a:pt x="114" y="1"/>
                      <a:pt x="110" y="1"/>
                      <a:pt x="107" y="4"/>
                    </a:cubicBezTo>
                    <a:cubicBezTo>
                      <a:pt x="49" y="7"/>
                      <a:pt x="1" y="62"/>
                      <a:pt x="4" y="120"/>
                    </a:cubicBezTo>
                    <a:cubicBezTo>
                      <a:pt x="29" y="371"/>
                      <a:pt x="87" y="615"/>
                      <a:pt x="168" y="853"/>
                    </a:cubicBezTo>
                    <a:cubicBezTo>
                      <a:pt x="252" y="1091"/>
                      <a:pt x="361" y="1320"/>
                      <a:pt x="481" y="1539"/>
                    </a:cubicBezTo>
                    <a:cubicBezTo>
                      <a:pt x="490" y="1565"/>
                      <a:pt x="522" y="1580"/>
                      <a:pt x="548" y="1584"/>
                    </a:cubicBezTo>
                    <a:cubicBezTo>
                      <a:pt x="555" y="1586"/>
                      <a:pt x="563" y="1587"/>
                      <a:pt x="571" y="1587"/>
                    </a:cubicBezTo>
                    <a:cubicBezTo>
                      <a:pt x="593" y="1587"/>
                      <a:pt x="615" y="1580"/>
                      <a:pt x="631" y="1568"/>
                    </a:cubicBezTo>
                    <a:cubicBezTo>
                      <a:pt x="657" y="1552"/>
                      <a:pt x="674" y="1526"/>
                      <a:pt x="680" y="1497"/>
                    </a:cubicBezTo>
                    <a:cubicBezTo>
                      <a:pt x="686" y="1464"/>
                      <a:pt x="677" y="1439"/>
                      <a:pt x="661" y="1413"/>
                    </a:cubicBezTo>
                    <a:cubicBezTo>
                      <a:pt x="641" y="1375"/>
                      <a:pt x="619" y="1336"/>
                      <a:pt x="599" y="1295"/>
                    </a:cubicBezTo>
                    <a:lnTo>
                      <a:pt x="599" y="1298"/>
                    </a:lnTo>
                    <a:cubicBezTo>
                      <a:pt x="454" y="1005"/>
                      <a:pt x="335" y="699"/>
                      <a:pt x="264" y="377"/>
                    </a:cubicBezTo>
                    <a:cubicBezTo>
                      <a:pt x="249" y="286"/>
                      <a:pt x="236" y="197"/>
                      <a:pt x="226" y="103"/>
                    </a:cubicBezTo>
                    <a:cubicBezTo>
                      <a:pt x="223" y="49"/>
                      <a:pt x="175" y="1"/>
                      <a:pt x="117" y="1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5"/>
              <p:cNvSpPr/>
              <p:nvPr/>
            </p:nvSpPr>
            <p:spPr>
              <a:xfrm>
                <a:off x="5705113" y="4550486"/>
                <a:ext cx="131544" cy="29043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54" extrusionOk="0">
                    <a:moveTo>
                      <a:pt x="669" y="1458"/>
                    </a:moveTo>
                    <a:cubicBezTo>
                      <a:pt x="669" y="1458"/>
                      <a:pt x="669" y="1458"/>
                      <a:pt x="669" y="1459"/>
                    </a:cubicBezTo>
                    <a:cubicBezTo>
                      <a:pt x="669" y="1458"/>
                      <a:pt x="669" y="1458"/>
                      <a:pt x="669" y="1458"/>
                    </a:cubicBezTo>
                    <a:close/>
                    <a:moveTo>
                      <a:pt x="113" y="1"/>
                    </a:moveTo>
                    <a:cubicBezTo>
                      <a:pt x="55" y="4"/>
                      <a:pt x="0" y="59"/>
                      <a:pt x="10" y="120"/>
                    </a:cubicBezTo>
                    <a:cubicBezTo>
                      <a:pt x="97" y="754"/>
                      <a:pt x="335" y="1362"/>
                      <a:pt x="669" y="1906"/>
                    </a:cubicBezTo>
                    <a:cubicBezTo>
                      <a:pt x="689" y="1938"/>
                      <a:pt x="727" y="1954"/>
                      <a:pt x="763" y="1954"/>
                    </a:cubicBezTo>
                    <a:cubicBezTo>
                      <a:pt x="785" y="1954"/>
                      <a:pt x="807" y="1948"/>
                      <a:pt x="824" y="1935"/>
                    </a:cubicBezTo>
                    <a:cubicBezTo>
                      <a:pt x="876" y="1900"/>
                      <a:pt x="885" y="1833"/>
                      <a:pt x="853" y="1781"/>
                    </a:cubicBezTo>
                    <a:cubicBezTo>
                      <a:pt x="787" y="1673"/>
                      <a:pt x="724" y="1562"/>
                      <a:pt x="664" y="1449"/>
                    </a:cubicBezTo>
                    <a:lnTo>
                      <a:pt x="664" y="1449"/>
                    </a:lnTo>
                    <a:cubicBezTo>
                      <a:pt x="665" y="1452"/>
                      <a:pt x="667" y="1454"/>
                      <a:pt x="669" y="1458"/>
                    </a:cubicBezTo>
                    <a:lnTo>
                      <a:pt x="669" y="1458"/>
                    </a:lnTo>
                    <a:cubicBezTo>
                      <a:pt x="489" y="1104"/>
                      <a:pt x="351" y="728"/>
                      <a:pt x="271" y="339"/>
                    </a:cubicBezTo>
                    <a:cubicBezTo>
                      <a:pt x="255" y="261"/>
                      <a:pt x="242" y="181"/>
                      <a:pt x="232" y="104"/>
                    </a:cubicBezTo>
                    <a:cubicBezTo>
                      <a:pt x="222" y="46"/>
                      <a:pt x="180" y="1"/>
                      <a:pt x="119" y="1"/>
                    </a:cubicBezTo>
                    <a:close/>
                  </a:path>
                </a:pathLst>
              </a:custGeom>
              <a:solidFill>
                <a:srgbClr val="8498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5"/>
              <p:cNvSpPr/>
              <p:nvPr/>
            </p:nvSpPr>
            <p:spPr>
              <a:xfrm>
                <a:off x="5693073" y="4255289"/>
                <a:ext cx="558431" cy="759389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5109" extrusionOk="0">
                    <a:moveTo>
                      <a:pt x="783" y="1"/>
                    </a:moveTo>
                    <a:cubicBezTo>
                      <a:pt x="715" y="1"/>
                      <a:pt x="645" y="14"/>
                      <a:pt x="574" y="46"/>
                    </a:cubicBezTo>
                    <a:cubicBezTo>
                      <a:pt x="483" y="84"/>
                      <a:pt x="400" y="155"/>
                      <a:pt x="333" y="252"/>
                    </a:cubicBezTo>
                    <a:cubicBezTo>
                      <a:pt x="271" y="335"/>
                      <a:pt x="223" y="435"/>
                      <a:pt x="178" y="558"/>
                    </a:cubicBezTo>
                    <a:cubicBezTo>
                      <a:pt x="143" y="654"/>
                      <a:pt x="113" y="763"/>
                      <a:pt x="85" y="886"/>
                    </a:cubicBezTo>
                    <a:cubicBezTo>
                      <a:pt x="49" y="1034"/>
                      <a:pt x="27" y="1160"/>
                      <a:pt x="17" y="1279"/>
                    </a:cubicBezTo>
                    <a:cubicBezTo>
                      <a:pt x="0" y="1459"/>
                      <a:pt x="4" y="1639"/>
                      <a:pt x="10" y="1822"/>
                    </a:cubicBezTo>
                    <a:cubicBezTo>
                      <a:pt x="10" y="1871"/>
                      <a:pt x="52" y="1916"/>
                      <a:pt x="104" y="1926"/>
                    </a:cubicBezTo>
                    <a:cubicBezTo>
                      <a:pt x="174" y="2382"/>
                      <a:pt x="258" y="2752"/>
                      <a:pt x="364" y="3088"/>
                    </a:cubicBezTo>
                    <a:cubicBezTo>
                      <a:pt x="574" y="3751"/>
                      <a:pt x="889" y="4263"/>
                      <a:pt x="1298" y="4603"/>
                    </a:cubicBezTo>
                    <a:cubicBezTo>
                      <a:pt x="1407" y="4697"/>
                      <a:pt x="1536" y="4780"/>
                      <a:pt x="1677" y="4854"/>
                    </a:cubicBezTo>
                    <a:cubicBezTo>
                      <a:pt x="1806" y="4925"/>
                      <a:pt x="1955" y="4983"/>
                      <a:pt x="2125" y="5035"/>
                    </a:cubicBezTo>
                    <a:cubicBezTo>
                      <a:pt x="2298" y="5083"/>
                      <a:pt x="2463" y="5109"/>
                      <a:pt x="2624" y="5109"/>
                    </a:cubicBezTo>
                    <a:cubicBezTo>
                      <a:pt x="2759" y="5109"/>
                      <a:pt x="2888" y="5089"/>
                      <a:pt x="3010" y="5051"/>
                    </a:cubicBezTo>
                    <a:cubicBezTo>
                      <a:pt x="3120" y="5019"/>
                      <a:pt x="3229" y="4961"/>
                      <a:pt x="3322" y="4887"/>
                    </a:cubicBezTo>
                    <a:cubicBezTo>
                      <a:pt x="3409" y="4819"/>
                      <a:pt x="3487" y="4729"/>
                      <a:pt x="3561" y="4620"/>
                    </a:cubicBezTo>
                    <a:cubicBezTo>
                      <a:pt x="3677" y="4440"/>
                      <a:pt x="3741" y="4208"/>
                      <a:pt x="3747" y="3931"/>
                    </a:cubicBezTo>
                    <a:cubicBezTo>
                      <a:pt x="3757" y="3699"/>
                      <a:pt x="3712" y="3448"/>
                      <a:pt x="3619" y="3207"/>
                    </a:cubicBezTo>
                    <a:cubicBezTo>
                      <a:pt x="3500" y="2901"/>
                      <a:pt x="3300" y="2637"/>
                      <a:pt x="3103" y="2386"/>
                    </a:cubicBezTo>
                    <a:cubicBezTo>
                      <a:pt x="2872" y="2084"/>
                      <a:pt x="2618" y="1787"/>
                      <a:pt x="2273" y="1408"/>
                    </a:cubicBezTo>
                    <a:cubicBezTo>
                      <a:pt x="2112" y="1231"/>
                      <a:pt x="1945" y="1057"/>
                      <a:pt x="1781" y="886"/>
                    </a:cubicBezTo>
                    <a:cubicBezTo>
                      <a:pt x="1652" y="751"/>
                      <a:pt x="1526" y="616"/>
                      <a:pt x="1398" y="481"/>
                    </a:cubicBezTo>
                    <a:lnTo>
                      <a:pt x="1282" y="335"/>
                    </a:lnTo>
                    <a:cubicBezTo>
                      <a:pt x="1249" y="297"/>
                      <a:pt x="1217" y="258"/>
                      <a:pt x="1185" y="220"/>
                    </a:cubicBezTo>
                    <a:cubicBezTo>
                      <a:pt x="1117" y="142"/>
                      <a:pt x="1037" y="62"/>
                      <a:pt x="927" y="23"/>
                    </a:cubicBezTo>
                    <a:cubicBezTo>
                      <a:pt x="883" y="7"/>
                      <a:pt x="831" y="1"/>
                      <a:pt x="7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5"/>
              <p:cNvSpPr/>
              <p:nvPr/>
            </p:nvSpPr>
            <p:spPr>
              <a:xfrm>
                <a:off x="5832348" y="4253357"/>
                <a:ext cx="431197" cy="544459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3663" extrusionOk="0">
                    <a:moveTo>
                      <a:pt x="2340" y="2924"/>
                    </a:moveTo>
                    <a:cubicBezTo>
                      <a:pt x="2343" y="2930"/>
                      <a:pt x="2350" y="2939"/>
                      <a:pt x="2353" y="2946"/>
                    </a:cubicBezTo>
                    <a:cubicBezTo>
                      <a:pt x="2346" y="2939"/>
                      <a:pt x="2343" y="2930"/>
                      <a:pt x="2340" y="2924"/>
                    </a:cubicBezTo>
                    <a:close/>
                    <a:moveTo>
                      <a:pt x="58" y="1"/>
                    </a:moveTo>
                    <a:cubicBezTo>
                      <a:pt x="42" y="1"/>
                      <a:pt x="26" y="8"/>
                      <a:pt x="17" y="23"/>
                    </a:cubicBezTo>
                    <a:cubicBezTo>
                      <a:pt x="0" y="46"/>
                      <a:pt x="3" y="81"/>
                      <a:pt x="29" y="97"/>
                    </a:cubicBezTo>
                    <a:cubicBezTo>
                      <a:pt x="190" y="213"/>
                      <a:pt x="338" y="342"/>
                      <a:pt x="483" y="481"/>
                    </a:cubicBezTo>
                    <a:lnTo>
                      <a:pt x="470" y="467"/>
                    </a:lnTo>
                    <a:lnTo>
                      <a:pt x="470" y="467"/>
                    </a:lnTo>
                    <a:cubicBezTo>
                      <a:pt x="657" y="645"/>
                      <a:pt x="828" y="834"/>
                      <a:pt x="995" y="1031"/>
                    </a:cubicBezTo>
                    <a:cubicBezTo>
                      <a:pt x="1082" y="1134"/>
                      <a:pt x="1165" y="1240"/>
                      <a:pt x="1246" y="1346"/>
                    </a:cubicBezTo>
                    <a:cubicBezTo>
                      <a:pt x="1330" y="1456"/>
                      <a:pt x="1410" y="1562"/>
                      <a:pt x="1490" y="1675"/>
                    </a:cubicBezTo>
                    <a:cubicBezTo>
                      <a:pt x="1642" y="1884"/>
                      <a:pt x="1790" y="2097"/>
                      <a:pt x="1935" y="2312"/>
                    </a:cubicBezTo>
                    <a:cubicBezTo>
                      <a:pt x="2006" y="2418"/>
                      <a:pt x="2076" y="2528"/>
                      <a:pt x="2150" y="2634"/>
                    </a:cubicBezTo>
                    <a:cubicBezTo>
                      <a:pt x="2218" y="2740"/>
                      <a:pt x="2288" y="2843"/>
                      <a:pt x="2353" y="2949"/>
                    </a:cubicBezTo>
                    <a:cubicBezTo>
                      <a:pt x="2469" y="3149"/>
                      <a:pt x="2559" y="3361"/>
                      <a:pt x="2633" y="3577"/>
                    </a:cubicBezTo>
                    <a:cubicBezTo>
                      <a:pt x="2646" y="3612"/>
                      <a:pt x="2679" y="3638"/>
                      <a:pt x="2710" y="3651"/>
                    </a:cubicBezTo>
                    <a:cubicBezTo>
                      <a:pt x="2726" y="3659"/>
                      <a:pt x="2744" y="3663"/>
                      <a:pt x="2762" y="3663"/>
                    </a:cubicBezTo>
                    <a:cubicBezTo>
                      <a:pt x="2781" y="3663"/>
                      <a:pt x="2799" y="3659"/>
                      <a:pt x="2817" y="3651"/>
                    </a:cubicBezTo>
                    <a:cubicBezTo>
                      <a:pt x="2848" y="3638"/>
                      <a:pt x="2878" y="3609"/>
                      <a:pt x="2891" y="3573"/>
                    </a:cubicBezTo>
                    <a:cubicBezTo>
                      <a:pt x="2894" y="3564"/>
                      <a:pt x="2897" y="3551"/>
                      <a:pt x="2900" y="3542"/>
                    </a:cubicBezTo>
                    <a:cubicBezTo>
                      <a:pt x="2900" y="3516"/>
                      <a:pt x="2897" y="3493"/>
                      <a:pt x="2887" y="3468"/>
                    </a:cubicBezTo>
                    <a:cubicBezTo>
                      <a:pt x="2836" y="3281"/>
                      <a:pt x="2749" y="3104"/>
                      <a:pt x="2652" y="2933"/>
                    </a:cubicBezTo>
                    <a:cubicBezTo>
                      <a:pt x="2559" y="2765"/>
                      <a:pt x="2462" y="2599"/>
                      <a:pt x="2363" y="2434"/>
                    </a:cubicBezTo>
                    <a:cubicBezTo>
                      <a:pt x="2166" y="2116"/>
                      <a:pt x="1945" y="1816"/>
                      <a:pt x="1709" y="1530"/>
                    </a:cubicBezTo>
                    <a:cubicBezTo>
                      <a:pt x="1468" y="1237"/>
                      <a:pt x="1204" y="960"/>
                      <a:pt x="930" y="699"/>
                    </a:cubicBezTo>
                    <a:cubicBezTo>
                      <a:pt x="666" y="452"/>
                      <a:pt x="387" y="223"/>
                      <a:pt x="91" y="11"/>
                    </a:cubicBezTo>
                    <a:cubicBezTo>
                      <a:pt x="81" y="4"/>
                      <a:pt x="71" y="1"/>
                      <a:pt x="5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5"/>
              <p:cNvSpPr/>
              <p:nvPr/>
            </p:nvSpPr>
            <p:spPr>
              <a:xfrm>
                <a:off x="5674939" y="4488801"/>
                <a:ext cx="318679" cy="52038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3501" extrusionOk="0">
                    <a:moveTo>
                      <a:pt x="78" y="0"/>
                    </a:moveTo>
                    <a:cubicBezTo>
                      <a:pt x="36" y="7"/>
                      <a:pt x="0" y="49"/>
                      <a:pt x="10" y="88"/>
                    </a:cubicBezTo>
                    <a:cubicBezTo>
                      <a:pt x="78" y="413"/>
                      <a:pt x="149" y="734"/>
                      <a:pt x="245" y="1050"/>
                    </a:cubicBezTo>
                    <a:cubicBezTo>
                      <a:pt x="342" y="1372"/>
                      <a:pt x="464" y="1681"/>
                      <a:pt x="609" y="1983"/>
                    </a:cubicBezTo>
                    <a:cubicBezTo>
                      <a:pt x="753" y="2286"/>
                      <a:pt x="930" y="2576"/>
                      <a:pt x="1143" y="2833"/>
                    </a:cubicBezTo>
                    <a:cubicBezTo>
                      <a:pt x="1253" y="2965"/>
                      <a:pt x="1371" y="3087"/>
                      <a:pt x="1500" y="3197"/>
                    </a:cubicBezTo>
                    <a:cubicBezTo>
                      <a:pt x="1639" y="3310"/>
                      <a:pt x="1787" y="3415"/>
                      <a:pt x="1951" y="3490"/>
                    </a:cubicBezTo>
                    <a:cubicBezTo>
                      <a:pt x="1966" y="3497"/>
                      <a:pt x="1984" y="3500"/>
                      <a:pt x="2001" y="3500"/>
                    </a:cubicBezTo>
                    <a:cubicBezTo>
                      <a:pt x="2045" y="3500"/>
                      <a:pt x="2090" y="3479"/>
                      <a:pt x="2115" y="3445"/>
                    </a:cubicBezTo>
                    <a:cubicBezTo>
                      <a:pt x="2135" y="3415"/>
                      <a:pt x="2144" y="3377"/>
                      <a:pt x="2141" y="3341"/>
                    </a:cubicBezTo>
                    <a:cubicBezTo>
                      <a:pt x="2135" y="3303"/>
                      <a:pt x="2115" y="3274"/>
                      <a:pt x="2086" y="3248"/>
                    </a:cubicBezTo>
                    <a:cubicBezTo>
                      <a:pt x="1993" y="3168"/>
                      <a:pt x="1896" y="3093"/>
                      <a:pt x="1803" y="3013"/>
                    </a:cubicBezTo>
                    <a:cubicBezTo>
                      <a:pt x="1716" y="2936"/>
                      <a:pt x="1629" y="2859"/>
                      <a:pt x="1542" y="2775"/>
                    </a:cubicBezTo>
                    <a:cubicBezTo>
                      <a:pt x="1410" y="2646"/>
                      <a:pt x="1285" y="2508"/>
                      <a:pt x="1165" y="2363"/>
                    </a:cubicBezTo>
                    <a:cubicBezTo>
                      <a:pt x="1046" y="2215"/>
                      <a:pt x="940" y="2057"/>
                      <a:pt x="841" y="1893"/>
                    </a:cubicBezTo>
                    <a:cubicBezTo>
                      <a:pt x="583" y="1462"/>
                      <a:pt x="406" y="985"/>
                      <a:pt x="271" y="506"/>
                    </a:cubicBezTo>
                    <a:lnTo>
                      <a:pt x="271" y="506"/>
                    </a:lnTo>
                    <a:cubicBezTo>
                      <a:pt x="271" y="506"/>
                      <a:pt x="271" y="506"/>
                      <a:pt x="271" y="506"/>
                    </a:cubicBezTo>
                    <a:lnTo>
                      <a:pt x="271" y="506"/>
                    </a:lnTo>
                    <a:cubicBezTo>
                      <a:pt x="231" y="359"/>
                      <a:pt x="195" y="215"/>
                      <a:pt x="165" y="68"/>
                    </a:cubicBezTo>
                    <a:cubicBezTo>
                      <a:pt x="155" y="30"/>
                      <a:pt x="126" y="0"/>
                      <a:pt x="8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5"/>
              <p:cNvSpPr/>
              <p:nvPr/>
            </p:nvSpPr>
            <p:spPr>
              <a:xfrm>
                <a:off x="5552014" y="4119875"/>
                <a:ext cx="296235" cy="393889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2650" extrusionOk="0">
                    <a:moveTo>
                      <a:pt x="1020" y="0"/>
                    </a:moveTo>
                    <a:cubicBezTo>
                      <a:pt x="982" y="0"/>
                      <a:pt x="943" y="3"/>
                      <a:pt x="905" y="10"/>
                    </a:cubicBezTo>
                    <a:cubicBezTo>
                      <a:pt x="760" y="36"/>
                      <a:pt x="631" y="113"/>
                      <a:pt x="544" y="222"/>
                    </a:cubicBezTo>
                    <a:cubicBezTo>
                      <a:pt x="460" y="338"/>
                      <a:pt x="419" y="480"/>
                      <a:pt x="428" y="621"/>
                    </a:cubicBezTo>
                    <a:cubicBezTo>
                      <a:pt x="432" y="682"/>
                      <a:pt x="444" y="743"/>
                      <a:pt x="474" y="808"/>
                    </a:cubicBezTo>
                    <a:cubicBezTo>
                      <a:pt x="447" y="808"/>
                      <a:pt x="419" y="814"/>
                      <a:pt x="393" y="821"/>
                    </a:cubicBezTo>
                    <a:cubicBezTo>
                      <a:pt x="348" y="831"/>
                      <a:pt x="300" y="853"/>
                      <a:pt x="258" y="882"/>
                    </a:cubicBezTo>
                    <a:cubicBezTo>
                      <a:pt x="212" y="911"/>
                      <a:pt x="177" y="950"/>
                      <a:pt x="138" y="1008"/>
                    </a:cubicBezTo>
                    <a:cubicBezTo>
                      <a:pt x="116" y="1040"/>
                      <a:pt x="100" y="1085"/>
                      <a:pt x="87" y="1137"/>
                    </a:cubicBezTo>
                    <a:cubicBezTo>
                      <a:pt x="74" y="1188"/>
                      <a:pt x="74" y="1239"/>
                      <a:pt x="87" y="1307"/>
                    </a:cubicBezTo>
                    <a:cubicBezTo>
                      <a:pt x="97" y="1355"/>
                      <a:pt x="119" y="1407"/>
                      <a:pt x="155" y="1458"/>
                    </a:cubicBezTo>
                    <a:cubicBezTo>
                      <a:pt x="107" y="1481"/>
                      <a:pt x="68" y="1520"/>
                      <a:pt x="39" y="1571"/>
                    </a:cubicBezTo>
                    <a:cubicBezTo>
                      <a:pt x="3" y="1642"/>
                      <a:pt x="0" y="1725"/>
                      <a:pt x="0" y="1783"/>
                    </a:cubicBezTo>
                    <a:cubicBezTo>
                      <a:pt x="3" y="1822"/>
                      <a:pt x="10" y="1864"/>
                      <a:pt x="16" y="1902"/>
                    </a:cubicBezTo>
                    <a:cubicBezTo>
                      <a:pt x="26" y="1948"/>
                      <a:pt x="49" y="1993"/>
                      <a:pt x="68" y="2031"/>
                    </a:cubicBezTo>
                    <a:cubicBezTo>
                      <a:pt x="104" y="2108"/>
                      <a:pt x="165" y="2179"/>
                      <a:pt x="216" y="2237"/>
                    </a:cubicBezTo>
                    <a:cubicBezTo>
                      <a:pt x="270" y="2298"/>
                      <a:pt x="335" y="2363"/>
                      <a:pt x="419" y="2427"/>
                    </a:cubicBezTo>
                    <a:cubicBezTo>
                      <a:pt x="557" y="2533"/>
                      <a:pt x="689" y="2601"/>
                      <a:pt x="821" y="2633"/>
                    </a:cubicBezTo>
                    <a:cubicBezTo>
                      <a:pt x="869" y="2646"/>
                      <a:pt x="924" y="2649"/>
                      <a:pt x="976" y="2649"/>
                    </a:cubicBezTo>
                    <a:cubicBezTo>
                      <a:pt x="1050" y="2649"/>
                      <a:pt x="1123" y="2640"/>
                      <a:pt x="1194" y="2614"/>
                    </a:cubicBezTo>
                    <a:cubicBezTo>
                      <a:pt x="1301" y="2578"/>
                      <a:pt x="1407" y="2508"/>
                      <a:pt x="1509" y="2408"/>
                    </a:cubicBezTo>
                    <a:cubicBezTo>
                      <a:pt x="1594" y="2327"/>
                      <a:pt x="1668" y="2221"/>
                      <a:pt x="1741" y="2089"/>
                    </a:cubicBezTo>
                    <a:cubicBezTo>
                      <a:pt x="1803" y="1976"/>
                      <a:pt x="1857" y="1848"/>
                      <a:pt x="1903" y="1700"/>
                    </a:cubicBezTo>
                    <a:cubicBezTo>
                      <a:pt x="1938" y="1578"/>
                      <a:pt x="1964" y="1446"/>
                      <a:pt x="1980" y="1300"/>
                    </a:cubicBezTo>
                    <a:cubicBezTo>
                      <a:pt x="1992" y="1178"/>
                      <a:pt x="1989" y="1056"/>
                      <a:pt x="1967" y="937"/>
                    </a:cubicBezTo>
                    <a:cubicBezTo>
                      <a:pt x="1957" y="866"/>
                      <a:pt x="1934" y="795"/>
                      <a:pt x="1903" y="712"/>
                    </a:cubicBezTo>
                    <a:cubicBezTo>
                      <a:pt x="1870" y="624"/>
                      <a:pt x="1828" y="544"/>
                      <a:pt x="1777" y="467"/>
                    </a:cubicBezTo>
                    <a:cubicBezTo>
                      <a:pt x="1680" y="315"/>
                      <a:pt x="1548" y="190"/>
                      <a:pt x="1401" y="103"/>
                    </a:cubicBezTo>
                    <a:cubicBezTo>
                      <a:pt x="1285" y="36"/>
                      <a:pt x="1153" y="0"/>
                      <a:pt x="1020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5631388" y="4231507"/>
                <a:ext cx="87250" cy="7060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475" extrusionOk="0">
                    <a:moveTo>
                      <a:pt x="123" y="0"/>
                    </a:moveTo>
                    <a:cubicBezTo>
                      <a:pt x="75" y="0"/>
                      <a:pt x="26" y="39"/>
                      <a:pt x="17" y="87"/>
                    </a:cubicBezTo>
                    <a:cubicBezTo>
                      <a:pt x="1" y="148"/>
                      <a:pt x="39" y="203"/>
                      <a:pt x="97" y="219"/>
                    </a:cubicBezTo>
                    <a:cubicBezTo>
                      <a:pt x="106" y="222"/>
                      <a:pt x="116" y="225"/>
                      <a:pt x="126" y="228"/>
                    </a:cubicBezTo>
                    <a:cubicBezTo>
                      <a:pt x="171" y="247"/>
                      <a:pt x="210" y="267"/>
                      <a:pt x="249" y="296"/>
                    </a:cubicBezTo>
                    <a:cubicBezTo>
                      <a:pt x="293" y="329"/>
                      <a:pt x="332" y="367"/>
                      <a:pt x="367" y="409"/>
                    </a:cubicBezTo>
                    <a:cubicBezTo>
                      <a:pt x="371" y="412"/>
                      <a:pt x="374" y="415"/>
                      <a:pt x="377" y="421"/>
                    </a:cubicBezTo>
                    <a:cubicBezTo>
                      <a:pt x="396" y="444"/>
                      <a:pt x="415" y="464"/>
                      <a:pt x="445" y="470"/>
                    </a:cubicBezTo>
                    <a:cubicBezTo>
                      <a:pt x="454" y="473"/>
                      <a:pt x="463" y="474"/>
                      <a:pt x="473" y="474"/>
                    </a:cubicBezTo>
                    <a:cubicBezTo>
                      <a:pt x="493" y="474"/>
                      <a:pt x="513" y="468"/>
                      <a:pt x="528" y="457"/>
                    </a:cubicBezTo>
                    <a:cubicBezTo>
                      <a:pt x="554" y="444"/>
                      <a:pt x="574" y="418"/>
                      <a:pt x="580" y="390"/>
                    </a:cubicBezTo>
                    <a:cubicBezTo>
                      <a:pt x="586" y="363"/>
                      <a:pt x="583" y="329"/>
                      <a:pt x="567" y="305"/>
                    </a:cubicBezTo>
                    <a:cubicBezTo>
                      <a:pt x="512" y="235"/>
                      <a:pt x="454" y="174"/>
                      <a:pt x="384" y="122"/>
                    </a:cubicBezTo>
                    <a:cubicBezTo>
                      <a:pt x="313" y="67"/>
                      <a:pt x="235" y="29"/>
                      <a:pt x="149" y="3"/>
                    </a:cubicBezTo>
                    <a:cubicBezTo>
                      <a:pt x="139" y="0"/>
                      <a:pt x="133" y="0"/>
                      <a:pt x="12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5"/>
              <p:cNvSpPr/>
              <p:nvPr/>
            </p:nvSpPr>
            <p:spPr>
              <a:xfrm>
                <a:off x="5590809" y="4333325"/>
                <a:ext cx="89926" cy="6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27" extrusionOk="0">
                    <a:moveTo>
                      <a:pt x="119" y="0"/>
                    </a:moveTo>
                    <a:cubicBezTo>
                      <a:pt x="70" y="0"/>
                      <a:pt x="26" y="39"/>
                      <a:pt x="12" y="84"/>
                    </a:cubicBezTo>
                    <a:cubicBezTo>
                      <a:pt x="0" y="146"/>
                      <a:pt x="36" y="204"/>
                      <a:pt x="94" y="219"/>
                    </a:cubicBezTo>
                    <a:cubicBezTo>
                      <a:pt x="113" y="226"/>
                      <a:pt x="132" y="232"/>
                      <a:pt x="152" y="238"/>
                    </a:cubicBezTo>
                    <a:cubicBezTo>
                      <a:pt x="213" y="265"/>
                      <a:pt x="274" y="293"/>
                      <a:pt x="328" y="332"/>
                    </a:cubicBezTo>
                    <a:cubicBezTo>
                      <a:pt x="354" y="351"/>
                      <a:pt x="383" y="374"/>
                      <a:pt x="406" y="397"/>
                    </a:cubicBezTo>
                    <a:cubicBezTo>
                      <a:pt x="427" y="417"/>
                      <a:pt x="455" y="426"/>
                      <a:pt x="482" y="426"/>
                    </a:cubicBezTo>
                    <a:cubicBezTo>
                      <a:pt x="512" y="426"/>
                      <a:pt x="542" y="415"/>
                      <a:pt x="563" y="393"/>
                    </a:cubicBezTo>
                    <a:cubicBezTo>
                      <a:pt x="605" y="348"/>
                      <a:pt x="602" y="277"/>
                      <a:pt x="560" y="235"/>
                    </a:cubicBezTo>
                    <a:cubicBezTo>
                      <a:pt x="502" y="184"/>
                      <a:pt x="444" y="139"/>
                      <a:pt x="376" y="100"/>
                    </a:cubicBezTo>
                    <a:cubicBezTo>
                      <a:pt x="306" y="58"/>
                      <a:pt x="225" y="30"/>
                      <a:pt x="148" y="4"/>
                    </a:cubicBezTo>
                    <a:cubicBezTo>
                      <a:pt x="138" y="0"/>
                      <a:pt x="128" y="0"/>
                      <a:pt x="11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5"/>
              <p:cNvSpPr/>
              <p:nvPr/>
            </p:nvSpPr>
            <p:spPr>
              <a:xfrm>
                <a:off x="4131022" y="3715577"/>
                <a:ext cx="375310" cy="33175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2232" extrusionOk="0">
                    <a:moveTo>
                      <a:pt x="1514" y="0"/>
                    </a:moveTo>
                    <a:cubicBezTo>
                      <a:pt x="1482" y="0"/>
                      <a:pt x="1450" y="1"/>
                      <a:pt x="1417" y="4"/>
                    </a:cubicBezTo>
                    <a:cubicBezTo>
                      <a:pt x="1330" y="10"/>
                      <a:pt x="1253" y="23"/>
                      <a:pt x="1186" y="42"/>
                    </a:cubicBezTo>
                    <a:cubicBezTo>
                      <a:pt x="1070" y="78"/>
                      <a:pt x="960" y="129"/>
                      <a:pt x="854" y="190"/>
                    </a:cubicBezTo>
                    <a:cubicBezTo>
                      <a:pt x="731" y="268"/>
                      <a:pt x="622" y="348"/>
                      <a:pt x="529" y="435"/>
                    </a:cubicBezTo>
                    <a:cubicBezTo>
                      <a:pt x="416" y="541"/>
                      <a:pt x="323" y="644"/>
                      <a:pt x="249" y="747"/>
                    </a:cubicBezTo>
                    <a:cubicBezTo>
                      <a:pt x="158" y="873"/>
                      <a:pt x="97" y="988"/>
                      <a:pt x="62" y="1098"/>
                    </a:cubicBezTo>
                    <a:cubicBezTo>
                      <a:pt x="17" y="1233"/>
                      <a:pt x="1" y="1355"/>
                      <a:pt x="14" y="1471"/>
                    </a:cubicBezTo>
                    <a:cubicBezTo>
                      <a:pt x="23" y="1545"/>
                      <a:pt x="42" y="1616"/>
                      <a:pt x="75" y="1684"/>
                    </a:cubicBezTo>
                    <a:cubicBezTo>
                      <a:pt x="97" y="1732"/>
                      <a:pt x="127" y="1774"/>
                      <a:pt x="158" y="1813"/>
                    </a:cubicBezTo>
                    <a:cubicBezTo>
                      <a:pt x="246" y="1918"/>
                      <a:pt x="365" y="2009"/>
                      <a:pt x="519" y="2086"/>
                    </a:cubicBezTo>
                    <a:cubicBezTo>
                      <a:pt x="613" y="2131"/>
                      <a:pt x="699" y="2166"/>
                      <a:pt x="780" y="2189"/>
                    </a:cubicBezTo>
                    <a:cubicBezTo>
                      <a:pt x="854" y="2208"/>
                      <a:pt x="941" y="2231"/>
                      <a:pt x="1031" y="2231"/>
                    </a:cubicBezTo>
                    <a:cubicBezTo>
                      <a:pt x="1073" y="2231"/>
                      <a:pt x="1121" y="2231"/>
                      <a:pt x="1166" y="2221"/>
                    </a:cubicBezTo>
                    <a:cubicBezTo>
                      <a:pt x="1205" y="2212"/>
                      <a:pt x="1244" y="2199"/>
                      <a:pt x="1278" y="2183"/>
                    </a:cubicBezTo>
                    <a:cubicBezTo>
                      <a:pt x="1330" y="2160"/>
                      <a:pt x="1404" y="2119"/>
                      <a:pt x="1452" y="2058"/>
                    </a:cubicBezTo>
                    <a:cubicBezTo>
                      <a:pt x="1488" y="2009"/>
                      <a:pt x="1507" y="1957"/>
                      <a:pt x="1507" y="1903"/>
                    </a:cubicBezTo>
                    <a:cubicBezTo>
                      <a:pt x="1535" y="1907"/>
                      <a:pt x="1561" y="1910"/>
                      <a:pt x="1587" y="1910"/>
                    </a:cubicBezTo>
                    <a:cubicBezTo>
                      <a:pt x="1617" y="1910"/>
                      <a:pt x="1645" y="1906"/>
                      <a:pt x="1672" y="1899"/>
                    </a:cubicBezTo>
                    <a:cubicBezTo>
                      <a:pt x="1736" y="1880"/>
                      <a:pt x="1784" y="1857"/>
                      <a:pt x="1826" y="1826"/>
                    </a:cubicBezTo>
                    <a:cubicBezTo>
                      <a:pt x="1868" y="1790"/>
                      <a:pt x="1900" y="1755"/>
                      <a:pt x="1920" y="1722"/>
                    </a:cubicBezTo>
                    <a:cubicBezTo>
                      <a:pt x="1951" y="1661"/>
                      <a:pt x="1971" y="1613"/>
                      <a:pt x="1981" y="1562"/>
                    </a:cubicBezTo>
                    <a:cubicBezTo>
                      <a:pt x="1987" y="1510"/>
                      <a:pt x="1987" y="1455"/>
                      <a:pt x="1977" y="1410"/>
                    </a:cubicBezTo>
                    <a:cubicBezTo>
                      <a:pt x="1971" y="1385"/>
                      <a:pt x="1964" y="1358"/>
                      <a:pt x="1951" y="1336"/>
                    </a:cubicBezTo>
                    <a:cubicBezTo>
                      <a:pt x="2022" y="1330"/>
                      <a:pt x="2083" y="1317"/>
                      <a:pt x="2141" y="1294"/>
                    </a:cubicBezTo>
                    <a:cubicBezTo>
                      <a:pt x="2273" y="1239"/>
                      <a:pt x="2383" y="1140"/>
                      <a:pt x="2447" y="1015"/>
                    </a:cubicBezTo>
                    <a:cubicBezTo>
                      <a:pt x="2511" y="892"/>
                      <a:pt x="2524" y="737"/>
                      <a:pt x="2483" y="599"/>
                    </a:cubicBezTo>
                    <a:cubicBezTo>
                      <a:pt x="2473" y="560"/>
                      <a:pt x="2456" y="525"/>
                      <a:pt x="2441" y="489"/>
                    </a:cubicBezTo>
                    <a:cubicBezTo>
                      <a:pt x="2383" y="370"/>
                      <a:pt x="2293" y="268"/>
                      <a:pt x="2183" y="194"/>
                    </a:cubicBezTo>
                    <a:cubicBezTo>
                      <a:pt x="2042" y="97"/>
                      <a:pt x="1871" y="33"/>
                      <a:pt x="1694" y="10"/>
                    </a:cubicBezTo>
                    <a:cubicBezTo>
                      <a:pt x="1635" y="4"/>
                      <a:pt x="1575" y="0"/>
                      <a:pt x="1514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4329604" y="3846086"/>
                <a:ext cx="91115" cy="6346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27" extrusionOk="0">
                    <a:moveTo>
                      <a:pt x="109" y="0"/>
                    </a:moveTo>
                    <a:cubicBezTo>
                      <a:pt x="86" y="0"/>
                      <a:pt x="59" y="12"/>
                      <a:pt x="43" y="28"/>
                    </a:cubicBezTo>
                    <a:cubicBezTo>
                      <a:pt x="20" y="44"/>
                      <a:pt x="4" y="73"/>
                      <a:pt x="4" y="102"/>
                    </a:cubicBezTo>
                    <a:cubicBezTo>
                      <a:pt x="0" y="131"/>
                      <a:pt x="7" y="160"/>
                      <a:pt x="27" y="182"/>
                    </a:cubicBezTo>
                    <a:cubicBezTo>
                      <a:pt x="46" y="208"/>
                      <a:pt x="71" y="214"/>
                      <a:pt x="101" y="221"/>
                    </a:cubicBezTo>
                    <a:cubicBezTo>
                      <a:pt x="107" y="224"/>
                      <a:pt x="113" y="224"/>
                      <a:pt x="120" y="224"/>
                    </a:cubicBezTo>
                    <a:cubicBezTo>
                      <a:pt x="171" y="240"/>
                      <a:pt x="223" y="260"/>
                      <a:pt x="271" y="282"/>
                    </a:cubicBezTo>
                    <a:cubicBezTo>
                      <a:pt x="313" y="304"/>
                      <a:pt x="348" y="334"/>
                      <a:pt x="383" y="362"/>
                    </a:cubicBezTo>
                    <a:cubicBezTo>
                      <a:pt x="390" y="372"/>
                      <a:pt x="400" y="379"/>
                      <a:pt x="406" y="388"/>
                    </a:cubicBezTo>
                    <a:cubicBezTo>
                      <a:pt x="430" y="412"/>
                      <a:pt x="462" y="427"/>
                      <a:pt x="493" y="427"/>
                    </a:cubicBezTo>
                    <a:cubicBezTo>
                      <a:pt x="517" y="427"/>
                      <a:pt x="540" y="419"/>
                      <a:pt x="560" y="401"/>
                    </a:cubicBezTo>
                    <a:cubicBezTo>
                      <a:pt x="599" y="372"/>
                      <a:pt x="612" y="311"/>
                      <a:pt x="593" y="269"/>
                    </a:cubicBezTo>
                    <a:cubicBezTo>
                      <a:pt x="590" y="260"/>
                      <a:pt x="584" y="253"/>
                      <a:pt x="577" y="247"/>
                    </a:cubicBezTo>
                    <a:cubicBezTo>
                      <a:pt x="516" y="179"/>
                      <a:pt x="448" y="128"/>
                      <a:pt x="367" y="86"/>
                    </a:cubicBezTo>
                    <a:cubicBezTo>
                      <a:pt x="290" y="44"/>
                      <a:pt x="210" y="18"/>
                      <a:pt x="123" y="2"/>
                    </a:cubicBezTo>
                    <a:cubicBezTo>
                      <a:pt x="119" y="1"/>
                      <a:pt x="114" y="0"/>
                      <a:pt x="10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5"/>
              <p:cNvSpPr/>
              <p:nvPr/>
            </p:nvSpPr>
            <p:spPr>
              <a:xfrm>
                <a:off x="4259298" y="3922487"/>
                <a:ext cx="87696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59" extrusionOk="0">
                    <a:moveTo>
                      <a:pt x="129" y="0"/>
                    </a:moveTo>
                    <a:cubicBezTo>
                      <a:pt x="84" y="0"/>
                      <a:pt x="38" y="27"/>
                      <a:pt x="23" y="71"/>
                    </a:cubicBezTo>
                    <a:cubicBezTo>
                      <a:pt x="1" y="129"/>
                      <a:pt x="29" y="193"/>
                      <a:pt x="84" y="215"/>
                    </a:cubicBezTo>
                    <a:cubicBezTo>
                      <a:pt x="116" y="228"/>
                      <a:pt x="149" y="241"/>
                      <a:pt x="177" y="257"/>
                    </a:cubicBezTo>
                    <a:cubicBezTo>
                      <a:pt x="235" y="289"/>
                      <a:pt x="290" y="331"/>
                      <a:pt x="338" y="376"/>
                    </a:cubicBezTo>
                    <a:cubicBezTo>
                      <a:pt x="354" y="389"/>
                      <a:pt x="368" y="402"/>
                      <a:pt x="381" y="418"/>
                    </a:cubicBezTo>
                    <a:cubicBezTo>
                      <a:pt x="405" y="444"/>
                      <a:pt x="437" y="458"/>
                      <a:pt x="469" y="458"/>
                    </a:cubicBezTo>
                    <a:cubicBezTo>
                      <a:pt x="493" y="458"/>
                      <a:pt x="517" y="450"/>
                      <a:pt x="538" y="434"/>
                    </a:cubicBezTo>
                    <a:cubicBezTo>
                      <a:pt x="577" y="402"/>
                      <a:pt x="589" y="344"/>
                      <a:pt x="567" y="299"/>
                    </a:cubicBezTo>
                    <a:cubicBezTo>
                      <a:pt x="564" y="293"/>
                      <a:pt x="558" y="286"/>
                      <a:pt x="554" y="276"/>
                    </a:cubicBezTo>
                    <a:cubicBezTo>
                      <a:pt x="497" y="215"/>
                      <a:pt x="435" y="157"/>
                      <a:pt x="364" y="113"/>
                    </a:cubicBezTo>
                    <a:cubicBezTo>
                      <a:pt x="303" y="71"/>
                      <a:pt x="235" y="35"/>
                      <a:pt x="164" y="6"/>
                    </a:cubicBezTo>
                    <a:cubicBezTo>
                      <a:pt x="153" y="2"/>
                      <a:pt x="141" y="0"/>
                      <a:pt x="12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5"/>
              <p:cNvSpPr/>
              <p:nvPr/>
            </p:nvSpPr>
            <p:spPr>
              <a:xfrm>
                <a:off x="4333915" y="1880480"/>
                <a:ext cx="2527135" cy="2164905"/>
              </a:xfrm>
              <a:custGeom>
                <a:avLst/>
                <a:gdLst/>
                <a:ahLst/>
                <a:cxnLst/>
                <a:rect l="l" t="t" r="r" b="b"/>
                <a:pathLst>
                  <a:path w="17002" h="14565" extrusionOk="0">
                    <a:moveTo>
                      <a:pt x="1124" y="0"/>
                    </a:moveTo>
                    <a:cubicBezTo>
                      <a:pt x="1082" y="0"/>
                      <a:pt x="1030" y="26"/>
                      <a:pt x="1014" y="77"/>
                    </a:cubicBezTo>
                    <a:cubicBezTo>
                      <a:pt x="757" y="1055"/>
                      <a:pt x="493" y="2111"/>
                      <a:pt x="297" y="3209"/>
                    </a:cubicBezTo>
                    <a:cubicBezTo>
                      <a:pt x="91" y="4358"/>
                      <a:pt x="1" y="5388"/>
                      <a:pt x="20" y="6357"/>
                    </a:cubicBezTo>
                    <a:cubicBezTo>
                      <a:pt x="29" y="6884"/>
                      <a:pt x="78" y="7413"/>
                      <a:pt x="161" y="7924"/>
                    </a:cubicBezTo>
                    <a:cubicBezTo>
                      <a:pt x="246" y="8445"/>
                      <a:pt x="374" y="8973"/>
                      <a:pt x="548" y="9485"/>
                    </a:cubicBezTo>
                    <a:cubicBezTo>
                      <a:pt x="718" y="9990"/>
                      <a:pt x="908" y="10435"/>
                      <a:pt x="1127" y="10843"/>
                    </a:cubicBezTo>
                    <a:cubicBezTo>
                      <a:pt x="1317" y="11194"/>
                      <a:pt x="1543" y="11538"/>
                      <a:pt x="1803" y="11867"/>
                    </a:cubicBezTo>
                    <a:cubicBezTo>
                      <a:pt x="2289" y="12485"/>
                      <a:pt x="2881" y="13019"/>
                      <a:pt x="3563" y="13450"/>
                    </a:cubicBezTo>
                    <a:cubicBezTo>
                      <a:pt x="4227" y="13872"/>
                      <a:pt x="4954" y="14178"/>
                      <a:pt x="5730" y="14365"/>
                    </a:cubicBezTo>
                    <a:cubicBezTo>
                      <a:pt x="6109" y="14458"/>
                      <a:pt x="6506" y="14519"/>
                      <a:pt x="6904" y="14545"/>
                    </a:cubicBezTo>
                    <a:cubicBezTo>
                      <a:pt x="7066" y="14558"/>
                      <a:pt x="7226" y="14564"/>
                      <a:pt x="7391" y="14564"/>
                    </a:cubicBezTo>
                    <a:cubicBezTo>
                      <a:pt x="7626" y="14564"/>
                      <a:pt x="7870" y="14551"/>
                      <a:pt x="8115" y="14529"/>
                    </a:cubicBezTo>
                    <a:cubicBezTo>
                      <a:pt x="8913" y="14451"/>
                      <a:pt x="9724" y="14230"/>
                      <a:pt x="10519" y="13866"/>
                    </a:cubicBezTo>
                    <a:cubicBezTo>
                      <a:pt x="11958" y="13212"/>
                      <a:pt x="13281" y="12118"/>
                      <a:pt x="14446" y="10618"/>
                    </a:cubicBezTo>
                    <a:cubicBezTo>
                      <a:pt x="14954" y="9965"/>
                      <a:pt x="15428" y="9228"/>
                      <a:pt x="15856" y="8429"/>
                    </a:cubicBezTo>
                    <a:cubicBezTo>
                      <a:pt x="16251" y="7686"/>
                      <a:pt x="16599" y="6904"/>
                      <a:pt x="16888" y="6103"/>
                    </a:cubicBezTo>
                    <a:cubicBezTo>
                      <a:pt x="16924" y="6009"/>
                      <a:pt x="16956" y="5916"/>
                      <a:pt x="16989" y="5822"/>
                    </a:cubicBezTo>
                    <a:cubicBezTo>
                      <a:pt x="17001" y="5780"/>
                      <a:pt x="16992" y="5736"/>
                      <a:pt x="16956" y="5703"/>
                    </a:cubicBezTo>
                    <a:cubicBezTo>
                      <a:pt x="16976" y="5687"/>
                      <a:pt x="16985" y="5661"/>
                      <a:pt x="16985" y="5639"/>
                    </a:cubicBezTo>
                    <a:cubicBezTo>
                      <a:pt x="16989" y="5610"/>
                      <a:pt x="16979" y="5581"/>
                      <a:pt x="16959" y="5559"/>
                    </a:cubicBezTo>
                    <a:cubicBezTo>
                      <a:pt x="16940" y="5536"/>
                      <a:pt x="16918" y="5526"/>
                      <a:pt x="16882" y="5520"/>
                    </a:cubicBezTo>
                    <a:cubicBezTo>
                      <a:pt x="16419" y="5449"/>
                      <a:pt x="15949" y="5362"/>
                      <a:pt x="15479" y="5269"/>
                    </a:cubicBezTo>
                    <a:cubicBezTo>
                      <a:pt x="13764" y="4915"/>
                      <a:pt x="11958" y="4393"/>
                      <a:pt x="9962" y="3675"/>
                    </a:cubicBezTo>
                    <a:cubicBezTo>
                      <a:pt x="8128" y="3013"/>
                      <a:pt x="6306" y="2246"/>
                      <a:pt x="4613" y="1516"/>
                    </a:cubicBezTo>
                    <a:cubicBezTo>
                      <a:pt x="4181" y="1329"/>
                      <a:pt x="3747" y="1143"/>
                      <a:pt x="3316" y="956"/>
                    </a:cubicBezTo>
                    <a:cubicBezTo>
                      <a:pt x="2624" y="657"/>
                      <a:pt x="1935" y="357"/>
                      <a:pt x="1243" y="61"/>
                    </a:cubicBezTo>
                    <a:cubicBezTo>
                      <a:pt x="1234" y="58"/>
                      <a:pt x="1224" y="55"/>
                      <a:pt x="1217" y="55"/>
                    </a:cubicBezTo>
                    <a:cubicBezTo>
                      <a:pt x="1204" y="32"/>
                      <a:pt x="1185" y="16"/>
                      <a:pt x="1159" y="6"/>
                    </a:cubicBezTo>
                    <a:cubicBezTo>
                      <a:pt x="1146" y="3"/>
                      <a:pt x="1134" y="0"/>
                      <a:pt x="1124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5"/>
              <p:cNvSpPr/>
              <p:nvPr/>
            </p:nvSpPr>
            <p:spPr>
              <a:xfrm>
                <a:off x="4401843" y="1880484"/>
                <a:ext cx="2459653" cy="2165946"/>
              </a:xfrm>
              <a:custGeom>
                <a:avLst/>
                <a:gdLst/>
                <a:ahLst/>
                <a:cxnLst/>
                <a:rect l="l" t="t" r="r" b="b"/>
                <a:pathLst>
                  <a:path w="16548" h="14572" extrusionOk="0">
                    <a:moveTo>
                      <a:pt x="1938" y="4008"/>
                    </a:moveTo>
                    <a:lnTo>
                      <a:pt x="1938" y="4008"/>
                    </a:lnTo>
                    <a:cubicBezTo>
                      <a:pt x="1941" y="4011"/>
                      <a:pt x="1944" y="4014"/>
                      <a:pt x="1947" y="4014"/>
                    </a:cubicBezTo>
                    <a:lnTo>
                      <a:pt x="1947" y="4014"/>
                    </a:lnTo>
                    <a:cubicBezTo>
                      <a:pt x="1944" y="4012"/>
                      <a:pt x="1941" y="4010"/>
                      <a:pt x="1938" y="4008"/>
                    </a:cubicBezTo>
                    <a:close/>
                    <a:moveTo>
                      <a:pt x="667" y="1"/>
                    </a:moveTo>
                    <a:cubicBezTo>
                      <a:pt x="622" y="1"/>
                      <a:pt x="570" y="30"/>
                      <a:pt x="557" y="81"/>
                    </a:cubicBezTo>
                    <a:cubicBezTo>
                      <a:pt x="364" y="805"/>
                      <a:pt x="168" y="1575"/>
                      <a:pt x="1" y="2372"/>
                    </a:cubicBezTo>
                    <a:cubicBezTo>
                      <a:pt x="271" y="2647"/>
                      <a:pt x="551" y="2913"/>
                      <a:pt x="844" y="3164"/>
                    </a:cubicBezTo>
                    <a:cubicBezTo>
                      <a:pt x="1198" y="3464"/>
                      <a:pt x="1565" y="3747"/>
                      <a:pt x="1948" y="4014"/>
                    </a:cubicBezTo>
                    <a:cubicBezTo>
                      <a:pt x="1947" y="4014"/>
                      <a:pt x="1947" y="4014"/>
                      <a:pt x="1947" y="4014"/>
                    </a:cubicBezTo>
                    <a:lnTo>
                      <a:pt x="1947" y="4014"/>
                    </a:lnTo>
                    <a:cubicBezTo>
                      <a:pt x="2118" y="4134"/>
                      <a:pt x="2289" y="4251"/>
                      <a:pt x="2466" y="4362"/>
                    </a:cubicBezTo>
                    <a:cubicBezTo>
                      <a:pt x="3152" y="4800"/>
                      <a:pt x="3873" y="5186"/>
                      <a:pt x="4613" y="5527"/>
                    </a:cubicBezTo>
                    <a:cubicBezTo>
                      <a:pt x="4986" y="5698"/>
                      <a:pt x="5363" y="5862"/>
                      <a:pt x="5743" y="6013"/>
                    </a:cubicBezTo>
                    <a:cubicBezTo>
                      <a:pt x="5933" y="6087"/>
                      <a:pt x="6126" y="6165"/>
                      <a:pt x="6319" y="6235"/>
                    </a:cubicBezTo>
                    <a:cubicBezTo>
                      <a:pt x="6419" y="6270"/>
                      <a:pt x="6518" y="6309"/>
                      <a:pt x="6618" y="6344"/>
                    </a:cubicBezTo>
                    <a:cubicBezTo>
                      <a:pt x="6640" y="6355"/>
                      <a:pt x="6667" y="6361"/>
                      <a:pt x="6689" y="6370"/>
                    </a:cubicBezTo>
                    <a:cubicBezTo>
                      <a:pt x="6702" y="6374"/>
                      <a:pt x="6715" y="6380"/>
                      <a:pt x="6731" y="6386"/>
                    </a:cubicBezTo>
                    <a:lnTo>
                      <a:pt x="6808" y="6412"/>
                    </a:lnTo>
                    <a:cubicBezTo>
                      <a:pt x="6860" y="6432"/>
                      <a:pt x="6915" y="6451"/>
                      <a:pt x="6966" y="6467"/>
                    </a:cubicBezTo>
                    <a:cubicBezTo>
                      <a:pt x="7185" y="6544"/>
                      <a:pt x="7404" y="6621"/>
                      <a:pt x="7622" y="6692"/>
                    </a:cubicBezTo>
                    <a:cubicBezTo>
                      <a:pt x="8066" y="6840"/>
                      <a:pt x="8510" y="6979"/>
                      <a:pt x="8965" y="7101"/>
                    </a:cubicBezTo>
                    <a:cubicBezTo>
                      <a:pt x="9415" y="7224"/>
                      <a:pt x="9869" y="7332"/>
                      <a:pt x="10329" y="7417"/>
                    </a:cubicBezTo>
                    <a:cubicBezTo>
                      <a:pt x="10789" y="7503"/>
                      <a:pt x="11250" y="7567"/>
                      <a:pt x="11716" y="7603"/>
                    </a:cubicBezTo>
                    <a:lnTo>
                      <a:pt x="11707" y="7603"/>
                    </a:lnTo>
                    <a:cubicBezTo>
                      <a:pt x="11991" y="7625"/>
                      <a:pt x="12277" y="7636"/>
                      <a:pt x="12563" y="7636"/>
                    </a:cubicBezTo>
                    <a:cubicBezTo>
                      <a:pt x="12695" y="7636"/>
                      <a:pt x="12827" y="7634"/>
                      <a:pt x="12959" y="7629"/>
                    </a:cubicBezTo>
                    <a:cubicBezTo>
                      <a:pt x="12961" y="7629"/>
                      <a:pt x="12963" y="7629"/>
                      <a:pt x="12965" y="7629"/>
                    </a:cubicBezTo>
                    <a:cubicBezTo>
                      <a:pt x="12981" y="7629"/>
                      <a:pt x="12994" y="7644"/>
                      <a:pt x="12998" y="7664"/>
                    </a:cubicBezTo>
                    <a:cubicBezTo>
                      <a:pt x="12998" y="7664"/>
                      <a:pt x="12998" y="7668"/>
                      <a:pt x="12994" y="7671"/>
                    </a:cubicBezTo>
                    <a:lnTo>
                      <a:pt x="13001" y="7671"/>
                    </a:lnTo>
                    <a:cubicBezTo>
                      <a:pt x="13020" y="7671"/>
                      <a:pt x="13039" y="7690"/>
                      <a:pt x="13036" y="7709"/>
                    </a:cubicBezTo>
                    <a:cubicBezTo>
                      <a:pt x="12985" y="8008"/>
                      <a:pt x="12921" y="8305"/>
                      <a:pt x="12836" y="8598"/>
                    </a:cubicBezTo>
                    <a:cubicBezTo>
                      <a:pt x="12650" y="9247"/>
                      <a:pt x="12383" y="9879"/>
                      <a:pt x="12038" y="10464"/>
                    </a:cubicBezTo>
                    <a:cubicBezTo>
                      <a:pt x="11704" y="11040"/>
                      <a:pt x="11298" y="11572"/>
                      <a:pt x="10831" y="12048"/>
                    </a:cubicBezTo>
                    <a:cubicBezTo>
                      <a:pt x="10374" y="12511"/>
                      <a:pt x="9859" y="12921"/>
                      <a:pt x="9296" y="13255"/>
                    </a:cubicBezTo>
                    <a:cubicBezTo>
                      <a:pt x="8739" y="13586"/>
                      <a:pt x="8137" y="13844"/>
                      <a:pt x="7506" y="14008"/>
                    </a:cubicBezTo>
                    <a:cubicBezTo>
                      <a:pt x="6958" y="14152"/>
                      <a:pt x="6390" y="14230"/>
                      <a:pt x="5822" y="14230"/>
                    </a:cubicBezTo>
                    <a:cubicBezTo>
                      <a:pt x="5730" y="14230"/>
                      <a:pt x="5638" y="14228"/>
                      <a:pt x="5547" y="14224"/>
                    </a:cubicBezTo>
                    <a:cubicBezTo>
                      <a:pt x="5202" y="14211"/>
                      <a:pt x="4857" y="14172"/>
                      <a:pt x="4520" y="14108"/>
                    </a:cubicBezTo>
                    <a:cubicBezTo>
                      <a:pt x="4436" y="14088"/>
                      <a:pt x="4352" y="14072"/>
                      <a:pt x="4269" y="14053"/>
                    </a:cubicBezTo>
                    <a:lnTo>
                      <a:pt x="4269" y="14053"/>
                    </a:lnTo>
                    <a:cubicBezTo>
                      <a:pt x="4593" y="14182"/>
                      <a:pt x="4929" y="14288"/>
                      <a:pt x="5269" y="14372"/>
                    </a:cubicBezTo>
                    <a:cubicBezTo>
                      <a:pt x="5646" y="14462"/>
                      <a:pt x="6046" y="14523"/>
                      <a:pt x="6447" y="14552"/>
                    </a:cubicBezTo>
                    <a:cubicBezTo>
                      <a:pt x="6612" y="14565"/>
                      <a:pt x="6776" y="14571"/>
                      <a:pt x="6934" y="14571"/>
                    </a:cubicBezTo>
                    <a:cubicBezTo>
                      <a:pt x="7169" y="14571"/>
                      <a:pt x="7413" y="14558"/>
                      <a:pt x="7658" y="14536"/>
                    </a:cubicBezTo>
                    <a:cubicBezTo>
                      <a:pt x="8460" y="14459"/>
                      <a:pt x="9267" y="14234"/>
                      <a:pt x="10065" y="13873"/>
                    </a:cubicBezTo>
                    <a:cubicBezTo>
                      <a:pt x="11504" y="13219"/>
                      <a:pt x="12824" y="12125"/>
                      <a:pt x="13992" y="10626"/>
                    </a:cubicBezTo>
                    <a:cubicBezTo>
                      <a:pt x="14504" y="9966"/>
                      <a:pt x="14977" y="9225"/>
                      <a:pt x="15402" y="8433"/>
                    </a:cubicBezTo>
                    <a:cubicBezTo>
                      <a:pt x="15798" y="7693"/>
                      <a:pt x="16146" y="6911"/>
                      <a:pt x="16435" y="6107"/>
                    </a:cubicBezTo>
                    <a:cubicBezTo>
                      <a:pt x="16470" y="6013"/>
                      <a:pt x="16502" y="5920"/>
                      <a:pt x="16535" y="5826"/>
                    </a:cubicBezTo>
                    <a:cubicBezTo>
                      <a:pt x="16547" y="5784"/>
                      <a:pt x="16535" y="5737"/>
                      <a:pt x="16502" y="5704"/>
                    </a:cubicBezTo>
                    <a:cubicBezTo>
                      <a:pt x="16519" y="5691"/>
                      <a:pt x="16528" y="5669"/>
                      <a:pt x="16532" y="5643"/>
                    </a:cubicBezTo>
                    <a:cubicBezTo>
                      <a:pt x="16535" y="5614"/>
                      <a:pt x="16525" y="5585"/>
                      <a:pt x="16506" y="5563"/>
                    </a:cubicBezTo>
                    <a:cubicBezTo>
                      <a:pt x="16486" y="5540"/>
                      <a:pt x="16461" y="5527"/>
                      <a:pt x="16425" y="5520"/>
                    </a:cubicBezTo>
                    <a:cubicBezTo>
                      <a:pt x="15962" y="5450"/>
                      <a:pt x="15492" y="5363"/>
                      <a:pt x="15022" y="5269"/>
                    </a:cubicBezTo>
                    <a:cubicBezTo>
                      <a:pt x="13307" y="4915"/>
                      <a:pt x="11501" y="4394"/>
                      <a:pt x="9505" y="3676"/>
                    </a:cubicBezTo>
                    <a:cubicBezTo>
                      <a:pt x="7677" y="3017"/>
                      <a:pt x="5856" y="2247"/>
                      <a:pt x="4159" y="1517"/>
                    </a:cubicBezTo>
                    <a:cubicBezTo>
                      <a:pt x="3724" y="1330"/>
                      <a:pt x="3293" y="1143"/>
                      <a:pt x="2859" y="957"/>
                    </a:cubicBezTo>
                    <a:lnTo>
                      <a:pt x="2775" y="921"/>
                    </a:lnTo>
                    <a:cubicBezTo>
                      <a:pt x="2112" y="631"/>
                      <a:pt x="1452" y="345"/>
                      <a:pt x="786" y="62"/>
                    </a:cubicBezTo>
                    <a:cubicBezTo>
                      <a:pt x="780" y="59"/>
                      <a:pt x="770" y="59"/>
                      <a:pt x="760" y="55"/>
                    </a:cubicBezTo>
                    <a:cubicBezTo>
                      <a:pt x="750" y="36"/>
                      <a:pt x="728" y="16"/>
                      <a:pt x="702" y="10"/>
                    </a:cubicBezTo>
                    <a:cubicBezTo>
                      <a:pt x="689" y="4"/>
                      <a:pt x="680" y="1"/>
                      <a:pt x="66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5"/>
              <p:cNvSpPr/>
              <p:nvPr/>
            </p:nvSpPr>
            <p:spPr>
              <a:xfrm>
                <a:off x="4417153" y="2403396"/>
                <a:ext cx="154732" cy="306936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2065" extrusionOk="0">
                    <a:moveTo>
                      <a:pt x="541" y="1"/>
                    </a:moveTo>
                    <a:cubicBezTo>
                      <a:pt x="503" y="4"/>
                      <a:pt x="464" y="17"/>
                      <a:pt x="429" y="32"/>
                    </a:cubicBezTo>
                    <a:cubicBezTo>
                      <a:pt x="384" y="56"/>
                      <a:pt x="342" y="84"/>
                      <a:pt x="304" y="120"/>
                    </a:cubicBezTo>
                    <a:cubicBezTo>
                      <a:pt x="258" y="158"/>
                      <a:pt x="216" y="203"/>
                      <a:pt x="181" y="255"/>
                    </a:cubicBezTo>
                    <a:cubicBezTo>
                      <a:pt x="136" y="319"/>
                      <a:pt x="103" y="390"/>
                      <a:pt x="78" y="464"/>
                    </a:cubicBezTo>
                    <a:cubicBezTo>
                      <a:pt x="26" y="619"/>
                      <a:pt x="4" y="783"/>
                      <a:pt x="1" y="947"/>
                    </a:cubicBezTo>
                    <a:cubicBezTo>
                      <a:pt x="1" y="998"/>
                      <a:pt x="1" y="1050"/>
                      <a:pt x="4" y="1098"/>
                    </a:cubicBezTo>
                    <a:cubicBezTo>
                      <a:pt x="1" y="1182"/>
                      <a:pt x="4" y="1265"/>
                      <a:pt x="10" y="1346"/>
                    </a:cubicBezTo>
                    <a:cubicBezTo>
                      <a:pt x="29" y="1523"/>
                      <a:pt x="87" y="1697"/>
                      <a:pt x="184" y="1845"/>
                    </a:cubicBezTo>
                    <a:cubicBezTo>
                      <a:pt x="258" y="1964"/>
                      <a:pt x="384" y="2064"/>
                      <a:pt x="525" y="2064"/>
                    </a:cubicBezTo>
                    <a:cubicBezTo>
                      <a:pt x="531" y="2064"/>
                      <a:pt x="538" y="2064"/>
                      <a:pt x="545" y="2060"/>
                    </a:cubicBezTo>
                    <a:cubicBezTo>
                      <a:pt x="619" y="2057"/>
                      <a:pt x="686" y="2025"/>
                      <a:pt x="744" y="1983"/>
                    </a:cubicBezTo>
                    <a:cubicBezTo>
                      <a:pt x="779" y="1957"/>
                      <a:pt x="809" y="1922"/>
                      <a:pt x="837" y="1890"/>
                    </a:cubicBezTo>
                    <a:cubicBezTo>
                      <a:pt x="860" y="1864"/>
                      <a:pt x="883" y="1835"/>
                      <a:pt x="898" y="1806"/>
                    </a:cubicBezTo>
                    <a:cubicBezTo>
                      <a:pt x="944" y="1729"/>
                      <a:pt x="969" y="1645"/>
                      <a:pt x="989" y="1558"/>
                    </a:cubicBezTo>
                    <a:cubicBezTo>
                      <a:pt x="1037" y="1350"/>
                      <a:pt x="1040" y="1127"/>
                      <a:pt x="1030" y="912"/>
                    </a:cubicBezTo>
                    <a:cubicBezTo>
                      <a:pt x="1021" y="702"/>
                      <a:pt x="989" y="487"/>
                      <a:pt x="908" y="290"/>
                    </a:cubicBezTo>
                    <a:cubicBezTo>
                      <a:pt x="876" y="210"/>
                      <a:pt x="828" y="136"/>
                      <a:pt x="763" y="75"/>
                    </a:cubicBezTo>
                    <a:cubicBezTo>
                      <a:pt x="738" y="52"/>
                      <a:pt x="705" y="32"/>
                      <a:pt x="674" y="20"/>
                    </a:cubicBezTo>
                    <a:cubicBezTo>
                      <a:pt x="647" y="10"/>
                      <a:pt x="625" y="4"/>
                      <a:pt x="59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5"/>
              <p:cNvSpPr/>
              <p:nvPr/>
            </p:nvSpPr>
            <p:spPr>
              <a:xfrm>
                <a:off x="4441084" y="2749725"/>
                <a:ext cx="88588" cy="14804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996" extrusionOk="0">
                    <a:moveTo>
                      <a:pt x="290" y="1"/>
                    </a:moveTo>
                    <a:cubicBezTo>
                      <a:pt x="251" y="1"/>
                      <a:pt x="213" y="14"/>
                      <a:pt x="177" y="36"/>
                    </a:cubicBezTo>
                    <a:cubicBezTo>
                      <a:pt x="132" y="62"/>
                      <a:pt x="107" y="107"/>
                      <a:pt x="81" y="149"/>
                    </a:cubicBezTo>
                    <a:cubicBezTo>
                      <a:pt x="52" y="201"/>
                      <a:pt x="36" y="262"/>
                      <a:pt x="23" y="320"/>
                    </a:cubicBezTo>
                    <a:cubicBezTo>
                      <a:pt x="10" y="384"/>
                      <a:pt x="7" y="452"/>
                      <a:pt x="10" y="519"/>
                    </a:cubicBezTo>
                    <a:cubicBezTo>
                      <a:pt x="0" y="596"/>
                      <a:pt x="0" y="676"/>
                      <a:pt x="20" y="754"/>
                    </a:cubicBezTo>
                    <a:cubicBezTo>
                      <a:pt x="33" y="809"/>
                      <a:pt x="52" y="860"/>
                      <a:pt x="88" y="902"/>
                    </a:cubicBezTo>
                    <a:cubicBezTo>
                      <a:pt x="129" y="954"/>
                      <a:pt x="187" y="982"/>
                      <a:pt x="248" y="992"/>
                    </a:cubicBezTo>
                    <a:cubicBezTo>
                      <a:pt x="261" y="996"/>
                      <a:pt x="274" y="996"/>
                      <a:pt x="287" y="996"/>
                    </a:cubicBezTo>
                    <a:cubicBezTo>
                      <a:pt x="332" y="996"/>
                      <a:pt x="380" y="982"/>
                      <a:pt x="416" y="957"/>
                    </a:cubicBezTo>
                    <a:cubicBezTo>
                      <a:pt x="467" y="924"/>
                      <a:pt x="499" y="873"/>
                      <a:pt x="529" y="822"/>
                    </a:cubicBezTo>
                    <a:cubicBezTo>
                      <a:pt x="554" y="767"/>
                      <a:pt x="570" y="706"/>
                      <a:pt x="580" y="651"/>
                    </a:cubicBezTo>
                    <a:cubicBezTo>
                      <a:pt x="596" y="584"/>
                      <a:pt x="596" y="513"/>
                      <a:pt x="596" y="442"/>
                    </a:cubicBezTo>
                    <a:cubicBezTo>
                      <a:pt x="596" y="391"/>
                      <a:pt x="590" y="336"/>
                      <a:pt x="577" y="284"/>
                    </a:cubicBezTo>
                    <a:cubicBezTo>
                      <a:pt x="570" y="255"/>
                      <a:pt x="564" y="229"/>
                      <a:pt x="551" y="204"/>
                    </a:cubicBezTo>
                    <a:cubicBezTo>
                      <a:pt x="538" y="174"/>
                      <a:pt x="519" y="146"/>
                      <a:pt x="499" y="120"/>
                    </a:cubicBezTo>
                    <a:cubicBezTo>
                      <a:pt x="461" y="75"/>
                      <a:pt x="413" y="33"/>
                      <a:pt x="358" y="14"/>
                    </a:cubicBezTo>
                    <a:cubicBezTo>
                      <a:pt x="342" y="8"/>
                      <a:pt x="323" y="4"/>
                      <a:pt x="306" y="4"/>
                    </a:cubicBezTo>
                    <a:cubicBezTo>
                      <a:pt x="303" y="1"/>
                      <a:pt x="297" y="1"/>
                      <a:pt x="29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5"/>
              <p:cNvSpPr/>
              <p:nvPr/>
            </p:nvSpPr>
            <p:spPr>
              <a:xfrm>
                <a:off x="4305228" y="1363815"/>
                <a:ext cx="2739984" cy="1456945"/>
              </a:xfrm>
              <a:custGeom>
                <a:avLst/>
                <a:gdLst/>
                <a:ahLst/>
                <a:cxnLst/>
                <a:rect l="l" t="t" r="r" b="b"/>
                <a:pathLst>
                  <a:path w="18434" h="9802" extrusionOk="0">
                    <a:moveTo>
                      <a:pt x="9970" y="9099"/>
                    </a:moveTo>
                    <a:cubicBezTo>
                      <a:pt x="10002" y="9105"/>
                      <a:pt x="10036" y="9113"/>
                      <a:pt x="10068" y="9119"/>
                    </a:cubicBezTo>
                    <a:cubicBezTo>
                      <a:pt x="10035" y="9113"/>
                      <a:pt x="10003" y="9107"/>
                      <a:pt x="9970" y="9099"/>
                    </a:cubicBezTo>
                    <a:close/>
                    <a:moveTo>
                      <a:pt x="6879" y="1"/>
                    </a:moveTo>
                    <a:cubicBezTo>
                      <a:pt x="6730" y="1"/>
                      <a:pt x="6583" y="4"/>
                      <a:pt x="6434" y="7"/>
                    </a:cubicBezTo>
                    <a:cubicBezTo>
                      <a:pt x="5749" y="20"/>
                      <a:pt x="5089" y="71"/>
                      <a:pt x="4471" y="162"/>
                    </a:cubicBezTo>
                    <a:cubicBezTo>
                      <a:pt x="3805" y="255"/>
                      <a:pt x="3216" y="390"/>
                      <a:pt x="2672" y="573"/>
                    </a:cubicBezTo>
                    <a:cubicBezTo>
                      <a:pt x="2086" y="773"/>
                      <a:pt x="1603" y="1014"/>
                      <a:pt x="1195" y="1314"/>
                    </a:cubicBezTo>
                    <a:cubicBezTo>
                      <a:pt x="995" y="1459"/>
                      <a:pt x="812" y="1632"/>
                      <a:pt x="644" y="1825"/>
                    </a:cubicBezTo>
                    <a:cubicBezTo>
                      <a:pt x="490" y="2002"/>
                      <a:pt x="357" y="2209"/>
                      <a:pt x="252" y="2437"/>
                    </a:cubicBezTo>
                    <a:cubicBezTo>
                      <a:pt x="145" y="2662"/>
                      <a:pt x="75" y="2913"/>
                      <a:pt x="36" y="3187"/>
                    </a:cubicBezTo>
                    <a:cubicBezTo>
                      <a:pt x="4" y="3419"/>
                      <a:pt x="1" y="3660"/>
                      <a:pt x="26" y="3927"/>
                    </a:cubicBezTo>
                    <a:cubicBezTo>
                      <a:pt x="42" y="4014"/>
                      <a:pt x="59" y="4098"/>
                      <a:pt x="75" y="4185"/>
                    </a:cubicBezTo>
                    <a:cubicBezTo>
                      <a:pt x="715" y="4803"/>
                      <a:pt x="1420" y="5389"/>
                      <a:pt x="2170" y="5920"/>
                    </a:cubicBezTo>
                    <a:cubicBezTo>
                      <a:pt x="2907" y="6444"/>
                      <a:pt x="3712" y="6934"/>
                      <a:pt x="4567" y="7378"/>
                    </a:cubicBezTo>
                    <a:cubicBezTo>
                      <a:pt x="6232" y="8243"/>
                      <a:pt x="8021" y="8894"/>
                      <a:pt x="9888" y="9309"/>
                    </a:cubicBezTo>
                    <a:cubicBezTo>
                      <a:pt x="10809" y="9512"/>
                      <a:pt x="11742" y="9657"/>
                      <a:pt x="12656" y="9734"/>
                    </a:cubicBezTo>
                    <a:cubicBezTo>
                      <a:pt x="13116" y="9773"/>
                      <a:pt x="13580" y="9795"/>
                      <a:pt x="14037" y="9801"/>
                    </a:cubicBezTo>
                    <a:lnTo>
                      <a:pt x="14259" y="9801"/>
                    </a:lnTo>
                    <a:cubicBezTo>
                      <a:pt x="14636" y="9801"/>
                      <a:pt x="15025" y="9792"/>
                      <a:pt x="15450" y="9766"/>
                    </a:cubicBezTo>
                    <a:cubicBezTo>
                      <a:pt x="15916" y="9737"/>
                      <a:pt x="16328" y="9695"/>
                      <a:pt x="16705" y="9637"/>
                    </a:cubicBezTo>
                    <a:cubicBezTo>
                      <a:pt x="17117" y="9573"/>
                      <a:pt x="17510" y="9479"/>
                      <a:pt x="17877" y="9360"/>
                    </a:cubicBezTo>
                    <a:lnTo>
                      <a:pt x="17880" y="9363"/>
                    </a:lnTo>
                    <a:cubicBezTo>
                      <a:pt x="17925" y="9348"/>
                      <a:pt x="17974" y="9332"/>
                      <a:pt x="18018" y="9315"/>
                    </a:cubicBezTo>
                    <a:cubicBezTo>
                      <a:pt x="18086" y="9183"/>
                      <a:pt x="18144" y="9058"/>
                      <a:pt x="18189" y="8935"/>
                    </a:cubicBezTo>
                    <a:cubicBezTo>
                      <a:pt x="18244" y="8797"/>
                      <a:pt x="18286" y="8649"/>
                      <a:pt x="18317" y="8498"/>
                    </a:cubicBezTo>
                    <a:cubicBezTo>
                      <a:pt x="18360" y="8279"/>
                      <a:pt x="18388" y="8060"/>
                      <a:pt x="18405" y="7845"/>
                    </a:cubicBezTo>
                    <a:cubicBezTo>
                      <a:pt x="18433" y="7439"/>
                      <a:pt x="18411" y="7023"/>
                      <a:pt x="18334" y="6612"/>
                    </a:cubicBezTo>
                    <a:cubicBezTo>
                      <a:pt x="18263" y="6239"/>
                      <a:pt x="18140" y="5859"/>
                      <a:pt x="17970" y="5478"/>
                    </a:cubicBezTo>
                    <a:cubicBezTo>
                      <a:pt x="17815" y="5134"/>
                      <a:pt x="17616" y="4796"/>
                      <a:pt x="17362" y="4446"/>
                    </a:cubicBezTo>
                    <a:cubicBezTo>
                      <a:pt x="16915" y="3828"/>
                      <a:pt x="16341" y="3251"/>
                      <a:pt x="15604" y="2688"/>
                    </a:cubicBezTo>
                    <a:cubicBezTo>
                      <a:pt x="14973" y="2209"/>
                      <a:pt x="14243" y="1764"/>
                      <a:pt x="13435" y="1368"/>
                    </a:cubicBezTo>
                    <a:cubicBezTo>
                      <a:pt x="13068" y="1188"/>
                      <a:pt x="12691" y="1024"/>
                      <a:pt x="12315" y="876"/>
                    </a:cubicBezTo>
                    <a:cubicBezTo>
                      <a:pt x="11958" y="735"/>
                      <a:pt x="11626" y="619"/>
                      <a:pt x="11304" y="518"/>
                    </a:cubicBezTo>
                    <a:cubicBezTo>
                      <a:pt x="10860" y="387"/>
                      <a:pt x="10413" y="306"/>
                      <a:pt x="10030" y="245"/>
                    </a:cubicBezTo>
                    <a:cubicBezTo>
                      <a:pt x="9499" y="158"/>
                      <a:pt x="8948" y="97"/>
                      <a:pt x="8346" y="52"/>
                    </a:cubicBezTo>
                    <a:cubicBezTo>
                      <a:pt x="7860" y="20"/>
                      <a:pt x="7368" y="1"/>
                      <a:pt x="68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5"/>
              <p:cNvSpPr/>
              <p:nvPr/>
            </p:nvSpPr>
            <p:spPr>
              <a:xfrm>
                <a:off x="5785973" y="2715835"/>
                <a:ext cx="149" cy="1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5"/>
              <p:cNvSpPr/>
              <p:nvPr/>
            </p:nvSpPr>
            <p:spPr>
              <a:xfrm>
                <a:off x="4483595" y="1526872"/>
                <a:ext cx="2484624" cy="1187614"/>
              </a:xfrm>
              <a:custGeom>
                <a:avLst/>
                <a:gdLst/>
                <a:ahLst/>
                <a:cxnLst/>
                <a:rect l="l" t="t" r="r" b="b"/>
                <a:pathLst>
                  <a:path w="16716" h="7990" extrusionOk="0">
                    <a:moveTo>
                      <a:pt x="5048" y="1115"/>
                    </a:moveTo>
                    <a:lnTo>
                      <a:pt x="5064" y="1189"/>
                    </a:lnTo>
                    <a:cubicBezTo>
                      <a:pt x="5183" y="1601"/>
                      <a:pt x="5295" y="1971"/>
                      <a:pt x="5411" y="2318"/>
                    </a:cubicBezTo>
                    <a:cubicBezTo>
                      <a:pt x="5518" y="2640"/>
                      <a:pt x="5634" y="2962"/>
                      <a:pt x="5756" y="3278"/>
                    </a:cubicBezTo>
                    <a:cubicBezTo>
                      <a:pt x="5502" y="3458"/>
                      <a:pt x="5234" y="3631"/>
                      <a:pt x="4961" y="3796"/>
                    </a:cubicBezTo>
                    <a:lnTo>
                      <a:pt x="4948" y="3805"/>
                    </a:lnTo>
                    <a:cubicBezTo>
                      <a:pt x="4555" y="4034"/>
                      <a:pt x="4163" y="4234"/>
                      <a:pt x="3777" y="4398"/>
                    </a:cubicBezTo>
                    <a:lnTo>
                      <a:pt x="3728" y="4314"/>
                    </a:lnTo>
                    <a:lnTo>
                      <a:pt x="3690" y="4253"/>
                    </a:lnTo>
                    <a:cubicBezTo>
                      <a:pt x="3438" y="3824"/>
                      <a:pt x="3210" y="3368"/>
                      <a:pt x="3007" y="2891"/>
                    </a:cubicBezTo>
                    <a:cubicBezTo>
                      <a:pt x="2949" y="2750"/>
                      <a:pt x="2892" y="2608"/>
                      <a:pt x="2840" y="2466"/>
                    </a:cubicBezTo>
                    <a:cubicBezTo>
                      <a:pt x="3480" y="2180"/>
                      <a:pt x="4098" y="1823"/>
                      <a:pt x="4671" y="1407"/>
                    </a:cubicBezTo>
                    <a:cubicBezTo>
                      <a:pt x="4790" y="1321"/>
                      <a:pt x="4912" y="1224"/>
                      <a:pt x="5048" y="1115"/>
                    </a:cubicBezTo>
                    <a:close/>
                    <a:moveTo>
                      <a:pt x="7880" y="1713"/>
                    </a:moveTo>
                    <a:lnTo>
                      <a:pt x="7922" y="1852"/>
                    </a:lnTo>
                    <a:cubicBezTo>
                      <a:pt x="8045" y="2202"/>
                      <a:pt x="8186" y="2560"/>
                      <a:pt x="8354" y="2952"/>
                    </a:cubicBezTo>
                    <a:cubicBezTo>
                      <a:pt x="8504" y="3303"/>
                      <a:pt x="8678" y="3670"/>
                      <a:pt x="8871" y="4044"/>
                    </a:cubicBezTo>
                    <a:cubicBezTo>
                      <a:pt x="8917" y="4130"/>
                      <a:pt x="8962" y="4218"/>
                      <a:pt x="9010" y="4304"/>
                    </a:cubicBezTo>
                    <a:lnTo>
                      <a:pt x="8929" y="4369"/>
                    </a:lnTo>
                    <a:lnTo>
                      <a:pt x="8868" y="4414"/>
                    </a:lnTo>
                    <a:cubicBezTo>
                      <a:pt x="8572" y="4646"/>
                      <a:pt x="8244" y="4867"/>
                      <a:pt x="7864" y="5093"/>
                    </a:cubicBezTo>
                    <a:cubicBezTo>
                      <a:pt x="7629" y="5231"/>
                      <a:pt x="7391" y="5363"/>
                      <a:pt x="7152" y="5482"/>
                    </a:cubicBezTo>
                    <a:lnTo>
                      <a:pt x="7152" y="5476"/>
                    </a:lnTo>
                    <a:lnTo>
                      <a:pt x="7143" y="5463"/>
                    </a:lnTo>
                    <a:cubicBezTo>
                      <a:pt x="6983" y="5222"/>
                      <a:pt x="6824" y="4974"/>
                      <a:pt x="6683" y="4720"/>
                    </a:cubicBezTo>
                    <a:cubicBezTo>
                      <a:pt x="6525" y="4446"/>
                      <a:pt x="6393" y="4195"/>
                      <a:pt x="6268" y="3944"/>
                    </a:cubicBezTo>
                    <a:cubicBezTo>
                      <a:pt x="6175" y="3751"/>
                      <a:pt x="6078" y="3542"/>
                      <a:pt x="5985" y="3326"/>
                    </a:cubicBezTo>
                    <a:cubicBezTo>
                      <a:pt x="6165" y="3207"/>
                      <a:pt x="6351" y="3071"/>
                      <a:pt x="6538" y="2930"/>
                    </a:cubicBezTo>
                    <a:cubicBezTo>
                      <a:pt x="6860" y="2682"/>
                      <a:pt x="7163" y="2425"/>
                      <a:pt x="7436" y="2168"/>
                    </a:cubicBezTo>
                    <a:cubicBezTo>
                      <a:pt x="7584" y="2025"/>
                      <a:pt x="7723" y="1884"/>
                      <a:pt x="7848" y="1746"/>
                    </a:cubicBezTo>
                    <a:lnTo>
                      <a:pt x="7880" y="1713"/>
                    </a:lnTo>
                    <a:close/>
                    <a:moveTo>
                      <a:pt x="13864" y="3458"/>
                    </a:moveTo>
                    <a:cubicBezTo>
                      <a:pt x="14005" y="3728"/>
                      <a:pt x="14173" y="4021"/>
                      <a:pt x="14375" y="4356"/>
                    </a:cubicBezTo>
                    <a:cubicBezTo>
                      <a:pt x="14601" y="4723"/>
                      <a:pt x="14845" y="5087"/>
                      <a:pt x="15100" y="5434"/>
                    </a:cubicBezTo>
                    <a:cubicBezTo>
                      <a:pt x="15174" y="5537"/>
                      <a:pt x="15248" y="5640"/>
                      <a:pt x="15325" y="5740"/>
                    </a:cubicBezTo>
                    <a:cubicBezTo>
                      <a:pt x="15254" y="5817"/>
                      <a:pt x="15180" y="5895"/>
                      <a:pt x="15103" y="5972"/>
                    </a:cubicBezTo>
                    <a:cubicBezTo>
                      <a:pt x="14829" y="6252"/>
                      <a:pt x="14540" y="6509"/>
                      <a:pt x="14250" y="6737"/>
                    </a:cubicBezTo>
                    <a:cubicBezTo>
                      <a:pt x="14186" y="6786"/>
                      <a:pt x="14118" y="6837"/>
                      <a:pt x="14051" y="6889"/>
                    </a:cubicBezTo>
                    <a:lnTo>
                      <a:pt x="14008" y="6844"/>
                    </a:lnTo>
                    <a:cubicBezTo>
                      <a:pt x="13963" y="6799"/>
                      <a:pt x="13919" y="6754"/>
                      <a:pt x="13877" y="6709"/>
                    </a:cubicBezTo>
                    <a:cubicBezTo>
                      <a:pt x="13684" y="6513"/>
                      <a:pt x="13503" y="6316"/>
                      <a:pt x="13336" y="6123"/>
                    </a:cubicBezTo>
                    <a:cubicBezTo>
                      <a:pt x="13168" y="5929"/>
                      <a:pt x="12995" y="5721"/>
                      <a:pt x="12808" y="5479"/>
                    </a:cubicBezTo>
                    <a:cubicBezTo>
                      <a:pt x="12676" y="5305"/>
                      <a:pt x="12547" y="5125"/>
                      <a:pt x="12399" y="4910"/>
                    </a:cubicBezTo>
                    <a:cubicBezTo>
                      <a:pt x="12625" y="4732"/>
                      <a:pt x="12843" y="4546"/>
                      <a:pt x="13046" y="4350"/>
                    </a:cubicBezTo>
                    <a:cubicBezTo>
                      <a:pt x="13274" y="4133"/>
                      <a:pt x="13494" y="3902"/>
                      <a:pt x="13693" y="3667"/>
                    </a:cubicBezTo>
                    <a:cubicBezTo>
                      <a:pt x="13751" y="3600"/>
                      <a:pt x="13809" y="3529"/>
                      <a:pt x="13864" y="3458"/>
                    </a:cubicBezTo>
                    <a:close/>
                    <a:moveTo>
                      <a:pt x="4807" y="1"/>
                    </a:moveTo>
                    <a:lnTo>
                      <a:pt x="4793" y="5"/>
                    </a:lnTo>
                    <a:cubicBezTo>
                      <a:pt x="4781" y="8"/>
                      <a:pt x="4771" y="17"/>
                      <a:pt x="4765" y="30"/>
                    </a:cubicBezTo>
                    <a:cubicBezTo>
                      <a:pt x="4758" y="39"/>
                      <a:pt x="4755" y="53"/>
                      <a:pt x="4758" y="66"/>
                    </a:cubicBezTo>
                    <a:lnTo>
                      <a:pt x="4810" y="259"/>
                    </a:lnTo>
                    <a:cubicBezTo>
                      <a:pt x="4842" y="381"/>
                      <a:pt x="4874" y="503"/>
                      <a:pt x="4906" y="626"/>
                    </a:cubicBezTo>
                    <a:lnTo>
                      <a:pt x="4958" y="812"/>
                    </a:lnTo>
                    <a:lnTo>
                      <a:pt x="4878" y="883"/>
                    </a:lnTo>
                    <a:cubicBezTo>
                      <a:pt x="4735" y="1012"/>
                      <a:pt x="4578" y="1144"/>
                      <a:pt x="4395" y="1292"/>
                    </a:cubicBezTo>
                    <a:cubicBezTo>
                      <a:pt x="4066" y="1553"/>
                      <a:pt x="3712" y="1794"/>
                      <a:pt x="3348" y="2013"/>
                    </a:cubicBezTo>
                    <a:cubicBezTo>
                      <a:pt x="3184" y="2110"/>
                      <a:pt x="3011" y="2202"/>
                      <a:pt x="2811" y="2309"/>
                    </a:cubicBezTo>
                    <a:lnTo>
                      <a:pt x="2782" y="2322"/>
                    </a:lnTo>
                    <a:cubicBezTo>
                      <a:pt x="2698" y="2083"/>
                      <a:pt x="2621" y="1849"/>
                      <a:pt x="2553" y="1620"/>
                    </a:cubicBezTo>
                    <a:cubicBezTo>
                      <a:pt x="2421" y="1170"/>
                      <a:pt x="2315" y="725"/>
                      <a:pt x="2238" y="304"/>
                    </a:cubicBezTo>
                    <a:cubicBezTo>
                      <a:pt x="2235" y="275"/>
                      <a:pt x="2209" y="262"/>
                      <a:pt x="2186" y="262"/>
                    </a:cubicBezTo>
                    <a:cubicBezTo>
                      <a:pt x="2148" y="271"/>
                      <a:pt x="2128" y="297"/>
                      <a:pt x="2135" y="329"/>
                    </a:cubicBezTo>
                    <a:cubicBezTo>
                      <a:pt x="2216" y="783"/>
                      <a:pt x="2299" y="1179"/>
                      <a:pt x="2393" y="1536"/>
                    </a:cubicBezTo>
                    <a:cubicBezTo>
                      <a:pt x="2467" y="1813"/>
                      <a:pt x="2550" y="2103"/>
                      <a:pt x="2647" y="2392"/>
                    </a:cubicBezTo>
                    <a:cubicBezTo>
                      <a:pt x="2512" y="2457"/>
                      <a:pt x="2373" y="2518"/>
                      <a:pt x="2232" y="2579"/>
                    </a:cubicBezTo>
                    <a:cubicBezTo>
                      <a:pt x="1855" y="2743"/>
                      <a:pt x="1452" y="2885"/>
                      <a:pt x="1038" y="3001"/>
                    </a:cubicBezTo>
                    <a:cubicBezTo>
                      <a:pt x="931" y="3033"/>
                      <a:pt x="809" y="3062"/>
                      <a:pt x="690" y="3091"/>
                    </a:cubicBezTo>
                    <a:lnTo>
                      <a:pt x="668" y="3040"/>
                    </a:lnTo>
                    <a:cubicBezTo>
                      <a:pt x="638" y="2975"/>
                      <a:pt x="610" y="2911"/>
                      <a:pt x="583" y="2847"/>
                    </a:cubicBezTo>
                    <a:lnTo>
                      <a:pt x="574" y="2830"/>
                    </a:lnTo>
                    <a:cubicBezTo>
                      <a:pt x="471" y="2579"/>
                      <a:pt x="381" y="2315"/>
                      <a:pt x="304" y="2045"/>
                    </a:cubicBezTo>
                    <a:cubicBezTo>
                      <a:pt x="217" y="1746"/>
                      <a:pt x="155" y="1465"/>
                      <a:pt x="120" y="1192"/>
                    </a:cubicBezTo>
                    <a:lnTo>
                      <a:pt x="108" y="1108"/>
                    </a:lnTo>
                    <a:cubicBezTo>
                      <a:pt x="104" y="1082"/>
                      <a:pt x="91" y="1057"/>
                      <a:pt x="56" y="1057"/>
                    </a:cubicBezTo>
                    <a:cubicBezTo>
                      <a:pt x="43" y="1057"/>
                      <a:pt x="26" y="1063"/>
                      <a:pt x="14" y="1076"/>
                    </a:cubicBezTo>
                    <a:cubicBezTo>
                      <a:pt x="7" y="1086"/>
                      <a:pt x="1" y="1098"/>
                      <a:pt x="4" y="1108"/>
                    </a:cubicBezTo>
                    <a:cubicBezTo>
                      <a:pt x="33" y="1382"/>
                      <a:pt x="75" y="1707"/>
                      <a:pt x="146" y="2035"/>
                    </a:cubicBezTo>
                    <a:cubicBezTo>
                      <a:pt x="181" y="2196"/>
                      <a:pt x="220" y="2351"/>
                      <a:pt x="258" y="2499"/>
                    </a:cubicBezTo>
                    <a:cubicBezTo>
                      <a:pt x="304" y="2663"/>
                      <a:pt x="359" y="2820"/>
                      <a:pt x="407" y="2955"/>
                    </a:cubicBezTo>
                    <a:cubicBezTo>
                      <a:pt x="426" y="3017"/>
                      <a:pt x="448" y="3081"/>
                      <a:pt x="475" y="3142"/>
                    </a:cubicBezTo>
                    <a:cubicBezTo>
                      <a:pt x="384" y="3156"/>
                      <a:pt x="294" y="3175"/>
                      <a:pt x="200" y="3191"/>
                    </a:cubicBezTo>
                    <a:cubicBezTo>
                      <a:pt x="175" y="3194"/>
                      <a:pt x="166" y="3217"/>
                      <a:pt x="169" y="3233"/>
                    </a:cubicBezTo>
                    <a:cubicBezTo>
                      <a:pt x="169" y="3252"/>
                      <a:pt x="181" y="3271"/>
                      <a:pt x="204" y="3271"/>
                    </a:cubicBezTo>
                    <a:cubicBezTo>
                      <a:pt x="310" y="3252"/>
                      <a:pt x="410" y="3236"/>
                      <a:pt x="506" y="3217"/>
                    </a:cubicBezTo>
                    <a:cubicBezTo>
                      <a:pt x="587" y="3426"/>
                      <a:pt x="687" y="3635"/>
                      <a:pt x="793" y="3831"/>
                    </a:cubicBezTo>
                    <a:cubicBezTo>
                      <a:pt x="941" y="4105"/>
                      <a:pt x="1118" y="4372"/>
                      <a:pt x="1320" y="4623"/>
                    </a:cubicBezTo>
                    <a:cubicBezTo>
                      <a:pt x="1340" y="4639"/>
                      <a:pt x="1356" y="4649"/>
                      <a:pt x="1378" y="4655"/>
                    </a:cubicBezTo>
                    <a:cubicBezTo>
                      <a:pt x="1391" y="4659"/>
                      <a:pt x="1401" y="4662"/>
                      <a:pt x="1411" y="4662"/>
                    </a:cubicBezTo>
                    <a:cubicBezTo>
                      <a:pt x="1436" y="4662"/>
                      <a:pt x="1459" y="4655"/>
                      <a:pt x="1475" y="4643"/>
                    </a:cubicBezTo>
                    <a:cubicBezTo>
                      <a:pt x="1504" y="4626"/>
                      <a:pt x="1527" y="4601"/>
                      <a:pt x="1537" y="4568"/>
                    </a:cubicBezTo>
                    <a:cubicBezTo>
                      <a:pt x="1543" y="4539"/>
                      <a:pt x="1543" y="4497"/>
                      <a:pt x="1524" y="4469"/>
                    </a:cubicBezTo>
                    <a:cubicBezTo>
                      <a:pt x="1218" y="4069"/>
                      <a:pt x="950" y="3631"/>
                      <a:pt x="729" y="3165"/>
                    </a:cubicBezTo>
                    <a:cubicBezTo>
                      <a:pt x="1344" y="3033"/>
                      <a:pt x="1955" y="2843"/>
                      <a:pt x="2534" y="2602"/>
                    </a:cubicBezTo>
                    <a:cubicBezTo>
                      <a:pt x="2589" y="2579"/>
                      <a:pt x="2644" y="2557"/>
                      <a:pt x="2698" y="2534"/>
                    </a:cubicBezTo>
                    <a:cubicBezTo>
                      <a:pt x="2715" y="2589"/>
                      <a:pt x="2734" y="2643"/>
                      <a:pt x="2753" y="2698"/>
                    </a:cubicBezTo>
                    <a:cubicBezTo>
                      <a:pt x="2892" y="3088"/>
                      <a:pt x="3049" y="3468"/>
                      <a:pt x="3226" y="3844"/>
                    </a:cubicBezTo>
                    <a:cubicBezTo>
                      <a:pt x="3303" y="4011"/>
                      <a:pt x="3397" y="4191"/>
                      <a:pt x="3503" y="4391"/>
                    </a:cubicBezTo>
                    <a:lnTo>
                      <a:pt x="3557" y="4491"/>
                    </a:lnTo>
                    <a:cubicBezTo>
                      <a:pt x="3287" y="4594"/>
                      <a:pt x="3017" y="4684"/>
                      <a:pt x="2749" y="4762"/>
                    </a:cubicBezTo>
                    <a:cubicBezTo>
                      <a:pt x="2592" y="4803"/>
                      <a:pt x="2425" y="4842"/>
                      <a:pt x="2264" y="4871"/>
                    </a:cubicBezTo>
                    <a:cubicBezTo>
                      <a:pt x="2238" y="4874"/>
                      <a:pt x="2222" y="4897"/>
                      <a:pt x="2225" y="4922"/>
                    </a:cubicBezTo>
                    <a:cubicBezTo>
                      <a:pt x="2228" y="4941"/>
                      <a:pt x="2247" y="4961"/>
                      <a:pt x="2267" y="4961"/>
                    </a:cubicBezTo>
                    <a:cubicBezTo>
                      <a:pt x="2634" y="4894"/>
                      <a:pt x="3000" y="4797"/>
                      <a:pt x="3358" y="4674"/>
                    </a:cubicBezTo>
                    <a:cubicBezTo>
                      <a:pt x="3442" y="4646"/>
                      <a:pt x="3529" y="4616"/>
                      <a:pt x="3612" y="4585"/>
                    </a:cubicBezTo>
                    <a:cubicBezTo>
                      <a:pt x="3673" y="4697"/>
                      <a:pt x="3738" y="4809"/>
                      <a:pt x="3805" y="4922"/>
                    </a:cubicBezTo>
                    <a:cubicBezTo>
                      <a:pt x="3944" y="5157"/>
                      <a:pt x="4108" y="5399"/>
                      <a:pt x="4301" y="5656"/>
                    </a:cubicBezTo>
                    <a:cubicBezTo>
                      <a:pt x="4494" y="5917"/>
                      <a:pt x="4694" y="6158"/>
                      <a:pt x="4893" y="6367"/>
                    </a:cubicBezTo>
                    <a:cubicBezTo>
                      <a:pt x="4919" y="6397"/>
                      <a:pt x="4955" y="6409"/>
                      <a:pt x="4990" y="6409"/>
                    </a:cubicBezTo>
                    <a:cubicBezTo>
                      <a:pt x="5028" y="6409"/>
                      <a:pt x="5064" y="6393"/>
                      <a:pt x="5093" y="6367"/>
                    </a:cubicBezTo>
                    <a:cubicBezTo>
                      <a:pt x="5119" y="6342"/>
                      <a:pt x="5135" y="6306"/>
                      <a:pt x="5135" y="6268"/>
                    </a:cubicBezTo>
                    <a:cubicBezTo>
                      <a:pt x="5135" y="6232"/>
                      <a:pt x="5122" y="6204"/>
                      <a:pt x="5093" y="6171"/>
                    </a:cubicBezTo>
                    <a:cubicBezTo>
                      <a:pt x="4881" y="5923"/>
                      <a:pt x="4707" y="5714"/>
                      <a:pt x="4549" y="5508"/>
                    </a:cubicBezTo>
                    <a:lnTo>
                      <a:pt x="4539" y="5502"/>
                    </a:lnTo>
                    <a:lnTo>
                      <a:pt x="4533" y="5498"/>
                    </a:lnTo>
                    <a:cubicBezTo>
                      <a:pt x="4372" y="5280"/>
                      <a:pt x="4227" y="5080"/>
                      <a:pt x="4098" y="4894"/>
                    </a:cubicBezTo>
                    <a:cubicBezTo>
                      <a:pt x="4012" y="4768"/>
                      <a:pt x="3924" y="4633"/>
                      <a:pt x="3838" y="4494"/>
                    </a:cubicBezTo>
                    <a:cubicBezTo>
                      <a:pt x="4031" y="4417"/>
                      <a:pt x="4240" y="4327"/>
                      <a:pt x="4456" y="4221"/>
                    </a:cubicBezTo>
                    <a:cubicBezTo>
                      <a:pt x="4810" y="4050"/>
                      <a:pt x="5167" y="3851"/>
                      <a:pt x="5524" y="3628"/>
                    </a:cubicBezTo>
                    <a:cubicBezTo>
                      <a:pt x="5624" y="3567"/>
                      <a:pt x="5723" y="3503"/>
                      <a:pt x="5820" y="3438"/>
                    </a:cubicBezTo>
                    <a:cubicBezTo>
                      <a:pt x="5965" y="3818"/>
                      <a:pt x="6126" y="4185"/>
                      <a:pt x="6290" y="4536"/>
                    </a:cubicBezTo>
                    <a:cubicBezTo>
                      <a:pt x="6412" y="4790"/>
                      <a:pt x="6548" y="5051"/>
                      <a:pt x="6708" y="5335"/>
                    </a:cubicBezTo>
                    <a:cubicBezTo>
                      <a:pt x="6760" y="5431"/>
                      <a:pt x="6818" y="5528"/>
                      <a:pt x="6873" y="5624"/>
                    </a:cubicBezTo>
                    <a:cubicBezTo>
                      <a:pt x="6490" y="5801"/>
                      <a:pt x="6100" y="5959"/>
                      <a:pt x="5711" y="6091"/>
                    </a:cubicBezTo>
                    <a:cubicBezTo>
                      <a:pt x="5704" y="6091"/>
                      <a:pt x="5695" y="6100"/>
                      <a:pt x="5692" y="6110"/>
                    </a:cubicBezTo>
                    <a:cubicBezTo>
                      <a:pt x="5685" y="6120"/>
                      <a:pt x="5685" y="6133"/>
                      <a:pt x="5692" y="6142"/>
                    </a:cubicBezTo>
                    <a:cubicBezTo>
                      <a:pt x="5698" y="6158"/>
                      <a:pt x="5711" y="6165"/>
                      <a:pt x="5727" y="6165"/>
                    </a:cubicBezTo>
                    <a:cubicBezTo>
                      <a:pt x="6136" y="6033"/>
                      <a:pt x="6541" y="5878"/>
                      <a:pt x="6928" y="5708"/>
                    </a:cubicBezTo>
                    <a:cubicBezTo>
                      <a:pt x="7002" y="5830"/>
                      <a:pt x="7085" y="5962"/>
                      <a:pt x="7179" y="6097"/>
                    </a:cubicBezTo>
                    <a:cubicBezTo>
                      <a:pt x="7343" y="6339"/>
                      <a:pt x="7529" y="6583"/>
                      <a:pt x="7732" y="6825"/>
                    </a:cubicBezTo>
                    <a:cubicBezTo>
                      <a:pt x="7944" y="7076"/>
                      <a:pt x="8154" y="7291"/>
                      <a:pt x="8376" y="7484"/>
                    </a:cubicBezTo>
                    <a:cubicBezTo>
                      <a:pt x="8412" y="7517"/>
                      <a:pt x="8446" y="7529"/>
                      <a:pt x="8489" y="7529"/>
                    </a:cubicBezTo>
                    <a:cubicBezTo>
                      <a:pt x="8531" y="7529"/>
                      <a:pt x="8572" y="7513"/>
                      <a:pt x="8605" y="7484"/>
                    </a:cubicBezTo>
                    <a:cubicBezTo>
                      <a:pt x="8666" y="7420"/>
                      <a:pt x="8666" y="7320"/>
                      <a:pt x="8605" y="7256"/>
                    </a:cubicBezTo>
                    <a:cubicBezTo>
                      <a:pt x="8215" y="6850"/>
                      <a:pt x="7913" y="6503"/>
                      <a:pt x="7648" y="6165"/>
                    </a:cubicBezTo>
                    <a:lnTo>
                      <a:pt x="7635" y="6152"/>
                    </a:lnTo>
                    <a:lnTo>
                      <a:pt x="7629" y="6139"/>
                    </a:lnTo>
                    <a:cubicBezTo>
                      <a:pt x="7485" y="5949"/>
                      <a:pt x="7346" y="5760"/>
                      <a:pt x="7217" y="5573"/>
                    </a:cubicBezTo>
                    <a:cubicBezTo>
                      <a:pt x="7439" y="5470"/>
                      <a:pt x="7668" y="5354"/>
                      <a:pt x="7896" y="5228"/>
                    </a:cubicBezTo>
                    <a:cubicBezTo>
                      <a:pt x="8244" y="5038"/>
                      <a:pt x="8592" y="4826"/>
                      <a:pt x="8920" y="4597"/>
                    </a:cubicBezTo>
                    <a:cubicBezTo>
                      <a:pt x="8984" y="4555"/>
                      <a:pt x="9042" y="4514"/>
                      <a:pt x="9103" y="4469"/>
                    </a:cubicBezTo>
                    <a:cubicBezTo>
                      <a:pt x="9216" y="4674"/>
                      <a:pt x="9339" y="4884"/>
                      <a:pt x="9470" y="5093"/>
                    </a:cubicBezTo>
                    <a:cubicBezTo>
                      <a:pt x="9651" y="5376"/>
                      <a:pt x="9821" y="5631"/>
                      <a:pt x="9998" y="5875"/>
                    </a:cubicBezTo>
                    <a:cubicBezTo>
                      <a:pt x="10082" y="5991"/>
                      <a:pt x="10169" y="6107"/>
                      <a:pt x="10259" y="6223"/>
                    </a:cubicBezTo>
                    <a:cubicBezTo>
                      <a:pt x="9892" y="6439"/>
                      <a:pt x="9515" y="6648"/>
                      <a:pt x="9113" y="6863"/>
                    </a:cubicBezTo>
                    <a:cubicBezTo>
                      <a:pt x="9091" y="6873"/>
                      <a:pt x="9081" y="6895"/>
                      <a:pt x="9091" y="6914"/>
                    </a:cubicBezTo>
                    <a:cubicBezTo>
                      <a:pt x="9097" y="6931"/>
                      <a:pt x="9113" y="6941"/>
                      <a:pt x="9129" y="6941"/>
                    </a:cubicBezTo>
                    <a:cubicBezTo>
                      <a:pt x="9135" y="6941"/>
                      <a:pt x="9142" y="6941"/>
                      <a:pt x="9145" y="6938"/>
                    </a:cubicBezTo>
                    <a:cubicBezTo>
                      <a:pt x="9477" y="6764"/>
                      <a:pt x="9828" y="6577"/>
                      <a:pt x="10172" y="6384"/>
                    </a:cubicBezTo>
                    <a:lnTo>
                      <a:pt x="10323" y="6296"/>
                    </a:lnTo>
                    <a:cubicBezTo>
                      <a:pt x="10404" y="6403"/>
                      <a:pt x="10493" y="6509"/>
                      <a:pt x="10581" y="6615"/>
                    </a:cubicBezTo>
                    <a:cubicBezTo>
                      <a:pt x="10783" y="6850"/>
                      <a:pt x="10996" y="7076"/>
                      <a:pt x="11212" y="7288"/>
                    </a:cubicBezTo>
                    <a:cubicBezTo>
                      <a:pt x="11315" y="7388"/>
                      <a:pt x="11430" y="7498"/>
                      <a:pt x="11552" y="7603"/>
                    </a:cubicBezTo>
                    <a:cubicBezTo>
                      <a:pt x="11701" y="7732"/>
                      <a:pt x="11814" y="7826"/>
                      <a:pt x="11922" y="7903"/>
                    </a:cubicBezTo>
                    <a:cubicBezTo>
                      <a:pt x="11936" y="7912"/>
                      <a:pt x="11939" y="7915"/>
                      <a:pt x="11942" y="7919"/>
                    </a:cubicBezTo>
                    <a:cubicBezTo>
                      <a:pt x="11968" y="7932"/>
                      <a:pt x="11994" y="7942"/>
                      <a:pt x="12019" y="7942"/>
                    </a:cubicBezTo>
                    <a:cubicBezTo>
                      <a:pt x="12058" y="7942"/>
                      <a:pt x="12096" y="7926"/>
                      <a:pt x="12126" y="7896"/>
                    </a:cubicBezTo>
                    <a:cubicBezTo>
                      <a:pt x="12151" y="7868"/>
                      <a:pt x="12167" y="7829"/>
                      <a:pt x="12167" y="7790"/>
                    </a:cubicBezTo>
                    <a:cubicBezTo>
                      <a:pt x="12167" y="7758"/>
                      <a:pt x="12154" y="7710"/>
                      <a:pt x="12126" y="7687"/>
                    </a:cubicBezTo>
                    <a:cubicBezTo>
                      <a:pt x="12096" y="7664"/>
                      <a:pt x="12071" y="7642"/>
                      <a:pt x="12048" y="7620"/>
                    </a:cubicBezTo>
                    <a:lnTo>
                      <a:pt x="12004" y="7581"/>
                    </a:lnTo>
                    <a:lnTo>
                      <a:pt x="11913" y="7501"/>
                    </a:lnTo>
                    <a:lnTo>
                      <a:pt x="11861" y="7459"/>
                    </a:lnTo>
                    <a:cubicBezTo>
                      <a:pt x="11775" y="7382"/>
                      <a:pt x="11688" y="7304"/>
                      <a:pt x="11604" y="7227"/>
                    </a:cubicBezTo>
                    <a:cubicBezTo>
                      <a:pt x="11430" y="7066"/>
                      <a:pt x="11260" y="6899"/>
                      <a:pt x="11083" y="6718"/>
                    </a:cubicBezTo>
                    <a:cubicBezTo>
                      <a:pt x="10909" y="6538"/>
                      <a:pt x="10738" y="6348"/>
                      <a:pt x="10571" y="6149"/>
                    </a:cubicBezTo>
                    <a:cubicBezTo>
                      <a:pt x="10771" y="6036"/>
                      <a:pt x="10976" y="5910"/>
                      <a:pt x="11176" y="5782"/>
                    </a:cubicBezTo>
                    <a:cubicBezTo>
                      <a:pt x="11563" y="5540"/>
                      <a:pt x="11926" y="5286"/>
                      <a:pt x="12255" y="5029"/>
                    </a:cubicBezTo>
                    <a:cubicBezTo>
                      <a:pt x="12335" y="5161"/>
                      <a:pt x="12432" y="5305"/>
                      <a:pt x="12544" y="5466"/>
                    </a:cubicBezTo>
                    <a:cubicBezTo>
                      <a:pt x="12647" y="5617"/>
                      <a:pt x="12769" y="5794"/>
                      <a:pt x="12898" y="5968"/>
                    </a:cubicBezTo>
                    <a:cubicBezTo>
                      <a:pt x="13191" y="6361"/>
                      <a:pt x="13497" y="6725"/>
                      <a:pt x="13806" y="7050"/>
                    </a:cubicBezTo>
                    <a:lnTo>
                      <a:pt x="13815" y="7060"/>
                    </a:lnTo>
                    <a:lnTo>
                      <a:pt x="13783" y="7082"/>
                    </a:lnTo>
                    <a:cubicBezTo>
                      <a:pt x="13626" y="7189"/>
                      <a:pt x="13455" y="7298"/>
                      <a:pt x="13265" y="7410"/>
                    </a:cubicBezTo>
                    <a:cubicBezTo>
                      <a:pt x="13078" y="7523"/>
                      <a:pt x="12888" y="7626"/>
                      <a:pt x="12708" y="7719"/>
                    </a:cubicBezTo>
                    <a:cubicBezTo>
                      <a:pt x="12683" y="7729"/>
                      <a:pt x="12669" y="7758"/>
                      <a:pt x="12683" y="7783"/>
                    </a:cubicBezTo>
                    <a:cubicBezTo>
                      <a:pt x="12689" y="7800"/>
                      <a:pt x="12708" y="7813"/>
                      <a:pt x="12727" y="7813"/>
                    </a:cubicBezTo>
                    <a:cubicBezTo>
                      <a:pt x="12734" y="7813"/>
                      <a:pt x="12741" y="7810"/>
                      <a:pt x="12747" y="7807"/>
                    </a:cubicBezTo>
                    <a:cubicBezTo>
                      <a:pt x="12921" y="7719"/>
                      <a:pt x="13091" y="7636"/>
                      <a:pt x="13262" y="7539"/>
                    </a:cubicBezTo>
                    <a:cubicBezTo>
                      <a:pt x="13420" y="7452"/>
                      <a:pt x="13583" y="7355"/>
                      <a:pt x="13761" y="7243"/>
                    </a:cubicBezTo>
                    <a:cubicBezTo>
                      <a:pt x="13809" y="7214"/>
                      <a:pt x="13858" y="7182"/>
                      <a:pt x="13905" y="7153"/>
                    </a:cubicBezTo>
                    <a:cubicBezTo>
                      <a:pt x="14027" y="7278"/>
                      <a:pt x="14160" y="7407"/>
                      <a:pt x="14292" y="7529"/>
                    </a:cubicBezTo>
                    <a:cubicBezTo>
                      <a:pt x="14375" y="7603"/>
                      <a:pt x="14462" y="7678"/>
                      <a:pt x="14559" y="7755"/>
                    </a:cubicBezTo>
                    <a:cubicBezTo>
                      <a:pt x="14604" y="7793"/>
                      <a:pt x="14649" y="7829"/>
                      <a:pt x="14697" y="7865"/>
                    </a:cubicBezTo>
                    <a:cubicBezTo>
                      <a:pt x="14727" y="7887"/>
                      <a:pt x="14755" y="7906"/>
                      <a:pt x="14784" y="7929"/>
                    </a:cubicBezTo>
                    <a:lnTo>
                      <a:pt x="14842" y="7970"/>
                    </a:lnTo>
                    <a:cubicBezTo>
                      <a:pt x="14865" y="7983"/>
                      <a:pt x="14887" y="7990"/>
                      <a:pt x="14913" y="7990"/>
                    </a:cubicBezTo>
                    <a:cubicBezTo>
                      <a:pt x="14951" y="7990"/>
                      <a:pt x="14987" y="7973"/>
                      <a:pt x="15012" y="7948"/>
                    </a:cubicBezTo>
                    <a:cubicBezTo>
                      <a:pt x="15039" y="7922"/>
                      <a:pt x="15055" y="7887"/>
                      <a:pt x="15055" y="7848"/>
                    </a:cubicBezTo>
                    <a:cubicBezTo>
                      <a:pt x="15055" y="7819"/>
                      <a:pt x="15039" y="7774"/>
                      <a:pt x="15012" y="7752"/>
                    </a:cubicBezTo>
                    <a:cubicBezTo>
                      <a:pt x="14984" y="7725"/>
                      <a:pt x="14954" y="7703"/>
                      <a:pt x="14926" y="7678"/>
                    </a:cubicBezTo>
                    <a:lnTo>
                      <a:pt x="14874" y="7633"/>
                    </a:lnTo>
                    <a:cubicBezTo>
                      <a:pt x="14829" y="7590"/>
                      <a:pt x="14781" y="7552"/>
                      <a:pt x="14736" y="7510"/>
                    </a:cubicBezTo>
                    <a:cubicBezTo>
                      <a:pt x="14636" y="7427"/>
                      <a:pt x="14537" y="7339"/>
                      <a:pt x="14440" y="7250"/>
                    </a:cubicBezTo>
                    <a:cubicBezTo>
                      <a:pt x="14343" y="7162"/>
                      <a:pt x="14247" y="7076"/>
                      <a:pt x="14153" y="6982"/>
                    </a:cubicBezTo>
                    <a:lnTo>
                      <a:pt x="14231" y="6934"/>
                    </a:lnTo>
                    <a:cubicBezTo>
                      <a:pt x="14369" y="6837"/>
                      <a:pt x="14520" y="6721"/>
                      <a:pt x="14691" y="6586"/>
                    </a:cubicBezTo>
                    <a:cubicBezTo>
                      <a:pt x="14948" y="6384"/>
                      <a:pt x="15196" y="6158"/>
                      <a:pt x="15453" y="5898"/>
                    </a:cubicBezTo>
                    <a:cubicBezTo>
                      <a:pt x="15592" y="6081"/>
                      <a:pt x="15746" y="6265"/>
                      <a:pt x="15908" y="6445"/>
                    </a:cubicBezTo>
                    <a:cubicBezTo>
                      <a:pt x="15994" y="6538"/>
                      <a:pt x="16081" y="6632"/>
                      <a:pt x="16171" y="6721"/>
                    </a:cubicBezTo>
                    <a:cubicBezTo>
                      <a:pt x="16278" y="6831"/>
                      <a:pt x="16371" y="6918"/>
                      <a:pt x="16465" y="7002"/>
                    </a:cubicBezTo>
                    <a:cubicBezTo>
                      <a:pt x="16496" y="7027"/>
                      <a:pt x="16529" y="7040"/>
                      <a:pt x="16564" y="7040"/>
                    </a:cubicBezTo>
                    <a:cubicBezTo>
                      <a:pt x="16600" y="7040"/>
                      <a:pt x="16635" y="7027"/>
                      <a:pt x="16664" y="7002"/>
                    </a:cubicBezTo>
                    <a:cubicBezTo>
                      <a:pt x="16716" y="6947"/>
                      <a:pt x="16716" y="6856"/>
                      <a:pt x="16664" y="6802"/>
                    </a:cubicBezTo>
                    <a:cubicBezTo>
                      <a:pt x="16600" y="6734"/>
                      <a:pt x="16532" y="6670"/>
                      <a:pt x="16468" y="6602"/>
                    </a:cubicBezTo>
                    <a:cubicBezTo>
                      <a:pt x="16400" y="6538"/>
                      <a:pt x="16336" y="6470"/>
                      <a:pt x="16271" y="6406"/>
                    </a:cubicBezTo>
                    <a:cubicBezTo>
                      <a:pt x="16142" y="6271"/>
                      <a:pt x="16013" y="6136"/>
                      <a:pt x="15885" y="5997"/>
                    </a:cubicBezTo>
                    <a:cubicBezTo>
                      <a:pt x="15798" y="5904"/>
                      <a:pt x="15715" y="5807"/>
                      <a:pt x="15630" y="5711"/>
                    </a:cubicBezTo>
                    <a:cubicBezTo>
                      <a:pt x="15737" y="5605"/>
                      <a:pt x="15837" y="5498"/>
                      <a:pt x="15933" y="5386"/>
                    </a:cubicBezTo>
                    <a:cubicBezTo>
                      <a:pt x="15994" y="5312"/>
                      <a:pt x="16055" y="5238"/>
                      <a:pt x="16117" y="5164"/>
                    </a:cubicBezTo>
                    <a:cubicBezTo>
                      <a:pt x="16178" y="5087"/>
                      <a:pt x="16245" y="4999"/>
                      <a:pt x="16303" y="4913"/>
                    </a:cubicBezTo>
                    <a:cubicBezTo>
                      <a:pt x="16322" y="4884"/>
                      <a:pt x="16332" y="4852"/>
                      <a:pt x="16329" y="4819"/>
                    </a:cubicBezTo>
                    <a:cubicBezTo>
                      <a:pt x="16322" y="4787"/>
                      <a:pt x="16306" y="4758"/>
                      <a:pt x="16281" y="4739"/>
                    </a:cubicBezTo>
                    <a:cubicBezTo>
                      <a:pt x="16258" y="4723"/>
                      <a:pt x="16233" y="4713"/>
                      <a:pt x="16207" y="4713"/>
                    </a:cubicBezTo>
                    <a:cubicBezTo>
                      <a:pt x="16168" y="4713"/>
                      <a:pt x="16132" y="4732"/>
                      <a:pt x="16107" y="4762"/>
                    </a:cubicBezTo>
                    <a:cubicBezTo>
                      <a:pt x="16062" y="4823"/>
                      <a:pt x="16017" y="4884"/>
                      <a:pt x="15972" y="4941"/>
                    </a:cubicBezTo>
                    <a:lnTo>
                      <a:pt x="15949" y="4971"/>
                    </a:lnTo>
                    <a:cubicBezTo>
                      <a:pt x="15924" y="5006"/>
                      <a:pt x="15901" y="5038"/>
                      <a:pt x="15875" y="5070"/>
                    </a:cubicBezTo>
                    <a:cubicBezTo>
                      <a:pt x="15792" y="5180"/>
                      <a:pt x="15708" y="5283"/>
                      <a:pt x="15624" y="5389"/>
                    </a:cubicBezTo>
                    <a:cubicBezTo>
                      <a:pt x="15579" y="5444"/>
                      <a:pt x="15534" y="5498"/>
                      <a:pt x="15489" y="5550"/>
                    </a:cubicBezTo>
                    <a:cubicBezTo>
                      <a:pt x="15370" y="5405"/>
                      <a:pt x="15251" y="5257"/>
                      <a:pt x="15138" y="5112"/>
                    </a:cubicBezTo>
                    <a:cubicBezTo>
                      <a:pt x="14961" y="4880"/>
                      <a:pt x="14784" y="4639"/>
                      <a:pt x="14614" y="4395"/>
                    </a:cubicBezTo>
                    <a:cubicBezTo>
                      <a:pt x="14462" y="4176"/>
                      <a:pt x="14308" y="3934"/>
                      <a:pt x="14124" y="3631"/>
                    </a:cubicBezTo>
                    <a:lnTo>
                      <a:pt x="13950" y="3342"/>
                    </a:lnTo>
                    <a:lnTo>
                      <a:pt x="13986" y="3300"/>
                    </a:lnTo>
                    <a:cubicBezTo>
                      <a:pt x="14105" y="3139"/>
                      <a:pt x="14192" y="3007"/>
                      <a:pt x="14266" y="2885"/>
                    </a:cubicBezTo>
                    <a:lnTo>
                      <a:pt x="14272" y="2872"/>
                    </a:lnTo>
                    <a:lnTo>
                      <a:pt x="14282" y="2859"/>
                    </a:lnTo>
                    <a:cubicBezTo>
                      <a:pt x="14289" y="2837"/>
                      <a:pt x="14292" y="2814"/>
                      <a:pt x="14289" y="2792"/>
                    </a:cubicBezTo>
                    <a:cubicBezTo>
                      <a:pt x="14285" y="2759"/>
                      <a:pt x="14266" y="2731"/>
                      <a:pt x="14240" y="2711"/>
                    </a:cubicBezTo>
                    <a:cubicBezTo>
                      <a:pt x="14217" y="2692"/>
                      <a:pt x="14192" y="2685"/>
                      <a:pt x="14167" y="2685"/>
                    </a:cubicBezTo>
                    <a:lnTo>
                      <a:pt x="14150" y="2685"/>
                    </a:lnTo>
                    <a:cubicBezTo>
                      <a:pt x="14121" y="2689"/>
                      <a:pt x="14082" y="2704"/>
                      <a:pt x="14066" y="2734"/>
                    </a:cubicBezTo>
                    <a:lnTo>
                      <a:pt x="13983" y="2863"/>
                    </a:lnTo>
                    <a:cubicBezTo>
                      <a:pt x="13931" y="2946"/>
                      <a:pt x="13877" y="3033"/>
                      <a:pt x="13819" y="3117"/>
                    </a:cubicBezTo>
                    <a:cubicBezTo>
                      <a:pt x="13793" y="3062"/>
                      <a:pt x="13764" y="3007"/>
                      <a:pt x="13732" y="2952"/>
                    </a:cubicBezTo>
                    <a:lnTo>
                      <a:pt x="13677" y="2847"/>
                    </a:lnTo>
                    <a:cubicBezTo>
                      <a:pt x="13516" y="2544"/>
                      <a:pt x="13387" y="2283"/>
                      <a:pt x="13271" y="2032"/>
                    </a:cubicBezTo>
                    <a:cubicBezTo>
                      <a:pt x="13265" y="2019"/>
                      <a:pt x="13249" y="2009"/>
                      <a:pt x="13229" y="2009"/>
                    </a:cubicBezTo>
                    <a:cubicBezTo>
                      <a:pt x="13220" y="2009"/>
                      <a:pt x="13213" y="2013"/>
                      <a:pt x="13204" y="2016"/>
                    </a:cubicBezTo>
                    <a:cubicBezTo>
                      <a:pt x="13178" y="2032"/>
                      <a:pt x="13178" y="2061"/>
                      <a:pt x="13188" y="2083"/>
                    </a:cubicBezTo>
                    <a:cubicBezTo>
                      <a:pt x="13274" y="2273"/>
                      <a:pt x="13358" y="2466"/>
                      <a:pt x="13452" y="2657"/>
                    </a:cubicBezTo>
                    <a:cubicBezTo>
                      <a:pt x="13542" y="2847"/>
                      <a:pt x="13638" y="3037"/>
                      <a:pt x="13738" y="3226"/>
                    </a:cubicBezTo>
                    <a:cubicBezTo>
                      <a:pt x="13680" y="3313"/>
                      <a:pt x="13616" y="3400"/>
                      <a:pt x="13529" y="3512"/>
                    </a:cubicBezTo>
                    <a:cubicBezTo>
                      <a:pt x="13339" y="3757"/>
                      <a:pt x="13133" y="3992"/>
                      <a:pt x="12895" y="4237"/>
                    </a:cubicBezTo>
                    <a:lnTo>
                      <a:pt x="12917" y="4224"/>
                    </a:lnTo>
                    <a:lnTo>
                      <a:pt x="12917" y="4224"/>
                    </a:lnTo>
                    <a:cubicBezTo>
                      <a:pt x="12711" y="4423"/>
                      <a:pt x="12509" y="4610"/>
                      <a:pt x="12306" y="4781"/>
                    </a:cubicBezTo>
                    <a:cubicBezTo>
                      <a:pt x="12135" y="4520"/>
                      <a:pt x="11974" y="4259"/>
                      <a:pt x="11826" y="4005"/>
                    </a:cubicBezTo>
                    <a:cubicBezTo>
                      <a:pt x="11656" y="3712"/>
                      <a:pt x="11524" y="3471"/>
                      <a:pt x="11408" y="3239"/>
                    </a:cubicBezTo>
                    <a:cubicBezTo>
                      <a:pt x="11285" y="2998"/>
                      <a:pt x="11169" y="2740"/>
                      <a:pt x="11044" y="2453"/>
                    </a:cubicBezTo>
                    <a:cubicBezTo>
                      <a:pt x="10928" y="2174"/>
                      <a:pt x="10838" y="1936"/>
                      <a:pt x="10761" y="1704"/>
                    </a:cubicBezTo>
                    <a:cubicBezTo>
                      <a:pt x="10755" y="1685"/>
                      <a:pt x="10738" y="1672"/>
                      <a:pt x="10719" y="1672"/>
                    </a:cubicBezTo>
                    <a:cubicBezTo>
                      <a:pt x="10700" y="1675"/>
                      <a:pt x="10687" y="1681"/>
                      <a:pt x="10680" y="1694"/>
                    </a:cubicBezTo>
                    <a:cubicBezTo>
                      <a:pt x="10674" y="1704"/>
                      <a:pt x="10674" y="1716"/>
                      <a:pt x="10677" y="1726"/>
                    </a:cubicBezTo>
                    <a:cubicBezTo>
                      <a:pt x="10751" y="1948"/>
                      <a:pt x="10812" y="2113"/>
                      <a:pt x="10867" y="2264"/>
                    </a:cubicBezTo>
                    <a:cubicBezTo>
                      <a:pt x="10928" y="2422"/>
                      <a:pt x="10996" y="2589"/>
                      <a:pt x="11083" y="2795"/>
                    </a:cubicBezTo>
                    <a:cubicBezTo>
                      <a:pt x="11150" y="2952"/>
                      <a:pt x="11224" y="3120"/>
                      <a:pt x="11328" y="3339"/>
                    </a:cubicBezTo>
                    <a:cubicBezTo>
                      <a:pt x="11405" y="3503"/>
                      <a:pt x="11498" y="3693"/>
                      <a:pt x="11594" y="3882"/>
                    </a:cubicBezTo>
                    <a:cubicBezTo>
                      <a:pt x="11768" y="4221"/>
                      <a:pt x="11965" y="4562"/>
                      <a:pt x="12170" y="4900"/>
                    </a:cubicBezTo>
                    <a:cubicBezTo>
                      <a:pt x="11688" y="5296"/>
                      <a:pt x="11141" y="5678"/>
                      <a:pt x="10500" y="6072"/>
                    </a:cubicBezTo>
                    <a:cubicBezTo>
                      <a:pt x="10388" y="5933"/>
                      <a:pt x="10269" y="5785"/>
                      <a:pt x="10153" y="5634"/>
                    </a:cubicBezTo>
                    <a:lnTo>
                      <a:pt x="10111" y="5582"/>
                    </a:lnTo>
                    <a:lnTo>
                      <a:pt x="10098" y="5570"/>
                    </a:lnTo>
                    <a:lnTo>
                      <a:pt x="10049" y="5505"/>
                    </a:lnTo>
                    <a:cubicBezTo>
                      <a:pt x="9889" y="5292"/>
                      <a:pt x="9725" y="5060"/>
                      <a:pt x="9538" y="4775"/>
                    </a:cubicBezTo>
                    <a:cubicBezTo>
                      <a:pt x="9447" y="4633"/>
                      <a:pt x="9354" y="4491"/>
                      <a:pt x="9268" y="4346"/>
                    </a:cubicBezTo>
                    <a:cubicBezTo>
                      <a:pt x="9315" y="4314"/>
                      <a:pt x="9361" y="4282"/>
                      <a:pt x="9409" y="4243"/>
                    </a:cubicBezTo>
                    <a:cubicBezTo>
                      <a:pt x="9557" y="4127"/>
                      <a:pt x="9705" y="4002"/>
                      <a:pt x="9863" y="3863"/>
                    </a:cubicBezTo>
                    <a:cubicBezTo>
                      <a:pt x="10004" y="3738"/>
                      <a:pt x="10143" y="3603"/>
                      <a:pt x="10288" y="3448"/>
                    </a:cubicBezTo>
                    <a:cubicBezTo>
                      <a:pt x="10449" y="3284"/>
                      <a:pt x="10571" y="3139"/>
                      <a:pt x="10680" y="2998"/>
                    </a:cubicBezTo>
                    <a:cubicBezTo>
                      <a:pt x="10729" y="2933"/>
                      <a:pt x="10716" y="2843"/>
                      <a:pt x="10652" y="2795"/>
                    </a:cubicBezTo>
                    <a:cubicBezTo>
                      <a:pt x="10629" y="2775"/>
                      <a:pt x="10597" y="2766"/>
                      <a:pt x="10568" y="2766"/>
                    </a:cubicBezTo>
                    <a:cubicBezTo>
                      <a:pt x="10520" y="2766"/>
                      <a:pt x="10478" y="2786"/>
                      <a:pt x="10449" y="2820"/>
                    </a:cubicBezTo>
                    <a:cubicBezTo>
                      <a:pt x="10336" y="2972"/>
                      <a:pt x="10230" y="3104"/>
                      <a:pt x="10120" y="3233"/>
                    </a:cubicBezTo>
                    <a:cubicBezTo>
                      <a:pt x="10018" y="3355"/>
                      <a:pt x="9908" y="3474"/>
                      <a:pt x="9779" y="3606"/>
                    </a:cubicBezTo>
                    <a:lnTo>
                      <a:pt x="9773" y="3616"/>
                    </a:lnTo>
                    <a:lnTo>
                      <a:pt x="9767" y="3622"/>
                    </a:lnTo>
                    <a:cubicBezTo>
                      <a:pt x="9570" y="3815"/>
                      <a:pt x="9370" y="4002"/>
                      <a:pt x="9161" y="4179"/>
                    </a:cubicBezTo>
                    <a:cubicBezTo>
                      <a:pt x="9142" y="4140"/>
                      <a:pt x="9122" y="4102"/>
                      <a:pt x="9100" y="4063"/>
                    </a:cubicBezTo>
                    <a:lnTo>
                      <a:pt x="9058" y="3989"/>
                    </a:lnTo>
                    <a:cubicBezTo>
                      <a:pt x="8775" y="3496"/>
                      <a:pt x="8508" y="2955"/>
                      <a:pt x="8266" y="2389"/>
                    </a:cubicBezTo>
                    <a:cubicBezTo>
                      <a:pt x="8157" y="2122"/>
                      <a:pt x="8054" y="1865"/>
                      <a:pt x="7964" y="1617"/>
                    </a:cubicBezTo>
                    <a:cubicBezTo>
                      <a:pt x="7987" y="1594"/>
                      <a:pt x="8009" y="1569"/>
                      <a:pt x="8028" y="1543"/>
                    </a:cubicBezTo>
                    <a:cubicBezTo>
                      <a:pt x="8060" y="1507"/>
                      <a:pt x="8086" y="1475"/>
                      <a:pt x="8115" y="1440"/>
                    </a:cubicBezTo>
                    <a:cubicBezTo>
                      <a:pt x="8131" y="1417"/>
                      <a:pt x="8151" y="1395"/>
                      <a:pt x="8167" y="1372"/>
                    </a:cubicBezTo>
                    <a:lnTo>
                      <a:pt x="8208" y="1314"/>
                    </a:lnTo>
                    <a:cubicBezTo>
                      <a:pt x="8228" y="1288"/>
                      <a:pt x="8238" y="1256"/>
                      <a:pt x="8234" y="1221"/>
                    </a:cubicBezTo>
                    <a:cubicBezTo>
                      <a:pt x="8228" y="1186"/>
                      <a:pt x="8212" y="1153"/>
                      <a:pt x="8183" y="1131"/>
                    </a:cubicBezTo>
                    <a:cubicBezTo>
                      <a:pt x="8161" y="1115"/>
                      <a:pt x="8131" y="1105"/>
                      <a:pt x="8106" y="1105"/>
                    </a:cubicBezTo>
                    <a:cubicBezTo>
                      <a:pt x="8064" y="1105"/>
                      <a:pt x="8025" y="1125"/>
                      <a:pt x="7999" y="1156"/>
                    </a:cubicBezTo>
                    <a:cubicBezTo>
                      <a:pt x="7977" y="1183"/>
                      <a:pt x="7954" y="1208"/>
                      <a:pt x="7935" y="1234"/>
                    </a:cubicBezTo>
                    <a:lnTo>
                      <a:pt x="7913" y="1256"/>
                    </a:lnTo>
                    <a:lnTo>
                      <a:pt x="7867" y="1308"/>
                    </a:lnTo>
                    <a:lnTo>
                      <a:pt x="7858" y="1324"/>
                    </a:lnTo>
                    <a:cubicBezTo>
                      <a:pt x="7781" y="1086"/>
                      <a:pt x="7723" y="893"/>
                      <a:pt x="7674" y="719"/>
                    </a:cubicBezTo>
                    <a:cubicBezTo>
                      <a:pt x="7668" y="700"/>
                      <a:pt x="7648" y="684"/>
                      <a:pt x="7629" y="684"/>
                    </a:cubicBezTo>
                    <a:cubicBezTo>
                      <a:pt x="7610" y="690"/>
                      <a:pt x="7594" y="700"/>
                      <a:pt x="7587" y="712"/>
                    </a:cubicBezTo>
                    <a:cubicBezTo>
                      <a:pt x="7581" y="722"/>
                      <a:pt x="7577" y="735"/>
                      <a:pt x="7581" y="745"/>
                    </a:cubicBezTo>
                    <a:cubicBezTo>
                      <a:pt x="7645" y="979"/>
                      <a:pt x="7713" y="1198"/>
                      <a:pt x="7781" y="1414"/>
                    </a:cubicBezTo>
                    <a:lnTo>
                      <a:pt x="7632" y="1578"/>
                    </a:lnTo>
                    <a:cubicBezTo>
                      <a:pt x="7504" y="1726"/>
                      <a:pt x="7369" y="1868"/>
                      <a:pt x="7237" y="2003"/>
                    </a:cubicBezTo>
                    <a:lnTo>
                      <a:pt x="7262" y="1987"/>
                    </a:lnTo>
                    <a:lnTo>
                      <a:pt x="7262" y="1987"/>
                    </a:lnTo>
                    <a:cubicBezTo>
                      <a:pt x="7066" y="2177"/>
                      <a:pt x="6901" y="2334"/>
                      <a:pt x="6741" y="2477"/>
                    </a:cubicBezTo>
                    <a:cubicBezTo>
                      <a:pt x="6551" y="2646"/>
                      <a:pt x="6365" y="2808"/>
                      <a:pt x="6181" y="2952"/>
                    </a:cubicBezTo>
                    <a:cubicBezTo>
                      <a:pt x="6094" y="3023"/>
                      <a:pt x="6001" y="3095"/>
                      <a:pt x="5910" y="3162"/>
                    </a:cubicBezTo>
                    <a:lnTo>
                      <a:pt x="5901" y="3145"/>
                    </a:lnTo>
                    <a:lnTo>
                      <a:pt x="5904" y="3145"/>
                    </a:lnTo>
                    <a:cubicBezTo>
                      <a:pt x="5701" y="2657"/>
                      <a:pt x="5511" y="2154"/>
                      <a:pt x="5328" y="1604"/>
                    </a:cubicBezTo>
                    <a:cubicBezTo>
                      <a:pt x="5267" y="1414"/>
                      <a:pt x="5206" y="1224"/>
                      <a:pt x="5144" y="1031"/>
                    </a:cubicBezTo>
                    <a:lnTo>
                      <a:pt x="5221" y="970"/>
                    </a:lnTo>
                    <a:cubicBezTo>
                      <a:pt x="5318" y="889"/>
                      <a:pt x="5408" y="806"/>
                      <a:pt x="5492" y="725"/>
                    </a:cubicBezTo>
                    <a:cubicBezTo>
                      <a:pt x="5592" y="629"/>
                      <a:pt x="5679" y="542"/>
                      <a:pt x="5756" y="458"/>
                    </a:cubicBezTo>
                    <a:cubicBezTo>
                      <a:pt x="5785" y="429"/>
                      <a:pt x="5794" y="375"/>
                      <a:pt x="5788" y="339"/>
                    </a:cubicBezTo>
                    <a:cubicBezTo>
                      <a:pt x="5781" y="297"/>
                      <a:pt x="5759" y="259"/>
                      <a:pt x="5727" y="233"/>
                    </a:cubicBezTo>
                    <a:cubicBezTo>
                      <a:pt x="5698" y="213"/>
                      <a:pt x="5662" y="201"/>
                      <a:pt x="5631" y="201"/>
                    </a:cubicBezTo>
                    <a:cubicBezTo>
                      <a:pt x="5624" y="201"/>
                      <a:pt x="5615" y="201"/>
                      <a:pt x="5608" y="204"/>
                    </a:cubicBezTo>
                    <a:lnTo>
                      <a:pt x="5588" y="210"/>
                    </a:lnTo>
                    <a:lnTo>
                      <a:pt x="5566" y="213"/>
                    </a:lnTo>
                    <a:cubicBezTo>
                      <a:pt x="5540" y="226"/>
                      <a:pt x="5521" y="243"/>
                      <a:pt x="5505" y="265"/>
                    </a:cubicBezTo>
                    <a:lnTo>
                      <a:pt x="5424" y="345"/>
                    </a:lnTo>
                    <a:lnTo>
                      <a:pt x="5322" y="455"/>
                    </a:lnTo>
                    <a:lnTo>
                      <a:pt x="5302" y="474"/>
                    </a:lnTo>
                    <a:cubicBezTo>
                      <a:pt x="5225" y="555"/>
                      <a:pt x="5138" y="638"/>
                      <a:pt x="5048" y="725"/>
                    </a:cubicBezTo>
                    <a:lnTo>
                      <a:pt x="5006" y="574"/>
                    </a:lnTo>
                    <a:cubicBezTo>
                      <a:pt x="4955" y="397"/>
                      <a:pt x="4903" y="220"/>
                      <a:pt x="4854" y="39"/>
                    </a:cubicBezTo>
                    <a:cubicBezTo>
                      <a:pt x="4851" y="17"/>
                      <a:pt x="4829" y="1"/>
                      <a:pt x="480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5"/>
              <p:cNvSpPr/>
              <p:nvPr/>
            </p:nvSpPr>
            <p:spPr>
              <a:xfrm>
                <a:off x="5545771" y="856213"/>
                <a:ext cx="550851" cy="851247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5727" extrusionOk="0">
                    <a:moveTo>
                      <a:pt x="1694" y="1"/>
                    </a:moveTo>
                    <a:cubicBezTo>
                      <a:pt x="1661" y="1"/>
                      <a:pt x="1629" y="1"/>
                      <a:pt x="1597" y="4"/>
                    </a:cubicBezTo>
                    <a:cubicBezTo>
                      <a:pt x="1230" y="17"/>
                      <a:pt x="911" y="94"/>
                      <a:pt x="651" y="242"/>
                    </a:cubicBezTo>
                    <a:cubicBezTo>
                      <a:pt x="458" y="348"/>
                      <a:pt x="296" y="500"/>
                      <a:pt x="187" y="674"/>
                    </a:cubicBezTo>
                    <a:cubicBezTo>
                      <a:pt x="81" y="840"/>
                      <a:pt x="20" y="1044"/>
                      <a:pt x="10" y="1256"/>
                    </a:cubicBezTo>
                    <a:cubicBezTo>
                      <a:pt x="0" y="1462"/>
                      <a:pt x="42" y="1684"/>
                      <a:pt x="135" y="1916"/>
                    </a:cubicBezTo>
                    <a:cubicBezTo>
                      <a:pt x="180" y="2018"/>
                      <a:pt x="238" y="2128"/>
                      <a:pt x="312" y="2241"/>
                    </a:cubicBezTo>
                    <a:cubicBezTo>
                      <a:pt x="351" y="2302"/>
                      <a:pt x="393" y="2360"/>
                      <a:pt x="438" y="2421"/>
                    </a:cubicBezTo>
                    <a:cubicBezTo>
                      <a:pt x="489" y="2485"/>
                      <a:pt x="538" y="2553"/>
                      <a:pt x="583" y="2624"/>
                    </a:cubicBezTo>
                    <a:cubicBezTo>
                      <a:pt x="860" y="3030"/>
                      <a:pt x="1066" y="3412"/>
                      <a:pt x="1204" y="3792"/>
                    </a:cubicBezTo>
                    <a:cubicBezTo>
                      <a:pt x="1310" y="4098"/>
                      <a:pt x="1378" y="4404"/>
                      <a:pt x="1404" y="4706"/>
                    </a:cubicBezTo>
                    <a:cubicBezTo>
                      <a:pt x="1416" y="4903"/>
                      <a:pt x="1413" y="5108"/>
                      <a:pt x="1394" y="5318"/>
                    </a:cubicBezTo>
                    <a:cubicBezTo>
                      <a:pt x="1391" y="5343"/>
                      <a:pt x="1391" y="5369"/>
                      <a:pt x="1391" y="5398"/>
                    </a:cubicBezTo>
                    <a:cubicBezTo>
                      <a:pt x="1388" y="5417"/>
                      <a:pt x="1388" y="5437"/>
                      <a:pt x="1388" y="5456"/>
                    </a:cubicBezTo>
                    <a:cubicBezTo>
                      <a:pt x="1385" y="5478"/>
                      <a:pt x="1385" y="5502"/>
                      <a:pt x="1385" y="5524"/>
                    </a:cubicBezTo>
                    <a:cubicBezTo>
                      <a:pt x="1401" y="5546"/>
                      <a:pt x="1420" y="5569"/>
                      <a:pt x="1443" y="5588"/>
                    </a:cubicBezTo>
                    <a:cubicBezTo>
                      <a:pt x="1510" y="5643"/>
                      <a:pt x="1584" y="5678"/>
                      <a:pt x="1658" y="5704"/>
                    </a:cubicBezTo>
                    <a:cubicBezTo>
                      <a:pt x="1706" y="5717"/>
                      <a:pt x="1758" y="5726"/>
                      <a:pt x="1816" y="5726"/>
                    </a:cubicBezTo>
                    <a:cubicBezTo>
                      <a:pt x="1854" y="5726"/>
                      <a:pt x="1899" y="5720"/>
                      <a:pt x="1942" y="5714"/>
                    </a:cubicBezTo>
                    <a:cubicBezTo>
                      <a:pt x="2034" y="5695"/>
                      <a:pt x="2122" y="5652"/>
                      <a:pt x="2189" y="5617"/>
                    </a:cubicBezTo>
                    <a:cubicBezTo>
                      <a:pt x="2279" y="5569"/>
                      <a:pt x="2363" y="5505"/>
                      <a:pt x="2444" y="5447"/>
                    </a:cubicBezTo>
                    <a:cubicBezTo>
                      <a:pt x="2543" y="5373"/>
                      <a:pt x="2627" y="5301"/>
                      <a:pt x="2698" y="5231"/>
                    </a:cubicBezTo>
                    <a:cubicBezTo>
                      <a:pt x="2768" y="5157"/>
                      <a:pt x="2839" y="5077"/>
                      <a:pt x="2913" y="4983"/>
                    </a:cubicBezTo>
                    <a:cubicBezTo>
                      <a:pt x="3038" y="4822"/>
                      <a:pt x="3154" y="4629"/>
                      <a:pt x="3264" y="4397"/>
                    </a:cubicBezTo>
                    <a:cubicBezTo>
                      <a:pt x="3361" y="4195"/>
                      <a:pt x="3444" y="3969"/>
                      <a:pt x="3512" y="3728"/>
                    </a:cubicBezTo>
                    <a:cubicBezTo>
                      <a:pt x="3650" y="3238"/>
                      <a:pt x="3705" y="2746"/>
                      <a:pt x="3680" y="2260"/>
                    </a:cubicBezTo>
                    <a:cubicBezTo>
                      <a:pt x="3650" y="1742"/>
                      <a:pt x="3531" y="1295"/>
                      <a:pt x="3325" y="931"/>
                    </a:cubicBezTo>
                    <a:cubicBezTo>
                      <a:pt x="3216" y="735"/>
                      <a:pt x="3084" y="570"/>
                      <a:pt x="2930" y="435"/>
                    </a:cubicBezTo>
                    <a:cubicBezTo>
                      <a:pt x="2762" y="287"/>
                      <a:pt x="2572" y="178"/>
                      <a:pt x="2363" y="104"/>
                    </a:cubicBezTo>
                    <a:cubicBezTo>
                      <a:pt x="2166" y="36"/>
                      <a:pt x="19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5"/>
              <p:cNvSpPr/>
              <p:nvPr/>
            </p:nvSpPr>
            <p:spPr>
              <a:xfrm>
                <a:off x="5695451" y="1061483"/>
                <a:ext cx="402064" cy="647019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4353" extrusionOk="0">
                    <a:moveTo>
                      <a:pt x="2518" y="0"/>
                    </a:moveTo>
                    <a:lnTo>
                      <a:pt x="2518" y="3"/>
                    </a:lnTo>
                    <a:cubicBezTo>
                      <a:pt x="2566" y="358"/>
                      <a:pt x="2579" y="705"/>
                      <a:pt x="2557" y="1034"/>
                    </a:cubicBezTo>
                    <a:cubicBezTo>
                      <a:pt x="2534" y="1417"/>
                      <a:pt x="2473" y="1780"/>
                      <a:pt x="2373" y="2108"/>
                    </a:cubicBezTo>
                    <a:cubicBezTo>
                      <a:pt x="2260" y="2475"/>
                      <a:pt x="2106" y="2803"/>
                      <a:pt x="1916" y="3087"/>
                    </a:cubicBezTo>
                    <a:cubicBezTo>
                      <a:pt x="1813" y="3241"/>
                      <a:pt x="1703" y="3380"/>
                      <a:pt x="1594" y="3496"/>
                    </a:cubicBezTo>
                    <a:cubicBezTo>
                      <a:pt x="1520" y="3576"/>
                      <a:pt x="1433" y="3666"/>
                      <a:pt x="1330" y="3737"/>
                    </a:cubicBezTo>
                    <a:cubicBezTo>
                      <a:pt x="1285" y="3769"/>
                      <a:pt x="1247" y="3788"/>
                      <a:pt x="1211" y="3805"/>
                    </a:cubicBezTo>
                    <a:cubicBezTo>
                      <a:pt x="1179" y="3821"/>
                      <a:pt x="1147" y="3834"/>
                      <a:pt x="1111" y="3840"/>
                    </a:cubicBezTo>
                    <a:cubicBezTo>
                      <a:pt x="1089" y="3843"/>
                      <a:pt x="1066" y="3846"/>
                      <a:pt x="1040" y="3846"/>
                    </a:cubicBezTo>
                    <a:lnTo>
                      <a:pt x="1015" y="3846"/>
                    </a:lnTo>
                    <a:cubicBezTo>
                      <a:pt x="982" y="3840"/>
                      <a:pt x="957" y="3834"/>
                      <a:pt x="931" y="3824"/>
                    </a:cubicBezTo>
                    <a:cubicBezTo>
                      <a:pt x="880" y="3802"/>
                      <a:pt x="828" y="3763"/>
                      <a:pt x="786" y="3715"/>
                    </a:cubicBezTo>
                    <a:cubicBezTo>
                      <a:pt x="744" y="3663"/>
                      <a:pt x="703" y="3599"/>
                      <a:pt x="667" y="3525"/>
                    </a:cubicBezTo>
                    <a:cubicBezTo>
                      <a:pt x="587" y="3357"/>
                      <a:pt x="532" y="3174"/>
                      <a:pt x="477" y="3000"/>
                    </a:cubicBezTo>
                    <a:lnTo>
                      <a:pt x="458" y="2939"/>
                    </a:lnTo>
                    <a:cubicBezTo>
                      <a:pt x="397" y="2752"/>
                      <a:pt x="339" y="2569"/>
                      <a:pt x="265" y="2395"/>
                    </a:cubicBezTo>
                    <a:lnTo>
                      <a:pt x="259" y="2376"/>
                    </a:lnTo>
                    <a:cubicBezTo>
                      <a:pt x="204" y="2260"/>
                      <a:pt x="146" y="2157"/>
                      <a:pt x="88" y="2063"/>
                    </a:cubicBezTo>
                    <a:lnTo>
                      <a:pt x="65" y="2031"/>
                    </a:lnTo>
                    <a:cubicBezTo>
                      <a:pt x="46" y="2006"/>
                      <a:pt x="23" y="1980"/>
                      <a:pt x="1" y="1958"/>
                    </a:cubicBezTo>
                    <a:lnTo>
                      <a:pt x="1" y="1958"/>
                    </a:lnTo>
                    <a:cubicBezTo>
                      <a:pt x="78" y="2128"/>
                      <a:pt x="143" y="2276"/>
                      <a:pt x="191" y="2414"/>
                    </a:cubicBezTo>
                    <a:cubicBezTo>
                      <a:pt x="300" y="2720"/>
                      <a:pt x="368" y="3026"/>
                      <a:pt x="390" y="3325"/>
                    </a:cubicBezTo>
                    <a:cubicBezTo>
                      <a:pt x="406" y="3522"/>
                      <a:pt x="400" y="3727"/>
                      <a:pt x="381" y="3937"/>
                    </a:cubicBezTo>
                    <a:cubicBezTo>
                      <a:pt x="378" y="3962"/>
                      <a:pt x="378" y="3992"/>
                      <a:pt x="378" y="4017"/>
                    </a:cubicBezTo>
                    <a:lnTo>
                      <a:pt x="374" y="4046"/>
                    </a:lnTo>
                    <a:lnTo>
                      <a:pt x="374" y="4075"/>
                    </a:lnTo>
                    <a:lnTo>
                      <a:pt x="371" y="4143"/>
                    </a:lnTo>
                    <a:cubicBezTo>
                      <a:pt x="390" y="4168"/>
                      <a:pt x="409" y="4191"/>
                      <a:pt x="429" y="4213"/>
                    </a:cubicBezTo>
                    <a:cubicBezTo>
                      <a:pt x="503" y="4268"/>
                      <a:pt x="574" y="4304"/>
                      <a:pt x="648" y="4326"/>
                    </a:cubicBezTo>
                    <a:cubicBezTo>
                      <a:pt x="699" y="4342"/>
                      <a:pt x="751" y="4352"/>
                      <a:pt x="809" y="4352"/>
                    </a:cubicBezTo>
                    <a:cubicBezTo>
                      <a:pt x="844" y="4352"/>
                      <a:pt x="886" y="4348"/>
                      <a:pt x="938" y="4339"/>
                    </a:cubicBezTo>
                    <a:cubicBezTo>
                      <a:pt x="1031" y="4320"/>
                      <a:pt x="1124" y="4275"/>
                      <a:pt x="1186" y="4239"/>
                    </a:cubicBezTo>
                    <a:cubicBezTo>
                      <a:pt x="1266" y="4194"/>
                      <a:pt x="1340" y="4143"/>
                      <a:pt x="1430" y="4078"/>
                    </a:cubicBezTo>
                    <a:cubicBezTo>
                      <a:pt x="1536" y="3998"/>
                      <a:pt x="1620" y="3931"/>
                      <a:pt x="1694" y="3853"/>
                    </a:cubicBezTo>
                    <a:cubicBezTo>
                      <a:pt x="1768" y="3782"/>
                      <a:pt x="1838" y="3702"/>
                      <a:pt x="1909" y="3605"/>
                    </a:cubicBezTo>
                    <a:cubicBezTo>
                      <a:pt x="2035" y="3445"/>
                      <a:pt x="2151" y="3255"/>
                      <a:pt x="2263" y="3020"/>
                    </a:cubicBezTo>
                    <a:cubicBezTo>
                      <a:pt x="2360" y="2817"/>
                      <a:pt x="2444" y="2591"/>
                      <a:pt x="2511" y="2350"/>
                    </a:cubicBezTo>
                    <a:cubicBezTo>
                      <a:pt x="2646" y="1861"/>
                      <a:pt x="2704" y="1368"/>
                      <a:pt x="2679" y="879"/>
                    </a:cubicBezTo>
                    <a:cubicBezTo>
                      <a:pt x="2659" y="560"/>
                      <a:pt x="2608" y="267"/>
                      <a:pt x="2521" y="3"/>
                    </a:cubicBezTo>
                    <a:lnTo>
                      <a:pt x="2518" y="0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5"/>
              <p:cNvSpPr/>
              <p:nvPr/>
            </p:nvSpPr>
            <p:spPr>
              <a:xfrm>
                <a:off x="5607011" y="969625"/>
                <a:ext cx="346920" cy="95277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641" extrusionOk="0">
                    <a:moveTo>
                      <a:pt x="2286" y="0"/>
                    </a:moveTo>
                    <a:cubicBezTo>
                      <a:pt x="2273" y="0"/>
                      <a:pt x="2260" y="3"/>
                      <a:pt x="2247" y="13"/>
                    </a:cubicBezTo>
                    <a:cubicBezTo>
                      <a:pt x="2237" y="23"/>
                      <a:pt x="2225" y="33"/>
                      <a:pt x="2212" y="42"/>
                    </a:cubicBezTo>
                    <a:cubicBezTo>
                      <a:pt x="2109" y="116"/>
                      <a:pt x="1983" y="181"/>
                      <a:pt x="1812" y="251"/>
                    </a:cubicBezTo>
                    <a:cubicBezTo>
                      <a:pt x="1735" y="281"/>
                      <a:pt x="1668" y="303"/>
                      <a:pt x="1597" y="322"/>
                    </a:cubicBezTo>
                    <a:cubicBezTo>
                      <a:pt x="1519" y="342"/>
                      <a:pt x="1442" y="358"/>
                      <a:pt x="1368" y="367"/>
                    </a:cubicBezTo>
                    <a:cubicBezTo>
                      <a:pt x="1265" y="380"/>
                      <a:pt x="1169" y="386"/>
                      <a:pt x="1078" y="386"/>
                    </a:cubicBezTo>
                    <a:cubicBezTo>
                      <a:pt x="985" y="386"/>
                      <a:pt x="885" y="380"/>
                      <a:pt x="786" y="367"/>
                    </a:cubicBezTo>
                    <a:cubicBezTo>
                      <a:pt x="680" y="351"/>
                      <a:pt x="576" y="329"/>
                      <a:pt x="477" y="300"/>
                    </a:cubicBezTo>
                    <a:cubicBezTo>
                      <a:pt x="406" y="278"/>
                      <a:pt x="338" y="251"/>
                      <a:pt x="267" y="226"/>
                    </a:cubicBezTo>
                    <a:lnTo>
                      <a:pt x="239" y="213"/>
                    </a:lnTo>
                    <a:cubicBezTo>
                      <a:pt x="216" y="203"/>
                      <a:pt x="193" y="193"/>
                      <a:pt x="171" y="187"/>
                    </a:cubicBezTo>
                    <a:cubicBezTo>
                      <a:pt x="158" y="181"/>
                      <a:pt x="148" y="181"/>
                      <a:pt x="135" y="181"/>
                    </a:cubicBezTo>
                    <a:cubicBezTo>
                      <a:pt x="94" y="181"/>
                      <a:pt x="49" y="206"/>
                      <a:pt x="26" y="245"/>
                    </a:cubicBezTo>
                    <a:cubicBezTo>
                      <a:pt x="7" y="274"/>
                      <a:pt x="0" y="309"/>
                      <a:pt x="10" y="342"/>
                    </a:cubicBezTo>
                    <a:cubicBezTo>
                      <a:pt x="19" y="374"/>
                      <a:pt x="39" y="400"/>
                      <a:pt x="68" y="419"/>
                    </a:cubicBezTo>
                    <a:cubicBezTo>
                      <a:pt x="161" y="483"/>
                      <a:pt x="270" y="525"/>
                      <a:pt x="358" y="554"/>
                    </a:cubicBezTo>
                    <a:cubicBezTo>
                      <a:pt x="441" y="583"/>
                      <a:pt x="538" y="606"/>
                      <a:pt x="650" y="621"/>
                    </a:cubicBezTo>
                    <a:cubicBezTo>
                      <a:pt x="741" y="634"/>
                      <a:pt x="821" y="641"/>
                      <a:pt x="902" y="641"/>
                    </a:cubicBezTo>
                    <a:lnTo>
                      <a:pt x="963" y="641"/>
                    </a:lnTo>
                    <a:cubicBezTo>
                      <a:pt x="1066" y="634"/>
                      <a:pt x="1169" y="621"/>
                      <a:pt x="1265" y="602"/>
                    </a:cubicBezTo>
                    <a:cubicBezTo>
                      <a:pt x="1356" y="587"/>
                      <a:pt x="1448" y="560"/>
                      <a:pt x="1552" y="522"/>
                    </a:cubicBezTo>
                    <a:cubicBezTo>
                      <a:pt x="1642" y="490"/>
                      <a:pt x="1732" y="451"/>
                      <a:pt x="1825" y="406"/>
                    </a:cubicBezTo>
                    <a:cubicBezTo>
                      <a:pt x="1925" y="364"/>
                      <a:pt x="2012" y="306"/>
                      <a:pt x="2086" y="258"/>
                    </a:cubicBezTo>
                    <a:cubicBezTo>
                      <a:pt x="2154" y="216"/>
                      <a:pt x="2218" y="165"/>
                      <a:pt x="2283" y="116"/>
                    </a:cubicBezTo>
                    <a:lnTo>
                      <a:pt x="2317" y="88"/>
                    </a:lnTo>
                    <a:cubicBezTo>
                      <a:pt x="2327" y="81"/>
                      <a:pt x="2331" y="68"/>
                      <a:pt x="2334" y="55"/>
                    </a:cubicBezTo>
                    <a:cubicBezTo>
                      <a:pt x="2334" y="42"/>
                      <a:pt x="2331" y="26"/>
                      <a:pt x="2317" y="16"/>
                    </a:cubicBezTo>
                    <a:cubicBezTo>
                      <a:pt x="2311" y="7"/>
                      <a:pt x="2298" y="0"/>
                      <a:pt x="228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5"/>
              <p:cNvSpPr/>
              <p:nvPr/>
            </p:nvSpPr>
            <p:spPr>
              <a:xfrm>
                <a:off x="4737768" y="2789263"/>
                <a:ext cx="129761" cy="250008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682" extrusionOk="0">
                    <a:moveTo>
                      <a:pt x="670" y="0"/>
                    </a:moveTo>
                    <a:cubicBezTo>
                      <a:pt x="510" y="0"/>
                      <a:pt x="284" y="318"/>
                      <a:pt x="148" y="749"/>
                    </a:cubicBezTo>
                    <a:cubicBezTo>
                      <a:pt x="0" y="1209"/>
                      <a:pt x="10" y="1627"/>
                      <a:pt x="170" y="1676"/>
                    </a:cubicBezTo>
                    <a:cubicBezTo>
                      <a:pt x="182" y="1679"/>
                      <a:pt x="193" y="1681"/>
                      <a:pt x="205" y="1681"/>
                    </a:cubicBezTo>
                    <a:cubicBezTo>
                      <a:pt x="366" y="1681"/>
                      <a:pt x="590" y="1364"/>
                      <a:pt x="727" y="936"/>
                    </a:cubicBezTo>
                    <a:cubicBezTo>
                      <a:pt x="873" y="472"/>
                      <a:pt x="863" y="57"/>
                      <a:pt x="702" y="5"/>
                    </a:cubicBezTo>
                    <a:cubicBezTo>
                      <a:pt x="691" y="2"/>
                      <a:pt x="681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5"/>
              <p:cNvSpPr/>
              <p:nvPr/>
            </p:nvSpPr>
            <p:spPr>
              <a:xfrm>
                <a:off x="5670628" y="3075542"/>
                <a:ext cx="143138" cy="27468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848" extrusionOk="0">
                    <a:moveTo>
                      <a:pt x="735" y="1"/>
                    </a:moveTo>
                    <a:cubicBezTo>
                      <a:pt x="562" y="1"/>
                      <a:pt x="314" y="351"/>
                      <a:pt x="161" y="821"/>
                    </a:cubicBezTo>
                    <a:cubicBezTo>
                      <a:pt x="1" y="1330"/>
                      <a:pt x="13" y="1784"/>
                      <a:pt x="190" y="1842"/>
                    </a:cubicBezTo>
                    <a:cubicBezTo>
                      <a:pt x="202" y="1845"/>
                      <a:pt x="214" y="1847"/>
                      <a:pt x="226" y="1847"/>
                    </a:cubicBezTo>
                    <a:cubicBezTo>
                      <a:pt x="400" y="1847"/>
                      <a:pt x="652" y="1499"/>
                      <a:pt x="802" y="1024"/>
                    </a:cubicBezTo>
                    <a:cubicBezTo>
                      <a:pt x="962" y="519"/>
                      <a:pt x="950" y="62"/>
                      <a:pt x="773" y="7"/>
                    </a:cubicBezTo>
                    <a:cubicBezTo>
                      <a:pt x="761" y="3"/>
                      <a:pt x="748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5"/>
              <p:cNvSpPr/>
              <p:nvPr/>
            </p:nvSpPr>
            <p:spPr>
              <a:xfrm>
                <a:off x="5795485" y="2863016"/>
                <a:ext cx="386755" cy="2427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633" extrusionOk="0">
                    <a:moveTo>
                      <a:pt x="783" y="0"/>
                    </a:moveTo>
                    <a:cubicBezTo>
                      <a:pt x="416" y="0"/>
                      <a:pt x="152" y="126"/>
                      <a:pt x="68" y="332"/>
                    </a:cubicBezTo>
                    <a:cubicBezTo>
                      <a:pt x="0" y="509"/>
                      <a:pt x="68" y="725"/>
                      <a:pt x="255" y="943"/>
                    </a:cubicBezTo>
                    <a:cubicBezTo>
                      <a:pt x="442" y="1156"/>
                      <a:pt x="728" y="1346"/>
                      <a:pt x="1059" y="1475"/>
                    </a:cubicBezTo>
                    <a:cubicBezTo>
                      <a:pt x="1327" y="1578"/>
                      <a:pt x="1597" y="1632"/>
                      <a:pt x="1845" y="1632"/>
                    </a:cubicBezTo>
                    <a:cubicBezTo>
                      <a:pt x="2212" y="1632"/>
                      <a:pt x="2479" y="1507"/>
                      <a:pt x="2560" y="1298"/>
                    </a:cubicBezTo>
                    <a:cubicBezTo>
                      <a:pt x="2601" y="1191"/>
                      <a:pt x="2591" y="1066"/>
                      <a:pt x="2536" y="937"/>
                    </a:cubicBezTo>
                    <a:cubicBezTo>
                      <a:pt x="2401" y="634"/>
                      <a:pt x="2031" y="335"/>
                      <a:pt x="1571" y="159"/>
                    </a:cubicBezTo>
                    <a:cubicBezTo>
                      <a:pt x="1304" y="55"/>
                      <a:pt x="1034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5"/>
              <p:cNvSpPr/>
              <p:nvPr/>
            </p:nvSpPr>
            <p:spPr>
              <a:xfrm>
                <a:off x="4514363" y="2470311"/>
                <a:ext cx="358960" cy="189513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275" extrusionOk="0">
                    <a:moveTo>
                      <a:pt x="1184" y="0"/>
                    </a:moveTo>
                    <a:cubicBezTo>
                      <a:pt x="528" y="0"/>
                      <a:pt x="10" y="271"/>
                      <a:pt x="3" y="618"/>
                    </a:cubicBezTo>
                    <a:cubicBezTo>
                      <a:pt x="0" y="788"/>
                      <a:pt x="125" y="953"/>
                      <a:pt x="351" y="1075"/>
                    </a:cubicBezTo>
                    <a:cubicBezTo>
                      <a:pt x="576" y="1198"/>
                      <a:pt x="875" y="1268"/>
                      <a:pt x="1198" y="1275"/>
                    </a:cubicBezTo>
                    <a:lnTo>
                      <a:pt x="1229" y="1275"/>
                    </a:lnTo>
                    <a:cubicBezTo>
                      <a:pt x="1877" y="1275"/>
                      <a:pt x="2404" y="995"/>
                      <a:pt x="2411" y="653"/>
                    </a:cubicBezTo>
                    <a:cubicBezTo>
                      <a:pt x="2414" y="483"/>
                      <a:pt x="2288" y="322"/>
                      <a:pt x="2063" y="200"/>
                    </a:cubicBezTo>
                    <a:cubicBezTo>
                      <a:pt x="1838" y="74"/>
                      <a:pt x="1538" y="3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5"/>
              <p:cNvSpPr/>
              <p:nvPr/>
            </p:nvSpPr>
            <p:spPr>
              <a:xfrm>
                <a:off x="4996549" y="3030058"/>
                <a:ext cx="149" cy="163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1" y="7"/>
                    </a:moveTo>
                    <a:lnTo>
                      <a:pt x="1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597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5"/>
              <p:cNvSpPr/>
              <p:nvPr/>
            </p:nvSpPr>
            <p:spPr>
              <a:xfrm>
                <a:off x="4996103" y="3031545"/>
                <a:ext cx="595" cy="1189"/>
              </a:xfrm>
              <a:custGeom>
                <a:avLst/>
                <a:gdLst/>
                <a:ahLst/>
                <a:cxnLst/>
                <a:rect l="l" t="t" r="r" b="b"/>
                <a:pathLst>
                  <a:path w="4" h="8" extrusionOk="0">
                    <a:moveTo>
                      <a:pt x="4" y="1"/>
                    </a:moveTo>
                    <a:cubicBezTo>
                      <a:pt x="1" y="1"/>
                      <a:pt x="1" y="4"/>
                      <a:pt x="1" y="7"/>
                    </a:cubicBezTo>
                    <a:cubicBezTo>
                      <a:pt x="1" y="4"/>
                      <a:pt x="1" y="4"/>
                      <a:pt x="4" y="1"/>
                    </a:cubicBezTo>
                    <a:close/>
                  </a:path>
                </a:pathLst>
              </a:custGeom>
              <a:solidFill>
                <a:srgbClr val="597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5"/>
              <p:cNvSpPr/>
              <p:nvPr/>
            </p:nvSpPr>
            <p:spPr>
              <a:xfrm>
                <a:off x="4171750" y="2410085"/>
                <a:ext cx="2314286" cy="1588638"/>
              </a:xfrm>
              <a:custGeom>
                <a:avLst/>
                <a:gdLst/>
                <a:ahLst/>
                <a:cxnLst/>
                <a:rect l="l" t="t" r="r" b="b"/>
                <a:pathLst>
                  <a:path w="15570" h="10688" extrusionOk="0">
                    <a:moveTo>
                      <a:pt x="13026" y="3271"/>
                    </a:moveTo>
                    <a:lnTo>
                      <a:pt x="13026" y="3271"/>
                    </a:lnTo>
                    <a:cubicBezTo>
                      <a:pt x="13026" y="3272"/>
                      <a:pt x="13027" y="3273"/>
                      <a:pt x="13027" y="3274"/>
                    </a:cubicBezTo>
                    <a:lnTo>
                      <a:pt x="13027" y="3274"/>
                    </a:lnTo>
                    <a:cubicBezTo>
                      <a:pt x="13027" y="3273"/>
                      <a:pt x="13026" y="3272"/>
                      <a:pt x="13026" y="3271"/>
                    </a:cubicBezTo>
                    <a:close/>
                    <a:moveTo>
                      <a:pt x="13027" y="3274"/>
                    </a:moveTo>
                    <a:lnTo>
                      <a:pt x="13027" y="3274"/>
                    </a:lnTo>
                    <a:cubicBezTo>
                      <a:pt x="13028" y="3274"/>
                      <a:pt x="13029" y="3274"/>
                      <a:pt x="13029" y="3274"/>
                    </a:cubicBezTo>
                    <a:cubicBezTo>
                      <a:pt x="13029" y="3274"/>
                      <a:pt x="13028" y="3274"/>
                      <a:pt x="13027" y="3274"/>
                    </a:cubicBezTo>
                    <a:close/>
                    <a:moveTo>
                      <a:pt x="3070" y="222"/>
                    </a:moveTo>
                    <a:cubicBezTo>
                      <a:pt x="3137" y="222"/>
                      <a:pt x="3204" y="225"/>
                      <a:pt x="3271" y="232"/>
                    </a:cubicBezTo>
                    <a:cubicBezTo>
                      <a:pt x="3296" y="232"/>
                      <a:pt x="3322" y="235"/>
                      <a:pt x="3348" y="239"/>
                    </a:cubicBezTo>
                    <a:cubicBezTo>
                      <a:pt x="3525" y="265"/>
                      <a:pt x="3699" y="313"/>
                      <a:pt x="3866" y="384"/>
                    </a:cubicBezTo>
                    <a:cubicBezTo>
                      <a:pt x="4043" y="458"/>
                      <a:pt x="4207" y="558"/>
                      <a:pt x="4362" y="673"/>
                    </a:cubicBezTo>
                    <a:cubicBezTo>
                      <a:pt x="4542" y="815"/>
                      <a:pt x="4703" y="979"/>
                      <a:pt x="4844" y="1159"/>
                    </a:cubicBezTo>
                    <a:cubicBezTo>
                      <a:pt x="5018" y="1388"/>
                      <a:pt x="5160" y="1639"/>
                      <a:pt x="5276" y="1903"/>
                    </a:cubicBezTo>
                    <a:cubicBezTo>
                      <a:pt x="5411" y="2235"/>
                      <a:pt x="5501" y="2582"/>
                      <a:pt x="5553" y="2936"/>
                    </a:cubicBezTo>
                    <a:cubicBezTo>
                      <a:pt x="5604" y="3345"/>
                      <a:pt x="5601" y="3760"/>
                      <a:pt x="5550" y="4172"/>
                    </a:cubicBezTo>
                    <a:lnTo>
                      <a:pt x="5550" y="4178"/>
                    </a:lnTo>
                    <a:lnTo>
                      <a:pt x="5550" y="4182"/>
                    </a:lnTo>
                    <a:cubicBezTo>
                      <a:pt x="5547" y="4185"/>
                      <a:pt x="5547" y="4191"/>
                      <a:pt x="5547" y="4194"/>
                    </a:cubicBezTo>
                    <a:lnTo>
                      <a:pt x="5547" y="4188"/>
                    </a:lnTo>
                    <a:cubicBezTo>
                      <a:pt x="5489" y="4588"/>
                      <a:pt x="5385" y="4980"/>
                      <a:pt x="5227" y="5353"/>
                    </a:cubicBezTo>
                    <a:cubicBezTo>
                      <a:pt x="5095" y="5656"/>
                      <a:pt x="4932" y="5942"/>
                      <a:pt x="4732" y="6206"/>
                    </a:cubicBezTo>
                    <a:cubicBezTo>
                      <a:pt x="4562" y="6422"/>
                      <a:pt x="4368" y="6621"/>
                      <a:pt x="4149" y="6792"/>
                    </a:cubicBezTo>
                    <a:cubicBezTo>
                      <a:pt x="3972" y="6927"/>
                      <a:pt x="3776" y="7043"/>
                      <a:pt x="3570" y="7133"/>
                    </a:cubicBezTo>
                    <a:cubicBezTo>
                      <a:pt x="3390" y="7207"/>
                      <a:pt x="3206" y="7259"/>
                      <a:pt x="3013" y="7287"/>
                    </a:cubicBezTo>
                    <a:cubicBezTo>
                      <a:pt x="2924" y="7297"/>
                      <a:pt x="2836" y="7302"/>
                      <a:pt x="2747" y="7302"/>
                    </a:cubicBezTo>
                    <a:cubicBezTo>
                      <a:pt x="2659" y="7302"/>
                      <a:pt x="2571" y="7297"/>
                      <a:pt x="2482" y="7287"/>
                    </a:cubicBezTo>
                    <a:cubicBezTo>
                      <a:pt x="2298" y="7262"/>
                      <a:pt x="2124" y="7214"/>
                      <a:pt x="1955" y="7146"/>
                    </a:cubicBezTo>
                    <a:cubicBezTo>
                      <a:pt x="1774" y="7069"/>
                      <a:pt x="1607" y="6969"/>
                      <a:pt x="1449" y="6850"/>
                    </a:cubicBezTo>
                    <a:cubicBezTo>
                      <a:pt x="1275" y="6715"/>
                      <a:pt x="1120" y="6557"/>
                      <a:pt x="982" y="6384"/>
                    </a:cubicBezTo>
                    <a:cubicBezTo>
                      <a:pt x="802" y="6148"/>
                      <a:pt x="654" y="5888"/>
                      <a:pt x="538" y="5617"/>
                    </a:cubicBezTo>
                    <a:cubicBezTo>
                      <a:pt x="403" y="5289"/>
                      <a:pt x="313" y="4944"/>
                      <a:pt x="264" y="4597"/>
                    </a:cubicBezTo>
                    <a:cubicBezTo>
                      <a:pt x="258" y="4549"/>
                      <a:pt x="251" y="4503"/>
                      <a:pt x="248" y="4459"/>
                    </a:cubicBezTo>
                    <a:cubicBezTo>
                      <a:pt x="220" y="4166"/>
                      <a:pt x="216" y="3873"/>
                      <a:pt x="242" y="3579"/>
                    </a:cubicBezTo>
                    <a:lnTo>
                      <a:pt x="242" y="3570"/>
                    </a:lnTo>
                    <a:cubicBezTo>
                      <a:pt x="245" y="3560"/>
                      <a:pt x="245" y="3551"/>
                      <a:pt x="245" y="3541"/>
                    </a:cubicBezTo>
                    <a:cubicBezTo>
                      <a:pt x="245" y="3535"/>
                      <a:pt x="248" y="3525"/>
                      <a:pt x="248" y="3518"/>
                    </a:cubicBezTo>
                    <a:lnTo>
                      <a:pt x="248" y="3502"/>
                    </a:lnTo>
                    <a:lnTo>
                      <a:pt x="251" y="3471"/>
                    </a:lnTo>
                    <a:lnTo>
                      <a:pt x="251" y="3464"/>
                    </a:lnTo>
                    <a:cubicBezTo>
                      <a:pt x="255" y="3451"/>
                      <a:pt x="255" y="3438"/>
                      <a:pt x="258" y="3425"/>
                    </a:cubicBezTo>
                    <a:cubicBezTo>
                      <a:pt x="261" y="3403"/>
                      <a:pt x="261" y="3377"/>
                      <a:pt x="264" y="3355"/>
                    </a:cubicBezTo>
                    <a:cubicBezTo>
                      <a:pt x="322" y="2949"/>
                      <a:pt x="429" y="2553"/>
                      <a:pt x="590" y="2174"/>
                    </a:cubicBezTo>
                    <a:cubicBezTo>
                      <a:pt x="705" y="1909"/>
                      <a:pt x="844" y="1655"/>
                      <a:pt x="1011" y="1420"/>
                    </a:cubicBezTo>
                    <a:lnTo>
                      <a:pt x="1014" y="1417"/>
                    </a:lnTo>
                    <a:cubicBezTo>
                      <a:pt x="1018" y="1410"/>
                      <a:pt x="1024" y="1404"/>
                      <a:pt x="1028" y="1397"/>
                    </a:cubicBezTo>
                    <a:cubicBezTo>
                      <a:pt x="1047" y="1372"/>
                      <a:pt x="1066" y="1343"/>
                      <a:pt x="1089" y="1317"/>
                    </a:cubicBezTo>
                    <a:cubicBezTo>
                      <a:pt x="1240" y="1121"/>
                      <a:pt x="1410" y="944"/>
                      <a:pt x="1600" y="786"/>
                    </a:cubicBezTo>
                    <a:cubicBezTo>
                      <a:pt x="1603" y="783"/>
                      <a:pt x="1607" y="779"/>
                      <a:pt x="1610" y="779"/>
                    </a:cubicBezTo>
                    <a:lnTo>
                      <a:pt x="1616" y="773"/>
                    </a:lnTo>
                    <a:cubicBezTo>
                      <a:pt x="1632" y="760"/>
                      <a:pt x="1649" y="744"/>
                      <a:pt x="1668" y="731"/>
                    </a:cubicBezTo>
                    <a:cubicBezTo>
                      <a:pt x="1848" y="596"/>
                      <a:pt x="2041" y="480"/>
                      <a:pt x="2247" y="390"/>
                    </a:cubicBezTo>
                    <a:cubicBezTo>
                      <a:pt x="2427" y="320"/>
                      <a:pt x="2611" y="268"/>
                      <a:pt x="2800" y="239"/>
                    </a:cubicBezTo>
                    <a:cubicBezTo>
                      <a:pt x="2833" y="235"/>
                      <a:pt x="2865" y="232"/>
                      <a:pt x="2894" y="229"/>
                    </a:cubicBezTo>
                    <a:cubicBezTo>
                      <a:pt x="2953" y="225"/>
                      <a:pt x="3011" y="222"/>
                      <a:pt x="3070" y="222"/>
                    </a:cubicBezTo>
                    <a:close/>
                    <a:moveTo>
                      <a:pt x="11566" y="2984"/>
                    </a:moveTo>
                    <a:cubicBezTo>
                      <a:pt x="11592" y="2984"/>
                      <a:pt x="11619" y="2984"/>
                      <a:pt x="11645" y="2985"/>
                    </a:cubicBezTo>
                    <a:cubicBezTo>
                      <a:pt x="11793" y="2988"/>
                      <a:pt x="11942" y="2997"/>
                      <a:pt x="12089" y="3016"/>
                    </a:cubicBezTo>
                    <a:cubicBezTo>
                      <a:pt x="12414" y="3065"/>
                      <a:pt x="12729" y="3151"/>
                      <a:pt x="13027" y="3274"/>
                    </a:cubicBezTo>
                    <a:lnTo>
                      <a:pt x="13027" y="3274"/>
                    </a:lnTo>
                    <a:cubicBezTo>
                      <a:pt x="13029" y="3275"/>
                      <a:pt x="13031" y="3275"/>
                      <a:pt x="13032" y="3277"/>
                    </a:cubicBezTo>
                    <a:cubicBezTo>
                      <a:pt x="13034" y="3277"/>
                      <a:pt x="13035" y="3277"/>
                      <a:pt x="13036" y="3278"/>
                    </a:cubicBezTo>
                    <a:lnTo>
                      <a:pt x="13036" y="3278"/>
                    </a:lnTo>
                    <a:lnTo>
                      <a:pt x="13043" y="3281"/>
                    </a:lnTo>
                    <a:cubicBezTo>
                      <a:pt x="13335" y="3406"/>
                      <a:pt x="13609" y="3567"/>
                      <a:pt x="13860" y="3760"/>
                    </a:cubicBezTo>
                    <a:cubicBezTo>
                      <a:pt x="14114" y="3956"/>
                      <a:pt x="14343" y="4185"/>
                      <a:pt x="14542" y="4439"/>
                    </a:cubicBezTo>
                    <a:cubicBezTo>
                      <a:pt x="14742" y="4703"/>
                      <a:pt x="14906" y="4986"/>
                      <a:pt x="15035" y="5289"/>
                    </a:cubicBezTo>
                    <a:cubicBezTo>
                      <a:pt x="15160" y="5592"/>
                      <a:pt x="15244" y="5910"/>
                      <a:pt x="15289" y="6235"/>
                    </a:cubicBezTo>
                    <a:cubicBezTo>
                      <a:pt x="15331" y="6567"/>
                      <a:pt x="15331" y="6898"/>
                      <a:pt x="15289" y="7229"/>
                    </a:cubicBezTo>
                    <a:cubicBezTo>
                      <a:pt x="15241" y="7565"/>
                      <a:pt x="15151" y="7893"/>
                      <a:pt x="15019" y="8205"/>
                    </a:cubicBezTo>
                    <a:cubicBezTo>
                      <a:pt x="14893" y="8488"/>
                      <a:pt x="14735" y="8759"/>
                      <a:pt x="14546" y="9006"/>
                    </a:cubicBezTo>
                    <a:cubicBezTo>
                      <a:pt x="14349" y="9257"/>
                      <a:pt x="14121" y="9486"/>
                      <a:pt x="13866" y="9686"/>
                    </a:cubicBezTo>
                    <a:cubicBezTo>
                      <a:pt x="13603" y="9885"/>
                      <a:pt x="13316" y="10053"/>
                      <a:pt x="13010" y="10181"/>
                    </a:cubicBezTo>
                    <a:cubicBezTo>
                      <a:pt x="12711" y="10304"/>
                      <a:pt x="12398" y="10387"/>
                      <a:pt x="12077" y="10432"/>
                    </a:cubicBezTo>
                    <a:cubicBezTo>
                      <a:pt x="11909" y="10453"/>
                      <a:pt x="11741" y="10463"/>
                      <a:pt x="11573" y="10463"/>
                    </a:cubicBezTo>
                    <a:cubicBezTo>
                      <a:pt x="11405" y="10463"/>
                      <a:pt x="11237" y="10453"/>
                      <a:pt x="11070" y="10432"/>
                    </a:cubicBezTo>
                    <a:cubicBezTo>
                      <a:pt x="10744" y="10384"/>
                      <a:pt x="10429" y="10297"/>
                      <a:pt x="10126" y="10172"/>
                    </a:cubicBezTo>
                    <a:cubicBezTo>
                      <a:pt x="9830" y="10046"/>
                      <a:pt x="9553" y="9882"/>
                      <a:pt x="9296" y="9689"/>
                    </a:cubicBezTo>
                    <a:cubicBezTo>
                      <a:pt x="9042" y="9489"/>
                      <a:pt x="8813" y="9261"/>
                      <a:pt x="8617" y="9006"/>
                    </a:cubicBezTo>
                    <a:cubicBezTo>
                      <a:pt x="8424" y="8752"/>
                      <a:pt x="8263" y="8478"/>
                      <a:pt x="8137" y="8189"/>
                    </a:cubicBezTo>
                    <a:cubicBezTo>
                      <a:pt x="8050" y="7983"/>
                      <a:pt x="7983" y="7770"/>
                      <a:pt x="7934" y="7555"/>
                    </a:cubicBezTo>
                    <a:cubicBezTo>
                      <a:pt x="7931" y="7551"/>
                      <a:pt x="7931" y="7548"/>
                      <a:pt x="7931" y="7545"/>
                    </a:cubicBezTo>
                    <a:cubicBezTo>
                      <a:pt x="7931" y="7542"/>
                      <a:pt x="7928" y="7538"/>
                      <a:pt x="7928" y="7538"/>
                    </a:cubicBezTo>
                    <a:cubicBezTo>
                      <a:pt x="7906" y="7426"/>
                      <a:pt x="7883" y="7317"/>
                      <a:pt x="7870" y="7204"/>
                    </a:cubicBezTo>
                    <a:cubicBezTo>
                      <a:pt x="7835" y="6917"/>
                      <a:pt x="7831" y="6631"/>
                      <a:pt x="7857" y="6348"/>
                    </a:cubicBezTo>
                    <a:cubicBezTo>
                      <a:pt x="7864" y="6306"/>
                      <a:pt x="7867" y="6264"/>
                      <a:pt x="7873" y="6222"/>
                    </a:cubicBezTo>
                    <a:cubicBezTo>
                      <a:pt x="7918" y="5894"/>
                      <a:pt x="8005" y="5572"/>
                      <a:pt x="8134" y="5267"/>
                    </a:cubicBezTo>
                    <a:cubicBezTo>
                      <a:pt x="8237" y="5025"/>
                      <a:pt x="8366" y="4796"/>
                      <a:pt x="8514" y="4581"/>
                    </a:cubicBezTo>
                    <a:cubicBezTo>
                      <a:pt x="8547" y="4536"/>
                      <a:pt x="8580" y="4491"/>
                      <a:pt x="8613" y="4446"/>
                    </a:cubicBezTo>
                    <a:lnTo>
                      <a:pt x="8613" y="4446"/>
                    </a:lnTo>
                    <a:cubicBezTo>
                      <a:pt x="8611" y="4448"/>
                      <a:pt x="8609" y="4450"/>
                      <a:pt x="8607" y="4452"/>
                    </a:cubicBezTo>
                    <a:lnTo>
                      <a:pt x="8613" y="4445"/>
                    </a:lnTo>
                    <a:cubicBezTo>
                      <a:pt x="8613" y="4445"/>
                      <a:pt x="8613" y="4445"/>
                      <a:pt x="8613" y="4445"/>
                    </a:cubicBezTo>
                    <a:lnTo>
                      <a:pt x="8613" y="4445"/>
                    </a:lnTo>
                    <a:cubicBezTo>
                      <a:pt x="8613" y="4446"/>
                      <a:pt x="8613" y="4446"/>
                      <a:pt x="8613" y="4446"/>
                    </a:cubicBezTo>
                    <a:lnTo>
                      <a:pt x="8613" y="4446"/>
                    </a:lnTo>
                    <a:cubicBezTo>
                      <a:pt x="8613" y="4446"/>
                      <a:pt x="8614" y="4445"/>
                      <a:pt x="8615" y="4444"/>
                    </a:cubicBezTo>
                    <a:lnTo>
                      <a:pt x="8615" y="4444"/>
                    </a:lnTo>
                    <a:cubicBezTo>
                      <a:pt x="8614" y="4445"/>
                      <a:pt x="8614" y="4445"/>
                      <a:pt x="8613" y="4445"/>
                    </a:cubicBezTo>
                    <a:lnTo>
                      <a:pt x="8613" y="4445"/>
                    </a:lnTo>
                    <a:cubicBezTo>
                      <a:pt x="8616" y="4442"/>
                      <a:pt x="8618" y="4439"/>
                      <a:pt x="8620" y="4436"/>
                    </a:cubicBezTo>
                    <a:lnTo>
                      <a:pt x="8620" y="4436"/>
                    </a:lnTo>
                    <a:cubicBezTo>
                      <a:pt x="8619" y="4439"/>
                      <a:pt x="8617" y="4442"/>
                      <a:pt x="8615" y="4444"/>
                    </a:cubicBezTo>
                    <a:lnTo>
                      <a:pt x="8615" y="4444"/>
                    </a:lnTo>
                    <a:cubicBezTo>
                      <a:pt x="8618" y="4441"/>
                      <a:pt x="8621" y="4436"/>
                      <a:pt x="8623" y="4433"/>
                    </a:cubicBezTo>
                    <a:cubicBezTo>
                      <a:pt x="8626" y="4426"/>
                      <a:pt x="8633" y="4420"/>
                      <a:pt x="8636" y="4417"/>
                    </a:cubicBezTo>
                    <a:cubicBezTo>
                      <a:pt x="8639" y="4410"/>
                      <a:pt x="8643" y="4407"/>
                      <a:pt x="8646" y="4404"/>
                    </a:cubicBezTo>
                    <a:cubicBezTo>
                      <a:pt x="8649" y="4401"/>
                      <a:pt x="8649" y="4398"/>
                      <a:pt x="8652" y="4398"/>
                    </a:cubicBezTo>
                    <a:cubicBezTo>
                      <a:pt x="8842" y="4159"/>
                      <a:pt x="9061" y="3946"/>
                      <a:pt x="9299" y="3760"/>
                    </a:cubicBezTo>
                    <a:cubicBezTo>
                      <a:pt x="9305" y="3757"/>
                      <a:pt x="9308" y="3750"/>
                      <a:pt x="9315" y="3747"/>
                    </a:cubicBezTo>
                    <a:cubicBezTo>
                      <a:pt x="9322" y="3741"/>
                      <a:pt x="9332" y="3738"/>
                      <a:pt x="9338" y="3731"/>
                    </a:cubicBezTo>
                    <a:lnTo>
                      <a:pt x="9341" y="3728"/>
                    </a:lnTo>
                    <a:cubicBezTo>
                      <a:pt x="9347" y="3725"/>
                      <a:pt x="9357" y="3719"/>
                      <a:pt x="9363" y="3712"/>
                    </a:cubicBezTo>
                    <a:cubicBezTo>
                      <a:pt x="9373" y="3705"/>
                      <a:pt x="9379" y="3699"/>
                      <a:pt x="9386" y="3695"/>
                    </a:cubicBezTo>
                    <a:lnTo>
                      <a:pt x="9393" y="3692"/>
                    </a:lnTo>
                    <a:cubicBezTo>
                      <a:pt x="9399" y="3686"/>
                      <a:pt x="9405" y="3683"/>
                      <a:pt x="9412" y="3676"/>
                    </a:cubicBezTo>
                    <a:cubicBezTo>
                      <a:pt x="9415" y="3676"/>
                      <a:pt x="9415" y="3673"/>
                      <a:pt x="9418" y="3673"/>
                    </a:cubicBezTo>
                    <a:cubicBezTo>
                      <a:pt x="9424" y="3670"/>
                      <a:pt x="9431" y="3664"/>
                      <a:pt x="9437" y="3661"/>
                    </a:cubicBezTo>
                    <a:cubicBezTo>
                      <a:pt x="9437" y="3657"/>
                      <a:pt x="9441" y="3657"/>
                      <a:pt x="9444" y="3654"/>
                    </a:cubicBezTo>
                    <a:cubicBezTo>
                      <a:pt x="9451" y="3651"/>
                      <a:pt x="9457" y="3647"/>
                      <a:pt x="9460" y="3644"/>
                    </a:cubicBezTo>
                    <a:cubicBezTo>
                      <a:pt x="9463" y="3641"/>
                      <a:pt x="9467" y="3637"/>
                      <a:pt x="9470" y="3637"/>
                    </a:cubicBezTo>
                    <a:cubicBezTo>
                      <a:pt x="9476" y="3634"/>
                      <a:pt x="9479" y="3631"/>
                      <a:pt x="9486" y="3628"/>
                    </a:cubicBezTo>
                    <a:lnTo>
                      <a:pt x="9498" y="3618"/>
                    </a:lnTo>
                    <a:cubicBezTo>
                      <a:pt x="9502" y="3615"/>
                      <a:pt x="9505" y="3612"/>
                      <a:pt x="9508" y="3612"/>
                    </a:cubicBezTo>
                    <a:cubicBezTo>
                      <a:pt x="9515" y="3606"/>
                      <a:pt x="9521" y="3603"/>
                      <a:pt x="9525" y="3599"/>
                    </a:cubicBezTo>
                    <a:cubicBezTo>
                      <a:pt x="9528" y="3599"/>
                      <a:pt x="9531" y="3596"/>
                      <a:pt x="9534" y="3596"/>
                    </a:cubicBezTo>
                    <a:cubicBezTo>
                      <a:pt x="9540" y="3589"/>
                      <a:pt x="9547" y="3586"/>
                      <a:pt x="9553" y="3579"/>
                    </a:cubicBezTo>
                    <a:lnTo>
                      <a:pt x="9559" y="3579"/>
                    </a:lnTo>
                    <a:cubicBezTo>
                      <a:pt x="9566" y="3573"/>
                      <a:pt x="9573" y="3570"/>
                      <a:pt x="9583" y="3564"/>
                    </a:cubicBezTo>
                    <a:cubicBezTo>
                      <a:pt x="9753" y="3454"/>
                      <a:pt x="9933" y="3361"/>
                      <a:pt x="10116" y="3281"/>
                    </a:cubicBezTo>
                    <a:cubicBezTo>
                      <a:pt x="10255" y="3223"/>
                      <a:pt x="10397" y="3174"/>
                      <a:pt x="10541" y="3132"/>
                    </a:cubicBezTo>
                    <a:cubicBezTo>
                      <a:pt x="10551" y="3129"/>
                      <a:pt x="10561" y="3126"/>
                      <a:pt x="10571" y="3123"/>
                    </a:cubicBezTo>
                    <a:lnTo>
                      <a:pt x="10577" y="3123"/>
                    </a:lnTo>
                    <a:cubicBezTo>
                      <a:pt x="10583" y="3120"/>
                      <a:pt x="10590" y="3116"/>
                      <a:pt x="10596" y="3116"/>
                    </a:cubicBezTo>
                    <a:cubicBezTo>
                      <a:pt x="10602" y="3113"/>
                      <a:pt x="10606" y="3113"/>
                      <a:pt x="10612" y="3113"/>
                    </a:cubicBezTo>
                    <a:cubicBezTo>
                      <a:pt x="10615" y="3110"/>
                      <a:pt x="10622" y="3110"/>
                      <a:pt x="10625" y="3107"/>
                    </a:cubicBezTo>
                    <a:lnTo>
                      <a:pt x="10645" y="3104"/>
                    </a:lnTo>
                    <a:cubicBezTo>
                      <a:pt x="10648" y="3104"/>
                      <a:pt x="10651" y="3101"/>
                      <a:pt x="10657" y="3101"/>
                    </a:cubicBezTo>
                    <a:cubicBezTo>
                      <a:pt x="10664" y="3097"/>
                      <a:pt x="10670" y="3097"/>
                      <a:pt x="10676" y="3094"/>
                    </a:cubicBezTo>
                    <a:lnTo>
                      <a:pt x="10687" y="3094"/>
                    </a:lnTo>
                    <a:cubicBezTo>
                      <a:pt x="10696" y="3090"/>
                      <a:pt x="10703" y="3087"/>
                      <a:pt x="10712" y="3087"/>
                    </a:cubicBezTo>
                    <a:lnTo>
                      <a:pt x="10715" y="3084"/>
                    </a:lnTo>
                    <a:cubicBezTo>
                      <a:pt x="10834" y="3058"/>
                      <a:pt x="10954" y="3033"/>
                      <a:pt x="11076" y="3016"/>
                    </a:cubicBezTo>
                    <a:cubicBezTo>
                      <a:pt x="11237" y="2994"/>
                      <a:pt x="11400" y="2984"/>
                      <a:pt x="11566" y="2984"/>
                    </a:cubicBezTo>
                    <a:close/>
                    <a:moveTo>
                      <a:pt x="3071" y="1"/>
                    </a:moveTo>
                    <a:cubicBezTo>
                      <a:pt x="2994" y="1"/>
                      <a:pt x="2916" y="4"/>
                      <a:pt x="2839" y="14"/>
                    </a:cubicBezTo>
                    <a:cubicBezTo>
                      <a:pt x="2736" y="23"/>
                      <a:pt x="2637" y="39"/>
                      <a:pt x="2537" y="65"/>
                    </a:cubicBezTo>
                    <a:cubicBezTo>
                      <a:pt x="2501" y="75"/>
                      <a:pt x="2463" y="84"/>
                      <a:pt x="2427" y="94"/>
                    </a:cubicBezTo>
                    <a:cubicBezTo>
                      <a:pt x="2315" y="127"/>
                      <a:pt x="2206" y="168"/>
                      <a:pt x="2099" y="216"/>
                    </a:cubicBezTo>
                    <a:cubicBezTo>
                      <a:pt x="1974" y="271"/>
                      <a:pt x="1854" y="339"/>
                      <a:pt x="1738" y="412"/>
                    </a:cubicBezTo>
                    <a:cubicBezTo>
                      <a:pt x="1693" y="442"/>
                      <a:pt x="1652" y="470"/>
                      <a:pt x="1610" y="503"/>
                    </a:cubicBezTo>
                    <a:cubicBezTo>
                      <a:pt x="1561" y="535"/>
                      <a:pt x="1520" y="567"/>
                      <a:pt x="1475" y="602"/>
                    </a:cubicBezTo>
                    <a:cubicBezTo>
                      <a:pt x="1307" y="738"/>
                      <a:pt x="1156" y="889"/>
                      <a:pt x="1018" y="1053"/>
                    </a:cubicBezTo>
                    <a:cubicBezTo>
                      <a:pt x="934" y="1150"/>
                      <a:pt x="857" y="1256"/>
                      <a:pt x="783" y="1362"/>
                    </a:cubicBezTo>
                    <a:cubicBezTo>
                      <a:pt x="760" y="1397"/>
                      <a:pt x="738" y="1430"/>
                      <a:pt x="715" y="1465"/>
                    </a:cubicBezTo>
                    <a:cubicBezTo>
                      <a:pt x="545" y="1729"/>
                      <a:pt x="406" y="2015"/>
                      <a:pt x="297" y="2312"/>
                    </a:cubicBezTo>
                    <a:cubicBezTo>
                      <a:pt x="248" y="2444"/>
                      <a:pt x="203" y="2579"/>
                      <a:pt x="168" y="2717"/>
                    </a:cubicBezTo>
                    <a:lnTo>
                      <a:pt x="168" y="2720"/>
                    </a:lnTo>
                    <a:cubicBezTo>
                      <a:pt x="81" y="3043"/>
                      <a:pt x="30" y="3374"/>
                      <a:pt x="10" y="3705"/>
                    </a:cubicBezTo>
                    <a:cubicBezTo>
                      <a:pt x="4" y="3827"/>
                      <a:pt x="0" y="3953"/>
                      <a:pt x="4" y="4075"/>
                    </a:cubicBezTo>
                    <a:lnTo>
                      <a:pt x="4" y="4089"/>
                    </a:lnTo>
                    <a:cubicBezTo>
                      <a:pt x="7" y="4188"/>
                      <a:pt x="10" y="4285"/>
                      <a:pt x="20" y="4381"/>
                    </a:cubicBezTo>
                    <a:lnTo>
                      <a:pt x="20" y="4394"/>
                    </a:lnTo>
                    <a:lnTo>
                      <a:pt x="20" y="4404"/>
                    </a:lnTo>
                    <a:cubicBezTo>
                      <a:pt x="30" y="4494"/>
                      <a:pt x="39" y="4581"/>
                      <a:pt x="52" y="4668"/>
                    </a:cubicBezTo>
                    <a:lnTo>
                      <a:pt x="58" y="4710"/>
                    </a:lnTo>
                    <a:lnTo>
                      <a:pt x="58" y="4713"/>
                    </a:lnTo>
                    <a:cubicBezTo>
                      <a:pt x="71" y="4793"/>
                      <a:pt x="87" y="4873"/>
                      <a:pt x="104" y="4954"/>
                    </a:cubicBezTo>
                    <a:cubicBezTo>
                      <a:pt x="193" y="5395"/>
                      <a:pt x="361" y="5823"/>
                      <a:pt x="593" y="6210"/>
                    </a:cubicBezTo>
                    <a:cubicBezTo>
                      <a:pt x="821" y="6580"/>
                      <a:pt x="1120" y="6905"/>
                      <a:pt x="1481" y="7146"/>
                    </a:cubicBezTo>
                    <a:cubicBezTo>
                      <a:pt x="1652" y="7256"/>
                      <a:pt x="1835" y="7342"/>
                      <a:pt x="2028" y="7410"/>
                    </a:cubicBezTo>
                    <a:cubicBezTo>
                      <a:pt x="2225" y="7477"/>
                      <a:pt x="2433" y="7513"/>
                      <a:pt x="2643" y="7523"/>
                    </a:cubicBezTo>
                    <a:cubicBezTo>
                      <a:pt x="2681" y="7525"/>
                      <a:pt x="2719" y="7526"/>
                      <a:pt x="2757" y="7526"/>
                    </a:cubicBezTo>
                    <a:cubicBezTo>
                      <a:pt x="3162" y="7526"/>
                      <a:pt x="3561" y="7404"/>
                      <a:pt x="3914" y="7210"/>
                    </a:cubicBezTo>
                    <a:cubicBezTo>
                      <a:pt x="4107" y="7107"/>
                      <a:pt x="4281" y="6975"/>
                      <a:pt x="4446" y="6834"/>
                    </a:cubicBezTo>
                    <a:cubicBezTo>
                      <a:pt x="4613" y="6689"/>
                      <a:pt x="4761" y="6525"/>
                      <a:pt x="4896" y="6351"/>
                    </a:cubicBezTo>
                    <a:cubicBezTo>
                      <a:pt x="5388" y="5714"/>
                      <a:pt x="5675" y="4938"/>
                      <a:pt x="5774" y="4143"/>
                    </a:cubicBezTo>
                    <a:cubicBezTo>
                      <a:pt x="5952" y="4114"/>
                      <a:pt x="6133" y="4097"/>
                      <a:pt x="6313" y="4097"/>
                    </a:cubicBezTo>
                    <a:cubicBezTo>
                      <a:pt x="6329" y="4097"/>
                      <a:pt x="6345" y="4098"/>
                      <a:pt x="6361" y="4098"/>
                    </a:cubicBezTo>
                    <a:cubicBezTo>
                      <a:pt x="6615" y="4105"/>
                      <a:pt x="6866" y="4143"/>
                      <a:pt x="7114" y="4214"/>
                    </a:cubicBezTo>
                    <a:cubicBezTo>
                      <a:pt x="7294" y="4268"/>
                      <a:pt x="7468" y="4346"/>
                      <a:pt x="7632" y="4442"/>
                    </a:cubicBezTo>
                    <a:cubicBezTo>
                      <a:pt x="7760" y="4523"/>
                      <a:pt x="7876" y="4616"/>
                      <a:pt x="7983" y="4726"/>
                    </a:cubicBezTo>
                    <a:cubicBezTo>
                      <a:pt x="8021" y="4768"/>
                      <a:pt x="8053" y="4812"/>
                      <a:pt x="8086" y="4858"/>
                    </a:cubicBezTo>
                    <a:cubicBezTo>
                      <a:pt x="8079" y="4870"/>
                      <a:pt x="8072" y="4880"/>
                      <a:pt x="8066" y="4893"/>
                    </a:cubicBezTo>
                    <a:cubicBezTo>
                      <a:pt x="8053" y="4922"/>
                      <a:pt x="8038" y="4948"/>
                      <a:pt x="8025" y="4977"/>
                    </a:cubicBezTo>
                    <a:cubicBezTo>
                      <a:pt x="7970" y="5090"/>
                      <a:pt x="7918" y="5202"/>
                      <a:pt x="7876" y="5318"/>
                    </a:cubicBezTo>
                    <a:cubicBezTo>
                      <a:pt x="7831" y="5433"/>
                      <a:pt x="7793" y="5553"/>
                      <a:pt x="7760" y="5672"/>
                    </a:cubicBezTo>
                    <a:cubicBezTo>
                      <a:pt x="7738" y="5749"/>
                      <a:pt x="7719" y="5827"/>
                      <a:pt x="7702" y="5907"/>
                    </a:cubicBezTo>
                    <a:cubicBezTo>
                      <a:pt x="7702" y="5910"/>
                      <a:pt x="7702" y="5913"/>
                      <a:pt x="7699" y="5916"/>
                    </a:cubicBezTo>
                    <a:lnTo>
                      <a:pt x="7699" y="5929"/>
                    </a:lnTo>
                    <a:cubicBezTo>
                      <a:pt x="7671" y="6061"/>
                      <a:pt x="7651" y="6197"/>
                      <a:pt x="7638" y="6329"/>
                    </a:cubicBezTo>
                    <a:cubicBezTo>
                      <a:pt x="7625" y="6441"/>
                      <a:pt x="7619" y="6553"/>
                      <a:pt x="7619" y="6666"/>
                    </a:cubicBezTo>
                    <a:cubicBezTo>
                      <a:pt x="7613" y="6988"/>
                      <a:pt x="7648" y="7310"/>
                      <a:pt x="7722" y="7623"/>
                    </a:cubicBezTo>
                    <a:cubicBezTo>
                      <a:pt x="7725" y="7645"/>
                      <a:pt x="7732" y="7667"/>
                      <a:pt x="7738" y="7690"/>
                    </a:cubicBezTo>
                    <a:cubicBezTo>
                      <a:pt x="7763" y="7806"/>
                      <a:pt x="7799" y="7915"/>
                      <a:pt x="7838" y="8028"/>
                    </a:cubicBezTo>
                    <a:cubicBezTo>
                      <a:pt x="7838" y="8028"/>
                      <a:pt x="7838" y="8031"/>
                      <a:pt x="7841" y="8034"/>
                    </a:cubicBezTo>
                    <a:cubicBezTo>
                      <a:pt x="7980" y="8437"/>
                      <a:pt x="8188" y="8813"/>
                      <a:pt x="8449" y="9151"/>
                    </a:cubicBezTo>
                    <a:cubicBezTo>
                      <a:pt x="8726" y="9505"/>
                      <a:pt x="9057" y="9808"/>
                      <a:pt x="9431" y="10056"/>
                    </a:cubicBezTo>
                    <a:cubicBezTo>
                      <a:pt x="10068" y="10470"/>
                      <a:pt x="10828" y="10687"/>
                      <a:pt x="11588" y="10687"/>
                    </a:cubicBezTo>
                    <a:cubicBezTo>
                      <a:pt x="11749" y="10687"/>
                      <a:pt x="11910" y="10677"/>
                      <a:pt x="12070" y="10658"/>
                    </a:cubicBezTo>
                    <a:cubicBezTo>
                      <a:pt x="12530" y="10600"/>
                      <a:pt x="12978" y="10458"/>
                      <a:pt x="13390" y="10249"/>
                    </a:cubicBezTo>
                    <a:cubicBezTo>
                      <a:pt x="13786" y="10046"/>
                      <a:pt x="14143" y="9775"/>
                      <a:pt x="14452" y="9454"/>
                    </a:cubicBezTo>
                    <a:cubicBezTo>
                      <a:pt x="14761" y="9129"/>
                      <a:pt x="15015" y="8749"/>
                      <a:pt x="15198" y="8340"/>
                    </a:cubicBezTo>
                    <a:cubicBezTo>
                      <a:pt x="15292" y="8131"/>
                      <a:pt x="15366" y="7918"/>
                      <a:pt x="15421" y="7697"/>
                    </a:cubicBezTo>
                    <a:cubicBezTo>
                      <a:pt x="15479" y="7477"/>
                      <a:pt x="15511" y="7256"/>
                      <a:pt x="15531" y="7030"/>
                    </a:cubicBezTo>
                    <a:cubicBezTo>
                      <a:pt x="15569" y="6564"/>
                      <a:pt x="15518" y="6087"/>
                      <a:pt x="15392" y="5637"/>
                    </a:cubicBezTo>
                    <a:cubicBezTo>
                      <a:pt x="15266" y="5192"/>
                      <a:pt x="15057" y="4774"/>
                      <a:pt x="14790" y="4401"/>
                    </a:cubicBezTo>
                    <a:cubicBezTo>
                      <a:pt x="14526" y="4040"/>
                      <a:pt x="14204" y="3728"/>
                      <a:pt x="13840" y="3471"/>
                    </a:cubicBezTo>
                    <a:cubicBezTo>
                      <a:pt x="13474" y="3213"/>
                      <a:pt x="13062" y="3023"/>
                      <a:pt x="12634" y="2904"/>
                    </a:cubicBezTo>
                    <a:cubicBezTo>
                      <a:pt x="12321" y="2817"/>
                      <a:pt x="11997" y="2772"/>
                      <a:pt x="11668" y="2762"/>
                    </a:cubicBezTo>
                    <a:lnTo>
                      <a:pt x="11562" y="2762"/>
                    </a:lnTo>
                    <a:cubicBezTo>
                      <a:pt x="11449" y="2762"/>
                      <a:pt x="11336" y="2768"/>
                      <a:pt x="11224" y="2778"/>
                    </a:cubicBezTo>
                    <a:cubicBezTo>
                      <a:pt x="11114" y="2788"/>
                      <a:pt x="11002" y="2804"/>
                      <a:pt x="10892" y="2823"/>
                    </a:cubicBezTo>
                    <a:cubicBezTo>
                      <a:pt x="10741" y="2849"/>
                      <a:pt x="10590" y="2884"/>
                      <a:pt x="10442" y="2930"/>
                    </a:cubicBezTo>
                    <a:cubicBezTo>
                      <a:pt x="10429" y="2933"/>
                      <a:pt x="10416" y="2936"/>
                      <a:pt x="10406" y="2939"/>
                    </a:cubicBezTo>
                    <a:cubicBezTo>
                      <a:pt x="10403" y="2939"/>
                      <a:pt x="10397" y="2942"/>
                      <a:pt x="10394" y="2942"/>
                    </a:cubicBezTo>
                    <a:cubicBezTo>
                      <a:pt x="10384" y="2946"/>
                      <a:pt x="10374" y="2949"/>
                      <a:pt x="10364" y="2952"/>
                    </a:cubicBezTo>
                    <a:cubicBezTo>
                      <a:pt x="10361" y="2955"/>
                      <a:pt x="10358" y="2955"/>
                      <a:pt x="10355" y="2955"/>
                    </a:cubicBezTo>
                    <a:cubicBezTo>
                      <a:pt x="10210" y="3004"/>
                      <a:pt x="10065" y="3062"/>
                      <a:pt x="9923" y="3126"/>
                    </a:cubicBezTo>
                    <a:cubicBezTo>
                      <a:pt x="9923" y="3126"/>
                      <a:pt x="9920" y="3126"/>
                      <a:pt x="9920" y="3129"/>
                    </a:cubicBezTo>
                    <a:cubicBezTo>
                      <a:pt x="9573" y="3287"/>
                      <a:pt x="9250" y="3496"/>
                      <a:pt x="8965" y="3750"/>
                    </a:cubicBezTo>
                    <a:cubicBezTo>
                      <a:pt x="8839" y="3860"/>
                      <a:pt x="8717" y="3982"/>
                      <a:pt x="8604" y="4108"/>
                    </a:cubicBezTo>
                    <a:cubicBezTo>
                      <a:pt x="8459" y="4275"/>
                      <a:pt x="8324" y="4455"/>
                      <a:pt x="8208" y="4645"/>
                    </a:cubicBezTo>
                    <a:lnTo>
                      <a:pt x="8205" y="4649"/>
                    </a:lnTo>
                    <a:cubicBezTo>
                      <a:pt x="8089" y="4510"/>
                      <a:pt x="7954" y="4391"/>
                      <a:pt x="7802" y="4291"/>
                    </a:cubicBezTo>
                    <a:cubicBezTo>
                      <a:pt x="7702" y="4227"/>
                      <a:pt x="7600" y="4169"/>
                      <a:pt x="7493" y="4120"/>
                    </a:cubicBezTo>
                    <a:cubicBezTo>
                      <a:pt x="7377" y="4069"/>
                      <a:pt x="7258" y="4027"/>
                      <a:pt x="7139" y="3992"/>
                    </a:cubicBezTo>
                    <a:cubicBezTo>
                      <a:pt x="6914" y="3927"/>
                      <a:pt x="6682" y="3892"/>
                      <a:pt x="6447" y="3882"/>
                    </a:cubicBezTo>
                    <a:cubicBezTo>
                      <a:pt x="6396" y="3879"/>
                      <a:pt x="6341" y="3876"/>
                      <a:pt x="6287" y="3876"/>
                    </a:cubicBezTo>
                    <a:cubicBezTo>
                      <a:pt x="6122" y="3876"/>
                      <a:pt x="5958" y="3892"/>
                      <a:pt x="5794" y="3918"/>
                    </a:cubicBezTo>
                    <a:cubicBezTo>
                      <a:pt x="5798" y="3879"/>
                      <a:pt x="5804" y="3841"/>
                      <a:pt x="5804" y="3802"/>
                    </a:cubicBezTo>
                    <a:cubicBezTo>
                      <a:pt x="5832" y="3335"/>
                      <a:pt x="5788" y="2862"/>
                      <a:pt x="5675" y="2411"/>
                    </a:cubicBezTo>
                    <a:cubicBezTo>
                      <a:pt x="5566" y="1970"/>
                      <a:pt x="5382" y="1549"/>
                      <a:pt x="5128" y="1176"/>
                    </a:cubicBezTo>
                    <a:cubicBezTo>
                      <a:pt x="4874" y="802"/>
                      <a:pt x="4538" y="480"/>
                      <a:pt x="4140" y="268"/>
                    </a:cubicBezTo>
                    <a:cubicBezTo>
                      <a:pt x="3927" y="152"/>
                      <a:pt x="3696" y="75"/>
                      <a:pt x="3457" y="33"/>
                    </a:cubicBezTo>
                    <a:lnTo>
                      <a:pt x="3451" y="33"/>
                    </a:lnTo>
                    <a:cubicBezTo>
                      <a:pt x="3442" y="30"/>
                      <a:pt x="3431" y="30"/>
                      <a:pt x="3422" y="26"/>
                    </a:cubicBezTo>
                    <a:cubicBezTo>
                      <a:pt x="3360" y="20"/>
                      <a:pt x="3302" y="11"/>
                      <a:pt x="3241" y="7"/>
                    </a:cubicBezTo>
                    <a:cubicBezTo>
                      <a:pt x="3197" y="4"/>
                      <a:pt x="3152" y="1"/>
                      <a:pt x="3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5"/>
              <p:cNvSpPr/>
              <p:nvPr/>
            </p:nvSpPr>
            <p:spPr>
              <a:xfrm>
                <a:off x="6108371" y="2896729"/>
                <a:ext cx="1040" cy="595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0" y="0"/>
                    </a:moveTo>
                    <a:lnTo>
                      <a:pt x="3" y="3"/>
                    </a:lnTo>
                    <a:lnTo>
                      <a:pt x="7" y="3"/>
                    </a:lnTo>
                    <a:cubicBezTo>
                      <a:pt x="7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597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5"/>
              <p:cNvSpPr/>
              <p:nvPr/>
            </p:nvSpPr>
            <p:spPr>
              <a:xfrm>
                <a:off x="5006954" y="3299095"/>
                <a:ext cx="211660" cy="137638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926" extrusionOk="0">
                    <a:moveTo>
                      <a:pt x="587" y="1"/>
                    </a:moveTo>
                    <a:cubicBezTo>
                      <a:pt x="537" y="1"/>
                      <a:pt x="487" y="7"/>
                      <a:pt x="442" y="19"/>
                    </a:cubicBezTo>
                    <a:cubicBezTo>
                      <a:pt x="387" y="36"/>
                      <a:pt x="333" y="55"/>
                      <a:pt x="281" y="77"/>
                    </a:cubicBezTo>
                    <a:cubicBezTo>
                      <a:pt x="213" y="109"/>
                      <a:pt x="162" y="141"/>
                      <a:pt x="121" y="177"/>
                    </a:cubicBezTo>
                    <a:cubicBezTo>
                      <a:pt x="91" y="202"/>
                      <a:pt x="72" y="222"/>
                      <a:pt x="56" y="248"/>
                    </a:cubicBezTo>
                    <a:cubicBezTo>
                      <a:pt x="36" y="274"/>
                      <a:pt x="24" y="296"/>
                      <a:pt x="17" y="318"/>
                    </a:cubicBezTo>
                    <a:cubicBezTo>
                      <a:pt x="11" y="335"/>
                      <a:pt x="5" y="351"/>
                      <a:pt x="5" y="370"/>
                    </a:cubicBezTo>
                    <a:cubicBezTo>
                      <a:pt x="1" y="386"/>
                      <a:pt x="1" y="399"/>
                      <a:pt x="5" y="412"/>
                    </a:cubicBezTo>
                    <a:cubicBezTo>
                      <a:pt x="8" y="441"/>
                      <a:pt x="14" y="467"/>
                      <a:pt x="30" y="492"/>
                    </a:cubicBezTo>
                    <a:cubicBezTo>
                      <a:pt x="43" y="518"/>
                      <a:pt x="59" y="541"/>
                      <a:pt x="85" y="569"/>
                    </a:cubicBezTo>
                    <a:cubicBezTo>
                      <a:pt x="107" y="592"/>
                      <a:pt x="127" y="611"/>
                      <a:pt x="149" y="630"/>
                    </a:cubicBezTo>
                    <a:cubicBezTo>
                      <a:pt x="191" y="663"/>
                      <a:pt x="236" y="698"/>
                      <a:pt x="294" y="734"/>
                    </a:cubicBezTo>
                    <a:cubicBezTo>
                      <a:pt x="345" y="769"/>
                      <a:pt x="394" y="795"/>
                      <a:pt x="439" y="817"/>
                    </a:cubicBezTo>
                    <a:cubicBezTo>
                      <a:pt x="500" y="847"/>
                      <a:pt x="561" y="869"/>
                      <a:pt x="626" y="885"/>
                    </a:cubicBezTo>
                    <a:cubicBezTo>
                      <a:pt x="703" y="908"/>
                      <a:pt x="777" y="920"/>
                      <a:pt x="848" y="924"/>
                    </a:cubicBezTo>
                    <a:cubicBezTo>
                      <a:pt x="871" y="925"/>
                      <a:pt x="893" y="926"/>
                      <a:pt x="915" y="926"/>
                    </a:cubicBezTo>
                    <a:cubicBezTo>
                      <a:pt x="954" y="926"/>
                      <a:pt x="992" y="923"/>
                      <a:pt x="1031" y="917"/>
                    </a:cubicBezTo>
                    <a:cubicBezTo>
                      <a:pt x="1102" y="908"/>
                      <a:pt x="1167" y="891"/>
                      <a:pt x="1224" y="866"/>
                    </a:cubicBezTo>
                    <a:cubicBezTo>
                      <a:pt x="1289" y="837"/>
                      <a:pt x="1347" y="801"/>
                      <a:pt x="1398" y="753"/>
                    </a:cubicBezTo>
                    <a:cubicBezTo>
                      <a:pt x="1421" y="737"/>
                      <a:pt x="1424" y="705"/>
                      <a:pt x="1411" y="682"/>
                    </a:cubicBezTo>
                    <a:cubicBezTo>
                      <a:pt x="1408" y="676"/>
                      <a:pt x="1401" y="673"/>
                      <a:pt x="1398" y="669"/>
                    </a:cubicBezTo>
                    <a:cubicBezTo>
                      <a:pt x="1388" y="569"/>
                      <a:pt x="1357" y="470"/>
                      <a:pt x="1305" y="386"/>
                    </a:cubicBezTo>
                    <a:cubicBezTo>
                      <a:pt x="1250" y="299"/>
                      <a:pt x="1176" y="222"/>
                      <a:pt x="1089" y="161"/>
                    </a:cubicBezTo>
                    <a:cubicBezTo>
                      <a:pt x="983" y="90"/>
                      <a:pt x="874" y="42"/>
                      <a:pt x="754" y="19"/>
                    </a:cubicBezTo>
                    <a:cubicBezTo>
                      <a:pt x="715" y="9"/>
                      <a:pt x="677" y="3"/>
                      <a:pt x="638" y="3"/>
                    </a:cubicBezTo>
                    <a:cubicBezTo>
                      <a:pt x="621" y="2"/>
                      <a:pt x="604" y="1"/>
                      <a:pt x="5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5"/>
              <p:cNvSpPr/>
              <p:nvPr/>
            </p:nvSpPr>
            <p:spPr>
              <a:xfrm>
                <a:off x="4984658" y="3194602"/>
                <a:ext cx="296235" cy="25253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699" extrusionOk="0">
                    <a:moveTo>
                      <a:pt x="843" y="790"/>
                    </a:moveTo>
                    <a:cubicBezTo>
                      <a:pt x="885" y="793"/>
                      <a:pt x="923" y="800"/>
                      <a:pt x="966" y="809"/>
                    </a:cubicBezTo>
                    <a:cubicBezTo>
                      <a:pt x="1036" y="825"/>
                      <a:pt x="1104" y="851"/>
                      <a:pt x="1168" y="889"/>
                    </a:cubicBezTo>
                    <a:cubicBezTo>
                      <a:pt x="1223" y="922"/>
                      <a:pt x="1275" y="963"/>
                      <a:pt x="1320" y="1009"/>
                    </a:cubicBezTo>
                    <a:cubicBezTo>
                      <a:pt x="1361" y="1054"/>
                      <a:pt x="1394" y="1102"/>
                      <a:pt x="1419" y="1150"/>
                    </a:cubicBezTo>
                    <a:cubicBezTo>
                      <a:pt x="1445" y="1198"/>
                      <a:pt x="1464" y="1250"/>
                      <a:pt x="1477" y="1308"/>
                    </a:cubicBezTo>
                    <a:cubicBezTo>
                      <a:pt x="1490" y="1357"/>
                      <a:pt x="1497" y="1411"/>
                      <a:pt x="1500" y="1462"/>
                    </a:cubicBezTo>
                    <a:cubicBezTo>
                      <a:pt x="1455" y="1492"/>
                      <a:pt x="1410" y="1517"/>
                      <a:pt x="1364" y="1533"/>
                    </a:cubicBezTo>
                    <a:cubicBezTo>
                      <a:pt x="1284" y="1565"/>
                      <a:pt x="1201" y="1584"/>
                      <a:pt x="1110" y="1594"/>
                    </a:cubicBezTo>
                    <a:cubicBezTo>
                      <a:pt x="1084" y="1596"/>
                      <a:pt x="1059" y="1597"/>
                      <a:pt x="1033" y="1597"/>
                    </a:cubicBezTo>
                    <a:cubicBezTo>
                      <a:pt x="1007" y="1597"/>
                      <a:pt x="980" y="1596"/>
                      <a:pt x="953" y="1594"/>
                    </a:cubicBezTo>
                    <a:cubicBezTo>
                      <a:pt x="898" y="1591"/>
                      <a:pt x="843" y="1584"/>
                      <a:pt x="792" y="1572"/>
                    </a:cubicBezTo>
                    <a:lnTo>
                      <a:pt x="792" y="1572"/>
                    </a:lnTo>
                    <a:lnTo>
                      <a:pt x="801" y="1575"/>
                    </a:lnTo>
                    <a:cubicBezTo>
                      <a:pt x="699" y="1550"/>
                      <a:pt x="602" y="1514"/>
                      <a:pt x="509" y="1459"/>
                    </a:cubicBezTo>
                    <a:cubicBezTo>
                      <a:pt x="437" y="1415"/>
                      <a:pt x="373" y="1363"/>
                      <a:pt x="319" y="1305"/>
                    </a:cubicBezTo>
                    <a:cubicBezTo>
                      <a:pt x="267" y="1250"/>
                      <a:pt x="222" y="1189"/>
                      <a:pt x="190" y="1125"/>
                    </a:cubicBezTo>
                    <a:lnTo>
                      <a:pt x="180" y="1106"/>
                    </a:lnTo>
                    <a:cubicBezTo>
                      <a:pt x="193" y="1092"/>
                      <a:pt x="203" y="1076"/>
                      <a:pt x="213" y="1063"/>
                    </a:cubicBezTo>
                    <a:cubicBezTo>
                      <a:pt x="251" y="1015"/>
                      <a:pt x="296" y="973"/>
                      <a:pt x="344" y="938"/>
                    </a:cubicBezTo>
                    <a:cubicBezTo>
                      <a:pt x="396" y="899"/>
                      <a:pt x="451" y="870"/>
                      <a:pt x="509" y="844"/>
                    </a:cubicBezTo>
                    <a:lnTo>
                      <a:pt x="515" y="841"/>
                    </a:lnTo>
                    <a:cubicBezTo>
                      <a:pt x="586" y="816"/>
                      <a:pt x="657" y="800"/>
                      <a:pt x="730" y="790"/>
                    </a:cubicBezTo>
                    <a:lnTo>
                      <a:pt x="730" y="790"/>
                    </a:lnTo>
                    <a:lnTo>
                      <a:pt x="721" y="793"/>
                    </a:lnTo>
                    <a:cubicBezTo>
                      <a:pt x="763" y="790"/>
                      <a:pt x="801" y="790"/>
                      <a:pt x="843" y="790"/>
                    </a:cubicBezTo>
                    <a:close/>
                    <a:moveTo>
                      <a:pt x="499" y="1"/>
                    </a:moveTo>
                    <a:cubicBezTo>
                      <a:pt x="451" y="1"/>
                      <a:pt x="406" y="8"/>
                      <a:pt x="363" y="24"/>
                    </a:cubicBezTo>
                    <a:cubicBezTo>
                      <a:pt x="315" y="40"/>
                      <a:pt x="277" y="59"/>
                      <a:pt x="247" y="85"/>
                    </a:cubicBezTo>
                    <a:cubicBezTo>
                      <a:pt x="209" y="111"/>
                      <a:pt x="183" y="136"/>
                      <a:pt x="158" y="169"/>
                    </a:cubicBezTo>
                    <a:cubicBezTo>
                      <a:pt x="87" y="256"/>
                      <a:pt x="35" y="378"/>
                      <a:pt x="13" y="516"/>
                    </a:cubicBezTo>
                    <a:cubicBezTo>
                      <a:pt x="3" y="577"/>
                      <a:pt x="0" y="645"/>
                      <a:pt x="0" y="712"/>
                    </a:cubicBezTo>
                    <a:cubicBezTo>
                      <a:pt x="3" y="777"/>
                      <a:pt x="6" y="841"/>
                      <a:pt x="20" y="899"/>
                    </a:cubicBezTo>
                    <a:cubicBezTo>
                      <a:pt x="32" y="966"/>
                      <a:pt x="45" y="1021"/>
                      <a:pt x="64" y="1073"/>
                    </a:cubicBezTo>
                    <a:cubicBezTo>
                      <a:pt x="90" y="1137"/>
                      <a:pt x="119" y="1198"/>
                      <a:pt x="158" y="1256"/>
                    </a:cubicBezTo>
                    <a:cubicBezTo>
                      <a:pt x="228" y="1363"/>
                      <a:pt x="322" y="1459"/>
                      <a:pt x="428" y="1527"/>
                    </a:cubicBezTo>
                    <a:cubicBezTo>
                      <a:pt x="583" y="1627"/>
                      <a:pt x="760" y="1685"/>
                      <a:pt x="943" y="1697"/>
                    </a:cubicBezTo>
                    <a:cubicBezTo>
                      <a:pt x="961" y="1698"/>
                      <a:pt x="980" y="1698"/>
                      <a:pt x="999" y="1698"/>
                    </a:cubicBezTo>
                    <a:cubicBezTo>
                      <a:pt x="1055" y="1698"/>
                      <a:pt x="1113" y="1695"/>
                      <a:pt x="1168" y="1688"/>
                    </a:cubicBezTo>
                    <a:cubicBezTo>
                      <a:pt x="1307" y="1669"/>
                      <a:pt x="1425" y="1623"/>
                      <a:pt x="1529" y="1556"/>
                    </a:cubicBezTo>
                    <a:cubicBezTo>
                      <a:pt x="1648" y="1476"/>
                      <a:pt x="1754" y="1369"/>
                      <a:pt x="1835" y="1250"/>
                    </a:cubicBezTo>
                    <a:cubicBezTo>
                      <a:pt x="1877" y="1186"/>
                      <a:pt x="1912" y="1118"/>
                      <a:pt x="1938" y="1054"/>
                    </a:cubicBezTo>
                    <a:cubicBezTo>
                      <a:pt x="1963" y="980"/>
                      <a:pt x="1982" y="909"/>
                      <a:pt x="1986" y="841"/>
                    </a:cubicBezTo>
                    <a:cubicBezTo>
                      <a:pt x="1992" y="767"/>
                      <a:pt x="1986" y="693"/>
                      <a:pt x="1970" y="629"/>
                    </a:cubicBezTo>
                    <a:cubicBezTo>
                      <a:pt x="1951" y="555"/>
                      <a:pt x="1915" y="488"/>
                      <a:pt x="1873" y="430"/>
                    </a:cubicBezTo>
                    <a:cubicBezTo>
                      <a:pt x="1819" y="359"/>
                      <a:pt x="1758" y="314"/>
                      <a:pt x="1693" y="291"/>
                    </a:cubicBezTo>
                    <a:cubicBezTo>
                      <a:pt x="1657" y="278"/>
                      <a:pt x="1622" y="271"/>
                      <a:pt x="1587" y="268"/>
                    </a:cubicBezTo>
                    <a:cubicBezTo>
                      <a:pt x="1554" y="268"/>
                      <a:pt x="1522" y="268"/>
                      <a:pt x="1483" y="271"/>
                    </a:cubicBezTo>
                    <a:cubicBezTo>
                      <a:pt x="1410" y="281"/>
                      <a:pt x="1339" y="298"/>
                      <a:pt x="1271" y="314"/>
                    </a:cubicBezTo>
                    <a:cubicBezTo>
                      <a:pt x="1201" y="329"/>
                      <a:pt x="1127" y="349"/>
                      <a:pt x="1055" y="355"/>
                    </a:cubicBezTo>
                    <a:cubicBezTo>
                      <a:pt x="1049" y="352"/>
                      <a:pt x="1043" y="349"/>
                      <a:pt x="1039" y="345"/>
                    </a:cubicBezTo>
                    <a:cubicBezTo>
                      <a:pt x="975" y="307"/>
                      <a:pt x="917" y="256"/>
                      <a:pt x="862" y="204"/>
                    </a:cubicBezTo>
                    <a:lnTo>
                      <a:pt x="837" y="182"/>
                    </a:lnTo>
                    <a:cubicBezTo>
                      <a:pt x="769" y="121"/>
                      <a:pt x="705" y="63"/>
                      <a:pt x="624" y="30"/>
                    </a:cubicBezTo>
                    <a:cubicBezTo>
                      <a:pt x="586" y="14"/>
                      <a:pt x="547" y="5"/>
                      <a:pt x="5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35"/>
            <p:cNvGrpSpPr/>
            <p:nvPr/>
          </p:nvGrpSpPr>
          <p:grpSpPr>
            <a:xfrm rot="10800000">
              <a:off x="4520888" y="970178"/>
              <a:ext cx="480252" cy="517402"/>
              <a:chOff x="4890421" y="240550"/>
              <a:chExt cx="735905" cy="792832"/>
            </a:xfrm>
          </p:grpSpPr>
          <p:sp>
            <p:nvSpPr>
              <p:cNvPr id="1431" name="Google Shape;1431;p35"/>
              <p:cNvSpPr/>
              <p:nvPr/>
            </p:nvSpPr>
            <p:spPr>
              <a:xfrm>
                <a:off x="4890421" y="241442"/>
                <a:ext cx="723865" cy="791941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328" extrusionOk="0">
                    <a:moveTo>
                      <a:pt x="3151" y="1"/>
                    </a:moveTo>
                    <a:cubicBezTo>
                      <a:pt x="2861" y="1"/>
                      <a:pt x="2572" y="26"/>
                      <a:pt x="2291" y="81"/>
                    </a:cubicBezTo>
                    <a:cubicBezTo>
                      <a:pt x="1825" y="171"/>
                      <a:pt x="1162" y="390"/>
                      <a:pt x="660" y="928"/>
                    </a:cubicBezTo>
                    <a:cubicBezTo>
                      <a:pt x="486" y="1111"/>
                      <a:pt x="341" y="1333"/>
                      <a:pt x="225" y="1581"/>
                    </a:cubicBezTo>
                    <a:cubicBezTo>
                      <a:pt x="167" y="1710"/>
                      <a:pt x="116" y="1855"/>
                      <a:pt x="77" y="2006"/>
                    </a:cubicBezTo>
                    <a:cubicBezTo>
                      <a:pt x="39" y="2154"/>
                      <a:pt x="16" y="2315"/>
                      <a:pt x="9" y="2505"/>
                    </a:cubicBezTo>
                    <a:cubicBezTo>
                      <a:pt x="0" y="2827"/>
                      <a:pt x="64" y="3139"/>
                      <a:pt x="132" y="3432"/>
                    </a:cubicBezTo>
                    <a:cubicBezTo>
                      <a:pt x="155" y="3525"/>
                      <a:pt x="177" y="3618"/>
                      <a:pt x="202" y="3712"/>
                    </a:cubicBezTo>
                    <a:lnTo>
                      <a:pt x="216" y="3767"/>
                    </a:lnTo>
                    <a:lnTo>
                      <a:pt x="222" y="3786"/>
                    </a:lnTo>
                    <a:cubicBezTo>
                      <a:pt x="267" y="3953"/>
                      <a:pt x="315" y="4146"/>
                      <a:pt x="354" y="4333"/>
                    </a:cubicBezTo>
                    <a:cubicBezTo>
                      <a:pt x="396" y="4559"/>
                      <a:pt x="409" y="4761"/>
                      <a:pt x="399" y="4948"/>
                    </a:cubicBezTo>
                    <a:cubicBezTo>
                      <a:pt x="392" y="5041"/>
                      <a:pt x="376" y="5131"/>
                      <a:pt x="360" y="5228"/>
                    </a:cubicBezTo>
                    <a:cubicBezTo>
                      <a:pt x="354" y="5257"/>
                      <a:pt x="364" y="5285"/>
                      <a:pt x="386" y="5305"/>
                    </a:cubicBezTo>
                    <a:cubicBezTo>
                      <a:pt x="403" y="5321"/>
                      <a:pt x="422" y="5327"/>
                      <a:pt x="437" y="5327"/>
                    </a:cubicBezTo>
                    <a:cubicBezTo>
                      <a:pt x="454" y="5327"/>
                      <a:pt x="473" y="5321"/>
                      <a:pt x="489" y="5312"/>
                    </a:cubicBezTo>
                    <a:lnTo>
                      <a:pt x="502" y="5305"/>
                    </a:lnTo>
                    <a:cubicBezTo>
                      <a:pt x="682" y="5221"/>
                      <a:pt x="862" y="5150"/>
                      <a:pt x="1036" y="5083"/>
                    </a:cubicBezTo>
                    <a:cubicBezTo>
                      <a:pt x="1226" y="5009"/>
                      <a:pt x="1416" y="4941"/>
                      <a:pt x="1606" y="4874"/>
                    </a:cubicBezTo>
                    <a:cubicBezTo>
                      <a:pt x="2012" y="4725"/>
                      <a:pt x="2378" y="4590"/>
                      <a:pt x="2735" y="4420"/>
                    </a:cubicBezTo>
                    <a:cubicBezTo>
                      <a:pt x="3122" y="4233"/>
                      <a:pt x="3434" y="4033"/>
                      <a:pt x="3689" y="3808"/>
                    </a:cubicBezTo>
                    <a:cubicBezTo>
                      <a:pt x="3937" y="3583"/>
                      <a:pt x="4152" y="3309"/>
                      <a:pt x="4332" y="2987"/>
                    </a:cubicBezTo>
                    <a:cubicBezTo>
                      <a:pt x="4789" y="2173"/>
                      <a:pt x="4870" y="1218"/>
                      <a:pt x="4551" y="432"/>
                    </a:cubicBezTo>
                    <a:cubicBezTo>
                      <a:pt x="4548" y="426"/>
                      <a:pt x="4544" y="419"/>
                      <a:pt x="4541" y="416"/>
                    </a:cubicBezTo>
                    <a:cubicBezTo>
                      <a:pt x="4564" y="377"/>
                      <a:pt x="4567" y="325"/>
                      <a:pt x="4551" y="278"/>
                    </a:cubicBezTo>
                    <a:cubicBezTo>
                      <a:pt x="4531" y="217"/>
                      <a:pt x="4480" y="171"/>
                      <a:pt x="4412" y="155"/>
                    </a:cubicBezTo>
                    <a:lnTo>
                      <a:pt x="4358" y="142"/>
                    </a:lnTo>
                    <a:lnTo>
                      <a:pt x="4313" y="132"/>
                    </a:lnTo>
                    <a:cubicBezTo>
                      <a:pt x="4232" y="113"/>
                      <a:pt x="4155" y="98"/>
                      <a:pt x="4075" y="81"/>
                    </a:cubicBezTo>
                    <a:cubicBezTo>
                      <a:pt x="3968" y="59"/>
                      <a:pt x="3862" y="49"/>
                      <a:pt x="3756" y="36"/>
                    </a:cubicBezTo>
                    <a:cubicBezTo>
                      <a:pt x="3563" y="16"/>
                      <a:pt x="3399" y="4"/>
                      <a:pt x="3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5"/>
              <p:cNvSpPr/>
              <p:nvPr/>
            </p:nvSpPr>
            <p:spPr>
              <a:xfrm>
                <a:off x="4986888" y="240550"/>
                <a:ext cx="639439" cy="706028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4750" extrusionOk="0">
                    <a:moveTo>
                      <a:pt x="4108" y="0"/>
                    </a:moveTo>
                    <a:cubicBezTo>
                      <a:pt x="4075" y="0"/>
                      <a:pt x="4047" y="7"/>
                      <a:pt x="4018" y="22"/>
                    </a:cubicBezTo>
                    <a:cubicBezTo>
                      <a:pt x="3641" y="187"/>
                      <a:pt x="3278" y="377"/>
                      <a:pt x="2930" y="599"/>
                    </a:cubicBezTo>
                    <a:cubicBezTo>
                      <a:pt x="2737" y="722"/>
                      <a:pt x="2554" y="857"/>
                      <a:pt x="2373" y="998"/>
                    </a:cubicBezTo>
                    <a:cubicBezTo>
                      <a:pt x="2190" y="1017"/>
                      <a:pt x="2009" y="1053"/>
                      <a:pt x="1832" y="1101"/>
                    </a:cubicBezTo>
                    <a:cubicBezTo>
                      <a:pt x="1627" y="1159"/>
                      <a:pt x="1424" y="1239"/>
                      <a:pt x="1230" y="1333"/>
                    </a:cubicBezTo>
                    <a:cubicBezTo>
                      <a:pt x="844" y="1513"/>
                      <a:pt x="494" y="1771"/>
                      <a:pt x="210" y="2089"/>
                    </a:cubicBezTo>
                    <a:cubicBezTo>
                      <a:pt x="198" y="2105"/>
                      <a:pt x="198" y="2127"/>
                      <a:pt x="213" y="2144"/>
                    </a:cubicBezTo>
                    <a:cubicBezTo>
                      <a:pt x="219" y="2150"/>
                      <a:pt x="228" y="2153"/>
                      <a:pt x="237" y="2153"/>
                    </a:cubicBezTo>
                    <a:cubicBezTo>
                      <a:pt x="248" y="2153"/>
                      <a:pt x="258" y="2149"/>
                      <a:pt x="265" y="2141"/>
                    </a:cubicBezTo>
                    <a:cubicBezTo>
                      <a:pt x="368" y="2025"/>
                      <a:pt x="480" y="1922"/>
                      <a:pt x="603" y="1825"/>
                    </a:cubicBezTo>
                    <a:cubicBezTo>
                      <a:pt x="606" y="1823"/>
                      <a:pt x="608" y="1822"/>
                      <a:pt x="609" y="1820"/>
                    </a:cubicBezTo>
                    <a:lnTo>
                      <a:pt x="609" y="1820"/>
                    </a:lnTo>
                    <a:cubicBezTo>
                      <a:pt x="663" y="1782"/>
                      <a:pt x="716" y="1741"/>
                      <a:pt x="770" y="1706"/>
                    </a:cubicBezTo>
                    <a:cubicBezTo>
                      <a:pt x="828" y="1668"/>
                      <a:pt x="889" y="1632"/>
                      <a:pt x="951" y="1597"/>
                    </a:cubicBezTo>
                    <a:cubicBezTo>
                      <a:pt x="1073" y="1526"/>
                      <a:pt x="1198" y="1462"/>
                      <a:pt x="1327" y="1407"/>
                    </a:cubicBezTo>
                    <a:lnTo>
                      <a:pt x="1321" y="1407"/>
                    </a:lnTo>
                    <a:cubicBezTo>
                      <a:pt x="1591" y="1294"/>
                      <a:pt x="1874" y="1210"/>
                      <a:pt x="2167" y="1166"/>
                    </a:cubicBezTo>
                    <a:lnTo>
                      <a:pt x="2167" y="1166"/>
                    </a:lnTo>
                    <a:cubicBezTo>
                      <a:pt x="2090" y="1230"/>
                      <a:pt x="2016" y="1294"/>
                      <a:pt x="1942" y="1362"/>
                    </a:cubicBezTo>
                    <a:cubicBezTo>
                      <a:pt x="1791" y="1503"/>
                      <a:pt x="1649" y="1652"/>
                      <a:pt x="1514" y="1806"/>
                    </a:cubicBezTo>
                    <a:cubicBezTo>
                      <a:pt x="1376" y="1967"/>
                      <a:pt x="1244" y="2131"/>
                      <a:pt x="1121" y="2305"/>
                    </a:cubicBezTo>
                    <a:cubicBezTo>
                      <a:pt x="1031" y="2436"/>
                      <a:pt x="951" y="2575"/>
                      <a:pt x="877" y="2714"/>
                    </a:cubicBezTo>
                    <a:cubicBezTo>
                      <a:pt x="789" y="2765"/>
                      <a:pt x="706" y="2820"/>
                      <a:pt x="626" y="2877"/>
                    </a:cubicBezTo>
                    <a:cubicBezTo>
                      <a:pt x="545" y="2935"/>
                      <a:pt x="468" y="3003"/>
                      <a:pt x="394" y="3071"/>
                    </a:cubicBezTo>
                    <a:cubicBezTo>
                      <a:pt x="246" y="3216"/>
                      <a:pt x="120" y="3383"/>
                      <a:pt x="14" y="3560"/>
                    </a:cubicBezTo>
                    <a:cubicBezTo>
                      <a:pt x="1" y="3580"/>
                      <a:pt x="11" y="3602"/>
                      <a:pt x="27" y="3611"/>
                    </a:cubicBezTo>
                    <a:cubicBezTo>
                      <a:pt x="33" y="3615"/>
                      <a:pt x="40" y="3616"/>
                      <a:pt x="46" y="3616"/>
                    </a:cubicBezTo>
                    <a:cubicBezTo>
                      <a:pt x="59" y="3616"/>
                      <a:pt x="72" y="3609"/>
                      <a:pt x="78" y="3599"/>
                    </a:cubicBezTo>
                    <a:cubicBezTo>
                      <a:pt x="124" y="3518"/>
                      <a:pt x="175" y="3441"/>
                      <a:pt x="229" y="3367"/>
                    </a:cubicBezTo>
                    <a:cubicBezTo>
                      <a:pt x="278" y="3305"/>
                      <a:pt x="329" y="3244"/>
                      <a:pt x="384" y="3186"/>
                    </a:cubicBezTo>
                    <a:cubicBezTo>
                      <a:pt x="445" y="3125"/>
                      <a:pt x="510" y="3068"/>
                      <a:pt x="580" y="3013"/>
                    </a:cubicBezTo>
                    <a:cubicBezTo>
                      <a:pt x="580" y="3013"/>
                      <a:pt x="584" y="3010"/>
                      <a:pt x="587" y="3010"/>
                    </a:cubicBezTo>
                    <a:lnTo>
                      <a:pt x="584" y="3010"/>
                    </a:lnTo>
                    <a:cubicBezTo>
                      <a:pt x="635" y="2971"/>
                      <a:pt x="690" y="2935"/>
                      <a:pt x="745" y="2900"/>
                    </a:cubicBezTo>
                    <a:cubicBezTo>
                      <a:pt x="761" y="2894"/>
                      <a:pt x="777" y="2884"/>
                      <a:pt x="789" y="2874"/>
                    </a:cubicBezTo>
                    <a:lnTo>
                      <a:pt x="789" y="2874"/>
                    </a:lnTo>
                    <a:cubicBezTo>
                      <a:pt x="709" y="3039"/>
                      <a:pt x="638" y="3206"/>
                      <a:pt x="571" y="3376"/>
                    </a:cubicBezTo>
                    <a:cubicBezTo>
                      <a:pt x="503" y="3553"/>
                      <a:pt x="442" y="3734"/>
                      <a:pt x="381" y="3914"/>
                    </a:cubicBezTo>
                    <a:cubicBezTo>
                      <a:pt x="317" y="4097"/>
                      <a:pt x="249" y="4284"/>
                      <a:pt x="175" y="4464"/>
                    </a:cubicBezTo>
                    <a:cubicBezTo>
                      <a:pt x="178" y="4461"/>
                      <a:pt x="178" y="4458"/>
                      <a:pt x="181" y="4455"/>
                    </a:cubicBezTo>
                    <a:lnTo>
                      <a:pt x="181" y="4455"/>
                    </a:lnTo>
                    <a:cubicBezTo>
                      <a:pt x="149" y="4535"/>
                      <a:pt x="117" y="4612"/>
                      <a:pt x="82" y="4690"/>
                    </a:cubicBezTo>
                    <a:cubicBezTo>
                      <a:pt x="72" y="4709"/>
                      <a:pt x="75" y="4734"/>
                      <a:pt x="97" y="4745"/>
                    </a:cubicBezTo>
                    <a:cubicBezTo>
                      <a:pt x="103" y="4748"/>
                      <a:pt x="110" y="4749"/>
                      <a:pt x="117" y="4749"/>
                    </a:cubicBezTo>
                    <a:cubicBezTo>
                      <a:pt x="131" y="4749"/>
                      <a:pt x="146" y="4743"/>
                      <a:pt x="152" y="4728"/>
                    </a:cubicBezTo>
                    <a:cubicBezTo>
                      <a:pt x="256" y="4497"/>
                      <a:pt x="352" y="4265"/>
                      <a:pt x="442" y="4027"/>
                    </a:cubicBezTo>
                    <a:lnTo>
                      <a:pt x="442" y="4033"/>
                    </a:lnTo>
                    <a:cubicBezTo>
                      <a:pt x="545" y="3769"/>
                      <a:pt x="654" y="3509"/>
                      <a:pt x="773" y="3251"/>
                    </a:cubicBezTo>
                    <a:cubicBezTo>
                      <a:pt x="828" y="3132"/>
                      <a:pt x="889" y="3013"/>
                      <a:pt x="957" y="2897"/>
                    </a:cubicBezTo>
                    <a:cubicBezTo>
                      <a:pt x="960" y="2923"/>
                      <a:pt x="966" y="2949"/>
                      <a:pt x="970" y="2971"/>
                    </a:cubicBezTo>
                    <a:cubicBezTo>
                      <a:pt x="1002" y="3200"/>
                      <a:pt x="1009" y="3431"/>
                      <a:pt x="986" y="3660"/>
                    </a:cubicBezTo>
                    <a:lnTo>
                      <a:pt x="986" y="3657"/>
                    </a:lnTo>
                    <a:cubicBezTo>
                      <a:pt x="973" y="3737"/>
                      <a:pt x="960" y="3818"/>
                      <a:pt x="944" y="3898"/>
                    </a:cubicBezTo>
                    <a:cubicBezTo>
                      <a:pt x="925" y="3978"/>
                      <a:pt x="902" y="4055"/>
                      <a:pt x="874" y="4133"/>
                    </a:cubicBezTo>
                    <a:cubicBezTo>
                      <a:pt x="864" y="4152"/>
                      <a:pt x="883" y="4171"/>
                      <a:pt x="899" y="4178"/>
                    </a:cubicBezTo>
                    <a:cubicBezTo>
                      <a:pt x="908" y="4178"/>
                      <a:pt x="918" y="4178"/>
                      <a:pt x="925" y="4171"/>
                    </a:cubicBezTo>
                    <a:cubicBezTo>
                      <a:pt x="935" y="4168"/>
                      <a:pt x="941" y="4159"/>
                      <a:pt x="944" y="4149"/>
                    </a:cubicBezTo>
                    <a:cubicBezTo>
                      <a:pt x="986" y="4043"/>
                      <a:pt x="1018" y="3930"/>
                      <a:pt x="1044" y="3818"/>
                    </a:cubicBezTo>
                    <a:cubicBezTo>
                      <a:pt x="1070" y="3699"/>
                      <a:pt x="1082" y="3576"/>
                      <a:pt x="1092" y="3454"/>
                    </a:cubicBezTo>
                    <a:cubicBezTo>
                      <a:pt x="1105" y="3325"/>
                      <a:pt x="1105" y="3197"/>
                      <a:pt x="1098" y="3068"/>
                    </a:cubicBezTo>
                    <a:cubicBezTo>
                      <a:pt x="1092" y="2958"/>
                      <a:pt x="1076" y="2846"/>
                      <a:pt x="1054" y="2736"/>
                    </a:cubicBezTo>
                    <a:cubicBezTo>
                      <a:pt x="1101" y="2662"/>
                      <a:pt x="1147" y="2588"/>
                      <a:pt x="1198" y="2521"/>
                    </a:cubicBezTo>
                    <a:cubicBezTo>
                      <a:pt x="1369" y="2298"/>
                      <a:pt x="1562" y="2102"/>
                      <a:pt x="1765" y="1912"/>
                    </a:cubicBezTo>
                    <a:cubicBezTo>
                      <a:pt x="1961" y="1732"/>
                      <a:pt x="2167" y="1555"/>
                      <a:pt x="2380" y="1387"/>
                    </a:cubicBezTo>
                    <a:cubicBezTo>
                      <a:pt x="2453" y="1333"/>
                      <a:pt x="2531" y="1278"/>
                      <a:pt x="2608" y="1224"/>
                    </a:cubicBezTo>
                    <a:cubicBezTo>
                      <a:pt x="2634" y="1313"/>
                      <a:pt x="2656" y="1407"/>
                      <a:pt x="2670" y="1500"/>
                    </a:cubicBezTo>
                    <a:cubicBezTo>
                      <a:pt x="2682" y="1594"/>
                      <a:pt x="2689" y="1687"/>
                      <a:pt x="2689" y="1780"/>
                    </a:cubicBezTo>
                    <a:cubicBezTo>
                      <a:pt x="2692" y="1876"/>
                      <a:pt x="2685" y="1973"/>
                      <a:pt x="2676" y="2066"/>
                    </a:cubicBezTo>
                    <a:cubicBezTo>
                      <a:pt x="2656" y="2234"/>
                      <a:pt x="2624" y="2398"/>
                      <a:pt x="2582" y="2562"/>
                    </a:cubicBezTo>
                    <a:cubicBezTo>
                      <a:pt x="2560" y="2649"/>
                      <a:pt x="2531" y="2736"/>
                      <a:pt x="2505" y="2820"/>
                    </a:cubicBezTo>
                    <a:cubicBezTo>
                      <a:pt x="2476" y="2904"/>
                      <a:pt x="2444" y="2990"/>
                      <a:pt x="2412" y="3071"/>
                    </a:cubicBezTo>
                    <a:cubicBezTo>
                      <a:pt x="2412" y="3071"/>
                      <a:pt x="2412" y="3071"/>
                      <a:pt x="2412" y="3071"/>
                    </a:cubicBezTo>
                    <a:lnTo>
                      <a:pt x="2412" y="3071"/>
                    </a:lnTo>
                    <a:cubicBezTo>
                      <a:pt x="2404" y="3091"/>
                      <a:pt x="2395" y="3115"/>
                      <a:pt x="2386" y="3139"/>
                    </a:cubicBezTo>
                    <a:cubicBezTo>
                      <a:pt x="2383" y="3148"/>
                      <a:pt x="2380" y="3155"/>
                      <a:pt x="2383" y="3164"/>
                    </a:cubicBezTo>
                    <a:cubicBezTo>
                      <a:pt x="2386" y="3174"/>
                      <a:pt x="2392" y="3183"/>
                      <a:pt x="2399" y="3186"/>
                    </a:cubicBezTo>
                    <a:cubicBezTo>
                      <a:pt x="2405" y="3190"/>
                      <a:pt x="2412" y="3192"/>
                      <a:pt x="2420" y="3192"/>
                    </a:cubicBezTo>
                    <a:cubicBezTo>
                      <a:pt x="2433" y="3192"/>
                      <a:pt x="2446" y="3186"/>
                      <a:pt x="2450" y="3174"/>
                    </a:cubicBezTo>
                    <a:cubicBezTo>
                      <a:pt x="2585" y="2849"/>
                      <a:pt x="2704" y="2514"/>
                      <a:pt x="2762" y="2163"/>
                    </a:cubicBezTo>
                    <a:cubicBezTo>
                      <a:pt x="2792" y="1992"/>
                      <a:pt x="2808" y="1818"/>
                      <a:pt x="2805" y="1645"/>
                    </a:cubicBezTo>
                    <a:cubicBezTo>
                      <a:pt x="2801" y="1475"/>
                      <a:pt x="2775" y="1301"/>
                      <a:pt x="2734" y="1133"/>
                    </a:cubicBezTo>
                    <a:cubicBezTo>
                      <a:pt x="3155" y="847"/>
                      <a:pt x="3600" y="599"/>
                      <a:pt x="4066" y="396"/>
                    </a:cubicBezTo>
                    <a:cubicBezTo>
                      <a:pt x="4099" y="383"/>
                      <a:pt x="4130" y="374"/>
                      <a:pt x="4160" y="361"/>
                    </a:cubicBezTo>
                    <a:cubicBezTo>
                      <a:pt x="4176" y="355"/>
                      <a:pt x="4188" y="348"/>
                      <a:pt x="4204" y="341"/>
                    </a:cubicBezTo>
                    <a:cubicBezTo>
                      <a:pt x="4234" y="325"/>
                      <a:pt x="4253" y="300"/>
                      <a:pt x="4272" y="270"/>
                    </a:cubicBezTo>
                    <a:cubicBezTo>
                      <a:pt x="4295" y="229"/>
                      <a:pt x="4301" y="181"/>
                      <a:pt x="4288" y="132"/>
                    </a:cubicBezTo>
                    <a:cubicBezTo>
                      <a:pt x="4276" y="87"/>
                      <a:pt x="4243" y="46"/>
                      <a:pt x="4201" y="22"/>
                    </a:cubicBezTo>
                    <a:cubicBezTo>
                      <a:pt x="4172" y="7"/>
                      <a:pt x="4143" y="0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4" name="Google Shape;1434;p35"/>
            <p:cNvSpPr txBox="1"/>
            <p:nvPr/>
          </p:nvSpPr>
          <p:spPr>
            <a:xfrm>
              <a:off x="759672" y="1131808"/>
              <a:ext cx="3681300" cy="175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800" dirty="0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3. </a:t>
              </a:r>
              <a:r>
                <a:rPr lang="fr" sz="4800" dirty="0" err="1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Những</a:t>
              </a:r>
              <a:r>
                <a:rPr lang="fr" sz="4800" dirty="0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 </a:t>
              </a:r>
              <a:r>
                <a:rPr lang="fr" sz="4800" dirty="0" err="1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đoạn</a:t>
              </a:r>
              <a:r>
                <a:rPr lang="fr" sz="4800" dirty="0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 </a:t>
              </a:r>
              <a:r>
                <a:rPr lang="fr" sz="4800" dirty="0" err="1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văn</a:t>
              </a:r>
              <a:r>
                <a:rPr lang="fr" sz="4800" dirty="0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 </a:t>
              </a:r>
              <a:r>
                <a:rPr lang="fr" sz="4800" dirty="0" err="1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hay</a:t>
              </a:r>
              <a:endParaRPr sz="1800" dirty="0">
                <a:latin typeface="#9Slide07 IcielBaliho Script" pitchFamily="2" charset="77"/>
                <a:ea typeface="Patrick Hand SC"/>
                <a:cs typeface="Patrick Hand SC"/>
                <a:sym typeface="Patrick Hand SC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8"/>
          <p:cNvSpPr/>
          <p:nvPr/>
        </p:nvSpPr>
        <p:spPr>
          <a:xfrm>
            <a:off x="1093950" y="1409700"/>
            <a:ext cx="5372100" cy="2470500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 txBox="1"/>
          <p:nvPr/>
        </p:nvSpPr>
        <p:spPr>
          <a:xfrm>
            <a:off x="1712242" y="1820077"/>
            <a:ext cx="43122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 dirty="0"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4. </a:t>
            </a:r>
            <a:r>
              <a:rPr lang="fr" sz="4800" dirty="0" err="1"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Viết</a:t>
            </a:r>
            <a:r>
              <a:rPr lang="fr" sz="4800" dirty="0"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 </a:t>
            </a:r>
            <a:r>
              <a:rPr lang="fr" sz="4800" dirty="0" err="1"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lại</a:t>
            </a:r>
            <a:r>
              <a:rPr lang="fr" sz="4800" dirty="0"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 </a:t>
            </a:r>
            <a:r>
              <a:rPr lang="fr" sz="4800" dirty="0" err="1"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đoạn</a:t>
            </a:r>
            <a:r>
              <a:rPr lang="fr" sz="4800" dirty="0"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 </a:t>
            </a:r>
            <a:r>
              <a:rPr lang="fr" sz="4800" dirty="0" err="1">
                <a:solidFill>
                  <a:schemeClr val="lt2"/>
                </a:solidFill>
                <a:latin typeface="#9Slide07 IcielBaliho Script" pitchFamily="2" charset="77"/>
                <a:ea typeface="Patrick Hand SC"/>
                <a:cs typeface="Patrick Hand SC"/>
                <a:sym typeface="Barrio"/>
              </a:rPr>
              <a:t>văn</a:t>
            </a:r>
            <a:endParaRPr sz="1100" dirty="0">
              <a:latin typeface="#9Slide07 IcielBaliho Script" pitchFamily="2" charset="77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68" name="Google Shape;668;p28"/>
          <p:cNvSpPr/>
          <p:nvPr/>
        </p:nvSpPr>
        <p:spPr>
          <a:xfrm rot="5400000">
            <a:off x="481434" y="1178343"/>
            <a:ext cx="839636" cy="1549276"/>
          </a:xfrm>
          <a:custGeom>
            <a:avLst/>
            <a:gdLst/>
            <a:ahLst/>
            <a:cxnLst/>
            <a:rect l="l" t="t" r="r" b="b"/>
            <a:pathLst>
              <a:path w="6207" h="11453" extrusionOk="0">
                <a:moveTo>
                  <a:pt x="4745" y="1"/>
                </a:moveTo>
                <a:cubicBezTo>
                  <a:pt x="4588" y="1"/>
                  <a:pt x="4420" y="20"/>
                  <a:pt x="4249" y="65"/>
                </a:cubicBezTo>
                <a:cubicBezTo>
                  <a:pt x="3973" y="133"/>
                  <a:pt x="3693" y="248"/>
                  <a:pt x="3397" y="413"/>
                </a:cubicBezTo>
                <a:cubicBezTo>
                  <a:pt x="3139" y="557"/>
                  <a:pt x="2888" y="728"/>
                  <a:pt x="2647" y="921"/>
                </a:cubicBezTo>
                <a:cubicBezTo>
                  <a:pt x="2450" y="1082"/>
                  <a:pt x="2254" y="1269"/>
                  <a:pt x="2045" y="1498"/>
                </a:cubicBezTo>
                <a:cubicBezTo>
                  <a:pt x="1832" y="1732"/>
                  <a:pt x="1630" y="1990"/>
                  <a:pt x="1446" y="2257"/>
                </a:cubicBezTo>
                <a:cubicBezTo>
                  <a:pt x="1092" y="2781"/>
                  <a:pt x="800" y="3361"/>
                  <a:pt x="580" y="3979"/>
                </a:cubicBezTo>
                <a:cubicBezTo>
                  <a:pt x="372" y="4571"/>
                  <a:pt x="226" y="5205"/>
                  <a:pt x="149" y="5868"/>
                </a:cubicBezTo>
                <a:cubicBezTo>
                  <a:pt x="1" y="7130"/>
                  <a:pt x="124" y="8463"/>
                  <a:pt x="497" y="9724"/>
                </a:cubicBezTo>
                <a:cubicBezTo>
                  <a:pt x="626" y="10155"/>
                  <a:pt x="783" y="10575"/>
                  <a:pt x="962" y="10974"/>
                </a:cubicBezTo>
                <a:lnTo>
                  <a:pt x="962" y="10974"/>
                </a:lnTo>
                <a:cubicBezTo>
                  <a:pt x="961" y="10973"/>
                  <a:pt x="960" y="10973"/>
                  <a:pt x="960" y="10973"/>
                </a:cubicBezTo>
                <a:cubicBezTo>
                  <a:pt x="957" y="10973"/>
                  <a:pt x="951" y="10977"/>
                  <a:pt x="947" y="10980"/>
                </a:cubicBezTo>
                <a:cubicBezTo>
                  <a:pt x="905" y="10996"/>
                  <a:pt x="874" y="11031"/>
                  <a:pt x="858" y="11073"/>
                </a:cubicBezTo>
                <a:cubicBezTo>
                  <a:pt x="841" y="11115"/>
                  <a:pt x="841" y="11163"/>
                  <a:pt x="861" y="11205"/>
                </a:cubicBezTo>
                <a:cubicBezTo>
                  <a:pt x="883" y="11253"/>
                  <a:pt x="919" y="11279"/>
                  <a:pt x="954" y="11295"/>
                </a:cubicBezTo>
                <a:cubicBezTo>
                  <a:pt x="1009" y="11321"/>
                  <a:pt x="1073" y="11353"/>
                  <a:pt x="1140" y="11379"/>
                </a:cubicBezTo>
                <a:cubicBezTo>
                  <a:pt x="1202" y="11404"/>
                  <a:pt x="1272" y="11424"/>
                  <a:pt x="1360" y="11440"/>
                </a:cubicBezTo>
                <a:cubicBezTo>
                  <a:pt x="1411" y="11449"/>
                  <a:pt x="1466" y="11452"/>
                  <a:pt x="1517" y="11452"/>
                </a:cubicBezTo>
                <a:cubicBezTo>
                  <a:pt x="1584" y="11452"/>
                  <a:pt x="1649" y="11446"/>
                  <a:pt x="1710" y="11433"/>
                </a:cubicBezTo>
                <a:cubicBezTo>
                  <a:pt x="1826" y="11408"/>
                  <a:pt x="1936" y="11356"/>
                  <a:pt x="2045" y="11279"/>
                </a:cubicBezTo>
                <a:cubicBezTo>
                  <a:pt x="2125" y="11225"/>
                  <a:pt x="2202" y="11147"/>
                  <a:pt x="2287" y="11041"/>
                </a:cubicBezTo>
                <a:cubicBezTo>
                  <a:pt x="2364" y="10944"/>
                  <a:pt x="2425" y="10834"/>
                  <a:pt x="2480" y="10732"/>
                </a:cubicBezTo>
                <a:cubicBezTo>
                  <a:pt x="2528" y="10641"/>
                  <a:pt x="2573" y="10539"/>
                  <a:pt x="2621" y="10413"/>
                </a:cubicBezTo>
                <a:cubicBezTo>
                  <a:pt x="2701" y="10204"/>
                  <a:pt x="2762" y="9995"/>
                  <a:pt x="2830" y="9760"/>
                </a:cubicBezTo>
                <a:cubicBezTo>
                  <a:pt x="3249" y="8308"/>
                  <a:pt x="3860" y="6947"/>
                  <a:pt x="4649" y="5347"/>
                </a:cubicBezTo>
                <a:lnTo>
                  <a:pt x="4732" y="5176"/>
                </a:lnTo>
                <a:cubicBezTo>
                  <a:pt x="4878" y="4886"/>
                  <a:pt x="5016" y="4604"/>
                  <a:pt x="5161" y="4323"/>
                </a:cubicBezTo>
                <a:cubicBezTo>
                  <a:pt x="5212" y="4221"/>
                  <a:pt x="5264" y="4121"/>
                  <a:pt x="5319" y="4021"/>
                </a:cubicBezTo>
                <a:lnTo>
                  <a:pt x="5335" y="3986"/>
                </a:lnTo>
                <a:cubicBezTo>
                  <a:pt x="5393" y="3879"/>
                  <a:pt x="5447" y="3773"/>
                  <a:pt x="5502" y="3664"/>
                </a:cubicBezTo>
                <a:cubicBezTo>
                  <a:pt x="5740" y="3194"/>
                  <a:pt x="6004" y="2627"/>
                  <a:pt x="6133" y="2022"/>
                </a:cubicBezTo>
                <a:cubicBezTo>
                  <a:pt x="6194" y="1729"/>
                  <a:pt x="6207" y="1456"/>
                  <a:pt x="6174" y="1205"/>
                </a:cubicBezTo>
                <a:cubicBezTo>
                  <a:pt x="6136" y="931"/>
                  <a:pt x="6026" y="686"/>
                  <a:pt x="5856" y="490"/>
                </a:cubicBezTo>
                <a:cubicBezTo>
                  <a:pt x="5763" y="381"/>
                  <a:pt x="5650" y="287"/>
                  <a:pt x="5524" y="210"/>
                </a:cubicBezTo>
                <a:cubicBezTo>
                  <a:pt x="5393" y="130"/>
                  <a:pt x="5254" y="75"/>
                  <a:pt x="5099" y="39"/>
                </a:cubicBezTo>
                <a:cubicBezTo>
                  <a:pt x="4987" y="14"/>
                  <a:pt x="4867" y="1"/>
                  <a:pt x="47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 rot="5400000">
            <a:off x="41739" y="3318780"/>
            <a:ext cx="648" cy="130"/>
          </a:xfrm>
          <a:custGeom>
            <a:avLst/>
            <a:gdLst/>
            <a:ahLst/>
            <a:cxnLst/>
            <a:rect l="l" t="t" r="r" b="b"/>
            <a:pathLst>
              <a:path w="5" h="1" extrusionOk="0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28"/>
          <p:cNvGrpSpPr/>
          <p:nvPr/>
        </p:nvGrpSpPr>
        <p:grpSpPr>
          <a:xfrm rot="1460122">
            <a:off x="2547513" y="398238"/>
            <a:ext cx="1810184" cy="628376"/>
            <a:chOff x="1091381" y="121625"/>
            <a:chExt cx="1810083" cy="628340"/>
          </a:xfrm>
        </p:grpSpPr>
        <p:sp>
          <p:nvSpPr>
            <p:cNvPr id="671" name="Google Shape;671;p28"/>
            <p:cNvSpPr/>
            <p:nvPr/>
          </p:nvSpPr>
          <p:spPr>
            <a:xfrm rot="5400000">
              <a:off x="1784519" y="-445302"/>
              <a:ext cx="550018" cy="1683872"/>
            </a:xfrm>
            <a:custGeom>
              <a:avLst/>
              <a:gdLst/>
              <a:ahLst/>
              <a:cxnLst/>
              <a:rect l="l" t="t" r="r" b="b"/>
              <a:pathLst>
                <a:path w="4066" h="12448" extrusionOk="0">
                  <a:moveTo>
                    <a:pt x="1928" y="0"/>
                  </a:moveTo>
                  <a:cubicBezTo>
                    <a:pt x="1870" y="0"/>
                    <a:pt x="1812" y="4"/>
                    <a:pt x="1754" y="14"/>
                  </a:cubicBezTo>
                  <a:cubicBezTo>
                    <a:pt x="1696" y="23"/>
                    <a:pt x="1625" y="42"/>
                    <a:pt x="1551" y="68"/>
                  </a:cubicBezTo>
                  <a:cubicBezTo>
                    <a:pt x="1439" y="107"/>
                    <a:pt x="1323" y="171"/>
                    <a:pt x="1200" y="262"/>
                  </a:cubicBezTo>
                  <a:cubicBezTo>
                    <a:pt x="1092" y="339"/>
                    <a:pt x="991" y="438"/>
                    <a:pt x="875" y="574"/>
                  </a:cubicBezTo>
                  <a:cubicBezTo>
                    <a:pt x="786" y="676"/>
                    <a:pt x="698" y="802"/>
                    <a:pt x="599" y="973"/>
                  </a:cubicBezTo>
                  <a:cubicBezTo>
                    <a:pt x="428" y="1269"/>
                    <a:pt x="293" y="1594"/>
                    <a:pt x="199" y="1935"/>
                  </a:cubicBezTo>
                  <a:cubicBezTo>
                    <a:pt x="110" y="2263"/>
                    <a:pt x="52" y="2608"/>
                    <a:pt x="22" y="2958"/>
                  </a:cubicBezTo>
                  <a:cubicBezTo>
                    <a:pt x="0" y="3274"/>
                    <a:pt x="0" y="3612"/>
                    <a:pt x="29" y="4001"/>
                  </a:cubicBezTo>
                  <a:cubicBezTo>
                    <a:pt x="55" y="4362"/>
                    <a:pt x="110" y="4726"/>
                    <a:pt x="151" y="4999"/>
                  </a:cubicBezTo>
                  <a:cubicBezTo>
                    <a:pt x="203" y="5324"/>
                    <a:pt x="267" y="5656"/>
                    <a:pt x="341" y="5978"/>
                  </a:cubicBezTo>
                  <a:cubicBezTo>
                    <a:pt x="640" y="7330"/>
                    <a:pt x="1104" y="8566"/>
                    <a:pt x="1719" y="9659"/>
                  </a:cubicBezTo>
                  <a:cubicBezTo>
                    <a:pt x="1989" y="10139"/>
                    <a:pt x="2298" y="10606"/>
                    <a:pt x="2643" y="11047"/>
                  </a:cubicBezTo>
                  <a:cubicBezTo>
                    <a:pt x="2942" y="11430"/>
                    <a:pt x="3283" y="11807"/>
                    <a:pt x="3656" y="12161"/>
                  </a:cubicBezTo>
                  <a:cubicBezTo>
                    <a:pt x="3672" y="12219"/>
                    <a:pt x="3689" y="12280"/>
                    <a:pt x="3708" y="12341"/>
                  </a:cubicBezTo>
                  <a:cubicBezTo>
                    <a:pt x="3721" y="12370"/>
                    <a:pt x="3740" y="12392"/>
                    <a:pt x="3766" y="12415"/>
                  </a:cubicBezTo>
                  <a:cubicBezTo>
                    <a:pt x="3798" y="12437"/>
                    <a:pt x="3834" y="12447"/>
                    <a:pt x="3872" y="12447"/>
                  </a:cubicBezTo>
                  <a:lnTo>
                    <a:pt x="3901" y="12447"/>
                  </a:lnTo>
                  <a:cubicBezTo>
                    <a:pt x="3998" y="12431"/>
                    <a:pt x="4066" y="12341"/>
                    <a:pt x="4052" y="12238"/>
                  </a:cubicBezTo>
                  <a:cubicBezTo>
                    <a:pt x="4042" y="12164"/>
                    <a:pt x="4033" y="12090"/>
                    <a:pt x="4023" y="12015"/>
                  </a:cubicBezTo>
                  <a:cubicBezTo>
                    <a:pt x="4014" y="11942"/>
                    <a:pt x="4001" y="11865"/>
                    <a:pt x="3994" y="11791"/>
                  </a:cubicBezTo>
                  <a:cubicBezTo>
                    <a:pt x="3975" y="11636"/>
                    <a:pt x="3962" y="11488"/>
                    <a:pt x="3950" y="11308"/>
                  </a:cubicBezTo>
                  <a:cubicBezTo>
                    <a:pt x="3930" y="11041"/>
                    <a:pt x="3917" y="10745"/>
                    <a:pt x="3907" y="10374"/>
                  </a:cubicBezTo>
                  <a:cubicBezTo>
                    <a:pt x="3901" y="10033"/>
                    <a:pt x="3901" y="9683"/>
                    <a:pt x="3898" y="9344"/>
                  </a:cubicBezTo>
                  <a:lnTo>
                    <a:pt x="3898" y="9051"/>
                  </a:lnTo>
                  <a:cubicBezTo>
                    <a:pt x="3898" y="8833"/>
                    <a:pt x="3895" y="8613"/>
                    <a:pt x="3892" y="8395"/>
                  </a:cubicBezTo>
                  <a:cubicBezTo>
                    <a:pt x="3888" y="8292"/>
                    <a:pt x="3885" y="8192"/>
                    <a:pt x="3882" y="8092"/>
                  </a:cubicBezTo>
                  <a:cubicBezTo>
                    <a:pt x="3879" y="7989"/>
                    <a:pt x="3876" y="7890"/>
                    <a:pt x="3872" y="7790"/>
                  </a:cubicBezTo>
                  <a:lnTo>
                    <a:pt x="3865" y="7816"/>
                  </a:lnTo>
                  <a:cubicBezTo>
                    <a:pt x="3865" y="7442"/>
                    <a:pt x="3865" y="7065"/>
                    <a:pt x="3862" y="6699"/>
                  </a:cubicBezTo>
                  <a:lnTo>
                    <a:pt x="3862" y="6685"/>
                  </a:lnTo>
                  <a:lnTo>
                    <a:pt x="3862" y="6602"/>
                  </a:lnTo>
                  <a:lnTo>
                    <a:pt x="3862" y="6470"/>
                  </a:lnTo>
                  <a:lnTo>
                    <a:pt x="3862" y="6338"/>
                  </a:lnTo>
                  <a:lnTo>
                    <a:pt x="3862" y="5948"/>
                  </a:lnTo>
                  <a:cubicBezTo>
                    <a:pt x="3856" y="5134"/>
                    <a:pt x="3830" y="4510"/>
                    <a:pt x="3782" y="3924"/>
                  </a:cubicBezTo>
                  <a:cubicBezTo>
                    <a:pt x="3721" y="3203"/>
                    <a:pt x="3614" y="2579"/>
                    <a:pt x="3460" y="2012"/>
                  </a:cubicBezTo>
                  <a:cubicBezTo>
                    <a:pt x="3370" y="1684"/>
                    <a:pt x="3267" y="1388"/>
                    <a:pt x="3148" y="1114"/>
                  </a:cubicBezTo>
                  <a:cubicBezTo>
                    <a:pt x="3077" y="950"/>
                    <a:pt x="3013" y="818"/>
                    <a:pt x="2945" y="699"/>
                  </a:cubicBezTo>
                  <a:cubicBezTo>
                    <a:pt x="2858" y="544"/>
                    <a:pt x="2765" y="419"/>
                    <a:pt x="2662" y="323"/>
                  </a:cubicBezTo>
                  <a:cubicBezTo>
                    <a:pt x="2601" y="265"/>
                    <a:pt x="2549" y="220"/>
                    <a:pt x="2497" y="184"/>
                  </a:cubicBezTo>
                  <a:cubicBezTo>
                    <a:pt x="2443" y="146"/>
                    <a:pt x="2378" y="110"/>
                    <a:pt x="2308" y="78"/>
                  </a:cubicBezTo>
                  <a:cubicBezTo>
                    <a:pt x="2246" y="52"/>
                    <a:pt x="2182" y="36"/>
                    <a:pt x="2121" y="20"/>
                  </a:cubicBezTo>
                  <a:cubicBezTo>
                    <a:pt x="2066" y="7"/>
                    <a:pt x="2008" y="0"/>
                    <a:pt x="1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 rot="5400000">
              <a:off x="1666357" y="-385850"/>
              <a:ext cx="560840" cy="1710791"/>
            </a:xfrm>
            <a:custGeom>
              <a:avLst/>
              <a:gdLst/>
              <a:ahLst/>
              <a:cxnLst/>
              <a:rect l="l" t="t" r="r" b="b"/>
              <a:pathLst>
                <a:path w="4146" h="12647" extrusionOk="0">
                  <a:moveTo>
                    <a:pt x="1082" y="0"/>
                  </a:moveTo>
                  <a:cubicBezTo>
                    <a:pt x="1062" y="0"/>
                    <a:pt x="1046" y="10"/>
                    <a:pt x="1043" y="33"/>
                  </a:cubicBezTo>
                  <a:cubicBezTo>
                    <a:pt x="985" y="593"/>
                    <a:pt x="943" y="1153"/>
                    <a:pt x="921" y="1716"/>
                  </a:cubicBezTo>
                  <a:cubicBezTo>
                    <a:pt x="905" y="1694"/>
                    <a:pt x="885" y="1674"/>
                    <a:pt x="869" y="1652"/>
                  </a:cubicBezTo>
                  <a:cubicBezTo>
                    <a:pt x="824" y="1587"/>
                    <a:pt x="786" y="1520"/>
                    <a:pt x="747" y="1452"/>
                  </a:cubicBezTo>
                  <a:cubicBezTo>
                    <a:pt x="698" y="1359"/>
                    <a:pt x="660" y="1269"/>
                    <a:pt x="624" y="1172"/>
                  </a:cubicBezTo>
                  <a:cubicBezTo>
                    <a:pt x="589" y="1072"/>
                    <a:pt x="560" y="969"/>
                    <a:pt x="538" y="863"/>
                  </a:cubicBezTo>
                  <a:lnTo>
                    <a:pt x="538" y="866"/>
                  </a:lnTo>
                  <a:cubicBezTo>
                    <a:pt x="515" y="767"/>
                    <a:pt x="499" y="667"/>
                    <a:pt x="486" y="567"/>
                  </a:cubicBezTo>
                  <a:cubicBezTo>
                    <a:pt x="486" y="551"/>
                    <a:pt x="473" y="538"/>
                    <a:pt x="457" y="538"/>
                  </a:cubicBezTo>
                  <a:cubicBezTo>
                    <a:pt x="441" y="541"/>
                    <a:pt x="428" y="554"/>
                    <a:pt x="431" y="570"/>
                  </a:cubicBezTo>
                  <a:cubicBezTo>
                    <a:pt x="454" y="808"/>
                    <a:pt x="502" y="1040"/>
                    <a:pt x="579" y="1266"/>
                  </a:cubicBezTo>
                  <a:cubicBezTo>
                    <a:pt x="618" y="1381"/>
                    <a:pt x="666" y="1497"/>
                    <a:pt x="728" y="1603"/>
                  </a:cubicBezTo>
                  <a:cubicBezTo>
                    <a:pt x="753" y="1655"/>
                    <a:pt x="786" y="1707"/>
                    <a:pt x="820" y="1751"/>
                  </a:cubicBezTo>
                  <a:cubicBezTo>
                    <a:pt x="847" y="1793"/>
                    <a:pt x="878" y="1829"/>
                    <a:pt x="914" y="1861"/>
                  </a:cubicBezTo>
                  <a:cubicBezTo>
                    <a:pt x="908" y="2028"/>
                    <a:pt x="905" y="2196"/>
                    <a:pt x="905" y="2363"/>
                  </a:cubicBezTo>
                  <a:cubicBezTo>
                    <a:pt x="898" y="2894"/>
                    <a:pt x="914" y="3429"/>
                    <a:pt x="953" y="3959"/>
                  </a:cubicBezTo>
                  <a:cubicBezTo>
                    <a:pt x="878" y="3895"/>
                    <a:pt x="808" y="3827"/>
                    <a:pt x="743" y="3757"/>
                  </a:cubicBezTo>
                  <a:cubicBezTo>
                    <a:pt x="740" y="3757"/>
                    <a:pt x="740" y="3754"/>
                    <a:pt x="740" y="3754"/>
                  </a:cubicBezTo>
                  <a:cubicBezTo>
                    <a:pt x="737" y="3750"/>
                    <a:pt x="737" y="3750"/>
                    <a:pt x="734" y="3747"/>
                  </a:cubicBezTo>
                  <a:lnTo>
                    <a:pt x="734" y="3747"/>
                  </a:lnTo>
                  <a:lnTo>
                    <a:pt x="737" y="3750"/>
                  </a:lnTo>
                  <a:cubicBezTo>
                    <a:pt x="663" y="3666"/>
                    <a:pt x="596" y="3583"/>
                    <a:pt x="535" y="3493"/>
                  </a:cubicBezTo>
                  <a:cubicBezTo>
                    <a:pt x="467" y="3393"/>
                    <a:pt x="409" y="3293"/>
                    <a:pt x="351" y="3187"/>
                  </a:cubicBezTo>
                  <a:cubicBezTo>
                    <a:pt x="351" y="3187"/>
                    <a:pt x="351" y="3184"/>
                    <a:pt x="348" y="3181"/>
                  </a:cubicBezTo>
                  <a:cubicBezTo>
                    <a:pt x="226" y="2943"/>
                    <a:pt x="132" y="2685"/>
                    <a:pt x="71" y="2421"/>
                  </a:cubicBezTo>
                  <a:lnTo>
                    <a:pt x="71" y="2424"/>
                  </a:lnTo>
                  <a:cubicBezTo>
                    <a:pt x="67" y="2408"/>
                    <a:pt x="64" y="2392"/>
                    <a:pt x="61" y="2379"/>
                  </a:cubicBezTo>
                  <a:cubicBezTo>
                    <a:pt x="58" y="2363"/>
                    <a:pt x="48" y="2350"/>
                    <a:pt x="33" y="2350"/>
                  </a:cubicBezTo>
                  <a:lnTo>
                    <a:pt x="29" y="2350"/>
                  </a:lnTo>
                  <a:cubicBezTo>
                    <a:pt x="16" y="2353"/>
                    <a:pt x="0" y="2366"/>
                    <a:pt x="3" y="2383"/>
                  </a:cubicBezTo>
                  <a:cubicBezTo>
                    <a:pt x="71" y="2711"/>
                    <a:pt x="187" y="3029"/>
                    <a:pt x="342" y="3329"/>
                  </a:cubicBezTo>
                  <a:cubicBezTo>
                    <a:pt x="419" y="3479"/>
                    <a:pt x="511" y="3625"/>
                    <a:pt x="615" y="3763"/>
                  </a:cubicBezTo>
                  <a:cubicBezTo>
                    <a:pt x="715" y="3895"/>
                    <a:pt x="827" y="4014"/>
                    <a:pt x="959" y="4114"/>
                  </a:cubicBezTo>
                  <a:cubicBezTo>
                    <a:pt x="959" y="4117"/>
                    <a:pt x="963" y="4117"/>
                    <a:pt x="966" y="4117"/>
                  </a:cubicBezTo>
                  <a:cubicBezTo>
                    <a:pt x="979" y="4291"/>
                    <a:pt x="994" y="4461"/>
                    <a:pt x="1014" y="4632"/>
                  </a:cubicBezTo>
                  <a:cubicBezTo>
                    <a:pt x="1075" y="5186"/>
                    <a:pt x="1159" y="5736"/>
                    <a:pt x="1272" y="6284"/>
                  </a:cubicBezTo>
                  <a:cubicBezTo>
                    <a:pt x="1149" y="6177"/>
                    <a:pt x="1027" y="6067"/>
                    <a:pt x="917" y="5948"/>
                  </a:cubicBezTo>
                  <a:lnTo>
                    <a:pt x="917" y="5951"/>
                  </a:lnTo>
                  <a:cubicBezTo>
                    <a:pt x="856" y="5881"/>
                    <a:pt x="795" y="5810"/>
                    <a:pt x="734" y="5733"/>
                  </a:cubicBezTo>
                  <a:cubicBezTo>
                    <a:pt x="673" y="5656"/>
                    <a:pt x="615" y="5572"/>
                    <a:pt x="557" y="5488"/>
                  </a:cubicBezTo>
                  <a:cubicBezTo>
                    <a:pt x="441" y="5324"/>
                    <a:pt x="338" y="5150"/>
                    <a:pt x="241" y="4977"/>
                  </a:cubicBezTo>
                  <a:cubicBezTo>
                    <a:pt x="235" y="4966"/>
                    <a:pt x="226" y="4963"/>
                    <a:pt x="216" y="4963"/>
                  </a:cubicBezTo>
                  <a:cubicBezTo>
                    <a:pt x="209" y="4963"/>
                    <a:pt x="202" y="4963"/>
                    <a:pt x="199" y="4966"/>
                  </a:cubicBezTo>
                  <a:cubicBezTo>
                    <a:pt x="187" y="4977"/>
                    <a:pt x="183" y="4996"/>
                    <a:pt x="193" y="5009"/>
                  </a:cubicBezTo>
                  <a:cubicBezTo>
                    <a:pt x="270" y="5150"/>
                    <a:pt x="354" y="5292"/>
                    <a:pt x="441" y="5430"/>
                  </a:cubicBezTo>
                  <a:cubicBezTo>
                    <a:pt x="525" y="5562"/>
                    <a:pt x="615" y="5694"/>
                    <a:pt x="712" y="5820"/>
                  </a:cubicBezTo>
                  <a:cubicBezTo>
                    <a:pt x="805" y="5945"/>
                    <a:pt x="905" y="6067"/>
                    <a:pt x="1007" y="6187"/>
                  </a:cubicBezTo>
                  <a:cubicBezTo>
                    <a:pt x="1101" y="6290"/>
                    <a:pt x="1200" y="6386"/>
                    <a:pt x="1310" y="6473"/>
                  </a:cubicBezTo>
                  <a:cubicBezTo>
                    <a:pt x="1342" y="6615"/>
                    <a:pt x="1371" y="6759"/>
                    <a:pt x="1407" y="6902"/>
                  </a:cubicBezTo>
                  <a:cubicBezTo>
                    <a:pt x="1551" y="7520"/>
                    <a:pt x="1728" y="8127"/>
                    <a:pt x="1918" y="8729"/>
                  </a:cubicBezTo>
                  <a:cubicBezTo>
                    <a:pt x="1879" y="8707"/>
                    <a:pt x="1841" y="8684"/>
                    <a:pt x="1802" y="8659"/>
                  </a:cubicBezTo>
                  <a:cubicBezTo>
                    <a:pt x="1706" y="8594"/>
                    <a:pt x="1612" y="8527"/>
                    <a:pt x="1523" y="8450"/>
                  </a:cubicBezTo>
                  <a:cubicBezTo>
                    <a:pt x="1429" y="8369"/>
                    <a:pt x="1342" y="8282"/>
                    <a:pt x="1258" y="8192"/>
                  </a:cubicBezTo>
                  <a:lnTo>
                    <a:pt x="1258" y="8192"/>
                  </a:lnTo>
                  <a:cubicBezTo>
                    <a:pt x="1258" y="8192"/>
                    <a:pt x="1258" y="8192"/>
                    <a:pt x="1258" y="8192"/>
                  </a:cubicBezTo>
                  <a:lnTo>
                    <a:pt x="1258" y="8192"/>
                  </a:lnTo>
                  <a:cubicBezTo>
                    <a:pt x="1158" y="8081"/>
                    <a:pt x="1067" y="7967"/>
                    <a:pt x="985" y="7841"/>
                  </a:cubicBezTo>
                  <a:cubicBezTo>
                    <a:pt x="979" y="7835"/>
                    <a:pt x="969" y="7832"/>
                    <a:pt x="959" y="7832"/>
                  </a:cubicBezTo>
                  <a:cubicBezTo>
                    <a:pt x="956" y="7832"/>
                    <a:pt x="949" y="7832"/>
                    <a:pt x="943" y="7835"/>
                  </a:cubicBezTo>
                  <a:cubicBezTo>
                    <a:pt x="930" y="7844"/>
                    <a:pt x="927" y="7863"/>
                    <a:pt x="936" y="7876"/>
                  </a:cubicBezTo>
                  <a:cubicBezTo>
                    <a:pt x="1078" y="8089"/>
                    <a:pt x="1245" y="8285"/>
                    <a:pt x="1429" y="8466"/>
                  </a:cubicBezTo>
                  <a:cubicBezTo>
                    <a:pt x="1523" y="8555"/>
                    <a:pt x="1619" y="8646"/>
                    <a:pt x="1719" y="8729"/>
                  </a:cubicBezTo>
                  <a:cubicBezTo>
                    <a:pt x="1799" y="8797"/>
                    <a:pt x="1886" y="8858"/>
                    <a:pt x="1976" y="8916"/>
                  </a:cubicBezTo>
                  <a:cubicBezTo>
                    <a:pt x="1986" y="8939"/>
                    <a:pt x="1992" y="8964"/>
                    <a:pt x="2002" y="8990"/>
                  </a:cubicBezTo>
                  <a:cubicBezTo>
                    <a:pt x="2211" y="9637"/>
                    <a:pt x="2446" y="10274"/>
                    <a:pt x="2739" y="10889"/>
                  </a:cubicBezTo>
                  <a:cubicBezTo>
                    <a:pt x="2881" y="11189"/>
                    <a:pt x="3038" y="11481"/>
                    <a:pt x="3215" y="11764"/>
                  </a:cubicBezTo>
                  <a:cubicBezTo>
                    <a:pt x="3393" y="12051"/>
                    <a:pt x="3589" y="12334"/>
                    <a:pt x="3821" y="12582"/>
                  </a:cubicBezTo>
                  <a:cubicBezTo>
                    <a:pt x="3849" y="12618"/>
                    <a:pt x="3888" y="12640"/>
                    <a:pt x="3933" y="12646"/>
                  </a:cubicBezTo>
                  <a:cubicBezTo>
                    <a:pt x="3938" y="12647"/>
                    <a:pt x="3943" y="12647"/>
                    <a:pt x="3948" y="12647"/>
                  </a:cubicBezTo>
                  <a:cubicBezTo>
                    <a:pt x="3990" y="12647"/>
                    <a:pt x="4030" y="12634"/>
                    <a:pt x="4062" y="12605"/>
                  </a:cubicBezTo>
                  <a:cubicBezTo>
                    <a:pt x="4136" y="12547"/>
                    <a:pt x="4146" y="12437"/>
                    <a:pt x="4084" y="12363"/>
                  </a:cubicBezTo>
                  <a:cubicBezTo>
                    <a:pt x="3972" y="12218"/>
                    <a:pt x="3856" y="12073"/>
                    <a:pt x="3750" y="11926"/>
                  </a:cubicBezTo>
                  <a:cubicBezTo>
                    <a:pt x="3644" y="11777"/>
                    <a:pt x="3543" y="11629"/>
                    <a:pt x="3447" y="11478"/>
                  </a:cubicBezTo>
                  <a:cubicBezTo>
                    <a:pt x="3087" y="10895"/>
                    <a:pt x="2800" y="10274"/>
                    <a:pt x="2543" y="9640"/>
                  </a:cubicBezTo>
                  <a:cubicBezTo>
                    <a:pt x="2433" y="9370"/>
                    <a:pt x="2331" y="9096"/>
                    <a:pt x="2234" y="8820"/>
                  </a:cubicBezTo>
                  <a:cubicBezTo>
                    <a:pt x="2301" y="8646"/>
                    <a:pt x="2356" y="8466"/>
                    <a:pt x="2408" y="8285"/>
                  </a:cubicBezTo>
                  <a:cubicBezTo>
                    <a:pt x="2459" y="8092"/>
                    <a:pt x="2508" y="7899"/>
                    <a:pt x="2549" y="7703"/>
                  </a:cubicBezTo>
                  <a:cubicBezTo>
                    <a:pt x="2591" y="7506"/>
                    <a:pt x="2626" y="7310"/>
                    <a:pt x="2662" y="7114"/>
                  </a:cubicBezTo>
                  <a:cubicBezTo>
                    <a:pt x="2694" y="6914"/>
                    <a:pt x="2720" y="6715"/>
                    <a:pt x="2745" y="6515"/>
                  </a:cubicBezTo>
                  <a:cubicBezTo>
                    <a:pt x="2749" y="6499"/>
                    <a:pt x="2742" y="6483"/>
                    <a:pt x="2726" y="6480"/>
                  </a:cubicBezTo>
                  <a:cubicBezTo>
                    <a:pt x="2723" y="6477"/>
                    <a:pt x="2723" y="6477"/>
                    <a:pt x="2720" y="6477"/>
                  </a:cubicBezTo>
                  <a:cubicBezTo>
                    <a:pt x="2707" y="6477"/>
                    <a:pt x="2691" y="6486"/>
                    <a:pt x="2691" y="6499"/>
                  </a:cubicBezTo>
                  <a:cubicBezTo>
                    <a:pt x="2668" y="6663"/>
                    <a:pt x="2640" y="6827"/>
                    <a:pt x="2610" y="6991"/>
                  </a:cubicBezTo>
                  <a:cubicBezTo>
                    <a:pt x="2582" y="7159"/>
                    <a:pt x="2546" y="7326"/>
                    <a:pt x="2504" y="7493"/>
                  </a:cubicBezTo>
                  <a:cubicBezTo>
                    <a:pt x="2466" y="7651"/>
                    <a:pt x="2420" y="7809"/>
                    <a:pt x="2372" y="7967"/>
                  </a:cubicBezTo>
                  <a:cubicBezTo>
                    <a:pt x="2324" y="8127"/>
                    <a:pt x="2266" y="8282"/>
                    <a:pt x="2202" y="8440"/>
                  </a:cubicBezTo>
                  <a:cubicBezTo>
                    <a:pt x="2185" y="8481"/>
                    <a:pt x="2166" y="8527"/>
                    <a:pt x="2147" y="8572"/>
                  </a:cubicBezTo>
                  <a:cubicBezTo>
                    <a:pt x="2050" y="8292"/>
                    <a:pt x="1954" y="8012"/>
                    <a:pt x="1863" y="7732"/>
                  </a:cubicBezTo>
                  <a:cubicBezTo>
                    <a:pt x="1822" y="7606"/>
                    <a:pt x="1783" y="7481"/>
                    <a:pt x="1744" y="7355"/>
                  </a:cubicBezTo>
                  <a:cubicBezTo>
                    <a:pt x="1667" y="7088"/>
                    <a:pt x="1593" y="6814"/>
                    <a:pt x="1526" y="6541"/>
                  </a:cubicBezTo>
                  <a:cubicBezTo>
                    <a:pt x="1529" y="6541"/>
                    <a:pt x="1535" y="6538"/>
                    <a:pt x="1539" y="6535"/>
                  </a:cubicBezTo>
                  <a:cubicBezTo>
                    <a:pt x="1612" y="6438"/>
                    <a:pt x="1677" y="6331"/>
                    <a:pt x="1735" y="6219"/>
                  </a:cubicBezTo>
                  <a:cubicBezTo>
                    <a:pt x="1793" y="6106"/>
                    <a:pt x="1848" y="5990"/>
                    <a:pt x="1896" y="5874"/>
                  </a:cubicBezTo>
                  <a:cubicBezTo>
                    <a:pt x="1986" y="5649"/>
                    <a:pt x="2063" y="5418"/>
                    <a:pt x="2131" y="5183"/>
                  </a:cubicBezTo>
                  <a:cubicBezTo>
                    <a:pt x="2276" y="4700"/>
                    <a:pt x="2372" y="4207"/>
                    <a:pt x="2494" y="3718"/>
                  </a:cubicBezTo>
                  <a:cubicBezTo>
                    <a:pt x="2497" y="3705"/>
                    <a:pt x="2488" y="3686"/>
                    <a:pt x="2472" y="3683"/>
                  </a:cubicBezTo>
                  <a:lnTo>
                    <a:pt x="2466" y="3683"/>
                  </a:lnTo>
                  <a:cubicBezTo>
                    <a:pt x="2453" y="3683"/>
                    <a:pt x="2440" y="3692"/>
                    <a:pt x="2436" y="3705"/>
                  </a:cubicBezTo>
                  <a:cubicBezTo>
                    <a:pt x="2362" y="3998"/>
                    <a:pt x="2292" y="4294"/>
                    <a:pt x="2215" y="4587"/>
                  </a:cubicBezTo>
                  <a:cubicBezTo>
                    <a:pt x="2137" y="4874"/>
                    <a:pt x="2050" y="5157"/>
                    <a:pt x="1941" y="5430"/>
                  </a:cubicBezTo>
                  <a:cubicBezTo>
                    <a:pt x="1906" y="5511"/>
                    <a:pt x="1870" y="5595"/>
                    <a:pt x="1829" y="5675"/>
                  </a:cubicBezTo>
                  <a:cubicBezTo>
                    <a:pt x="1809" y="5717"/>
                    <a:pt x="1790" y="5758"/>
                    <a:pt x="1767" y="5801"/>
                  </a:cubicBezTo>
                  <a:cubicBezTo>
                    <a:pt x="1744" y="5842"/>
                    <a:pt x="1722" y="5881"/>
                    <a:pt x="1700" y="5923"/>
                  </a:cubicBezTo>
                  <a:cubicBezTo>
                    <a:pt x="1655" y="6003"/>
                    <a:pt x="1606" y="6083"/>
                    <a:pt x="1554" y="6164"/>
                  </a:cubicBezTo>
                  <a:cubicBezTo>
                    <a:pt x="1526" y="6209"/>
                    <a:pt x="1496" y="6254"/>
                    <a:pt x="1468" y="6299"/>
                  </a:cubicBezTo>
                  <a:cubicBezTo>
                    <a:pt x="1374" y="5903"/>
                    <a:pt x="1294" y="5504"/>
                    <a:pt x="1230" y="5106"/>
                  </a:cubicBezTo>
                  <a:cubicBezTo>
                    <a:pt x="1178" y="4783"/>
                    <a:pt x="1136" y="4461"/>
                    <a:pt x="1104" y="4136"/>
                  </a:cubicBezTo>
                  <a:cubicBezTo>
                    <a:pt x="1107" y="4136"/>
                    <a:pt x="1110" y="4133"/>
                    <a:pt x="1114" y="4130"/>
                  </a:cubicBezTo>
                  <a:cubicBezTo>
                    <a:pt x="1175" y="4066"/>
                    <a:pt x="1226" y="3992"/>
                    <a:pt x="1275" y="3914"/>
                  </a:cubicBezTo>
                  <a:cubicBezTo>
                    <a:pt x="1323" y="3840"/>
                    <a:pt x="1368" y="3763"/>
                    <a:pt x="1413" y="3683"/>
                  </a:cubicBezTo>
                  <a:cubicBezTo>
                    <a:pt x="1496" y="3525"/>
                    <a:pt x="1561" y="3354"/>
                    <a:pt x="1622" y="3184"/>
                  </a:cubicBezTo>
                  <a:cubicBezTo>
                    <a:pt x="1686" y="3013"/>
                    <a:pt x="1735" y="2839"/>
                    <a:pt x="1780" y="2662"/>
                  </a:cubicBezTo>
                  <a:cubicBezTo>
                    <a:pt x="1825" y="2482"/>
                    <a:pt x="1860" y="2301"/>
                    <a:pt x="1890" y="2118"/>
                  </a:cubicBezTo>
                  <a:cubicBezTo>
                    <a:pt x="1893" y="2102"/>
                    <a:pt x="1886" y="2086"/>
                    <a:pt x="1870" y="2083"/>
                  </a:cubicBezTo>
                  <a:lnTo>
                    <a:pt x="1863" y="2083"/>
                  </a:lnTo>
                  <a:cubicBezTo>
                    <a:pt x="1851" y="2083"/>
                    <a:pt x="1835" y="2089"/>
                    <a:pt x="1835" y="2105"/>
                  </a:cubicBezTo>
                  <a:cubicBezTo>
                    <a:pt x="1809" y="2260"/>
                    <a:pt x="1777" y="2417"/>
                    <a:pt x="1735" y="2569"/>
                  </a:cubicBezTo>
                  <a:cubicBezTo>
                    <a:pt x="1693" y="2730"/>
                    <a:pt x="1642" y="2888"/>
                    <a:pt x="1577" y="3042"/>
                  </a:cubicBezTo>
                  <a:lnTo>
                    <a:pt x="1577" y="3039"/>
                  </a:lnTo>
                  <a:cubicBezTo>
                    <a:pt x="1548" y="3113"/>
                    <a:pt x="1516" y="3184"/>
                    <a:pt x="1484" y="3255"/>
                  </a:cubicBezTo>
                  <a:cubicBezTo>
                    <a:pt x="1448" y="3329"/>
                    <a:pt x="1407" y="3402"/>
                    <a:pt x="1365" y="3476"/>
                  </a:cubicBezTo>
                  <a:cubicBezTo>
                    <a:pt x="1323" y="3547"/>
                    <a:pt x="1278" y="3622"/>
                    <a:pt x="1233" y="3692"/>
                  </a:cubicBezTo>
                  <a:cubicBezTo>
                    <a:pt x="1187" y="3760"/>
                    <a:pt x="1143" y="3821"/>
                    <a:pt x="1091" y="3885"/>
                  </a:cubicBezTo>
                  <a:cubicBezTo>
                    <a:pt x="1088" y="3892"/>
                    <a:pt x="1085" y="3898"/>
                    <a:pt x="1078" y="3904"/>
                  </a:cubicBezTo>
                  <a:cubicBezTo>
                    <a:pt x="1046" y="3551"/>
                    <a:pt x="1024" y="3194"/>
                    <a:pt x="1010" y="2839"/>
                  </a:cubicBezTo>
                  <a:cubicBezTo>
                    <a:pt x="1010" y="2775"/>
                    <a:pt x="1007" y="2711"/>
                    <a:pt x="1007" y="2646"/>
                  </a:cubicBezTo>
                  <a:cubicBezTo>
                    <a:pt x="1001" y="2405"/>
                    <a:pt x="1001" y="2163"/>
                    <a:pt x="1004" y="1919"/>
                  </a:cubicBezTo>
                  <a:cubicBezTo>
                    <a:pt x="1010" y="1915"/>
                    <a:pt x="1017" y="1912"/>
                    <a:pt x="1021" y="1906"/>
                  </a:cubicBezTo>
                  <a:cubicBezTo>
                    <a:pt x="1172" y="1735"/>
                    <a:pt x="1278" y="1529"/>
                    <a:pt x="1361" y="1320"/>
                  </a:cubicBezTo>
                  <a:cubicBezTo>
                    <a:pt x="1448" y="1104"/>
                    <a:pt x="1513" y="882"/>
                    <a:pt x="1561" y="657"/>
                  </a:cubicBezTo>
                  <a:cubicBezTo>
                    <a:pt x="1564" y="641"/>
                    <a:pt x="1558" y="625"/>
                    <a:pt x="1542" y="621"/>
                  </a:cubicBezTo>
                  <a:lnTo>
                    <a:pt x="1535" y="621"/>
                  </a:lnTo>
                  <a:cubicBezTo>
                    <a:pt x="1523" y="621"/>
                    <a:pt x="1509" y="628"/>
                    <a:pt x="1506" y="641"/>
                  </a:cubicBezTo>
                  <a:cubicBezTo>
                    <a:pt x="1462" y="834"/>
                    <a:pt x="1407" y="1024"/>
                    <a:pt x="1333" y="1211"/>
                  </a:cubicBezTo>
                  <a:lnTo>
                    <a:pt x="1336" y="1208"/>
                  </a:lnTo>
                  <a:lnTo>
                    <a:pt x="1336" y="1208"/>
                  </a:lnTo>
                  <a:cubicBezTo>
                    <a:pt x="1265" y="1378"/>
                    <a:pt x="1181" y="1539"/>
                    <a:pt x="1071" y="1683"/>
                  </a:cubicBezTo>
                  <a:lnTo>
                    <a:pt x="1071" y="1680"/>
                  </a:lnTo>
                  <a:cubicBezTo>
                    <a:pt x="1052" y="1710"/>
                    <a:pt x="1030" y="1732"/>
                    <a:pt x="1010" y="1758"/>
                  </a:cubicBezTo>
                  <a:cubicBezTo>
                    <a:pt x="1024" y="1185"/>
                    <a:pt x="1059" y="609"/>
                    <a:pt x="1117" y="39"/>
                  </a:cubicBezTo>
                  <a:cubicBezTo>
                    <a:pt x="1120" y="13"/>
                    <a:pt x="1101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3" name="Google Shape;673;p28"/>
          <p:cNvSpPr/>
          <p:nvPr/>
        </p:nvSpPr>
        <p:spPr>
          <a:xfrm rot="5400000">
            <a:off x="6480282" y="2043697"/>
            <a:ext cx="43411" cy="43929"/>
          </a:xfrm>
          <a:custGeom>
            <a:avLst/>
            <a:gdLst/>
            <a:ahLst/>
            <a:cxnLst/>
            <a:rect l="l" t="t" r="r" b="b"/>
            <a:pathLst>
              <a:path w="335" h="339" extrusionOk="0">
                <a:moveTo>
                  <a:pt x="167" y="1"/>
                </a:moveTo>
                <a:cubicBezTo>
                  <a:pt x="78" y="1"/>
                  <a:pt x="1" y="78"/>
                  <a:pt x="1" y="168"/>
                </a:cubicBezTo>
                <a:cubicBezTo>
                  <a:pt x="1" y="262"/>
                  <a:pt x="78" y="339"/>
                  <a:pt x="167" y="339"/>
                </a:cubicBezTo>
                <a:cubicBezTo>
                  <a:pt x="258" y="339"/>
                  <a:pt x="335" y="262"/>
                  <a:pt x="335" y="168"/>
                </a:cubicBezTo>
                <a:cubicBezTo>
                  <a:pt x="335" y="78"/>
                  <a:pt x="258" y="1"/>
                  <a:pt x="167" y="1"/>
                </a:cubicBezTo>
                <a:close/>
              </a:path>
            </a:pathLst>
          </a:custGeom>
          <a:solidFill>
            <a:srgbClr val="BBDE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 rot="5400000">
            <a:off x="6468103" y="1834806"/>
            <a:ext cx="148634" cy="148116"/>
          </a:xfrm>
          <a:custGeom>
            <a:avLst/>
            <a:gdLst/>
            <a:ahLst/>
            <a:cxnLst/>
            <a:rect l="l" t="t" r="r" b="b"/>
            <a:pathLst>
              <a:path w="1147" h="1143" extrusionOk="0">
                <a:moveTo>
                  <a:pt x="574" y="0"/>
                </a:moveTo>
                <a:cubicBezTo>
                  <a:pt x="265" y="0"/>
                  <a:pt x="1" y="261"/>
                  <a:pt x="1" y="573"/>
                </a:cubicBezTo>
                <a:cubicBezTo>
                  <a:pt x="1" y="882"/>
                  <a:pt x="265" y="1143"/>
                  <a:pt x="574" y="1143"/>
                </a:cubicBezTo>
                <a:cubicBezTo>
                  <a:pt x="883" y="1143"/>
                  <a:pt x="1146" y="882"/>
                  <a:pt x="1146" y="573"/>
                </a:cubicBezTo>
                <a:cubicBezTo>
                  <a:pt x="1146" y="261"/>
                  <a:pt x="883" y="0"/>
                  <a:pt x="574" y="0"/>
                </a:cubicBezTo>
                <a:close/>
              </a:path>
            </a:pathLst>
          </a:custGeom>
          <a:solidFill>
            <a:srgbClr val="BBDE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5" name="Google Shape;675;p28"/>
          <p:cNvGrpSpPr/>
          <p:nvPr/>
        </p:nvGrpSpPr>
        <p:grpSpPr>
          <a:xfrm flipH="1">
            <a:off x="4832308" y="3955948"/>
            <a:ext cx="768441" cy="588575"/>
            <a:chOff x="3487625" y="4357448"/>
            <a:chExt cx="768441" cy="588575"/>
          </a:xfrm>
        </p:grpSpPr>
        <p:sp>
          <p:nvSpPr>
            <p:cNvPr id="676" name="Google Shape;676;p28"/>
            <p:cNvSpPr/>
            <p:nvPr/>
          </p:nvSpPr>
          <p:spPr>
            <a:xfrm rot="5400000">
              <a:off x="3644101" y="4256437"/>
              <a:ext cx="510954" cy="712977"/>
            </a:xfrm>
            <a:custGeom>
              <a:avLst/>
              <a:gdLst/>
              <a:ahLst/>
              <a:cxnLst/>
              <a:rect l="l" t="t" r="r" b="b"/>
              <a:pathLst>
                <a:path w="3943" h="5502" extrusionOk="0">
                  <a:moveTo>
                    <a:pt x="1097" y="1"/>
                  </a:moveTo>
                  <a:cubicBezTo>
                    <a:pt x="1081" y="1"/>
                    <a:pt x="1068" y="1"/>
                    <a:pt x="1052" y="4"/>
                  </a:cubicBezTo>
                  <a:cubicBezTo>
                    <a:pt x="927" y="14"/>
                    <a:pt x="798" y="65"/>
                    <a:pt x="682" y="152"/>
                  </a:cubicBezTo>
                  <a:cubicBezTo>
                    <a:pt x="514" y="274"/>
                    <a:pt x="396" y="448"/>
                    <a:pt x="321" y="564"/>
                  </a:cubicBezTo>
                  <a:cubicBezTo>
                    <a:pt x="216" y="735"/>
                    <a:pt x="135" y="925"/>
                    <a:pt x="87" y="1127"/>
                  </a:cubicBezTo>
                  <a:cubicBezTo>
                    <a:pt x="0" y="1482"/>
                    <a:pt x="29" y="1893"/>
                    <a:pt x="170" y="2318"/>
                  </a:cubicBezTo>
                  <a:cubicBezTo>
                    <a:pt x="232" y="2508"/>
                    <a:pt x="321" y="2701"/>
                    <a:pt x="437" y="2907"/>
                  </a:cubicBezTo>
                  <a:cubicBezTo>
                    <a:pt x="541" y="3091"/>
                    <a:pt x="663" y="3278"/>
                    <a:pt x="814" y="3471"/>
                  </a:cubicBezTo>
                  <a:cubicBezTo>
                    <a:pt x="1094" y="3828"/>
                    <a:pt x="1425" y="4159"/>
                    <a:pt x="1805" y="4462"/>
                  </a:cubicBezTo>
                  <a:cubicBezTo>
                    <a:pt x="2114" y="4703"/>
                    <a:pt x="2433" y="4909"/>
                    <a:pt x="2755" y="5067"/>
                  </a:cubicBezTo>
                  <a:cubicBezTo>
                    <a:pt x="3086" y="5231"/>
                    <a:pt x="3383" y="5334"/>
                    <a:pt x="3665" y="5376"/>
                  </a:cubicBezTo>
                  <a:lnTo>
                    <a:pt x="3672" y="5376"/>
                  </a:lnTo>
                  <a:cubicBezTo>
                    <a:pt x="3689" y="5376"/>
                    <a:pt x="3698" y="5373"/>
                    <a:pt x="3708" y="5366"/>
                  </a:cubicBezTo>
                  <a:cubicBezTo>
                    <a:pt x="3717" y="5386"/>
                    <a:pt x="3727" y="5408"/>
                    <a:pt x="3740" y="5431"/>
                  </a:cubicBezTo>
                  <a:lnTo>
                    <a:pt x="3753" y="5456"/>
                  </a:lnTo>
                  <a:cubicBezTo>
                    <a:pt x="3769" y="5482"/>
                    <a:pt x="3797" y="5495"/>
                    <a:pt x="3820" y="5499"/>
                  </a:cubicBezTo>
                  <a:cubicBezTo>
                    <a:pt x="3827" y="5502"/>
                    <a:pt x="3830" y="5502"/>
                    <a:pt x="3836" y="5502"/>
                  </a:cubicBezTo>
                  <a:cubicBezTo>
                    <a:pt x="3858" y="5502"/>
                    <a:pt x="3878" y="5495"/>
                    <a:pt x="3894" y="5482"/>
                  </a:cubicBezTo>
                  <a:cubicBezTo>
                    <a:pt x="3916" y="5469"/>
                    <a:pt x="3933" y="5444"/>
                    <a:pt x="3936" y="5417"/>
                  </a:cubicBezTo>
                  <a:cubicBezTo>
                    <a:pt x="3943" y="5389"/>
                    <a:pt x="3933" y="5366"/>
                    <a:pt x="3920" y="5344"/>
                  </a:cubicBezTo>
                  <a:cubicBezTo>
                    <a:pt x="3904" y="5309"/>
                    <a:pt x="3885" y="5276"/>
                    <a:pt x="3869" y="5244"/>
                  </a:cubicBezTo>
                  <a:cubicBezTo>
                    <a:pt x="3855" y="5221"/>
                    <a:pt x="3846" y="5199"/>
                    <a:pt x="3839" y="5176"/>
                  </a:cubicBezTo>
                  <a:lnTo>
                    <a:pt x="3824" y="5141"/>
                  </a:lnTo>
                  <a:cubicBezTo>
                    <a:pt x="3808" y="5102"/>
                    <a:pt x="3788" y="5064"/>
                    <a:pt x="3772" y="5025"/>
                  </a:cubicBezTo>
                  <a:cubicBezTo>
                    <a:pt x="3736" y="4942"/>
                    <a:pt x="3701" y="4857"/>
                    <a:pt x="3669" y="4774"/>
                  </a:cubicBezTo>
                  <a:cubicBezTo>
                    <a:pt x="3607" y="4630"/>
                    <a:pt x="3549" y="4475"/>
                    <a:pt x="3482" y="4282"/>
                  </a:cubicBezTo>
                  <a:cubicBezTo>
                    <a:pt x="3392" y="4027"/>
                    <a:pt x="3302" y="3747"/>
                    <a:pt x="3202" y="3409"/>
                  </a:cubicBezTo>
                  <a:cubicBezTo>
                    <a:pt x="3125" y="3149"/>
                    <a:pt x="3051" y="2917"/>
                    <a:pt x="2977" y="2701"/>
                  </a:cubicBezTo>
                  <a:cubicBezTo>
                    <a:pt x="2851" y="2328"/>
                    <a:pt x="2723" y="1999"/>
                    <a:pt x="2591" y="1697"/>
                  </a:cubicBezTo>
                  <a:cubicBezTo>
                    <a:pt x="2410" y="1295"/>
                    <a:pt x="2243" y="980"/>
                    <a:pt x="2059" y="712"/>
                  </a:cubicBezTo>
                  <a:cubicBezTo>
                    <a:pt x="1963" y="567"/>
                    <a:pt x="1860" y="439"/>
                    <a:pt x="1750" y="329"/>
                  </a:cubicBezTo>
                  <a:cubicBezTo>
                    <a:pt x="1648" y="223"/>
                    <a:pt x="1535" y="139"/>
                    <a:pt x="1419" y="81"/>
                  </a:cubicBezTo>
                  <a:cubicBezTo>
                    <a:pt x="1316" y="29"/>
                    <a:pt x="1207" y="1"/>
                    <a:pt x="1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 rot="5400000">
              <a:off x="3566607" y="4373452"/>
              <a:ext cx="493589" cy="651553"/>
            </a:xfrm>
            <a:custGeom>
              <a:avLst/>
              <a:gdLst/>
              <a:ahLst/>
              <a:cxnLst/>
              <a:rect l="l" t="t" r="r" b="b"/>
              <a:pathLst>
                <a:path w="3809" h="5028" extrusionOk="0">
                  <a:moveTo>
                    <a:pt x="2071" y="3438"/>
                  </a:moveTo>
                  <a:cubicBezTo>
                    <a:pt x="2072" y="3439"/>
                    <a:pt x="2073" y="3440"/>
                    <a:pt x="2073" y="3441"/>
                  </a:cubicBezTo>
                  <a:cubicBezTo>
                    <a:pt x="2073" y="3440"/>
                    <a:pt x="2072" y="3439"/>
                    <a:pt x="2071" y="3438"/>
                  </a:cubicBezTo>
                  <a:close/>
                  <a:moveTo>
                    <a:pt x="52" y="0"/>
                  </a:moveTo>
                  <a:cubicBezTo>
                    <a:pt x="49" y="0"/>
                    <a:pt x="43" y="0"/>
                    <a:pt x="39" y="3"/>
                  </a:cubicBezTo>
                  <a:cubicBezTo>
                    <a:pt x="13" y="10"/>
                    <a:pt x="1" y="39"/>
                    <a:pt x="10" y="61"/>
                  </a:cubicBezTo>
                  <a:cubicBezTo>
                    <a:pt x="104" y="319"/>
                    <a:pt x="200" y="576"/>
                    <a:pt x="306" y="831"/>
                  </a:cubicBezTo>
                  <a:cubicBezTo>
                    <a:pt x="416" y="1094"/>
                    <a:pt x="532" y="1355"/>
                    <a:pt x="654" y="1613"/>
                  </a:cubicBezTo>
                  <a:cubicBezTo>
                    <a:pt x="783" y="1874"/>
                    <a:pt x="918" y="2131"/>
                    <a:pt x="1063" y="2382"/>
                  </a:cubicBezTo>
                  <a:cubicBezTo>
                    <a:pt x="1207" y="2630"/>
                    <a:pt x="1365" y="2874"/>
                    <a:pt x="1533" y="3113"/>
                  </a:cubicBezTo>
                  <a:cubicBezTo>
                    <a:pt x="1665" y="3299"/>
                    <a:pt x="1803" y="3483"/>
                    <a:pt x="1951" y="3656"/>
                  </a:cubicBezTo>
                  <a:cubicBezTo>
                    <a:pt x="2106" y="3840"/>
                    <a:pt x="2267" y="4017"/>
                    <a:pt x="2437" y="4184"/>
                  </a:cubicBezTo>
                  <a:cubicBezTo>
                    <a:pt x="2769" y="4512"/>
                    <a:pt x="3152" y="4796"/>
                    <a:pt x="3563" y="5011"/>
                  </a:cubicBezTo>
                  <a:cubicBezTo>
                    <a:pt x="3586" y="5023"/>
                    <a:pt x="3610" y="5028"/>
                    <a:pt x="3634" y="5028"/>
                  </a:cubicBezTo>
                  <a:cubicBezTo>
                    <a:pt x="3698" y="5028"/>
                    <a:pt x="3760" y="4990"/>
                    <a:pt x="3786" y="4931"/>
                  </a:cubicBezTo>
                  <a:cubicBezTo>
                    <a:pt x="3805" y="4892"/>
                    <a:pt x="3808" y="4848"/>
                    <a:pt x="3792" y="4805"/>
                  </a:cubicBezTo>
                  <a:cubicBezTo>
                    <a:pt x="3779" y="4760"/>
                    <a:pt x="3747" y="4732"/>
                    <a:pt x="3705" y="4709"/>
                  </a:cubicBezTo>
                  <a:cubicBezTo>
                    <a:pt x="3570" y="4638"/>
                    <a:pt x="3434" y="4561"/>
                    <a:pt x="3303" y="4477"/>
                  </a:cubicBezTo>
                  <a:cubicBezTo>
                    <a:pt x="3078" y="4332"/>
                    <a:pt x="2862" y="4172"/>
                    <a:pt x="2659" y="4001"/>
                  </a:cubicBezTo>
                  <a:cubicBezTo>
                    <a:pt x="2443" y="3820"/>
                    <a:pt x="2244" y="3627"/>
                    <a:pt x="2057" y="3425"/>
                  </a:cubicBezTo>
                  <a:lnTo>
                    <a:pt x="2057" y="3425"/>
                  </a:lnTo>
                  <a:cubicBezTo>
                    <a:pt x="2060" y="3427"/>
                    <a:pt x="2066" y="3433"/>
                    <a:pt x="2071" y="3438"/>
                  </a:cubicBezTo>
                  <a:lnTo>
                    <a:pt x="2071" y="3438"/>
                  </a:lnTo>
                  <a:cubicBezTo>
                    <a:pt x="1934" y="3288"/>
                    <a:pt x="1802" y="3131"/>
                    <a:pt x="1677" y="2971"/>
                  </a:cubicBezTo>
                  <a:cubicBezTo>
                    <a:pt x="1549" y="2807"/>
                    <a:pt x="1430" y="2633"/>
                    <a:pt x="1314" y="2459"/>
                  </a:cubicBezTo>
                  <a:cubicBezTo>
                    <a:pt x="1082" y="2108"/>
                    <a:pt x="870" y="1742"/>
                    <a:pt x="680" y="1368"/>
                  </a:cubicBezTo>
                  <a:cubicBezTo>
                    <a:pt x="460" y="934"/>
                    <a:pt x="264" y="486"/>
                    <a:pt x="97" y="29"/>
                  </a:cubicBezTo>
                  <a:cubicBezTo>
                    <a:pt x="90" y="13"/>
                    <a:pt x="71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678;p28"/>
          <p:cNvGrpSpPr/>
          <p:nvPr/>
        </p:nvGrpSpPr>
        <p:grpSpPr>
          <a:xfrm>
            <a:off x="5847927" y="3590303"/>
            <a:ext cx="1558001" cy="1248941"/>
            <a:chOff x="5847927" y="3590303"/>
            <a:chExt cx="1558001" cy="1248941"/>
          </a:xfrm>
        </p:grpSpPr>
        <p:sp>
          <p:nvSpPr>
            <p:cNvPr id="679" name="Google Shape;679;p28"/>
            <p:cNvSpPr/>
            <p:nvPr/>
          </p:nvSpPr>
          <p:spPr>
            <a:xfrm rot="5400000">
              <a:off x="5993515" y="3444714"/>
              <a:ext cx="1224708" cy="1515885"/>
            </a:xfrm>
            <a:custGeom>
              <a:avLst/>
              <a:gdLst/>
              <a:ahLst/>
              <a:cxnLst/>
              <a:rect l="l" t="t" r="r" b="b"/>
              <a:pathLst>
                <a:path w="9451" h="11698" extrusionOk="0">
                  <a:moveTo>
                    <a:pt x="7110" y="1"/>
                  </a:moveTo>
                  <a:cubicBezTo>
                    <a:pt x="6988" y="1"/>
                    <a:pt x="6859" y="4"/>
                    <a:pt x="6734" y="14"/>
                  </a:cubicBezTo>
                  <a:cubicBezTo>
                    <a:pt x="6403" y="33"/>
                    <a:pt x="6051" y="91"/>
                    <a:pt x="5659" y="185"/>
                  </a:cubicBezTo>
                  <a:cubicBezTo>
                    <a:pt x="5331" y="262"/>
                    <a:pt x="4980" y="362"/>
                    <a:pt x="4584" y="497"/>
                  </a:cubicBezTo>
                  <a:cubicBezTo>
                    <a:pt x="4268" y="603"/>
                    <a:pt x="3956" y="722"/>
                    <a:pt x="3718" y="812"/>
                  </a:cubicBezTo>
                  <a:cubicBezTo>
                    <a:pt x="3438" y="919"/>
                    <a:pt x="3181" y="1021"/>
                    <a:pt x="2939" y="1127"/>
                  </a:cubicBezTo>
                  <a:cubicBezTo>
                    <a:pt x="2293" y="1407"/>
                    <a:pt x="1783" y="1684"/>
                    <a:pt x="1339" y="1996"/>
                  </a:cubicBezTo>
                  <a:cubicBezTo>
                    <a:pt x="1095" y="2170"/>
                    <a:pt x="870" y="2363"/>
                    <a:pt x="670" y="2572"/>
                  </a:cubicBezTo>
                  <a:cubicBezTo>
                    <a:pt x="474" y="2779"/>
                    <a:pt x="310" y="3007"/>
                    <a:pt x="184" y="3248"/>
                  </a:cubicBezTo>
                  <a:cubicBezTo>
                    <a:pt x="55" y="3496"/>
                    <a:pt x="1" y="3738"/>
                    <a:pt x="14" y="3963"/>
                  </a:cubicBezTo>
                  <a:cubicBezTo>
                    <a:pt x="26" y="4153"/>
                    <a:pt x="113" y="4343"/>
                    <a:pt x="252" y="4484"/>
                  </a:cubicBezTo>
                  <a:cubicBezTo>
                    <a:pt x="320" y="4555"/>
                    <a:pt x="390" y="4613"/>
                    <a:pt x="464" y="4658"/>
                  </a:cubicBezTo>
                  <a:cubicBezTo>
                    <a:pt x="547" y="4710"/>
                    <a:pt x="635" y="4755"/>
                    <a:pt x="725" y="4790"/>
                  </a:cubicBezTo>
                  <a:cubicBezTo>
                    <a:pt x="895" y="4858"/>
                    <a:pt x="1088" y="4903"/>
                    <a:pt x="1311" y="4931"/>
                  </a:cubicBezTo>
                  <a:cubicBezTo>
                    <a:pt x="1436" y="4948"/>
                    <a:pt x="1571" y="4955"/>
                    <a:pt x="1713" y="4955"/>
                  </a:cubicBezTo>
                  <a:lnTo>
                    <a:pt x="1807" y="4955"/>
                  </a:lnTo>
                  <a:lnTo>
                    <a:pt x="1777" y="4970"/>
                  </a:lnTo>
                  <a:lnTo>
                    <a:pt x="1732" y="4996"/>
                  </a:lnTo>
                  <a:cubicBezTo>
                    <a:pt x="1488" y="5148"/>
                    <a:pt x="1262" y="5312"/>
                    <a:pt x="1060" y="5479"/>
                  </a:cubicBezTo>
                  <a:cubicBezTo>
                    <a:pt x="825" y="5672"/>
                    <a:pt x="641" y="5869"/>
                    <a:pt x="503" y="6071"/>
                  </a:cubicBezTo>
                  <a:cubicBezTo>
                    <a:pt x="342" y="6303"/>
                    <a:pt x="252" y="6534"/>
                    <a:pt x="229" y="6770"/>
                  </a:cubicBezTo>
                  <a:cubicBezTo>
                    <a:pt x="204" y="7008"/>
                    <a:pt x="245" y="7233"/>
                    <a:pt x="342" y="7410"/>
                  </a:cubicBezTo>
                  <a:cubicBezTo>
                    <a:pt x="390" y="7494"/>
                    <a:pt x="448" y="7565"/>
                    <a:pt x="519" y="7629"/>
                  </a:cubicBezTo>
                  <a:cubicBezTo>
                    <a:pt x="580" y="7684"/>
                    <a:pt x="657" y="7729"/>
                    <a:pt x="748" y="7770"/>
                  </a:cubicBezTo>
                  <a:cubicBezTo>
                    <a:pt x="899" y="7835"/>
                    <a:pt x="1079" y="7871"/>
                    <a:pt x="1305" y="7877"/>
                  </a:cubicBezTo>
                  <a:lnTo>
                    <a:pt x="1359" y="7877"/>
                  </a:lnTo>
                  <a:cubicBezTo>
                    <a:pt x="1536" y="7877"/>
                    <a:pt x="1726" y="7858"/>
                    <a:pt x="1938" y="7819"/>
                  </a:cubicBezTo>
                  <a:cubicBezTo>
                    <a:pt x="2128" y="7783"/>
                    <a:pt x="2321" y="7736"/>
                    <a:pt x="2527" y="7671"/>
                  </a:cubicBezTo>
                  <a:cubicBezTo>
                    <a:pt x="2563" y="7661"/>
                    <a:pt x="2595" y="7648"/>
                    <a:pt x="2630" y="7639"/>
                  </a:cubicBezTo>
                  <a:lnTo>
                    <a:pt x="2630" y="7639"/>
                  </a:lnTo>
                  <a:cubicBezTo>
                    <a:pt x="2611" y="7668"/>
                    <a:pt x="2595" y="7700"/>
                    <a:pt x="2575" y="7732"/>
                  </a:cubicBezTo>
                  <a:cubicBezTo>
                    <a:pt x="2486" y="7909"/>
                    <a:pt x="2398" y="8092"/>
                    <a:pt x="2318" y="8286"/>
                  </a:cubicBezTo>
                  <a:cubicBezTo>
                    <a:pt x="2135" y="8736"/>
                    <a:pt x="1996" y="9180"/>
                    <a:pt x="1909" y="9602"/>
                  </a:cubicBezTo>
                  <a:cubicBezTo>
                    <a:pt x="1858" y="9841"/>
                    <a:pt x="1832" y="10049"/>
                    <a:pt x="1826" y="10242"/>
                  </a:cubicBezTo>
                  <a:cubicBezTo>
                    <a:pt x="1822" y="10349"/>
                    <a:pt x="1826" y="10459"/>
                    <a:pt x="1835" y="10581"/>
                  </a:cubicBezTo>
                  <a:cubicBezTo>
                    <a:pt x="1845" y="10674"/>
                    <a:pt x="1861" y="10764"/>
                    <a:pt x="1880" y="10851"/>
                  </a:cubicBezTo>
                  <a:cubicBezTo>
                    <a:pt x="1935" y="11057"/>
                    <a:pt x="2022" y="11227"/>
                    <a:pt x="2141" y="11356"/>
                  </a:cubicBezTo>
                  <a:cubicBezTo>
                    <a:pt x="2205" y="11427"/>
                    <a:pt x="2279" y="11488"/>
                    <a:pt x="2357" y="11530"/>
                  </a:cubicBezTo>
                  <a:cubicBezTo>
                    <a:pt x="2450" y="11585"/>
                    <a:pt x="2544" y="11626"/>
                    <a:pt x="2633" y="11652"/>
                  </a:cubicBezTo>
                  <a:cubicBezTo>
                    <a:pt x="2734" y="11681"/>
                    <a:pt x="2833" y="11698"/>
                    <a:pt x="2933" y="11698"/>
                  </a:cubicBezTo>
                  <a:cubicBezTo>
                    <a:pt x="3013" y="11698"/>
                    <a:pt x="3094" y="11688"/>
                    <a:pt x="3168" y="11665"/>
                  </a:cubicBezTo>
                  <a:cubicBezTo>
                    <a:pt x="3328" y="11626"/>
                    <a:pt x="3490" y="11543"/>
                    <a:pt x="3647" y="11424"/>
                  </a:cubicBezTo>
                  <a:cubicBezTo>
                    <a:pt x="3776" y="11324"/>
                    <a:pt x="3902" y="11195"/>
                    <a:pt x="4040" y="11022"/>
                  </a:cubicBezTo>
                  <a:cubicBezTo>
                    <a:pt x="4150" y="10883"/>
                    <a:pt x="4255" y="10725"/>
                    <a:pt x="4368" y="10529"/>
                  </a:cubicBezTo>
                  <a:cubicBezTo>
                    <a:pt x="4545" y="10223"/>
                    <a:pt x="4716" y="9872"/>
                    <a:pt x="4900" y="9425"/>
                  </a:cubicBezTo>
                  <a:cubicBezTo>
                    <a:pt x="4909" y="9499"/>
                    <a:pt x="4922" y="9579"/>
                    <a:pt x="4941" y="9657"/>
                  </a:cubicBezTo>
                  <a:cubicBezTo>
                    <a:pt x="4961" y="9756"/>
                    <a:pt x="4993" y="9856"/>
                    <a:pt x="5028" y="9953"/>
                  </a:cubicBezTo>
                  <a:cubicBezTo>
                    <a:pt x="5063" y="10037"/>
                    <a:pt x="5109" y="10120"/>
                    <a:pt x="5167" y="10204"/>
                  </a:cubicBezTo>
                  <a:cubicBezTo>
                    <a:pt x="5215" y="10275"/>
                    <a:pt x="5279" y="10339"/>
                    <a:pt x="5353" y="10394"/>
                  </a:cubicBezTo>
                  <a:cubicBezTo>
                    <a:pt x="5399" y="10423"/>
                    <a:pt x="5446" y="10445"/>
                    <a:pt x="5482" y="10462"/>
                  </a:cubicBezTo>
                  <a:cubicBezTo>
                    <a:pt x="5530" y="10484"/>
                    <a:pt x="5579" y="10493"/>
                    <a:pt x="5626" y="10503"/>
                  </a:cubicBezTo>
                  <a:cubicBezTo>
                    <a:pt x="5672" y="10513"/>
                    <a:pt x="5708" y="10516"/>
                    <a:pt x="5749" y="10516"/>
                  </a:cubicBezTo>
                  <a:cubicBezTo>
                    <a:pt x="5817" y="10516"/>
                    <a:pt x="5878" y="10509"/>
                    <a:pt x="5939" y="10497"/>
                  </a:cubicBezTo>
                  <a:cubicBezTo>
                    <a:pt x="5997" y="10487"/>
                    <a:pt x="6058" y="10468"/>
                    <a:pt x="6116" y="10445"/>
                  </a:cubicBezTo>
                  <a:cubicBezTo>
                    <a:pt x="6164" y="10429"/>
                    <a:pt x="6213" y="10410"/>
                    <a:pt x="6254" y="10387"/>
                  </a:cubicBezTo>
                  <a:cubicBezTo>
                    <a:pt x="6428" y="10294"/>
                    <a:pt x="6580" y="10143"/>
                    <a:pt x="6692" y="9953"/>
                  </a:cubicBezTo>
                  <a:cubicBezTo>
                    <a:pt x="6792" y="9786"/>
                    <a:pt x="6872" y="9586"/>
                    <a:pt x="6933" y="9345"/>
                  </a:cubicBezTo>
                  <a:cubicBezTo>
                    <a:pt x="6985" y="9141"/>
                    <a:pt x="7024" y="8917"/>
                    <a:pt x="7056" y="8643"/>
                  </a:cubicBezTo>
                  <a:cubicBezTo>
                    <a:pt x="7069" y="8517"/>
                    <a:pt x="7082" y="8385"/>
                    <a:pt x="7094" y="8225"/>
                  </a:cubicBezTo>
                  <a:cubicBezTo>
                    <a:pt x="7159" y="8376"/>
                    <a:pt x="7259" y="8572"/>
                    <a:pt x="7388" y="8749"/>
                  </a:cubicBezTo>
                  <a:cubicBezTo>
                    <a:pt x="7487" y="8884"/>
                    <a:pt x="7658" y="9058"/>
                    <a:pt x="7896" y="9122"/>
                  </a:cubicBezTo>
                  <a:cubicBezTo>
                    <a:pt x="7963" y="9141"/>
                    <a:pt x="8037" y="9151"/>
                    <a:pt x="8112" y="9151"/>
                  </a:cubicBezTo>
                  <a:cubicBezTo>
                    <a:pt x="8156" y="9151"/>
                    <a:pt x="8205" y="9148"/>
                    <a:pt x="8253" y="9141"/>
                  </a:cubicBezTo>
                  <a:cubicBezTo>
                    <a:pt x="8315" y="9132"/>
                    <a:pt x="8373" y="9113"/>
                    <a:pt x="8443" y="9090"/>
                  </a:cubicBezTo>
                  <a:cubicBezTo>
                    <a:pt x="8514" y="9068"/>
                    <a:pt x="8575" y="9039"/>
                    <a:pt x="8633" y="9006"/>
                  </a:cubicBezTo>
                  <a:cubicBezTo>
                    <a:pt x="9119" y="8743"/>
                    <a:pt x="9257" y="8150"/>
                    <a:pt x="9322" y="7729"/>
                  </a:cubicBezTo>
                  <a:cubicBezTo>
                    <a:pt x="9354" y="7504"/>
                    <a:pt x="9370" y="7272"/>
                    <a:pt x="9383" y="7047"/>
                  </a:cubicBezTo>
                  <a:lnTo>
                    <a:pt x="9386" y="6985"/>
                  </a:lnTo>
                  <a:cubicBezTo>
                    <a:pt x="9405" y="6708"/>
                    <a:pt x="9419" y="6409"/>
                    <a:pt x="9431" y="6045"/>
                  </a:cubicBezTo>
                  <a:cubicBezTo>
                    <a:pt x="9450" y="5405"/>
                    <a:pt x="9444" y="4735"/>
                    <a:pt x="9412" y="4059"/>
                  </a:cubicBezTo>
                  <a:cubicBezTo>
                    <a:pt x="9377" y="3383"/>
                    <a:pt x="9315" y="2718"/>
                    <a:pt x="9222" y="2080"/>
                  </a:cubicBezTo>
                  <a:cubicBezTo>
                    <a:pt x="9148" y="1575"/>
                    <a:pt x="9052" y="1088"/>
                    <a:pt x="8939" y="638"/>
                  </a:cubicBezTo>
                  <a:cubicBezTo>
                    <a:pt x="8981" y="571"/>
                    <a:pt x="8974" y="461"/>
                    <a:pt x="8897" y="409"/>
                  </a:cubicBezTo>
                  <a:cubicBezTo>
                    <a:pt x="8716" y="287"/>
                    <a:pt x="8511" y="219"/>
                    <a:pt x="8373" y="181"/>
                  </a:cubicBezTo>
                  <a:cubicBezTo>
                    <a:pt x="8192" y="130"/>
                    <a:pt x="8009" y="88"/>
                    <a:pt x="7825" y="56"/>
                  </a:cubicBezTo>
                  <a:cubicBezTo>
                    <a:pt x="7603" y="17"/>
                    <a:pt x="7361" y="1"/>
                    <a:pt x="7110" y="1"/>
                  </a:cubicBezTo>
                  <a:close/>
                </a:path>
              </a:pathLst>
            </a:custGeom>
            <a:solidFill>
              <a:srgbClr val="FE9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 rot="5400000">
              <a:off x="6119278" y="3552594"/>
              <a:ext cx="1131018" cy="1442281"/>
            </a:xfrm>
            <a:custGeom>
              <a:avLst/>
              <a:gdLst/>
              <a:ahLst/>
              <a:cxnLst/>
              <a:rect l="l" t="t" r="r" b="b"/>
              <a:pathLst>
                <a:path w="8728" h="11130" extrusionOk="0">
                  <a:moveTo>
                    <a:pt x="2243" y="10234"/>
                  </a:moveTo>
                  <a:cubicBezTo>
                    <a:pt x="2243" y="10236"/>
                    <a:pt x="2242" y="10237"/>
                    <a:pt x="2241" y="10239"/>
                  </a:cubicBezTo>
                  <a:cubicBezTo>
                    <a:pt x="2242" y="10237"/>
                    <a:pt x="2243" y="10236"/>
                    <a:pt x="2243" y="10234"/>
                  </a:cubicBezTo>
                  <a:close/>
                  <a:moveTo>
                    <a:pt x="8540" y="1"/>
                  </a:moveTo>
                  <a:cubicBezTo>
                    <a:pt x="8498" y="1"/>
                    <a:pt x="8454" y="17"/>
                    <a:pt x="8421" y="52"/>
                  </a:cubicBezTo>
                  <a:cubicBezTo>
                    <a:pt x="7961" y="525"/>
                    <a:pt x="7524" y="1018"/>
                    <a:pt x="7105" y="1526"/>
                  </a:cubicBezTo>
                  <a:cubicBezTo>
                    <a:pt x="6777" y="1923"/>
                    <a:pt x="6461" y="2331"/>
                    <a:pt x="6159" y="2746"/>
                  </a:cubicBezTo>
                  <a:cubicBezTo>
                    <a:pt x="6142" y="2737"/>
                    <a:pt x="6126" y="2727"/>
                    <a:pt x="6107" y="2727"/>
                  </a:cubicBezTo>
                  <a:cubicBezTo>
                    <a:pt x="6062" y="2720"/>
                    <a:pt x="6014" y="2714"/>
                    <a:pt x="5969" y="2711"/>
                  </a:cubicBezTo>
                  <a:cubicBezTo>
                    <a:pt x="5918" y="2704"/>
                    <a:pt x="5863" y="2701"/>
                    <a:pt x="5811" y="2698"/>
                  </a:cubicBezTo>
                  <a:cubicBezTo>
                    <a:pt x="5695" y="2688"/>
                    <a:pt x="5579" y="2685"/>
                    <a:pt x="5463" y="2685"/>
                  </a:cubicBezTo>
                  <a:lnTo>
                    <a:pt x="5454" y="2685"/>
                  </a:lnTo>
                  <a:cubicBezTo>
                    <a:pt x="5238" y="2685"/>
                    <a:pt x="5025" y="2698"/>
                    <a:pt x="4813" y="2714"/>
                  </a:cubicBezTo>
                  <a:cubicBezTo>
                    <a:pt x="4585" y="2734"/>
                    <a:pt x="4363" y="2765"/>
                    <a:pt x="4137" y="2798"/>
                  </a:cubicBezTo>
                  <a:cubicBezTo>
                    <a:pt x="3912" y="2830"/>
                    <a:pt x="3687" y="2872"/>
                    <a:pt x="3461" y="2920"/>
                  </a:cubicBezTo>
                  <a:cubicBezTo>
                    <a:pt x="3172" y="2982"/>
                    <a:pt x="2886" y="3046"/>
                    <a:pt x="2599" y="3126"/>
                  </a:cubicBezTo>
                  <a:cubicBezTo>
                    <a:pt x="2316" y="3206"/>
                    <a:pt x="2036" y="3297"/>
                    <a:pt x="1759" y="3399"/>
                  </a:cubicBezTo>
                  <a:cubicBezTo>
                    <a:pt x="1237" y="3590"/>
                    <a:pt x="735" y="3827"/>
                    <a:pt x="269" y="4124"/>
                  </a:cubicBezTo>
                  <a:cubicBezTo>
                    <a:pt x="188" y="4175"/>
                    <a:pt x="105" y="4230"/>
                    <a:pt x="28" y="4285"/>
                  </a:cubicBezTo>
                  <a:cubicBezTo>
                    <a:pt x="1" y="4303"/>
                    <a:pt x="18" y="4339"/>
                    <a:pt x="42" y="4339"/>
                  </a:cubicBezTo>
                  <a:cubicBezTo>
                    <a:pt x="48" y="4339"/>
                    <a:pt x="54" y="4337"/>
                    <a:pt x="59" y="4333"/>
                  </a:cubicBezTo>
                  <a:cubicBezTo>
                    <a:pt x="269" y="4188"/>
                    <a:pt x="487" y="4059"/>
                    <a:pt x="716" y="3943"/>
                  </a:cubicBezTo>
                  <a:cubicBezTo>
                    <a:pt x="1057" y="3769"/>
                    <a:pt x="1411" y="3622"/>
                    <a:pt x="1775" y="3496"/>
                  </a:cubicBezTo>
                  <a:cubicBezTo>
                    <a:pt x="1962" y="3432"/>
                    <a:pt x="2155" y="3374"/>
                    <a:pt x="2345" y="3319"/>
                  </a:cubicBezTo>
                  <a:cubicBezTo>
                    <a:pt x="2544" y="3264"/>
                    <a:pt x="2747" y="3216"/>
                    <a:pt x="2950" y="3175"/>
                  </a:cubicBezTo>
                  <a:cubicBezTo>
                    <a:pt x="3191" y="3126"/>
                    <a:pt x="3433" y="3081"/>
                    <a:pt x="3678" y="3052"/>
                  </a:cubicBezTo>
                  <a:cubicBezTo>
                    <a:pt x="3800" y="3036"/>
                    <a:pt x="3922" y="3023"/>
                    <a:pt x="4048" y="3013"/>
                  </a:cubicBezTo>
                  <a:cubicBezTo>
                    <a:pt x="4176" y="3001"/>
                    <a:pt x="4302" y="2991"/>
                    <a:pt x="4431" y="2985"/>
                  </a:cubicBezTo>
                  <a:cubicBezTo>
                    <a:pt x="4636" y="2974"/>
                    <a:pt x="4839" y="2968"/>
                    <a:pt x="5044" y="2968"/>
                  </a:cubicBezTo>
                  <a:cubicBezTo>
                    <a:pt x="5086" y="2968"/>
                    <a:pt x="5128" y="2968"/>
                    <a:pt x="5171" y="2968"/>
                  </a:cubicBezTo>
                  <a:cubicBezTo>
                    <a:pt x="5406" y="2972"/>
                    <a:pt x="5637" y="2985"/>
                    <a:pt x="5872" y="3001"/>
                  </a:cubicBezTo>
                  <a:cubicBezTo>
                    <a:pt x="5871" y="3000"/>
                    <a:pt x="5869" y="3000"/>
                    <a:pt x="5867" y="3000"/>
                  </a:cubicBezTo>
                  <a:lnTo>
                    <a:pt x="5867" y="3000"/>
                  </a:lnTo>
                  <a:cubicBezTo>
                    <a:pt x="5903" y="3002"/>
                    <a:pt x="5938" y="3004"/>
                    <a:pt x="5976" y="3004"/>
                  </a:cubicBezTo>
                  <a:cubicBezTo>
                    <a:pt x="5937" y="3059"/>
                    <a:pt x="5898" y="3113"/>
                    <a:pt x="5860" y="3168"/>
                  </a:cubicBezTo>
                  <a:cubicBezTo>
                    <a:pt x="5470" y="3725"/>
                    <a:pt x="5093" y="4295"/>
                    <a:pt x="4740" y="4874"/>
                  </a:cubicBezTo>
                  <a:cubicBezTo>
                    <a:pt x="4675" y="4980"/>
                    <a:pt x="4614" y="5090"/>
                    <a:pt x="4550" y="5195"/>
                  </a:cubicBezTo>
                  <a:cubicBezTo>
                    <a:pt x="4527" y="5209"/>
                    <a:pt x="4508" y="5228"/>
                    <a:pt x="4501" y="5253"/>
                  </a:cubicBezTo>
                  <a:cubicBezTo>
                    <a:pt x="4498" y="5263"/>
                    <a:pt x="4498" y="5273"/>
                    <a:pt x="4495" y="5280"/>
                  </a:cubicBezTo>
                  <a:lnTo>
                    <a:pt x="4495" y="5286"/>
                  </a:lnTo>
                  <a:cubicBezTo>
                    <a:pt x="4414" y="5421"/>
                    <a:pt x="4334" y="5556"/>
                    <a:pt x="4257" y="5691"/>
                  </a:cubicBezTo>
                  <a:cubicBezTo>
                    <a:pt x="4247" y="5691"/>
                    <a:pt x="4241" y="5688"/>
                    <a:pt x="4231" y="5688"/>
                  </a:cubicBezTo>
                  <a:lnTo>
                    <a:pt x="4115" y="5688"/>
                  </a:lnTo>
                  <a:cubicBezTo>
                    <a:pt x="4076" y="5691"/>
                    <a:pt x="4037" y="5694"/>
                    <a:pt x="3999" y="5698"/>
                  </a:cubicBezTo>
                  <a:cubicBezTo>
                    <a:pt x="3919" y="5708"/>
                    <a:pt x="3835" y="5720"/>
                    <a:pt x="3755" y="5736"/>
                  </a:cubicBezTo>
                  <a:cubicBezTo>
                    <a:pt x="3590" y="5769"/>
                    <a:pt x="3433" y="5810"/>
                    <a:pt x="3275" y="5862"/>
                  </a:cubicBezTo>
                  <a:cubicBezTo>
                    <a:pt x="2959" y="5959"/>
                    <a:pt x="2650" y="6081"/>
                    <a:pt x="2351" y="6226"/>
                  </a:cubicBezTo>
                  <a:cubicBezTo>
                    <a:pt x="2051" y="6367"/>
                    <a:pt x="1756" y="6522"/>
                    <a:pt x="1463" y="6682"/>
                  </a:cubicBezTo>
                  <a:cubicBezTo>
                    <a:pt x="1176" y="6840"/>
                    <a:pt x="893" y="7002"/>
                    <a:pt x="607" y="7159"/>
                  </a:cubicBezTo>
                  <a:cubicBezTo>
                    <a:pt x="497" y="7220"/>
                    <a:pt x="388" y="7281"/>
                    <a:pt x="275" y="7339"/>
                  </a:cubicBezTo>
                  <a:cubicBezTo>
                    <a:pt x="262" y="7346"/>
                    <a:pt x="262" y="7368"/>
                    <a:pt x="269" y="7378"/>
                  </a:cubicBezTo>
                  <a:cubicBezTo>
                    <a:pt x="275" y="7388"/>
                    <a:pt x="283" y="7392"/>
                    <a:pt x="292" y="7392"/>
                  </a:cubicBezTo>
                  <a:cubicBezTo>
                    <a:pt x="297" y="7392"/>
                    <a:pt x="302" y="7390"/>
                    <a:pt x="307" y="7388"/>
                  </a:cubicBezTo>
                  <a:cubicBezTo>
                    <a:pt x="700" y="7181"/>
                    <a:pt x="1083" y="6969"/>
                    <a:pt x="1476" y="6770"/>
                  </a:cubicBezTo>
                  <a:lnTo>
                    <a:pt x="1472" y="6770"/>
                  </a:lnTo>
                  <a:cubicBezTo>
                    <a:pt x="1791" y="6605"/>
                    <a:pt x="2116" y="6448"/>
                    <a:pt x="2451" y="6319"/>
                  </a:cubicBezTo>
                  <a:cubicBezTo>
                    <a:pt x="2776" y="6190"/>
                    <a:pt x="3111" y="6075"/>
                    <a:pt x="3455" y="6000"/>
                  </a:cubicBezTo>
                  <a:cubicBezTo>
                    <a:pt x="3584" y="5975"/>
                    <a:pt x="3712" y="5956"/>
                    <a:pt x="3844" y="5936"/>
                  </a:cubicBezTo>
                  <a:cubicBezTo>
                    <a:pt x="3909" y="5929"/>
                    <a:pt x="3970" y="5923"/>
                    <a:pt x="4034" y="5917"/>
                  </a:cubicBezTo>
                  <a:cubicBezTo>
                    <a:pt x="4067" y="5913"/>
                    <a:pt x="4102" y="5910"/>
                    <a:pt x="4134" y="5904"/>
                  </a:cubicBezTo>
                  <a:lnTo>
                    <a:pt x="4134" y="5904"/>
                  </a:lnTo>
                  <a:cubicBezTo>
                    <a:pt x="3996" y="6152"/>
                    <a:pt x="3857" y="6403"/>
                    <a:pt x="3725" y="6654"/>
                  </a:cubicBezTo>
                  <a:cubicBezTo>
                    <a:pt x="3568" y="6956"/>
                    <a:pt x="3416" y="7259"/>
                    <a:pt x="3268" y="7565"/>
                  </a:cubicBezTo>
                  <a:cubicBezTo>
                    <a:pt x="3121" y="7867"/>
                    <a:pt x="2975" y="8173"/>
                    <a:pt x="2834" y="8478"/>
                  </a:cubicBezTo>
                  <a:cubicBezTo>
                    <a:pt x="2802" y="8556"/>
                    <a:pt x="2766" y="8630"/>
                    <a:pt x="2734" y="8707"/>
                  </a:cubicBezTo>
                  <a:cubicBezTo>
                    <a:pt x="2602" y="8781"/>
                    <a:pt x="2483" y="8872"/>
                    <a:pt x="2364" y="8968"/>
                  </a:cubicBezTo>
                  <a:cubicBezTo>
                    <a:pt x="2245" y="9068"/>
                    <a:pt x="2129" y="9174"/>
                    <a:pt x="2013" y="9280"/>
                  </a:cubicBezTo>
                  <a:lnTo>
                    <a:pt x="2020" y="9273"/>
                  </a:lnTo>
                  <a:lnTo>
                    <a:pt x="2020" y="9273"/>
                  </a:lnTo>
                  <a:cubicBezTo>
                    <a:pt x="1849" y="9428"/>
                    <a:pt x="1681" y="9589"/>
                    <a:pt x="1518" y="9750"/>
                  </a:cubicBezTo>
                  <a:cubicBezTo>
                    <a:pt x="1505" y="9763"/>
                    <a:pt x="1508" y="9782"/>
                    <a:pt x="1521" y="9792"/>
                  </a:cubicBezTo>
                  <a:cubicBezTo>
                    <a:pt x="1526" y="9796"/>
                    <a:pt x="1532" y="9798"/>
                    <a:pt x="1538" y="9798"/>
                  </a:cubicBezTo>
                  <a:cubicBezTo>
                    <a:pt x="1546" y="9798"/>
                    <a:pt x="1554" y="9794"/>
                    <a:pt x="1559" y="9789"/>
                  </a:cubicBezTo>
                  <a:cubicBezTo>
                    <a:pt x="1617" y="9734"/>
                    <a:pt x="1675" y="9676"/>
                    <a:pt x="1736" y="9625"/>
                  </a:cubicBezTo>
                  <a:cubicBezTo>
                    <a:pt x="1817" y="9551"/>
                    <a:pt x="1901" y="9476"/>
                    <a:pt x="1987" y="9405"/>
                  </a:cubicBezTo>
                  <a:cubicBezTo>
                    <a:pt x="2029" y="9370"/>
                    <a:pt x="2071" y="9335"/>
                    <a:pt x="2116" y="9300"/>
                  </a:cubicBezTo>
                  <a:cubicBezTo>
                    <a:pt x="2158" y="9267"/>
                    <a:pt x="2203" y="9232"/>
                    <a:pt x="2248" y="9200"/>
                  </a:cubicBezTo>
                  <a:cubicBezTo>
                    <a:pt x="2370" y="9106"/>
                    <a:pt x="2503" y="9022"/>
                    <a:pt x="2631" y="8939"/>
                  </a:cubicBezTo>
                  <a:lnTo>
                    <a:pt x="2631" y="8939"/>
                  </a:lnTo>
                  <a:cubicBezTo>
                    <a:pt x="2432" y="9393"/>
                    <a:pt x="2245" y="9853"/>
                    <a:pt x="2071" y="10316"/>
                  </a:cubicBezTo>
                  <a:cubicBezTo>
                    <a:pt x="1978" y="10561"/>
                    <a:pt x="1888" y="10806"/>
                    <a:pt x="1800" y="11054"/>
                  </a:cubicBezTo>
                  <a:cubicBezTo>
                    <a:pt x="1791" y="11086"/>
                    <a:pt x="1817" y="11121"/>
                    <a:pt x="1846" y="11127"/>
                  </a:cubicBezTo>
                  <a:cubicBezTo>
                    <a:pt x="1852" y="11129"/>
                    <a:pt x="1857" y="11130"/>
                    <a:pt x="1863" y="11130"/>
                  </a:cubicBezTo>
                  <a:cubicBezTo>
                    <a:pt x="1890" y="11130"/>
                    <a:pt x="1912" y="11110"/>
                    <a:pt x="1923" y="11082"/>
                  </a:cubicBezTo>
                  <a:cubicBezTo>
                    <a:pt x="2026" y="10793"/>
                    <a:pt x="2136" y="10506"/>
                    <a:pt x="2248" y="10223"/>
                  </a:cubicBezTo>
                  <a:lnTo>
                    <a:pt x="2248" y="10223"/>
                  </a:lnTo>
                  <a:cubicBezTo>
                    <a:pt x="2248" y="10224"/>
                    <a:pt x="2248" y="10224"/>
                    <a:pt x="2247" y="10225"/>
                  </a:cubicBezTo>
                  <a:lnTo>
                    <a:pt x="2247" y="10225"/>
                  </a:lnTo>
                  <a:cubicBezTo>
                    <a:pt x="2397" y="9850"/>
                    <a:pt x="2553" y="9481"/>
                    <a:pt x="2718" y="9113"/>
                  </a:cubicBezTo>
                  <a:cubicBezTo>
                    <a:pt x="2724" y="9148"/>
                    <a:pt x="2734" y="9184"/>
                    <a:pt x="2741" y="9222"/>
                  </a:cubicBezTo>
                  <a:cubicBezTo>
                    <a:pt x="2766" y="9344"/>
                    <a:pt x="2782" y="9470"/>
                    <a:pt x="2795" y="9595"/>
                  </a:cubicBezTo>
                  <a:cubicBezTo>
                    <a:pt x="2831" y="9969"/>
                    <a:pt x="2815" y="10346"/>
                    <a:pt x="2751" y="10712"/>
                  </a:cubicBezTo>
                  <a:lnTo>
                    <a:pt x="2754" y="10712"/>
                  </a:lnTo>
                  <a:cubicBezTo>
                    <a:pt x="2744" y="10767"/>
                    <a:pt x="2731" y="10825"/>
                    <a:pt x="2721" y="10880"/>
                  </a:cubicBezTo>
                  <a:cubicBezTo>
                    <a:pt x="2718" y="10892"/>
                    <a:pt x="2721" y="10909"/>
                    <a:pt x="2737" y="10915"/>
                  </a:cubicBezTo>
                  <a:cubicBezTo>
                    <a:pt x="2740" y="10916"/>
                    <a:pt x="2743" y="10916"/>
                    <a:pt x="2746" y="10916"/>
                  </a:cubicBezTo>
                  <a:cubicBezTo>
                    <a:pt x="2760" y="10916"/>
                    <a:pt x="2773" y="10909"/>
                    <a:pt x="2773" y="10896"/>
                  </a:cubicBezTo>
                  <a:cubicBezTo>
                    <a:pt x="2808" y="10732"/>
                    <a:pt x="2837" y="10567"/>
                    <a:pt x="2859" y="10400"/>
                  </a:cubicBezTo>
                  <a:cubicBezTo>
                    <a:pt x="2882" y="10227"/>
                    <a:pt x="2895" y="10050"/>
                    <a:pt x="2901" y="9872"/>
                  </a:cubicBezTo>
                  <a:cubicBezTo>
                    <a:pt x="2905" y="9698"/>
                    <a:pt x="2901" y="9524"/>
                    <a:pt x="2886" y="9351"/>
                  </a:cubicBezTo>
                  <a:cubicBezTo>
                    <a:pt x="2870" y="9206"/>
                    <a:pt x="2847" y="9058"/>
                    <a:pt x="2805" y="8916"/>
                  </a:cubicBezTo>
                  <a:cubicBezTo>
                    <a:pt x="3162" y="8131"/>
                    <a:pt x="3552" y="7358"/>
                    <a:pt x="3980" y="6608"/>
                  </a:cubicBezTo>
                  <a:cubicBezTo>
                    <a:pt x="4180" y="6255"/>
                    <a:pt x="4385" y="5904"/>
                    <a:pt x="4598" y="5556"/>
                  </a:cubicBezTo>
                  <a:cubicBezTo>
                    <a:pt x="4636" y="5647"/>
                    <a:pt x="4672" y="5736"/>
                    <a:pt x="4707" y="5827"/>
                  </a:cubicBezTo>
                  <a:cubicBezTo>
                    <a:pt x="4810" y="6113"/>
                    <a:pt x="4897" y="6403"/>
                    <a:pt x="4964" y="6699"/>
                  </a:cubicBezTo>
                  <a:cubicBezTo>
                    <a:pt x="5029" y="7002"/>
                    <a:pt x="5080" y="7307"/>
                    <a:pt x="5113" y="7613"/>
                  </a:cubicBezTo>
                  <a:cubicBezTo>
                    <a:pt x="5145" y="7960"/>
                    <a:pt x="5158" y="8312"/>
                    <a:pt x="5145" y="8662"/>
                  </a:cubicBezTo>
                  <a:cubicBezTo>
                    <a:pt x="5135" y="9003"/>
                    <a:pt x="5100" y="9347"/>
                    <a:pt x="5042" y="9689"/>
                  </a:cubicBezTo>
                  <a:cubicBezTo>
                    <a:pt x="5025" y="9782"/>
                    <a:pt x="5010" y="9876"/>
                    <a:pt x="4991" y="9969"/>
                  </a:cubicBezTo>
                  <a:cubicBezTo>
                    <a:pt x="4987" y="9985"/>
                    <a:pt x="4994" y="10001"/>
                    <a:pt x="5006" y="10004"/>
                  </a:cubicBezTo>
                  <a:cubicBezTo>
                    <a:pt x="5009" y="10005"/>
                    <a:pt x="5012" y="10005"/>
                    <a:pt x="5014" y="10005"/>
                  </a:cubicBezTo>
                  <a:cubicBezTo>
                    <a:pt x="5028" y="10005"/>
                    <a:pt x="5042" y="9998"/>
                    <a:pt x="5045" y="9985"/>
                  </a:cubicBezTo>
                  <a:cubicBezTo>
                    <a:pt x="5110" y="9673"/>
                    <a:pt x="5158" y="9358"/>
                    <a:pt x="5187" y="9035"/>
                  </a:cubicBezTo>
                  <a:cubicBezTo>
                    <a:pt x="5219" y="8707"/>
                    <a:pt x="5229" y="8379"/>
                    <a:pt x="5226" y="8047"/>
                  </a:cubicBezTo>
                  <a:cubicBezTo>
                    <a:pt x="5222" y="7883"/>
                    <a:pt x="5212" y="7716"/>
                    <a:pt x="5199" y="7552"/>
                  </a:cubicBezTo>
                  <a:cubicBezTo>
                    <a:pt x="5190" y="7388"/>
                    <a:pt x="5174" y="7226"/>
                    <a:pt x="5151" y="7063"/>
                  </a:cubicBezTo>
                  <a:cubicBezTo>
                    <a:pt x="5129" y="6898"/>
                    <a:pt x="5103" y="6734"/>
                    <a:pt x="5071" y="6574"/>
                  </a:cubicBezTo>
                  <a:cubicBezTo>
                    <a:pt x="5058" y="6496"/>
                    <a:pt x="5042" y="6419"/>
                    <a:pt x="5025" y="6342"/>
                  </a:cubicBezTo>
                  <a:cubicBezTo>
                    <a:pt x="5006" y="6258"/>
                    <a:pt x="4987" y="6174"/>
                    <a:pt x="4964" y="6091"/>
                  </a:cubicBezTo>
                  <a:cubicBezTo>
                    <a:pt x="4929" y="5946"/>
                    <a:pt x="4890" y="5804"/>
                    <a:pt x="4845" y="5659"/>
                  </a:cubicBezTo>
                  <a:cubicBezTo>
                    <a:pt x="4810" y="5553"/>
                    <a:pt x="4771" y="5447"/>
                    <a:pt x="4730" y="5341"/>
                  </a:cubicBezTo>
                  <a:cubicBezTo>
                    <a:pt x="4823" y="5189"/>
                    <a:pt x="4920" y="5038"/>
                    <a:pt x="5016" y="4890"/>
                  </a:cubicBezTo>
                  <a:cubicBezTo>
                    <a:pt x="5382" y="4325"/>
                    <a:pt x="5764" y="3769"/>
                    <a:pt x="6169" y="3230"/>
                  </a:cubicBezTo>
                  <a:lnTo>
                    <a:pt x="6169" y="3230"/>
                  </a:lnTo>
                  <a:cubicBezTo>
                    <a:pt x="6169" y="3230"/>
                    <a:pt x="6169" y="3231"/>
                    <a:pt x="6169" y="3233"/>
                  </a:cubicBezTo>
                  <a:cubicBezTo>
                    <a:pt x="6294" y="3062"/>
                    <a:pt x="6423" y="2897"/>
                    <a:pt x="6551" y="2731"/>
                  </a:cubicBezTo>
                  <a:cubicBezTo>
                    <a:pt x="6603" y="2839"/>
                    <a:pt x="6658" y="2946"/>
                    <a:pt x="6709" y="3059"/>
                  </a:cubicBezTo>
                  <a:cubicBezTo>
                    <a:pt x="6787" y="3223"/>
                    <a:pt x="6857" y="3390"/>
                    <a:pt x="6922" y="3557"/>
                  </a:cubicBezTo>
                  <a:cubicBezTo>
                    <a:pt x="7176" y="4243"/>
                    <a:pt x="7334" y="4958"/>
                    <a:pt x="7408" y="5685"/>
                  </a:cubicBezTo>
                  <a:cubicBezTo>
                    <a:pt x="7449" y="6113"/>
                    <a:pt x="7466" y="6544"/>
                    <a:pt x="7453" y="6975"/>
                  </a:cubicBezTo>
                  <a:cubicBezTo>
                    <a:pt x="7446" y="7181"/>
                    <a:pt x="7433" y="7391"/>
                    <a:pt x="7414" y="7597"/>
                  </a:cubicBezTo>
                  <a:cubicBezTo>
                    <a:pt x="7395" y="7803"/>
                    <a:pt x="7369" y="8012"/>
                    <a:pt x="7337" y="8218"/>
                  </a:cubicBezTo>
                  <a:lnTo>
                    <a:pt x="7337" y="8215"/>
                  </a:lnTo>
                  <a:cubicBezTo>
                    <a:pt x="7334" y="8234"/>
                    <a:pt x="7331" y="8257"/>
                    <a:pt x="7327" y="8276"/>
                  </a:cubicBezTo>
                  <a:cubicBezTo>
                    <a:pt x="7324" y="8295"/>
                    <a:pt x="7327" y="8312"/>
                    <a:pt x="7347" y="8318"/>
                  </a:cubicBezTo>
                  <a:cubicBezTo>
                    <a:pt x="7349" y="8318"/>
                    <a:pt x="7352" y="8319"/>
                    <a:pt x="7355" y="8319"/>
                  </a:cubicBezTo>
                  <a:cubicBezTo>
                    <a:pt x="7369" y="8319"/>
                    <a:pt x="7386" y="8312"/>
                    <a:pt x="7388" y="8295"/>
                  </a:cubicBezTo>
                  <a:cubicBezTo>
                    <a:pt x="7439" y="8006"/>
                    <a:pt x="7482" y="7713"/>
                    <a:pt x="7510" y="7416"/>
                  </a:cubicBezTo>
                  <a:cubicBezTo>
                    <a:pt x="7540" y="7110"/>
                    <a:pt x="7555" y="6801"/>
                    <a:pt x="7559" y="6492"/>
                  </a:cubicBezTo>
                  <a:cubicBezTo>
                    <a:pt x="7565" y="5865"/>
                    <a:pt x="7517" y="5237"/>
                    <a:pt x="7411" y="4619"/>
                  </a:cubicBezTo>
                  <a:cubicBezTo>
                    <a:pt x="7375" y="4426"/>
                    <a:pt x="7340" y="4237"/>
                    <a:pt x="7295" y="4050"/>
                  </a:cubicBezTo>
                  <a:cubicBezTo>
                    <a:pt x="7250" y="3863"/>
                    <a:pt x="7198" y="3680"/>
                    <a:pt x="7140" y="3496"/>
                  </a:cubicBezTo>
                  <a:cubicBezTo>
                    <a:pt x="7083" y="3313"/>
                    <a:pt x="7018" y="3132"/>
                    <a:pt x="6947" y="2952"/>
                  </a:cubicBezTo>
                  <a:cubicBezTo>
                    <a:pt x="6912" y="2869"/>
                    <a:pt x="6876" y="2785"/>
                    <a:pt x="6838" y="2704"/>
                  </a:cubicBezTo>
                  <a:cubicBezTo>
                    <a:pt x="6809" y="2634"/>
                    <a:pt x="6770" y="2569"/>
                    <a:pt x="6729" y="2505"/>
                  </a:cubicBezTo>
                  <a:cubicBezTo>
                    <a:pt x="6934" y="2241"/>
                    <a:pt x="7147" y="1984"/>
                    <a:pt x="7362" y="1726"/>
                  </a:cubicBezTo>
                  <a:cubicBezTo>
                    <a:pt x="7781" y="1233"/>
                    <a:pt x="8216" y="754"/>
                    <a:pt x="8663" y="290"/>
                  </a:cubicBezTo>
                  <a:cubicBezTo>
                    <a:pt x="8727" y="223"/>
                    <a:pt x="8727" y="113"/>
                    <a:pt x="8663" y="49"/>
                  </a:cubicBezTo>
                  <a:cubicBezTo>
                    <a:pt x="8631" y="17"/>
                    <a:pt x="8586" y="1"/>
                    <a:pt x="8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28"/>
          <p:cNvSpPr/>
          <p:nvPr/>
        </p:nvSpPr>
        <p:spPr>
          <a:xfrm rot="5400000">
            <a:off x="7027275" y="4156980"/>
            <a:ext cx="648" cy="130"/>
          </a:xfrm>
          <a:custGeom>
            <a:avLst/>
            <a:gdLst/>
            <a:ahLst/>
            <a:cxnLst/>
            <a:rect l="l" t="t" r="r" b="b"/>
            <a:pathLst>
              <a:path w="5" h="1" extrusionOk="0">
                <a:moveTo>
                  <a:pt x="0" y="1"/>
                </a:moveTo>
                <a:lnTo>
                  <a:pt x="0" y="1"/>
                </a:lnTo>
                <a:lnTo>
                  <a:pt x="4" y="1"/>
                </a:lnTo>
                <a:close/>
              </a:path>
            </a:pathLst>
          </a:cu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" name="Google Shape;682;p28"/>
          <p:cNvGrpSpPr/>
          <p:nvPr/>
        </p:nvGrpSpPr>
        <p:grpSpPr>
          <a:xfrm>
            <a:off x="126636" y="3432428"/>
            <a:ext cx="1476233" cy="1112098"/>
            <a:chOff x="126636" y="3432428"/>
            <a:chExt cx="1476233" cy="1112098"/>
          </a:xfrm>
        </p:grpSpPr>
        <p:sp>
          <p:nvSpPr>
            <p:cNvPr id="683" name="Google Shape;683;p28"/>
            <p:cNvSpPr/>
            <p:nvPr/>
          </p:nvSpPr>
          <p:spPr>
            <a:xfrm rot="5400000">
              <a:off x="391898" y="3333554"/>
              <a:ext cx="1112098" cy="1309845"/>
            </a:xfrm>
            <a:custGeom>
              <a:avLst/>
              <a:gdLst/>
              <a:ahLst/>
              <a:cxnLst/>
              <a:rect l="l" t="t" r="r" b="b"/>
              <a:pathLst>
                <a:path w="8582" h="10108" extrusionOk="0">
                  <a:moveTo>
                    <a:pt x="1957" y="0"/>
                  </a:moveTo>
                  <a:cubicBezTo>
                    <a:pt x="1928" y="7"/>
                    <a:pt x="1899" y="16"/>
                    <a:pt x="1877" y="36"/>
                  </a:cubicBezTo>
                  <a:cubicBezTo>
                    <a:pt x="1854" y="52"/>
                    <a:pt x="1838" y="74"/>
                    <a:pt x="1828" y="100"/>
                  </a:cubicBezTo>
                  <a:lnTo>
                    <a:pt x="1812" y="151"/>
                  </a:lnTo>
                  <a:cubicBezTo>
                    <a:pt x="1770" y="309"/>
                    <a:pt x="1725" y="464"/>
                    <a:pt x="1677" y="618"/>
                  </a:cubicBezTo>
                  <a:cubicBezTo>
                    <a:pt x="1635" y="760"/>
                    <a:pt x="1587" y="898"/>
                    <a:pt x="1535" y="1037"/>
                  </a:cubicBezTo>
                  <a:cubicBezTo>
                    <a:pt x="1442" y="1301"/>
                    <a:pt x="1336" y="1564"/>
                    <a:pt x="1246" y="1790"/>
                  </a:cubicBezTo>
                  <a:lnTo>
                    <a:pt x="1114" y="2124"/>
                  </a:lnTo>
                  <a:cubicBezTo>
                    <a:pt x="950" y="2533"/>
                    <a:pt x="779" y="2955"/>
                    <a:pt x="628" y="3377"/>
                  </a:cubicBezTo>
                  <a:cubicBezTo>
                    <a:pt x="396" y="4014"/>
                    <a:pt x="245" y="4538"/>
                    <a:pt x="148" y="5034"/>
                  </a:cubicBezTo>
                  <a:cubicBezTo>
                    <a:pt x="32" y="5623"/>
                    <a:pt x="1" y="6174"/>
                    <a:pt x="58" y="6666"/>
                  </a:cubicBezTo>
                  <a:cubicBezTo>
                    <a:pt x="90" y="6927"/>
                    <a:pt x="151" y="7191"/>
                    <a:pt x="245" y="7454"/>
                  </a:cubicBezTo>
                  <a:cubicBezTo>
                    <a:pt x="335" y="7709"/>
                    <a:pt x="460" y="7960"/>
                    <a:pt x="619" y="8204"/>
                  </a:cubicBezTo>
                  <a:cubicBezTo>
                    <a:pt x="766" y="8433"/>
                    <a:pt x="953" y="8655"/>
                    <a:pt x="1185" y="8877"/>
                  </a:cubicBezTo>
                  <a:cubicBezTo>
                    <a:pt x="1348" y="9035"/>
                    <a:pt x="1539" y="9180"/>
                    <a:pt x="1767" y="9321"/>
                  </a:cubicBezTo>
                  <a:cubicBezTo>
                    <a:pt x="2173" y="9573"/>
                    <a:pt x="2639" y="9763"/>
                    <a:pt x="3199" y="9901"/>
                  </a:cubicBezTo>
                  <a:cubicBezTo>
                    <a:pt x="3695" y="10026"/>
                    <a:pt x="4230" y="10094"/>
                    <a:pt x="4783" y="10107"/>
                  </a:cubicBezTo>
                  <a:lnTo>
                    <a:pt x="4944" y="10107"/>
                  </a:lnTo>
                  <a:cubicBezTo>
                    <a:pt x="5626" y="10107"/>
                    <a:pt x="6292" y="10020"/>
                    <a:pt x="6917" y="9846"/>
                  </a:cubicBezTo>
                  <a:cubicBezTo>
                    <a:pt x="6943" y="9871"/>
                    <a:pt x="6981" y="9891"/>
                    <a:pt x="7017" y="9895"/>
                  </a:cubicBezTo>
                  <a:cubicBezTo>
                    <a:pt x="7026" y="9898"/>
                    <a:pt x="7033" y="9898"/>
                    <a:pt x="7039" y="9898"/>
                  </a:cubicBezTo>
                  <a:cubicBezTo>
                    <a:pt x="7075" y="9898"/>
                    <a:pt x="7110" y="9885"/>
                    <a:pt x="7149" y="9859"/>
                  </a:cubicBezTo>
                  <a:cubicBezTo>
                    <a:pt x="7300" y="9756"/>
                    <a:pt x="7422" y="9627"/>
                    <a:pt x="7516" y="9528"/>
                  </a:cubicBezTo>
                  <a:cubicBezTo>
                    <a:pt x="7605" y="9427"/>
                    <a:pt x="7693" y="9311"/>
                    <a:pt x="7789" y="9164"/>
                  </a:cubicBezTo>
                  <a:cubicBezTo>
                    <a:pt x="7963" y="8903"/>
                    <a:pt x="8115" y="8610"/>
                    <a:pt x="8240" y="8298"/>
                  </a:cubicBezTo>
                  <a:cubicBezTo>
                    <a:pt x="8359" y="8011"/>
                    <a:pt x="8449" y="7709"/>
                    <a:pt x="8507" y="7400"/>
                  </a:cubicBezTo>
                  <a:cubicBezTo>
                    <a:pt x="8559" y="7120"/>
                    <a:pt x="8581" y="6817"/>
                    <a:pt x="8571" y="6502"/>
                  </a:cubicBezTo>
                  <a:cubicBezTo>
                    <a:pt x="8562" y="6225"/>
                    <a:pt x="8523" y="5939"/>
                    <a:pt x="8452" y="5652"/>
                  </a:cubicBezTo>
                  <a:cubicBezTo>
                    <a:pt x="8378" y="5363"/>
                    <a:pt x="8278" y="5076"/>
                    <a:pt x="8153" y="4806"/>
                  </a:cubicBezTo>
                  <a:cubicBezTo>
                    <a:pt x="7899" y="4265"/>
                    <a:pt x="7541" y="3753"/>
                    <a:pt x="7081" y="3283"/>
                  </a:cubicBezTo>
                  <a:cubicBezTo>
                    <a:pt x="6956" y="3155"/>
                    <a:pt x="6833" y="3042"/>
                    <a:pt x="6708" y="2939"/>
                  </a:cubicBezTo>
                  <a:cubicBezTo>
                    <a:pt x="6592" y="2846"/>
                    <a:pt x="6466" y="2759"/>
                    <a:pt x="6325" y="2665"/>
                  </a:cubicBezTo>
                  <a:cubicBezTo>
                    <a:pt x="6090" y="2514"/>
                    <a:pt x="5816" y="2369"/>
                    <a:pt x="5488" y="2224"/>
                  </a:cubicBezTo>
                  <a:cubicBezTo>
                    <a:pt x="5249" y="2118"/>
                    <a:pt x="5002" y="2022"/>
                    <a:pt x="4764" y="1925"/>
                  </a:cubicBezTo>
                  <a:lnTo>
                    <a:pt x="4622" y="1870"/>
                  </a:lnTo>
                  <a:cubicBezTo>
                    <a:pt x="4352" y="1764"/>
                    <a:pt x="4049" y="1642"/>
                    <a:pt x="3762" y="1494"/>
                  </a:cubicBezTo>
                  <a:cubicBezTo>
                    <a:pt x="3728" y="1478"/>
                    <a:pt x="3695" y="1458"/>
                    <a:pt x="3660" y="1439"/>
                  </a:cubicBezTo>
                  <a:cubicBezTo>
                    <a:pt x="3489" y="1343"/>
                    <a:pt x="3325" y="1236"/>
                    <a:pt x="3177" y="1123"/>
                  </a:cubicBezTo>
                  <a:cubicBezTo>
                    <a:pt x="3048" y="1027"/>
                    <a:pt x="2917" y="915"/>
                    <a:pt x="2774" y="779"/>
                  </a:cubicBezTo>
                  <a:cubicBezTo>
                    <a:pt x="2530" y="544"/>
                    <a:pt x="2308" y="293"/>
                    <a:pt x="2106" y="61"/>
                  </a:cubicBezTo>
                  <a:cubicBezTo>
                    <a:pt x="2070" y="22"/>
                    <a:pt x="2024" y="0"/>
                    <a:pt x="1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 rot="5400000">
              <a:off x="403624" y="3277509"/>
              <a:ext cx="859796" cy="1413772"/>
            </a:xfrm>
            <a:custGeom>
              <a:avLst/>
              <a:gdLst/>
              <a:ahLst/>
              <a:cxnLst/>
              <a:rect l="l" t="t" r="r" b="b"/>
              <a:pathLst>
                <a:path w="6635" h="10910" extrusionOk="0">
                  <a:moveTo>
                    <a:pt x="5135" y="7399"/>
                  </a:moveTo>
                  <a:lnTo>
                    <a:pt x="5135" y="7399"/>
                  </a:lnTo>
                  <a:cubicBezTo>
                    <a:pt x="5136" y="7401"/>
                    <a:pt x="5137" y="7402"/>
                    <a:pt x="5138" y="7404"/>
                  </a:cubicBezTo>
                  <a:cubicBezTo>
                    <a:pt x="5137" y="7402"/>
                    <a:pt x="5136" y="7401"/>
                    <a:pt x="5135" y="7399"/>
                  </a:cubicBezTo>
                  <a:close/>
                  <a:moveTo>
                    <a:pt x="1121" y="1"/>
                  </a:moveTo>
                  <a:cubicBezTo>
                    <a:pt x="1099" y="1"/>
                    <a:pt x="1073" y="23"/>
                    <a:pt x="1086" y="53"/>
                  </a:cubicBezTo>
                  <a:cubicBezTo>
                    <a:pt x="1308" y="661"/>
                    <a:pt x="1498" y="1279"/>
                    <a:pt x="1730" y="1884"/>
                  </a:cubicBezTo>
                  <a:cubicBezTo>
                    <a:pt x="1700" y="1871"/>
                    <a:pt x="1672" y="1858"/>
                    <a:pt x="1642" y="1842"/>
                  </a:cubicBezTo>
                  <a:cubicBezTo>
                    <a:pt x="1588" y="1813"/>
                    <a:pt x="1530" y="1781"/>
                    <a:pt x="1476" y="1749"/>
                  </a:cubicBezTo>
                  <a:cubicBezTo>
                    <a:pt x="1408" y="1707"/>
                    <a:pt x="1340" y="1659"/>
                    <a:pt x="1276" y="1607"/>
                  </a:cubicBezTo>
                  <a:cubicBezTo>
                    <a:pt x="1211" y="1556"/>
                    <a:pt x="1150" y="1495"/>
                    <a:pt x="1092" y="1437"/>
                  </a:cubicBezTo>
                  <a:cubicBezTo>
                    <a:pt x="1015" y="1353"/>
                    <a:pt x="941" y="1263"/>
                    <a:pt x="874" y="1170"/>
                  </a:cubicBezTo>
                  <a:cubicBezTo>
                    <a:pt x="870" y="1163"/>
                    <a:pt x="861" y="1160"/>
                    <a:pt x="851" y="1160"/>
                  </a:cubicBezTo>
                  <a:cubicBezTo>
                    <a:pt x="844" y="1160"/>
                    <a:pt x="841" y="1160"/>
                    <a:pt x="835" y="1163"/>
                  </a:cubicBezTo>
                  <a:cubicBezTo>
                    <a:pt x="822" y="1173"/>
                    <a:pt x="819" y="1192"/>
                    <a:pt x="828" y="1205"/>
                  </a:cubicBezTo>
                  <a:cubicBezTo>
                    <a:pt x="889" y="1289"/>
                    <a:pt x="951" y="1375"/>
                    <a:pt x="1018" y="1456"/>
                  </a:cubicBezTo>
                  <a:cubicBezTo>
                    <a:pt x="1086" y="1537"/>
                    <a:pt x="1157" y="1617"/>
                    <a:pt x="1231" y="1691"/>
                  </a:cubicBezTo>
                  <a:cubicBezTo>
                    <a:pt x="1305" y="1765"/>
                    <a:pt x="1379" y="1835"/>
                    <a:pt x="1459" y="1900"/>
                  </a:cubicBezTo>
                  <a:cubicBezTo>
                    <a:pt x="1501" y="1935"/>
                    <a:pt x="1546" y="1968"/>
                    <a:pt x="1591" y="1997"/>
                  </a:cubicBezTo>
                  <a:cubicBezTo>
                    <a:pt x="1636" y="2029"/>
                    <a:pt x="1688" y="2058"/>
                    <a:pt x="1739" y="2080"/>
                  </a:cubicBezTo>
                  <a:cubicBezTo>
                    <a:pt x="1750" y="2085"/>
                    <a:pt x="1762" y="2088"/>
                    <a:pt x="1775" y="2088"/>
                  </a:cubicBezTo>
                  <a:cubicBezTo>
                    <a:pt x="1785" y="2088"/>
                    <a:pt x="1795" y="2086"/>
                    <a:pt x="1804" y="2083"/>
                  </a:cubicBezTo>
                  <a:cubicBezTo>
                    <a:pt x="1923" y="2376"/>
                    <a:pt x="2052" y="2666"/>
                    <a:pt x="2199" y="2946"/>
                  </a:cubicBezTo>
                  <a:cubicBezTo>
                    <a:pt x="2364" y="3255"/>
                    <a:pt x="2554" y="3551"/>
                    <a:pt x="2747" y="3844"/>
                  </a:cubicBezTo>
                  <a:cubicBezTo>
                    <a:pt x="2756" y="3857"/>
                    <a:pt x="2766" y="3870"/>
                    <a:pt x="2773" y="3883"/>
                  </a:cubicBezTo>
                  <a:cubicBezTo>
                    <a:pt x="2734" y="3879"/>
                    <a:pt x="2695" y="3876"/>
                    <a:pt x="2657" y="3873"/>
                  </a:cubicBezTo>
                  <a:cubicBezTo>
                    <a:pt x="2569" y="3866"/>
                    <a:pt x="2480" y="3857"/>
                    <a:pt x="2393" y="3844"/>
                  </a:cubicBezTo>
                  <a:cubicBezTo>
                    <a:pt x="2222" y="3821"/>
                    <a:pt x="2052" y="3783"/>
                    <a:pt x="1884" y="3731"/>
                  </a:cubicBezTo>
                  <a:cubicBezTo>
                    <a:pt x="1604" y="3645"/>
                    <a:pt x="1337" y="3523"/>
                    <a:pt x="1086" y="3368"/>
                  </a:cubicBezTo>
                  <a:lnTo>
                    <a:pt x="1086" y="3368"/>
                  </a:lnTo>
                  <a:lnTo>
                    <a:pt x="1096" y="3371"/>
                  </a:lnTo>
                  <a:cubicBezTo>
                    <a:pt x="883" y="3239"/>
                    <a:pt x="687" y="3081"/>
                    <a:pt x="513" y="2898"/>
                  </a:cubicBezTo>
                  <a:cubicBezTo>
                    <a:pt x="488" y="2872"/>
                    <a:pt x="461" y="2843"/>
                    <a:pt x="439" y="2817"/>
                  </a:cubicBezTo>
                  <a:cubicBezTo>
                    <a:pt x="433" y="2808"/>
                    <a:pt x="423" y="2804"/>
                    <a:pt x="413" y="2804"/>
                  </a:cubicBezTo>
                  <a:cubicBezTo>
                    <a:pt x="410" y="2804"/>
                    <a:pt x="403" y="2804"/>
                    <a:pt x="397" y="2811"/>
                  </a:cubicBezTo>
                  <a:cubicBezTo>
                    <a:pt x="387" y="2817"/>
                    <a:pt x="381" y="2837"/>
                    <a:pt x="391" y="2850"/>
                  </a:cubicBezTo>
                  <a:cubicBezTo>
                    <a:pt x="542" y="3020"/>
                    <a:pt x="709" y="3178"/>
                    <a:pt x="889" y="3316"/>
                  </a:cubicBezTo>
                  <a:cubicBezTo>
                    <a:pt x="1082" y="3465"/>
                    <a:pt x="1289" y="3596"/>
                    <a:pt x="1504" y="3709"/>
                  </a:cubicBezTo>
                  <a:cubicBezTo>
                    <a:pt x="1611" y="3764"/>
                    <a:pt x="1720" y="3815"/>
                    <a:pt x="1832" y="3860"/>
                  </a:cubicBezTo>
                  <a:cubicBezTo>
                    <a:pt x="1948" y="3909"/>
                    <a:pt x="2071" y="3950"/>
                    <a:pt x="2190" y="3986"/>
                  </a:cubicBezTo>
                  <a:cubicBezTo>
                    <a:pt x="2303" y="4021"/>
                    <a:pt x="2419" y="4053"/>
                    <a:pt x="2535" y="4073"/>
                  </a:cubicBezTo>
                  <a:cubicBezTo>
                    <a:pt x="2589" y="4086"/>
                    <a:pt x="2647" y="4092"/>
                    <a:pt x="2705" y="4095"/>
                  </a:cubicBezTo>
                  <a:cubicBezTo>
                    <a:pt x="2737" y="4098"/>
                    <a:pt x="2769" y="4098"/>
                    <a:pt x="2801" y="4098"/>
                  </a:cubicBezTo>
                  <a:cubicBezTo>
                    <a:pt x="2806" y="4099"/>
                    <a:pt x="2812" y="4099"/>
                    <a:pt x="2817" y="4099"/>
                  </a:cubicBezTo>
                  <a:cubicBezTo>
                    <a:pt x="2847" y="4099"/>
                    <a:pt x="2878" y="4090"/>
                    <a:pt x="2908" y="4083"/>
                  </a:cubicBezTo>
                  <a:cubicBezTo>
                    <a:pt x="3249" y="4585"/>
                    <a:pt x="3609" y="5077"/>
                    <a:pt x="3964" y="5573"/>
                  </a:cubicBezTo>
                  <a:cubicBezTo>
                    <a:pt x="4108" y="5775"/>
                    <a:pt x="4250" y="5978"/>
                    <a:pt x="4389" y="6181"/>
                  </a:cubicBezTo>
                  <a:cubicBezTo>
                    <a:pt x="4340" y="6184"/>
                    <a:pt x="4295" y="6188"/>
                    <a:pt x="4246" y="6188"/>
                  </a:cubicBezTo>
                  <a:cubicBezTo>
                    <a:pt x="4153" y="6194"/>
                    <a:pt x="4063" y="6197"/>
                    <a:pt x="3973" y="6203"/>
                  </a:cubicBezTo>
                  <a:cubicBezTo>
                    <a:pt x="3880" y="6207"/>
                    <a:pt x="3786" y="6210"/>
                    <a:pt x="3693" y="6213"/>
                  </a:cubicBezTo>
                  <a:cubicBezTo>
                    <a:pt x="3645" y="6215"/>
                    <a:pt x="3598" y="6215"/>
                    <a:pt x="3550" y="6215"/>
                  </a:cubicBezTo>
                  <a:cubicBezTo>
                    <a:pt x="3503" y="6215"/>
                    <a:pt x="3455" y="6215"/>
                    <a:pt x="3407" y="6213"/>
                  </a:cubicBezTo>
                  <a:cubicBezTo>
                    <a:pt x="3300" y="6207"/>
                    <a:pt x="3191" y="6200"/>
                    <a:pt x="3082" y="6191"/>
                  </a:cubicBezTo>
                  <a:cubicBezTo>
                    <a:pt x="2963" y="6178"/>
                    <a:pt x="2840" y="6161"/>
                    <a:pt x="2721" y="6139"/>
                  </a:cubicBezTo>
                  <a:cubicBezTo>
                    <a:pt x="2492" y="6103"/>
                    <a:pt x="2267" y="6049"/>
                    <a:pt x="2045" y="5981"/>
                  </a:cubicBezTo>
                  <a:cubicBezTo>
                    <a:pt x="1836" y="5920"/>
                    <a:pt x="1630" y="5846"/>
                    <a:pt x="1430" y="5763"/>
                  </a:cubicBezTo>
                  <a:cubicBezTo>
                    <a:pt x="1330" y="5720"/>
                    <a:pt x="1231" y="5672"/>
                    <a:pt x="1134" y="5624"/>
                  </a:cubicBezTo>
                  <a:cubicBezTo>
                    <a:pt x="1041" y="5576"/>
                    <a:pt x="947" y="5524"/>
                    <a:pt x="858" y="5469"/>
                  </a:cubicBezTo>
                  <a:cubicBezTo>
                    <a:pt x="629" y="5325"/>
                    <a:pt x="420" y="5154"/>
                    <a:pt x="230" y="4958"/>
                  </a:cubicBezTo>
                  <a:cubicBezTo>
                    <a:pt x="172" y="4894"/>
                    <a:pt x="114" y="4829"/>
                    <a:pt x="63" y="4762"/>
                  </a:cubicBezTo>
                  <a:cubicBezTo>
                    <a:pt x="59" y="4752"/>
                    <a:pt x="50" y="4748"/>
                    <a:pt x="43" y="4748"/>
                  </a:cubicBezTo>
                  <a:cubicBezTo>
                    <a:pt x="20" y="4748"/>
                    <a:pt x="1" y="4771"/>
                    <a:pt x="17" y="4793"/>
                  </a:cubicBezTo>
                  <a:cubicBezTo>
                    <a:pt x="88" y="4887"/>
                    <a:pt x="162" y="4980"/>
                    <a:pt x="240" y="5064"/>
                  </a:cubicBezTo>
                  <a:cubicBezTo>
                    <a:pt x="320" y="5151"/>
                    <a:pt x="406" y="5234"/>
                    <a:pt x="497" y="5312"/>
                  </a:cubicBezTo>
                  <a:cubicBezTo>
                    <a:pt x="593" y="5392"/>
                    <a:pt x="690" y="5466"/>
                    <a:pt x="790" y="5540"/>
                  </a:cubicBezTo>
                  <a:cubicBezTo>
                    <a:pt x="896" y="5614"/>
                    <a:pt x="1002" y="5682"/>
                    <a:pt x="1112" y="5750"/>
                  </a:cubicBezTo>
                  <a:cubicBezTo>
                    <a:pt x="1333" y="5888"/>
                    <a:pt x="1572" y="6004"/>
                    <a:pt x="1816" y="6103"/>
                  </a:cubicBezTo>
                  <a:cubicBezTo>
                    <a:pt x="2067" y="6200"/>
                    <a:pt x="2325" y="6284"/>
                    <a:pt x="2589" y="6348"/>
                  </a:cubicBezTo>
                  <a:cubicBezTo>
                    <a:pt x="2911" y="6429"/>
                    <a:pt x="3242" y="6487"/>
                    <a:pt x="3574" y="6509"/>
                  </a:cubicBezTo>
                  <a:cubicBezTo>
                    <a:pt x="3678" y="6517"/>
                    <a:pt x="3782" y="6523"/>
                    <a:pt x="3885" y="6523"/>
                  </a:cubicBezTo>
                  <a:cubicBezTo>
                    <a:pt x="3948" y="6523"/>
                    <a:pt x="4011" y="6521"/>
                    <a:pt x="4073" y="6516"/>
                  </a:cubicBezTo>
                  <a:cubicBezTo>
                    <a:pt x="4150" y="6512"/>
                    <a:pt x="4227" y="6500"/>
                    <a:pt x="4301" y="6487"/>
                  </a:cubicBezTo>
                  <a:cubicBezTo>
                    <a:pt x="4382" y="6470"/>
                    <a:pt x="4466" y="6454"/>
                    <a:pt x="4543" y="6422"/>
                  </a:cubicBezTo>
                  <a:cubicBezTo>
                    <a:pt x="4546" y="6422"/>
                    <a:pt x="4549" y="6419"/>
                    <a:pt x="4549" y="6419"/>
                  </a:cubicBezTo>
                  <a:cubicBezTo>
                    <a:pt x="4736" y="6702"/>
                    <a:pt x="4913" y="6989"/>
                    <a:pt x="5074" y="7284"/>
                  </a:cubicBezTo>
                  <a:cubicBezTo>
                    <a:pt x="5095" y="7321"/>
                    <a:pt x="5114" y="7362"/>
                    <a:pt x="5135" y="7399"/>
                  </a:cubicBezTo>
                  <a:lnTo>
                    <a:pt x="5135" y="7399"/>
                  </a:lnTo>
                  <a:cubicBezTo>
                    <a:pt x="5133" y="7395"/>
                    <a:pt x="5131" y="7390"/>
                    <a:pt x="5129" y="7386"/>
                  </a:cubicBezTo>
                  <a:lnTo>
                    <a:pt x="5129" y="7386"/>
                  </a:lnTo>
                  <a:cubicBezTo>
                    <a:pt x="5251" y="7614"/>
                    <a:pt x="5362" y="7845"/>
                    <a:pt x="5466" y="8083"/>
                  </a:cubicBezTo>
                  <a:cubicBezTo>
                    <a:pt x="5389" y="8089"/>
                    <a:pt x="5309" y="8096"/>
                    <a:pt x="5231" y="8103"/>
                  </a:cubicBezTo>
                  <a:cubicBezTo>
                    <a:pt x="5109" y="8115"/>
                    <a:pt x="4987" y="8125"/>
                    <a:pt x="4864" y="8134"/>
                  </a:cubicBezTo>
                  <a:cubicBezTo>
                    <a:pt x="4703" y="8148"/>
                    <a:pt x="4539" y="8154"/>
                    <a:pt x="4377" y="8154"/>
                  </a:cubicBezTo>
                  <a:cubicBezTo>
                    <a:pt x="4306" y="8154"/>
                    <a:pt x="4236" y="8153"/>
                    <a:pt x="4166" y="8150"/>
                  </a:cubicBezTo>
                  <a:cubicBezTo>
                    <a:pt x="4037" y="8144"/>
                    <a:pt x="3909" y="8134"/>
                    <a:pt x="3783" y="8119"/>
                  </a:cubicBezTo>
                  <a:cubicBezTo>
                    <a:pt x="3648" y="8106"/>
                    <a:pt x="3516" y="8089"/>
                    <a:pt x="3384" y="8067"/>
                  </a:cubicBezTo>
                  <a:cubicBezTo>
                    <a:pt x="3120" y="8028"/>
                    <a:pt x="2863" y="7967"/>
                    <a:pt x="2608" y="7890"/>
                  </a:cubicBezTo>
                  <a:cubicBezTo>
                    <a:pt x="2373" y="7816"/>
                    <a:pt x="2145" y="7729"/>
                    <a:pt x="1920" y="7629"/>
                  </a:cubicBezTo>
                  <a:cubicBezTo>
                    <a:pt x="1804" y="7578"/>
                    <a:pt x="1691" y="7516"/>
                    <a:pt x="1575" y="7458"/>
                  </a:cubicBezTo>
                  <a:cubicBezTo>
                    <a:pt x="1466" y="7400"/>
                    <a:pt x="1360" y="7342"/>
                    <a:pt x="1253" y="7278"/>
                  </a:cubicBezTo>
                  <a:cubicBezTo>
                    <a:pt x="902" y="7060"/>
                    <a:pt x="574" y="6799"/>
                    <a:pt x="288" y="6500"/>
                  </a:cubicBezTo>
                  <a:cubicBezTo>
                    <a:pt x="284" y="6493"/>
                    <a:pt x="275" y="6490"/>
                    <a:pt x="268" y="6490"/>
                  </a:cubicBezTo>
                  <a:cubicBezTo>
                    <a:pt x="246" y="6490"/>
                    <a:pt x="220" y="6522"/>
                    <a:pt x="240" y="6544"/>
                  </a:cubicBezTo>
                  <a:cubicBezTo>
                    <a:pt x="439" y="6757"/>
                    <a:pt x="651" y="6953"/>
                    <a:pt x="877" y="7137"/>
                  </a:cubicBezTo>
                  <a:cubicBezTo>
                    <a:pt x="990" y="7227"/>
                    <a:pt x="1109" y="7314"/>
                    <a:pt x="1228" y="7394"/>
                  </a:cubicBezTo>
                  <a:cubicBezTo>
                    <a:pt x="1347" y="7478"/>
                    <a:pt x="1469" y="7559"/>
                    <a:pt x="1595" y="7629"/>
                  </a:cubicBezTo>
                  <a:cubicBezTo>
                    <a:pt x="1846" y="7777"/>
                    <a:pt x="2110" y="7902"/>
                    <a:pt x="2380" y="8009"/>
                  </a:cubicBezTo>
                  <a:cubicBezTo>
                    <a:pt x="2657" y="8115"/>
                    <a:pt x="2936" y="8205"/>
                    <a:pt x="3223" y="8276"/>
                  </a:cubicBezTo>
                  <a:cubicBezTo>
                    <a:pt x="3416" y="8324"/>
                    <a:pt x="3609" y="8363"/>
                    <a:pt x="3809" y="8392"/>
                  </a:cubicBezTo>
                  <a:cubicBezTo>
                    <a:pt x="4002" y="8421"/>
                    <a:pt x="4202" y="8440"/>
                    <a:pt x="4398" y="8450"/>
                  </a:cubicBezTo>
                  <a:cubicBezTo>
                    <a:pt x="4532" y="8456"/>
                    <a:pt x="4667" y="8461"/>
                    <a:pt x="4801" y="8461"/>
                  </a:cubicBezTo>
                  <a:cubicBezTo>
                    <a:pt x="4872" y="8461"/>
                    <a:pt x="4944" y="8460"/>
                    <a:pt x="5016" y="8456"/>
                  </a:cubicBezTo>
                  <a:cubicBezTo>
                    <a:pt x="5209" y="8447"/>
                    <a:pt x="5402" y="8424"/>
                    <a:pt x="5589" y="8376"/>
                  </a:cubicBezTo>
                  <a:cubicBezTo>
                    <a:pt x="5595" y="8392"/>
                    <a:pt x="5601" y="8405"/>
                    <a:pt x="5608" y="8421"/>
                  </a:cubicBezTo>
                  <a:cubicBezTo>
                    <a:pt x="5747" y="8768"/>
                    <a:pt x="5856" y="9129"/>
                    <a:pt x="5940" y="9493"/>
                  </a:cubicBezTo>
                  <a:cubicBezTo>
                    <a:pt x="5988" y="9695"/>
                    <a:pt x="6023" y="9902"/>
                    <a:pt x="6052" y="10108"/>
                  </a:cubicBezTo>
                  <a:cubicBezTo>
                    <a:pt x="6081" y="10323"/>
                    <a:pt x="6097" y="10539"/>
                    <a:pt x="6103" y="10754"/>
                  </a:cubicBezTo>
                  <a:cubicBezTo>
                    <a:pt x="6107" y="10842"/>
                    <a:pt x="6189" y="10910"/>
                    <a:pt x="6273" y="10910"/>
                  </a:cubicBezTo>
                  <a:cubicBezTo>
                    <a:pt x="6279" y="10910"/>
                    <a:pt x="6285" y="10910"/>
                    <a:pt x="6290" y="10909"/>
                  </a:cubicBezTo>
                  <a:cubicBezTo>
                    <a:pt x="6335" y="10906"/>
                    <a:pt x="6378" y="10883"/>
                    <a:pt x="6406" y="10848"/>
                  </a:cubicBezTo>
                  <a:cubicBezTo>
                    <a:pt x="6436" y="10812"/>
                    <a:pt x="6445" y="10771"/>
                    <a:pt x="6445" y="10726"/>
                  </a:cubicBezTo>
                  <a:cubicBezTo>
                    <a:pt x="6419" y="10069"/>
                    <a:pt x="6287" y="9419"/>
                    <a:pt x="6065" y="8804"/>
                  </a:cubicBezTo>
                  <a:cubicBezTo>
                    <a:pt x="6004" y="8636"/>
                    <a:pt x="5940" y="8473"/>
                    <a:pt x="5869" y="8308"/>
                  </a:cubicBezTo>
                  <a:cubicBezTo>
                    <a:pt x="5882" y="8302"/>
                    <a:pt x="5895" y="8293"/>
                    <a:pt x="5904" y="8279"/>
                  </a:cubicBezTo>
                  <a:cubicBezTo>
                    <a:pt x="6062" y="8089"/>
                    <a:pt x="6188" y="7871"/>
                    <a:pt x="6284" y="7642"/>
                  </a:cubicBezTo>
                  <a:cubicBezTo>
                    <a:pt x="6384" y="7394"/>
                    <a:pt x="6464" y="7137"/>
                    <a:pt x="6519" y="6876"/>
                  </a:cubicBezTo>
                  <a:cubicBezTo>
                    <a:pt x="6548" y="6744"/>
                    <a:pt x="6571" y="6609"/>
                    <a:pt x="6590" y="6477"/>
                  </a:cubicBezTo>
                  <a:cubicBezTo>
                    <a:pt x="6609" y="6338"/>
                    <a:pt x="6616" y="6200"/>
                    <a:pt x="6625" y="6065"/>
                  </a:cubicBezTo>
                  <a:cubicBezTo>
                    <a:pt x="6635" y="5926"/>
                    <a:pt x="6632" y="5788"/>
                    <a:pt x="6632" y="5650"/>
                  </a:cubicBezTo>
                  <a:cubicBezTo>
                    <a:pt x="6632" y="5515"/>
                    <a:pt x="6625" y="5383"/>
                    <a:pt x="6616" y="5247"/>
                  </a:cubicBezTo>
                  <a:cubicBezTo>
                    <a:pt x="6602" y="5074"/>
                    <a:pt x="6583" y="4903"/>
                    <a:pt x="6555" y="4729"/>
                  </a:cubicBezTo>
                  <a:cubicBezTo>
                    <a:pt x="6528" y="4572"/>
                    <a:pt x="6494" y="4414"/>
                    <a:pt x="6451" y="4259"/>
                  </a:cubicBezTo>
                  <a:cubicBezTo>
                    <a:pt x="6448" y="4243"/>
                    <a:pt x="6429" y="4230"/>
                    <a:pt x="6409" y="4230"/>
                  </a:cubicBezTo>
                  <a:cubicBezTo>
                    <a:pt x="6406" y="4230"/>
                    <a:pt x="6400" y="4233"/>
                    <a:pt x="6397" y="4233"/>
                  </a:cubicBezTo>
                  <a:cubicBezTo>
                    <a:pt x="6371" y="4243"/>
                    <a:pt x="6365" y="4269"/>
                    <a:pt x="6371" y="4291"/>
                  </a:cubicBezTo>
                  <a:cubicBezTo>
                    <a:pt x="6378" y="4317"/>
                    <a:pt x="6384" y="4346"/>
                    <a:pt x="6390" y="4375"/>
                  </a:cubicBezTo>
                  <a:cubicBezTo>
                    <a:pt x="6436" y="4568"/>
                    <a:pt x="6458" y="4765"/>
                    <a:pt x="6477" y="4964"/>
                  </a:cubicBezTo>
                  <a:cubicBezTo>
                    <a:pt x="6494" y="5186"/>
                    <a:pt x="6497" y="5408"/>
                    <a:pt x="6487" y="5631"/>
                  </a:cubicBezTo>
                  <a:lnTo>
                    <a:pt x="6487" y="5611"/>
                  </a:lnTo>
                  <a:cubicBezTo>
                    <a:pt x="6483" y="5730"/>
                    <a:pt x="6474" y="5849"/>
                    <a:pt x="6458" y="5968"/>
                  </a:cubicBezTo>
                  <a:cubicBezTo>
                    <a:pt x="6445" y="6091"/>
                    <a:pt x="6429" y="6210"/>
                    <a:pt x="6409" y="6329"/>
                  </a:cubicBezTo>
                  <a:cubicBezTo>
                    <a:pt x="6387" y="6448"/>
                    <a:pt x="6368" y="6564"/>
                    <a:pt x="6342" y="6683"/>
                  </a:cubicBezTo>
                  <a:cubicBezTo>
                    <a:pt x="6313" y="6799"/>
                    <a:pt x="6281" y="6914"/>
                    <a:pt x="6246" y="7030"/>
                  </a:cubicBezTo>
                  <a:cubicBezTo>
                    <a:pt x="6204" y="7162"/>
                    <a:pt x="6158" y="7295"/>
                    <a:pt x="6100" y="7424"/>
                  </a:cubicBezTo>
                  <a:cubicBezTo>
                    <a:pt x="6042" y="7555"/>
                    <a:pt x="5975" y="7681"/>
                    <a:pt x="5904" y="7800"/>
                  </a:cubicBezTo>
                  <a:cubicBezTo>
                    <a:pt x="5852" y="7880"/>
                    <a:pt x="5801" y="7954"/>
                    <a:pt x="5743" y="8028"/>
                  </a:cubicBezTo>
                  <a:cubicBezTo>
                    <a:pt x="5727" y="7993"/>
                    <a:pt x="5708" y="7957"/>
                    <a:pt x="5692" y="7919"/>
                  </a:cubicBezTo>
                  <a:cubicBezTo>
                    <a:pt x="5547" y="7626"/>
                    <a:pt x="5386" y="7339"/>
                    <a:pt x="5215" y="7063"/>
                  </a:cubicBezTo>
                  <a:cubicBezTo>
                    <a:pt x="5051" y="6796"/>
                    <a:pt x="4881" y="6538"/>
                    <a:pt x="4701" y="6284"/>
                  </a:cubicBezTo>
                  <a:cubicBezTo>
                    <a:pt x="4759" y="6152"/>
                    <a:pt x="4797" y="6014"/>
                    <a:pt x="4823" y="5872"/>
                  </a:cubicBezTo>
                  <a:cubicBezTo>
                    <a:pt x="4852" y="5720"/>
                    <a:pt x="4861" y="5566"/>
                    <a:pt x="4864" y="5415"/>
                  </a:cubicBezTo>
                  <a:cubicBezTo>
                    <a:pt x="4871" y="5261"/>
                    <a:pt x="4871" y="5109"/>
                    <a:pt x="4858" y="4958"/>
                  </a:cubicBezTo>
                  <a:lnTo>
                    <a:pt x="4829" y="4726"/>
                  </a:lnTo>
                  <a:cubicBezTo>
                    <a:pt x="4817" y="4652"/>
                    <a:pt x="4806" y="4575"/>
                    <a:pt x="4797" y="4497"/>
                  </a:cubicBezTo>
                  <a:cubicBezTo>
                    <a:pt x="4771" y="4343"/>
                    <a:pt x="4742" y="4192"/>
                    <a:pt x="4710" y="4037"/>
                  </a:cubicBezTo>
                  <a:cubicBezTo>
                    <a:pt x="4674" y="3889"/>
                    <a:pt x="4636" y="3738"/>
                    <a:pt x="4597" y="3590"/>
                  </a:cubicBezTo>
                  <a:cubicBezTo>
                    <a:pt x="4524" y="3303"/>
                    <a:pt x="4436" y="3024"/>
                    <a:pt x="4346" y="2743"/>
                  </a:cubicBezTo>
                  <a:cubicBezTo>
                    <a:pt x="4340" y="2731"/>
                    <a:pt x="4327" y="2724"/>
                    <a:pt x="4314" y="2724"/>
                  </a:cubicBezTo>
                  <a:lnTo>
                    <a:pt x="4304" y="2724"/>
                  </a:lnTo>
                  <a:cubicBezTo>
                    <a:pt x="4285" y="2731"/>
                    <a:pt x="4279" y="2750"/>
                    <a:pt x="4285" y="2766"/>
                  </a:cubicBezTo>
                  <a:cubicBezTo>
                    <a:pt x="4369" y="3027"/>
                    <a:pt x="4436" y="3291"/>
                    <a:pt x="4497" y="3557"/>
                  </a:cubicBezTo>
                  <a:cubicBezTo>
                    <a:pt x="4527" y="3683"/>
                    <a:pt x="4552" y="3805"/>
                    <a:pt x="4575" y="3931"/>
                  </a:cubicBezTo>
                  <a:cubicBezTo>
                    <a:pt x="4597" y="4059"/>
                    <a:pt x="4610" y="4188"/>
                    <a:pt x="4626" y="4317"/>
                  </a:cubicBezTo>
                  <a:cubicBezTo>
                    <a:pt x="4643" y="4446"/>
                    <a:pt x="4652" y="4575"/>
                    <a:pt x="4659" y="4704"/>
                  </a:cubicBezTo>
                  <a:cubicBezTo>
                    <a:pt x="4662" y="4768"/>
                    <a:pt x="4662" y="4832"/>
                    <a:pt x="4659" y="4900"/>
                  </a:cubicBezTo>
                  <a:cubicBezTo>
                    <a:pt x="4659" y="4967"/>
                    <a:pt x="4655" y="5035"/>
                    <a:pt x="4655" y="5102"/>
                  </a:cubicBezTo>
                  <a:cubicBezTo>
                    <a:pt x="4649" y="5190"/>
                    <a:pt x="4646" y="5280"/>
                    <a:pt x="4640" y="5366"/>
                  </a:cubicBezTo>
                  <a:cubicBezTo>
                    <a:pt x="4630" y="5466"/>
                    <a:pt x="4613" y="5566"/>
                    <a:pt x="4594" y="5662"/>
                  </a:cubicBezTo>
                  <a:cubicBezTo>
                    <a:pt x="4572" y="5785"/>
                    <a:pt x="4546" y="5901"/>
                    <a:pt x="4514" y="6020"/>
                  </a:cubicBezTo>
                  <a:cubicBezTo>
                    <a:pt x="4359" y="5808"/>
                    <a:pt x="4205" y="5595"/>
                    <a:pt x="4047" y="5383"/>
                  </a:cubicBezTo>
                  <a:cubicBezTo>
                    <a:pt x="3700" y="4925"/>
                    <a:pt x="3349" y="4469"/>
                    <a:pt x="3017" y="4001"/>
                  </a:cubicBezTo>
                  <a:cubicBezTo>
                    <a:pt x="3017" y="3998"/>
                    <a:pt x="3021" y="3998"/>
                    <a:pt x="3021" y="3995"/>
                  </a:cubicBezTo>
                  <a:cubicBezTo>
                    <a:pt x="3040" y="3905"/>
                    <a:pt x="3056" y="3812"/>
                    <a:pt x="3068" y="3722"/>
                  </a:cubicBezTo>
                  <a:cubicBezTo>
                    <a:pt x="3078" y="3625"/>
                    <a:pt x="3082" y="3526"/>
                    <a:pt x="3082" y="3426"/>
                  </a:cubicBezTo>
                  <a:cubicBezTo>
                    <a:pt x="3085" y="3226"/>
                    <a:pt x="3059" y="3030"/>
                    <a:pt x="3030" y="2834"/>
                  </a:cubicBezTo>
                  <a:cubicBezTo>
                    <a:pt x="3001" y="2647"/>
                    <a:pt x="2959" y="2460"/>
                    <a:pt x="2914" y="2277"/>
                  </a:cubicBezTo>
                  <a:cubicBezTo>
                    <a:pt x="2869" y="2083"/>
                    <a:pt x="2817" y="1893"/>
                    <a:pt x="2766" y="1703"/>
                  </a:cubicBezTo>
                  <a:cubicBezTo>
                    <a:pt x="2759" y="1688"/>
                    <a:pt x="2743" y="1678"/>
                    <a:pt x="2728" y="1678"/>
                  </a:cubicBezTo>
                  <a:cubicBezTo>
                    <a:pt x="2724" y="1678"/>
                    <a:pt x="2718" y="1678"/>
                    <a:pt x="2715" y="1681"/>
                  </a:cubicBezTo>
                  <a:cubicBezTo>
                    <a:pt x="2692" y="1688"/>
                    <a:pt x="2685" y="1710"/>
                    <a:pt x="2692" y="1730"/>
                  </a:cubicBezTo>
                  <a:cubicBezTo>
                    <a:pt x="2737" y="1893"/>
                    <a:pt x="2779" y="2058"/>
                    <a:pt x="2814" y="2225"/>
                  </a:cubicBezTo>
                  <a:lnTo>
                    <a:pt x="2814" y="2219"/>
                  </a:lnTo>
                  <a:cubicBezTo>
                    <a:pt x="2856" y="2406"/>
                    <a:pt x="2892" y="2592"/>
                    <a:pt x="2914" y="2779"/>
                  </a:cubicBezTo>
                  <a:cubicBezTo>
                    <a:pt x="2924" y="2872"/>
                    <a:pt x="2933" y="2966"/>
                    <a:pt x="2936" y="3055"/>
                  </a:cubicBezTo>
                  <a:cubicBezTo>
                    <a:pt x="2940" y="3156"/>
                    <a:pt x="2940" y="3255"/>
                    <a:pt x="2936" y="3355"/>
                  </a:cubicBezTo>
                  <a:lnTo>
                    <a:pt x="2936" y="3336"/>
                  </a:lnTo>
                  <a:cubicBezTo>
                    <a:pt x="2927" y="3490"/>
                    <a:pt x="2908" y="3645"/>
                    <a:pt x="2872" y="3799"/>
                  </a:cubicBezTo>
                  <a:cubicBezTo>
                    <a:pt x="2847" y="3760"/>
                    <a:pt x="2817" y="3722"/>
                    <a:pt x="2792" y="3680"/>
                  </a:cubicBezTo>
                  <a:cubicBezTo>
                    <a:pt x="2602" y="3407"/>
                    <a:pt x="2422" y="3123"/>
                    <a:pt x="2264" y="2830"/>
                  </a:cubicBezTo>
                  <a:lnTo>
                    <a:pt x="2264" y="2834"/>
                  </a:lnTo>
                  <a:cubicBezTo>
                    <a:pt x="2125" y="2572"/>
                    <a:pt x="2000" y="2306"/>
                    <a:pt x="1887" y="2032"/>
                  </a:cubicBezTo>
                  <a:cubicBezTo>
                    <a:pt x="1893" y="2026"/>
                    <a:pt x="1900" y="2016"/>
                    <a:pt x="1900" y="2006"/>
                  </a:cubicBezTo>
                  <a:cubicBezTo>
                    <a:pt x="1923" y="1923"/>
                    <a:pt x="1932" y="1842"/>
                    <a:pt x="1939" y="1758"/>
                  </a:cubicBezTo>
                  <a:cubicBezTo>
                    <a:pt x="1945" y="1669"/>
                    <a:pt x="1945" y="1575"/>
                    <a:pt x="1939" y="1485"/>
                  </a:cubicBezTo>
                  <a:cubicBezTo>
                    <a:pt x="1929" y="1305"/>
                    <a:pt x="1897" y="1128"/>
                    <a:pt x="1855" y="954"/>
                  </a:cubicBezTo>
                  <a:cubicBezTo>
                    <a:pt x="1849" y="935"/>
                    <a:pt x="1832" y="925"/>
                    <a:pt x="1813" y="925"/>
                  </a:cubicBezTo>
                  <a:cubicBezTo>
                    <a:pt x="1810" y="925"/>
                    <a:pt x="1804" y="928"/>
                    <a:pt x="1801" y="928"/>
                  </a:cubicBezTo>
                  <a:cubicBezTo>
                    <a:pt x="1778" y="938"/>
                    <a:pt x="1771" y="960"/>
                    <a:pt x="1778" y="983"/>
                  </a:cubicBezTo>
                  <a:cubicBezTo>
                    <a:pt x="1781" y="999"/>
                    <a:pt x="1785" y="1015"/>
                    <a:pt x="1788" y="1031"/>
                  </a:cubicBezTo>
                  <a:cubicBezTo>
                    <a:pt x="1829" y="1208"/>
                    <a:pt x="1846" y="1385"/>
                    <a:pt x="1843" y="1565"/>
                  </a:cubicBezTo>
                  <a:cubicBezTo>
                    <a:pt x="1839" y="1623"/>
                    <a:pt x="1832" y="1681"/>
                    <a:pt x="1826" y="1739"/>
                  </a:cubicBezTo>
                  <a:cubicBezTo>
                    <a:pt x="1820" y="1771"/>
                    <a:pt x="1813" y="1804"/>
                    <a:pt x="1807" y="1832"/>
                  </a:cubicBezTo>
                  <a:cubicBezTo>
                    <a:pt x="1755" y="1707"/>
                    <a:pt x="1707" y="1581"/>
                    <a:pt x="1662" y="1452"/>
                  </a:cubicBezTo>
                  <a:cubicBezTo>
                    <a:pt x="1488" y="980"/>
                    <a:pt x="1330" y="500"/>
                    <a:pt x="1157" y="27"/>
                  </a:cubicBezTo>
                  <a:cubicBezTo>
                    <a:pt x="1150" y="11"/>
                    <a:pt x="1137" y="1"/>
                    <a:pt x="1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28"/>
          <p:cNvGrpSpPr/>
          <p:nvPr/>
        </p:nvGrpSpPr>
        <p:grpSpPr>
          <a:xfrm>
            <a:off x="5979292" y="1348451"/>
            <a:ext cx="1126224" cy="811332"/>
            <a:chOff x="6025192" y="1448926"/>
            <a:chExt cx="1126224" cy="811332"/>
          </a:xfrm>
        </p:grpSpPr>
        <p:sp>
          <p:nvSpPr>
            <p:cNvPr id="686" name="Google Shape;686;p28"/>
            <p:cNvSpPr/>
            <p:nvPr/>
          </p:nvSpPr>
          <p:spPr>
            <a:xfrm rot="5400000">
              <a:off x="6169355" y="1304763"/>
              <a:ext cx="811332" cy="1099658"/>
            </a:xfrm>
            <a:custGeom>
              <a:avLst/>
              <a:gdLst/>
              <a:ahLst/>
              <a:cxnLst/>
              <a:rect l="l" t="t" r="r" b="b"/>
              <a:pathLst>
                <a:path w="6261" h="8486" extrusionOk="0">
                  <a:moveTo>
                    <a:pt x="2363" y="0"/>
                  </a:moveTo>
                  <a:cubicBezTo>
                    <a:pt x="2253" y="0"/>
                    <a:pt x="2144" y="11"/>
                    <a:pt x="2021" y="27"/>
                  </a:cubicBezTo>
                  <a:cubicBezTo>
                    <a:pt x="1777" y="58"/>
                    <a:pt x="1532" y="133"/>
                    <a:pt x="1297" y="248"/>
                  </a:cubicBezTo>
                  <a:cubicBezTo>
                    <a:pt x="1198" y="297"/>
                    <a:pt x="1091" y="361"/>
                    <a:pt x="969" y="452"/>
                  </a:cubicBezTo>
                  <a:cubicBezTo>
                    <a:pt x="876" y="516"/>
                    <a:pt x="785" y="593"/>
                    <a:pt x="699" y="679"/>
                  </a:cubicBezTo>
                  <a:cubicBezTo>
                    <a:pt x="522" y="853"/>
                    <a:pt x="377" y="1053"/>
                    <a:pt x="264" y="1272"/>
                  </a:cubicBezTo>
                  <a:cubicBezTo>
                    <a:pt x="203" y="1388"/>
                    <a:pt x="155" y="1510"/>
                    <a:pt x="116" y="1630"/>
                  </a:cubicBezTo>
                  <a:cubicBezTo>
                    <a:pt x="81" y="1745"/>
                    <a:pt x="54" y="1871"/>
                    <a:pt x="35" y="2012"/>
                  </a:cubicBezTo>
                  <a:cubicBezTo>
                    <a:pt x="0" y="2263"/>
                    <a:pt x="10" y="2530"/>
                    <a:pt x="68" y="2801"/>
                  </a:cubicBezTo>
                  <a:cubicBezTo>
                    <a:pt x="78" y="2849"/>
                    <a:pt x="90" y="2897"/>
                    <a:pt x="103" y="2943"/>
                  </a:cubicBezTo>
                  <a:cubicBezTo>
                    <a:pt x="103" y="2949"/>
                    <a:pt x="106" y="2955"/>
                    <a:pt x="106" y="2962"/>
                  </a:cubicBezTo>
                  <a:cubicBezTo>
                    <a:pt x="116" y="3416"/>
                    <a:pt x="193" y="3860"/>
                    <a:pt x="332" y="4285"/>
                  </a:cubicBezTo>
                  <a:cubicBezTo>
                    <a:pt x="506" y="4803"/>
                    <a:pt x="769" y="5280"/>
                    <a:pt x="1113" y="5697"/>
                  </a:cubicBezTo>
                  <a:cubicBezTo>
                    <a:pt x="1471" y="6125"/>
                    <a:pt x="1899" y="6477"/>
                    <a:pt x="2388" y="6737"/>
                  </a:cubicBezTo>
                  <a:cubicBezTo>
                    <a:pt x="2633" y="6869"/>
                    <a:pt x="2913" y="6991"/>
                    <a:pt x="3245" y="7110"/>
                  </a:cubicBezTo>
                  <a:cubicBezTo>
                    <a:pt x="3419" y="7175"/>
                    <a:pt x="3602" y="7236"/>
                    <a:pt x="3778" y="7291"/>
                  </a:cubicBezTo>
                  <a:cubicBezTo>
                    <a:pt x="3882" y="7327"/>
                    <a:pt x="3985" y="7358"/>
                    <a:pt x="4087" y="7394"/>
                  </a:cubicBezTo>
                  <a:cubicBezTo>
                    <a:pt x="4329" y="7474"/>
                    <a:pt x="4612" y="7578"/>
                    <a:pt x="4889" y="7700"/>
                  </a:cubicBezTo>
                  <a:cubicBezTo>
                    <a:pt x="5215" y="7854"/>
                    <a:pt x="5494" y="8028"/>
                    <a:pt x="5742" y="8227"/>
                  </a:cubicBezTo>
                  <a:cubicBezTo>
                    <a:pt x="5816" y="8288"/>
                    <a:pt x="5890" y="8356"/>
                    <a:pt x="5977" y="8440"/>
                  </a:cubicBezTo>
                  <a:cubicBezTo>
                    <a:pt x="6006" y="8469"/>
                    <a:pt x="6045" y="8485"/>
                    <a:pt x="6084" y="8485"/>
                  </a:cubicBezTo>
                  <a:cubicBezTo>
                    <a:pt x="6106" y="8485"/>
                    <a:pt x="6128" y="8481"/>
                    <a:pt x="6148" y="8469"/>
                  </a:cubicBezTo>
                  <a:cubicBezTo>
                    <a:pt x="6173" y="8456"/>
                    <a:pt x="6192" y="8440"/>
                    <a:pt x="6206" y="8417"/>
                  </a:cubicBezTo>
                  <a:cubicBezTo>
                    <a:pt x="6222" y="8389"/>
                    <a:pt x="6234" y="8346"/>
                    <a:pt x="6225" y="8311"/>
                  </a:cubicBezTo>
                  <a:cubicBezTo>
                    <a:pt x="6219" y="8292"/>
                    <a:pt x="6212" y="8276"/>
                    <a:pt x="6206" y="8260"/>
                  </a:cubicBezTo>
                  <a:cubicBezTo>
                    <a:pt x="6176" y="8166"/>
                    <a:pt x="6148" y="8064"/>
                    <a:pt x="6125" y="7938"/>
                  </a:cubicBezTo>
                  <a:cubicBezTo>
                    <a:pt x="6106" y="7829"/>
                    <a:pt x="6090" y="7716"/>
                    <a:pt x="6080" y="7593"/>
                  </a:cubicBezTo>
                  <a:cubicBezTo>
                    <a:pt x="6035" y="7030"/>
                    <a:pt x="6099" y="6464"/>
                    <a:pt x="6164" y="5913"/>
                  </a:cubicBezTo>
                  <a:lnTo>
                    <a:pt x="6192" y="5662"/>
                  </a:lnTo>
                  <a:cubicBezTo>
                    <a:pt x="6225" y="5357"/>
                    <a:pt x="6257" y="5025"/>
                    <a:pt x="6257" y="4690"/>
                  </a:cubicBezTo>
                  <a:cubicBezTo>
                    <a:pt x="6260" y="4339"/>
                    <a:pt x="6225" y="4008"/>
                    <a:pt x="6154" y="3705"/>
                  </a:cubicBezTo>
                  <a:cubicBezTo>
                    <a:pt x="6096" y="3454"/>
                    <a:pt x="6002" y="3197"/>
                    <a:pt x="5855" y="2869"/>
                  </a:cubicBezTo>
                  <a:cubicBezTo>
                    <a:pt x="5745" y="2624"/>
                    <a:pt x="5610" y="2379"/>
                    <a:pt x="5459" y="2138"/>
                  </a:cubicBezTo>
                  <a:cubicBezTo>
                    <a:pt x="5127" y="1616"/>
                    <a:pt x="4747" y="1172"/>
                    <a:pt x="4332" y="819"/>
                  </a:cubicBezTo>
                  <a:cubicBezTo>
                    <a:pt x="3850" y="409"/>
                    <a:pt x="3351" y="152"/>
                    <a:pt x="2848" y="52"/>
                  </a:cubicBezTo>
                  <a:cubicBezTo>
                    <a:pt x="2707" y="23"/>
                    <a:pt x="2562" y="7"/>
                    <a:pt x="2427" y="4"/>
                  </a:cubicBezTo>
                  <a:cubicBezTo>
                    <a:pt x="2404" y="0"/>
                    <a:pt x="2382" y="0"/>
                    <a:pt x="2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 rot="5400000">
              <a:off x="6271209" y="1326533"/>
              <a:ext cx="718678" cy="1041734"/>
            </a:xfrm>
            <a:custGeom>
              <a:avLst/>
              <a:gdLst/>
              <a:ahLst/>
              <a:cxnLst/>
              <a:rect l="l" t="t" r="r" b="b"/>
              <a:pathLst>
                <a:path w="5546" h="8039" extrusionOk="0">
                  <a:moveTo>
                    <a:pt x="177" y="0"/>
                  </a:moveTo>
                  <a:cubicBezTo>
                    <a:pt x="162" y="0"/>
                    <a:pt x="143" y="3"/>
                    <a:pt x="126" y="9"/>
                  </a:cubicBezTo>
                  <a:cubicBezTo>
                    <a:pt x="85" y="22"/>
                    <a:pt x="46" y="51"/>
                    <a:pt x="27" y="90"/>
                  </a:cubicBezTo>
                  <a:cubicBezTo>
                    <a:pt x="3" y="131"/>
                    <a:pt x="0" y="177"/>
                    <a:pt x="14" y="222"/>
                  </a:cubicBezTo>
                  <a:cubicBezTo>
                    <a:pt x="27" y="267"/>
                    <a:pt x="55" y="296"/>
                    <a:pt x="94" y="321"/>
                  </a:cubicBezTo>
                  <a:cubicBezTo>
                    <a:pt x="223" y="406"/>
                    <a:pt x="351" y="492"/>
                    <a:pt x="477" y="582"/>
                  </a:cubicBezTo>
                  <a:cubicBezTo>
                    <a:pt x="786" y="807"/>
                    <a:pt x="1076" y="1052"/>
                    <a:pt x="1349" y="1313"/>
                  </a:cubicBezTo>
                  <a:cubicBezTo>
                    <a:pt x="1459" y="1416"/>
                    <a:pt x="1558" y="1519"/>
                    <a:pt x="1661" y="1625"/>
                  </a:cubicBezTo>
                  <a:cubicBezTo>
                    <a:pt x="1645" y="1638"/>
                    <a:pt x="1633" y="1651"/>
                    <a:pt x="1623" y="1670"/>
                  </a:cubicBezTo>
                  <a:cubicBezTo>
                    <a:pt x="1471" y="1963"/>
                    <a:pt x="1372" y="2275"/>
                    <a:pt x="1301" y="2594"/>
                  </a:cubicBezTo>
                  <a:cubicBezTo>
                    <a:pt x="1227" y="2909"/>
                    <a:pt x="1192" y="3231"/>
                    <a:pt x="1181" y="3550"/>
                  </a:cubicBezTo>
                  <a:cubicBezTo>
                    <a:pt x="1178" y="3708"/>
                    <a:pt x="1181" y="3862"/>
                    <a:pt x="1188" y="4020"/>
                  </a:cubicBezTo>
                  <a:cubicBezTo>
                    <a:pt x="1192" y="4184"/>
                    <a:pt x="1205" y="4351"/>
                    <a:pt x="1217" y="4515"/>
                  </a:cubicBezTo>
                  <a:cubicBezTo>
                    <a:pt x="1243" y="4847"/>
                    <a:pt x="1285" y="5176"/>
                    <a:pt x="1330" y="5507"/>
                  </a:cubicBezTo>
                  <a:cubicBezTo>
                    <a:pt x="1331" y="5523"/>
                    <a:pt x="1343" y="5530"/>
                    <a:pt x="1356" y="5530"/>
                  </a:cubicBezTo>
                  <a:cubicBezTo>
                    <a:pt x="1372" y="5530"/>
                    <a:pt x="1388" y="5518"/>
                    <a:pt x="1385" y="5497"/>
                  </a:cubicBezTo>
                  <a:cubicBezTo>
                    <a:pt x="1324" y="5017"/>
                    <a:pt x="1275" y="4534"/>
                    <a:pt x="1272" y="4049"/>
                  </a:cubicBezTo>
                  <a:cubicBezTo>
                    <a:pt x="1272" y="3824"/>
                    <a:pt x="1288" y="3595"/>
                    <a:pt x="1314" y="3370"/>
                  </a:cubicBezTo>
                  <a:cubicBezTo>
                    <a:pt x="1336" y="3144"/>
                    <a:pt x="1382" y="2922"/>
                    <a:pt x="1439" y="2704"/>
                  </a:cubicBezTo>
                  <a:cubicBezTo>
                    <a:pt x="1481" y="2545"/>
                    <a:pt x="1533" y="2391"/>
                    <a:pt x="1597" y="2243"/>
                  </a:cubicBezTo>
                  <a:cubicBezTo>
                    <a:pt x="1658" y="2086"/>
                    <a:pt x="1735" y="1937"/>
                    <a:pt x="1813" y="1789"/>
                  </a:cubicBezTo>
                  <a:cubicBezTo>
                    <a:pt x="1915" y="1902"/>
                    <a:pt x="2016" y="2018"/>
                    <a:pt x="2112" y="2134"/>
                  </a:cubicBezTo>
                  <a:cubicBezTo>
                    <a:pt x="2466" y="2562"/>
                    <a:pt x="2784" y="3022"/>
                    <a:pt x="3081" y="3492"/>
                  </a:cubicBezTo>
                  <a:cubicBezTo>
                    <a:pt x="3029" y="3588"/>
                    <a:pt x="2988" y="3692"/>
                    <a:pt x="2952" y="3797"/>
                  </a:cubicBezTo>
                  <a:cubicBezTo>
                    <a:pt x="2913" y="3923"/>
                    <a:pt x="2888" y="4049"/>
                    <a:pt x="2869" y="4174"/>
                  </a:cubicBezTo>
                  <a:cubicBezTo>
                    <a:pt x="2846" y="4303"/>
                    <a:pt x="2827" y="4432"/>
                    <a:pt x="2820" y="4561"/>
                  </a:cubicBezTo>
                  <a:cubicBezTo>
                    <a:pt x="2817" y="4631"/>
                    <a:pt x="2814" y="4699"/>
                    <a:pt x="2814" y="4770"/>
                  </a:cubicBezTo>
                  <a:cubicBezTo>
                    <a:pt x="2811" y="4834"/>
                    <a:pt x="2814" y="4901"/>
                    <a:pt x="2814" y="4969"/>
                  </a:cubicBezTo>
                  <a:cubicBezTo>
                    <a:pt x="2817" y="5101"/>
                    <a:pt x="2827" y="5233"/>
                    <a:pt x="2836" y="5365"/>
                  </a:cubicBezTo>
                  <a:cubicBezTo>
                    <a:pt x="2846" y="5497"/>
                    <a:pt x="2862" y="5626"/>
                    <a:pt x="2878" y="5758"/>
                  </a:cubicBezTo>
                  <a:cubicBezTo>
                    <a:pt x="2907" y="6015"/>
                    <a:pt x="2949" y="6272"/>
                    <a:pt x="2991" y="6527"/>
                  </a:cubicBezTo>
                  <a:cubicBezTo>
                    <a:pt x="2993" y="6541"/>
                    <a:pt x="3004" y="6553"/>
                    <a:pt x="3018" y="6553"/>
                  </a:cubicBezTo>
                  <a:cubicBezTo>
                    <a:pt x="3020" y="6553"/>
                    <a:pt x="3021" y="6553"/>
                    <a:pt x="3023" y="6553"/>
                  </a:cubicBezTo>
                  <a:cubicBezTo>
                    <a:pt x="3039" y="6550"/>
                    <a:pt x="3049" y="6537"/>
                    <a:pt x="3049" y="6520"/>
                  </a:cubicBezTo>
                  <a:cubicBezTo>
                    <a:pt x="3013" y="6305"/>
                    <a:pt x="2981" y="6092"/>
                    <a:pt x="2958" y="5877"/>
                  </a:cubicBezTo>
                  <a:cubicBezTo>
                    <a:pt x="2933" y="5650"/>
                    <a:pt x="2914" y="5419"/>
                    <a:pt x="2913" y="5189"/>
                  </a:cubicBezTo>
                  <a:lnTo>
                    <a:pt x="2913" y="5189"/>
                  </a:lnTo>
                  <a:cubicBezTo>
                    <a:pt x="2913" y="5010"/>
                    <a:pt x="2920" y="4832"/>
                    <a:pt x="2936" y="4654"/>
                  </a:cubicBezTo>
                  <a:cubicBezTo>
                    <a:pt x="2943" y="4609"/>
                    <a:pt x="2949" y="4567"/>
                    <a:pt x="2955" y="4522"/>
                  </a:cubicBezTo>
                  <a:cubicBezTo>
                    <a:pt x="2962" y="4473"/>
                    <a:pt x="2968" y="4425"/>
                    <a:pt x="2974" y="4377"/>
                  </a:cubicBezTo>
                  <a:cubicBezTo>
                    <a:pt x="2991" y="4283"/>
                    <a:pt x="3010" y="4197"/>
                    <a:pt x="3032" y="4106"/>
                  </a:cubicBezTo>
                  <a:cubicBezTo>
                    <a:pt x="3074" y="3959"/>
                    <a:pt x="3129" y="3811"/>
                    <a:pt x="3194" y="3669"/>
                  </a:cubicBezTo>
                  <a:cubicBezTo>
                    <a:pt x="3457" y="4100"/>
                    <a:pt x="3702" y="4541"/>
                    <a:pt x="3937" y="4989"/>
                  </a:cubicBezTo>
                  <a:cubicBezTo>
                    <a:pt x="4024" y="5152"/>
                    <a:pt x="4108" y="5317"/>
                    <a:pt x="4191" y="5485"/>
                  </a:cubicBezTo>
                  <a:cubicBezTo>
                    <a:pt x="4188" y="5488"/>
                    <a:pt x="4185" y="5491"/>
                    <a:pt x="4182" y="5497"/>
                  </a:cubicBezTo>
                  <a:cubicBezTo>
                    <a:pt x="4169" y="5523"/>
                    <a:pt x="4155" y="5549"/>
                    <a:pt x="4146" y="5577"/>
                  </a:cubicBezTo>
                  <a:cubicBezTo>
                    <a:pt x="4130" y="5610"/>
                    <a:pt x="4121" y="5645"/>
                    <a:pt x="4111" y="5678"/>
                  </a:cubicBezTo>
                  <a:cubicBezTo>
                    <a:pt x="4091" y="5748"/>
                    <a:pt x="4078" y="5822"/>
                    <a:pt x="4069" y="5893"/>
                  </a:cubicBezTo>
                  <a:cubicBezTo>
                    <a:pt x="4053" y="6035"/>
                    <a:pt x="4056" y="6180"/>
                    <a:pt x="4066" y="6321"/>
                  </a:cubicBezTo>
                  <a:cubicBezTo>
                    <a:pt x="4085" y="6608"/>
                    <a:pt x="4133" y="6890"/>
                    <a:pt x="4194" y="7171"/>
                  </a:cubicBezTo>
                  <a:cubicBezTo>
                    <a:pt x="4198" y="7190"/>
                    <a:pt x="4213" y="7203"/>
                    <a:pt x="4233" y="7203"/>
                  </a:cubicBezTo>
                  <a:cubicBezTo>
                    <a:pt x="4252" y="7199"/>
                    <a:pt x="4268" y="7180"/>
                    <a:pt x="4265" y="7161"/>
                  </a:cubicBezTo>
                  <a:cubicBezTo>
                    <a:pt x="4210" y="6907"/>
                    <a:pt x="4172" y="6646"/>
                    <a:pt x="4169" y="6382"/>
                  </a:cubicBezTo>
                  <a:cubicBezTo>
                    <a:pt x="4169" y="6337"/>
                    <a:pt x="4169" y="6292"/>
                    <a:pt x="4172" y="6244"/>
                  </a:cubicBezTo>
                  <a:cubicBezTo>
                    <a:pt x="4175" y="6189"/>
                    <a:pt x="4182" y="6134"/>
                    <a:pt x="4188" y="6076"/>
                  </a:cubicBezTo>
                  <a:cubicBezTo>
                    <a:pt x="4198" y="5980"/>
                    <a:pt x="4220" y="5883"/>
                    <a:pt x="4243" y="5787"/>
                  </a:cubicBezTo>
                  <a:lnTo>
                    <a:pt x="4243" y="5790"/>
                  </a:lnTo>
                  <a:cubicBezTo>
                    <a:pt x="4256" y="5748"/>
                    <a:pt x="4268" y="5706"/>
                    <a:pt x="4281" y="5661"/>
                  </a:cubicBezTo>
                  <a:cubicBezTo>
                    <a:pt x="4423" y="5941"/>
                    <a:pt x="4561" y="6225"/>
                    <a:pt x="4700" y="6504"/>
                  </a:cubicBezTo>
                  <a:cubicBezTo>
                    <a:pt x="4754" y="6617"/>
                    <a:pt x="4812" y="6730"/>
                    <a:pt x="4870" y="6839"/>
                  </a:cubicBezTo>
                  <a:cubicBezTo>
                    <a:pt x="4864" y="6856"/>
                    <a:pt x="4861" y="6871"/>
                    <a:pt x="4858" y="6887"/>
                  </a:cubicBezTo>
                  <a:cubicBezTo>
                    <a:pt x="4851" y="6923"/>
                    <a:pt x="4851" y="6958"/>
                    <a:pt x="4851" y="6997"/>
                  </a:cubicBezTo>
                  <a:cubicBezTo>
                    <a:pt x="4848" y="7058"/>
                    <a:pt x="4855" y="7119"/>
                    <a:pt x="4864" y="7180"/>
                  </a:cubicBezTo>
                  <a:cubicBezTo>
                    <a:pt x="4880" y="7312"/>
                    <a:pt x="4913" y="7441"/>
                    <a:pt x="4938" y="7570"/>
                  </a:cubicBezTo>
                  <a:cubicBezTo>
                    <a:pt x="4941" y="7586"/>
                    <a:pt x="4954" y="7596"/>
                    <a:pt x="4970" y="7596"/>
                  </a:cubicBezTo>
                  <a:cubicBezTo>
                    <a:pt x="4983" y="7593"/>
                    <a:pt x="4996" y="7576"/>
                    <a:pt x="4993" y="7563"/>
                  </a:cubicBezTo>
                  <a:cubicBezTo>
                    <a:pt x="4963" y="7406"/>
                    <a:pt x="4935" y="7251"/>
                    <a:pt x="4932" y="7091"/>
                  </a:cubicBezTo>
                  <a:lnTo>
                    <a:pt x="4932" y="7091"/>
                  </a:lnTo>
                  <a:cubicBezTo>
                    <a:pt x="4932" y="7050"/>
                    <a:pt x="4932" y="7012"/>
                    <a:pt x="4935" y="6972"/>
                  </a:cubicBezTo>
                  <a:cubicBezTo>
                    <a:pt x="5112" y="7325"/>
                    <a:pt x="5289" y="7673"/>
                    <a:pt x="5476" y="8021"/>
                  </a:cubicBezTo>
                  <a:cubicBezTo>
                    <a:pt x="5482" y="8033"/>
                    <a:pt x="5495" y="8039"/>
                    <a:pt x="5506" y="8039"/>
                  </a:cubicBezTo>
                  <a:cubicBezTo>
                    <a:pt x="5513" y="8039"/>
                    <a:pt x="5519" y="8037"/>
                    <a:pt x="5524" y="8034"/>
                  </a:cubicBezTo>
                  <a:cubicBezTo>
                    <a:pt x="5543" y="8021"/>
                    <a:pt x="5546" y="8001"/>
                    <a:pt x="5537" y="7982"/>
                  </a:cubicBezTo>
                  <a:cubicBezTo>
                    <a:pt x="5357" y="7644"/>
                    <a:pt x="5186" y="7296"/>
                    <a:pt x="5018" y="6948"/>
                  </a:cubicBezTo>
                  <a:lnTo>
                    <a:pt x="5018" y="6948"/>
                  </a:lnTo>
                  <a:cubicBezTo>
                    <a:pt x="5048" y="6968"/>
                    <a:pt x="5076" y="6984"/>
                    <a:pt x="5106" y="7003"/>
                  </a:cubicBezTo>
                  <a:cubicBezTo>
                    <a:pt x="5150" y="7039"/>
                    <a:pt x="5195" y="7077"/>
                    <a:pt x="5237" y="7116"/>
                  </a:cubicBezTo>
                  <a:cubicBezTo>
                    <a:pt x="5308" y="7184"/>
                    <a:pt x="5376" y="7261"/>
                    <a:pt x="5440" y="7338"/>
                  </a:cubicBezTo>
                  <a:cubicBezTo>
                    <a:pt x="5445" y="7344"/>
                    <a:pt x="5454" y="7347"/>
                    <a:pt x="5463" y="7347"/>
                  </a:cubicBezTo>
                  <a:cubicBezTo>
                    <a:pt x="5470" y="7347"/>
                    <a:pt x="5476" y="7345"/>
                    <a:pt x="5482" y="7342"/>
                  </a:cubicBezTo>
                  <a:cubicBezTo>
                    <a:pt x="5492" y="7332"/>
                    <a:pt x="5495" y="7312"/>
                    <a:pt x="5485" y="7300"/>
                  </a:cubicBezTo>
                  <a:cubicBezTo>
                    <a:pt x="5411" y="7213"/>
                    <a:pt x="5334" y="7126"/>
                    <a:pt x="5250" y="7042"/>
                  </a:cubicBezTo>
                  <a:cubicBezTo>
                    <a:pt x="5170" y="6965"/>
                    <a:pt x="5082" y="6894"/>
                    <a:pt x="4986" y="6839"/>
                  </a:cubicBezTo>
                  <a:cubicBezTo>
                    <a:pt x="4977" y="6836"/>
                    <a:pt x="4970" y="6833"/>
                    <a:pt x="4963" y="6833"/>
                  </a:cubicBezTo>
                  <a:cubicBezTo>
                    <a:pt x="4899" y="6701"/>
                    <a:pt x="4838" y="6569"/>
                    <a:pt x="4773" y="6437"/>
                  </a:cubicBezTo>
                  <a:cubicBezTo>
                    <a:pt x="4635" y="6141"/>
                    <a:pt x="4497" y="5845"/>
                    <a:pt x="4359" y="5546"/>
                  </a:cubicBezTo>
                  <a:lnTo>
                    <a:pt x="4359" y="5546"/>
                  </a:lnTo>
                  <a:cubicBezTo>
                    <a:pt x="4384" y="5552"/>
                    <a:pt x="4407" y="5555"/>
                    <a:pt x="4433" y="5562"/>
                  </a:cubicBezTo>
                  <a:cubicBezTo>
                    <a:pt x="4507" y="5577"/>
                    <a:pt x="4577" y="5600"/>
                    <a:pt x="4651" y="5629"/>
                  </a:cubicBezTo>
                  <a:cubicBezTo>
                    <a:pt x="4722" y="5654"/>
                    <a:pt x="4790" y="5687"/>
                    <a:pt x="4858" y="5722"/>
                  </a:cubicBezTo>
                  <a:cubicBezTo>
                    <a:pt x="4983" y="5790"/>
                    <a:pt x="5102" y="5874"/>
                    <a:pt x="5211" y="5967"/>
                  </a:cubicBezTo>
                  <a:cubicBezTo>
                    <a:pt x="5216" y="5971"/>
                    <a:pt x="5221" y="5972"/>
                    <a:pt x="5227" y="5972"/>
                  </a:cubicBezTo>
                  <a:cubicBezTo>
                    <a:pt x="5237" y="5972"/>
                    <a:pt x="5247" y="5967"/>
                    <a:pt x="5253" y="5960"/>
                  </a:cubicBezTo>
                  <a:cubicBezTo>
                    <a:pt x="5263" y="5948"/>
                    <a:pt x="5256" y="5929"/>
                    <a:pt x="5247" y="5919"/>
                  </a:cubicBezTo>
                  <a:cubicBezTo>
                    <a:pt x="5106" y="5800"/>
                    <a:pt x="4954" y="5697"/>
                    <a:pt x="4793" y="5607"/>
                  </a:cubicBezTo>
                  <a:cubicBezTo>
                    <a:pt x="4716" y="5568"/>
                    <a:pt x="4635" y="5529"/>
                    <a:pt x="4555" y="5497"/>
                  </a:cubicBezTo>
                  <a:cubicBezTo>
                    <a:pt x="4475" y="5465"/>
                    <a:pt x="4387" y="5442"/>
                    <a:pt x="4301" y="5427"/>
                  </a:cubicBezTo>
                  <a:cubicBezTo>
                    <a:pt x="4217" y="5246"/>
                    <a:pt x="4130" y="5063"/>
                    <a:pt x="4043" y="4882"/>
                  </a:cubicBezTo>
                  <a:cubicBezTo>
                    <a:pt x="3827" y="4429"/>
                    <a:pt x="3599" y="3978"/>
                    <a:pt x="3358" y="3540"/>
                  </a:cubicBezTo>
                  <a:lnTo>
                    <a:pt x="3358" y="3540"/>
                  </a:lnTo>
                  <a:cubicBezTo>
                    <a:pt x="3490" y="3553"/>
                    <a:pt x="3622" y="3573"/>
                    <a:pt x="3750" y="3601"/>
                  </a:cubicBezTo>
                  <a:cubicBezTo>
                    <a:pt x="4042" y="3672"/>
                    <a:pt x="4319" y="3790"/>
                    <a:pt x="4585" y="3930"/>
                  </a:cubicBezTo>
                  <a:lnTo>
                    <a:pt x="4585" y="3930"/>
                  </a:lnTo>
                  <a:cubicBezTo>
                    <a:pt x="4584" y="3930"/>
                    <a:pt x="4582" y="3930"/>
                    <a:pt x="4580" y="3930"/>
                  </a:cubicBezTo>
                  <a:cubicBezTo>
                    <a:pt x="4770" y="4029"/>
                    <a:pt x="4954" y="4145"/>
                    <a:pt x="5128" y="4271"/>
                  </a:cubicBezTo>
                  <a:cubicBezTo>
                    <a:pt x="5133" y="4275"/>
                    <a:pt x="5139" y="4276"/>
                    <a:pt x="5144" y="4276"/>
                  </a:cubicBezTo>
                  <a:cubicBezTo>
                    <a:pt x="5154" y="4276"/>
                    <a:pt x="5162" y="4272"/>
                    <a:pt x="5167" y="4264"/>
                  </a:cubicBezTo>
                  <a:cubicBezTo>
                    <a:pt x="5176" y="4252"/>
                    <a:pt x="5173" y="4232"/>
                    <a:pt x="5160" y="4225"/>
                  </a:cubicBezTo>
                  <a:cubicBezTo>
                    <a:pt x="5092" y="4174"/>
                    <a:pt x="5025" y="4126"/>
                    <a:pt x="4957" y="4078"/>
                  </a:cubicBezTo>
                  <a:cubicBezTo>
                    <a:pt x="4880" y="4026"/>
                    <a:pt x="4803" y="3974"/>
                    <a:pt x="4726" y="3930"/>
                  </a:cubicBezTo>
                  <a:cubicBezTo>
                    <a:pt x="4577" y="3836"/>
                    <a:pt x="4423" y="3753"/>
                    <a:pt x="4265" y="3679"/>
                  </a:cubicBezTo>
                  <a:cubicBezTo>
                    <a:pt x="4105" y="3604"/>
                    <a:pt x="3937" y="3543"/>
                    <a:pt x="3769" y="3488"/>
                  </a:cubicBezTo>
                  <a:cubicBezTo>
                    <a:pt x="3605" y="3441"/>
                    <a:pt x="3438" y="3399"/>
                    <a:pt x="3271" y="3383"/>
                  </a:cubicBezTo>
                  <a:cubicBezTo>
                    <a:pt x="3267" y="3380"/>
                    <a:pt x="3264" y="3373"/>
                    <a:pt x="3261" y="3370"/>
                  </a:cubicBezTo>
                  <a:cubicBezTo>
                    <a:pt x="3123" y="3125"/>
                    <a:pt x="2974" y="2884"/>
                    <a:pt x="2820" y="2649"/>
                  </a:cubicBezTo>
                  <a:cubicBezTo>
                    <a:pt x="2662" y="2414"/>
                    <a:pt x="2499" y="2185"/>
                    <a:pt x="2328" y="1963"/>
                  </a:cubicBezTo>
                  <a:cubicBezTo>
                    <a:pt x="2221" y="1828"/>
                    <a:pt x="2112" y="1696"/>
                    <a:pt x="2000" y="1567"/>
                  </a:cubicBezTo>
                  <a:cubicBezTo>
                    <a:pt x="2044" y="1557"/>
                    <a:pt x="2089" y="1551"/>
                    <a:pt x="2132" y="1545"/>
                  </a:cubicBezTo>
                  <a:cubicBezTo>
                    <a:pt x="2215" y="1532"/>
                    <a:pt x="2295" y="1526"/>
                    <a:pt x="2379" y="1522"/>
                  </a:cubicBezTo>
                  <a:cubicBezTo>
                    <a:pt x="2388" y="1522"/>
                    <a:pt x="2397" y="1522"/>
                    <a:pt x="2406" y="1522"/>
                  </a:cubicBezTo>
                  <a:cubicBezTo>
                    <a:pt x="2604" y="1522"/>
                    <a:pt x="2803" y="1553"/>
                    <a:pt x="2994" y="1596"/>
                  </a:cubicBezTo>
                  <a:cubicBezTo>
                    <a:pt x="3354" y="1686"/>
                    <a:pt x="3702" y="1828"/>
                    <a:pt x="4033" y="1989"/>
                  </a:cubicBezTo>
                  <a:cubicBezTo>
                    <a:pt x="4037" y="1990"/>
                    <a:pt x="4040" y="1991"/>
                    <a:pt x="4044" y="1991"/>
                  </a:cubicBezTo>
                  <a:cubicBezTo>
                    <a:pt x="4056" y="1991"/>
                    <a:pt x="4067" y="1983"/>
                    <a:pt x="4072" y="1973"/>
                  </a:cubicBezTo>
                  <a:cubicBezTo>
                    <a:pt x="4078" y="1957"/>
                    <a:pt x="4069" y="1944"/>
                    <a:pt x="4056" y="1934"/>
                  </a:cubicBezTo>
                  <a:cubicBezTo>
                    <a:pt x="3889" y="1854"/>
                    <a:pt x="3721" y="1773"/>
                    <a:pt x="3551" y="1703"/>
                  </a:cubicBezTo>
                  <a:cubicBezTo>
                    <a:pt x="3368" y="1622"/>
                    <a:pt x="3181" y="1554"/>
                    <a:pt x="2991" y="1493"/>
                  </a:cubicBezTo>
                  <a:cubicBezTo>
                    <a:pt x="2808" y="1438"/>
                    <a:pt x="2624" y="1400"/>
                    <a:pt x="2434" y="1377"/>
                  </a:cubicBezTo>
                  <a:cubicBezTo>
                    <a:pt x="2344" y="1364"/>
                    <a:pt x="2254" y="1355"/>
                    <a:pt x="2160" y="1355"/>
                  </a:cubicBezTo>
                  <a:lnTo>
                    <a:pt x="2147" y="1355"/>
                  </a:lnTo>
                  <a:cubicBezTo>
                    <a:pt x="2047" y="1358"/>
                    <a:pt x="1951" y="1364"/>
                    <a:pt x="1857" y="1390"/>
                  </a:cubicBezTo>
                  <a:cubicBezTo>
                    <a:pt x="1854" y="1390"/>
                    <a:pt x="1848" y="1390"/>
                    <a:pt x="1845" y="1394"/>
                  </a:cubicBezTo>
                  <a:cubicBezTo>
                    <a:pt x="1703" y="1232"/>
                    <a:pt x="1555" y="1081"/>
                    <a:pt x="1401" y="933"/>
                  </a:cubicBezTo>
                  <a:cubicBezTo>
                    <a:pt x="1230" y="772"/>
                    <a:pt x="1053" y="618"/>
                    <a:pt x="873" y="473"/>
                  </a:cubicBezTo>
                  <a:cubicBezTo>
                    <a:pt x="673" y="312"/>
                    <a:pt x="467" y="161"/>
                    <a:pt x="255" y="22"/>
                  </a:cubicBezTo>
                  <a:cubicBezTo>
                    <a:pt x="235" y="6"/>
                    <a:pt x="20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28"/>
          <p:cNvGrpSpPr/>
          <p:nvPr/>
        </p:nvGrpSpPr>
        <p:grpSpPr>
          <a:xfrm>
            <a:off x="289242" y="2440524"/>
            <a:ext cx="1317420" cy="759420"/>
            <a:chOff x="289242" y="2440524"/>
            <a:chExt cx="1317420" cy="759420"/>
          </a:xfrm>
        </p:grpSpPr>
        <p:sp>
          <p:nvSpPr>
            <p:cNvPr id="689" name="Google Shape;689;p28"/>
            <p:cNvSpPr/>
            <p:nvPr/>
          </p:nvSpPr>
          <p:spPr>
            <a:xfrm rot="5400000">
              <a:off x="574871" y="2168152"/>
              <a:ext cx="759420" cy="1304162"/>
            </a:xfrm>
            <a:custGeom>
              <a:avLst/>
              <a:gdLst/>
              <a:ahLst/>
              <a:cxnLst/>
              <a:rect l="l" t="t" r="r" b="b"/>
              <a:pathLst>
                <a:path w="5614" h="9641" extrusionOk="0">
                  <a:moveTo>
                    <a:pt x="4755" y="1"/>
                  </a:moveTo>
                  <a:cubicBezTo>
                    <a:pt x="4706" y="1"/>
                    <a:pt x="4655" y="4"/>
                    <a:pt x="4600" y="13"/>
                  </a:cubicBezTo>
                  <a:cubicBezTo>
                    <a:pt x="4510" y="29"/>
                    <a:pt x="4420" y="59"/>
                    <a:pt x="4327" y="101"/>
                  </a:cubicBezTo>
                  <a:cubicBezTo>
                    <a:pt x="4242" y="139"/>
                    <a:pt x="4159" y="190"/>
                    <a:pt x="4069" y="258"/>
                  </a:cubicBezTo>
                  <a:cubicBezTo>
                    <a:pt x="3991" y="310"/>
                    <a:pt x="3918" y="374"/>
                    <a:pt x="3837" y="448"/>
                  </a:cubicBezTo>
                  <a:cubicBezTo>
                    <a:pt x="3686" y="593"/>
                    <a:pt x="3541" y="757"/>
                    <a:pt x="3397" y="953"/>
                  </a:cubicBezTo>
                  <a:cubicBezTo>
                    <a:pt x="3213" y="1194"/>
                    <a:pt x="3042" y="1462"/>
                    <a:pt x="2888" y="1751"/>
                  </a:cubicBezTo>
                  <a:cubicBezTo>
                    <a:pt x="2895" y="1574"/>
                    <a:pt x="2878" y="1417"/>
                    <a:pt x="2843" y="1265"/>
                  </a:cubicBezTo>
                  <a:cubicBezTo>
                    <a:pt x="2798" y="1066"/>
                    <a:pt x="2724" y="918"/>
                    <a:pt x="2620" y="812"/>
                  </a:cubicBezTo>
                  <a:cubicBezTo>
                    <a:pt x="2559" y="750"/>
                    <a:pt x="2492" y="708"/>
                    <a:pt x="2418" y="683"/>
                  </a:cubicBezTo>
                  <a:cubicBezTo>
                    <a:pt x="2363" y="664"/>
                    <a:pt x="2302" y="654"/>
                    <a:pt x="2234" y="654"/>
                  </a:cubicBezTo>
                  <a:cubicBezTo>
                    <a:pt x="2209" y="654"/>
                    <a:pt x="2183" y="654"/>
                    <a:pt x="2154" y="658"/>
                  </a:cubicBezTo>
                  <a:cubicBezTo>
                    <a:pt x="2060" y="667"/>
                    <a:pt x="1964" y="696"/>
                    <a:pt x="1848" y="750"/>
                  </a:cubicBezTo>
                  <a:cubicBezTo>
                    <a:pt x="1748" y="793"/>
                    <a:pt x="1655" y="847"/>
                    <a:pt x="1568" y="912"/>
                  </a:cubicBezTo>
                  <a:cubicBezTo>
                    <a:pt x="1417" y="1021"/>
                    <a:pt x="1279" y="1166"/>
                    <a:pt x="1156" y="1343"/>
                  </a:cubicBezTo>
                  <a:cubicBezTo>
                    <a:pt x="1047" y="1500"/>
                    <a:pt x="947" y="1687"/>
                    <a:pt x="857" y="1913"/>
                  </a:cubicBezTo>
                  <a:cubicBezTo>
                    <a:pt x="779" y="2106"/>
                    <a:pt x="712" y="2321"/>
                    <a:pt x="650" y="2572"/>
                  </a:cubicBezTo>
                  <a:cubicBezTo>
                    <a:pt x="528" y="3068"/>
                    <a:pt x="464" y="3570"/>
                    <a:pt x="426" y="3950"/>
                  </a:cubicBezTo>
                  <a:cubicBezTo>
                    <a:pt x="406" y="4137"/>
                    <a:pt x="390" y="4320"/>
                    <a:pt x="374" y="4507"/>
                  </a:cubicBezTo>
                  <a:cubicBezTo>
                    <a:pt x="371" y="4504"/>
                    <a:pt x="368" y="4504"/>
                    <a:pt x="361" y="4504"/>
                  </a:cubicBezTo>
                  <a:cubicBezTo>
                    <a:pt x="338" y="4504"/>
                    <a:pt x="313" y="4507"/>
                    <a:pt x="291" y="4516"/>
                  </a:cubicBezTo>
                  <a:cubicBezTo>
                    <a:pt x="255" y="4532"/>
                    <a:pt x="216" y="4568"/>
                    <a:pt x="203" y="4609"/>
                  </a:cubicBezTo>
                  <a:cubicBezTo>
                    <a:pt x="152" y="4774"/>
                    <a:pt x="123" y="4938"/>
                    <a:pt x="100" y="5076"/>
                  </a:cubicBezTo>
                  <a:cubicBezTo>
                    <a:pt x="78" y="5231"/>
                    <a:pt x="56" y="5401"/>
                    <a:pt x="39" y="5591"/>
                  </a:cubicBezTo>
                  <a:cubicBezTo>
                    <a:pt x="7" y="5991"/>
                    <a:pt x="1" y="6409"/>
                    <a:pt x="20" y="6830"/>
                  </a:cubicBezTo>
                  <a:cubicBezTo>
                    <a:pt x="43" y="7301"/>
                    <a:pt x="100" y="7699"/>
                    <a:pt x="191" y="8057"/>
                  </a:cubicBezTo>
                  <a:cubicBezTo>
                    <a:pt x="303" y="8494"/>
                    <a:pt x="461" y="8836"/>
                    <a:pt x="670" y="9097"/>
                  </a:cubicBezTo>
                  <a:cubicBezTo>
                    <a:pt x="783" y="9238"/>
                    <a:pt x="915" y="9357"/>
                    <a:pt x="1053" y="9440"/>
                  </a:cubicBezTo>
                  <a:cubicBezTo>
                    <a:pt x="1133" y="9492"/>
                    <a:pt x="1217" y="9531"/>
                    <a:pt x="1298" y="9560"/>
                  </a:cubicBezTo>
                  <a:cubicBezTo>
                    <a:pt x="1378" y="9589"/>
                    <a:pt x="1472" y="9614"/>
                    <a:pt x="1574" y="9631"/>
                  </a:cubicBezTo>
                  <a:cubicBezTo>
                    <a:pt x="1623" y="9637"/>
                    <a:pt x="1678" y="9641"/>
                    <a:pt x="1732" y="9641"/>
                  </a:cubicBezTo>
                  <a:cubicBezTo>
                    <a:pt x="1784" y="9641"/>
                    <a:pt x="1832" y="9637"/>
                    <a:pt x="1880" y="9634"/>
                  </a:cubicBezTo>
                  <a:cubicBezTo>
                    <a:pt x="1983" y="9627"/>
                    <a:pt x="2093" y="9614"/>
                    <a:pt x="2228" y="9589"/>
                  </a:cubicBezTo>
                  <a:cubicBezTo>
                    <a:pt x="2347" y="9566"/>
                    <a:pt x="2473" y="9534"/>
                    <a:pt x="2605" y="9495"/>
                  </a:cubicBezTo>
                  <a:cubicBezTo>
                    <a:pt x="2752" y="9454"/>
                    <a:pt x="2871" y="9415"/>
                    <a:pt x="2981" y="9370"/>
                  </a:cubicBezTo>
                  <a:cubicBezTo>
                    <a:pt x="3081" y="9328"/>
                    <a:pt x="3171" y="9280"/>
                    <a:pt x="3254" y="9225"/>
                  </a:cubicBezTo>
                  <a:cubicBezTo>
                    <a:pt x="3339" y="9170"/>
                    <a:pt x="3406" y="9097"/>
                    <a:pt x="3467" y="9029"/>
                  </a:cubicBezTo>
                  <a:cubicBezTo>
                    <a:pt x="3525" y="8962"/>
                    <a:pt x="3574" y="8884"/>
                    <a:pt x="3631" y="8778"/>
                  </a:cubicBezTo>
                  <a:cubicBezTo>
                    <a:pt x="3673" y="8700"/>
                    <a:pt x="3706" y="8607"/>
                    <a:pt x="3731" y="8494"/>
                  </a:cubicBezTo>
                  <a:cubicBezTo>
                    <a:pt x="3750" y="8411"/>
                    <a:pt x="3757" y="8317"/>
                    <a:pt x="3747" y="8221"/>
                  </a:cubicBezTo>
                  <a:cubicBezTo>
                    <a:pt x="3744" y="8173"/>
                    <a:pt x="3728" y="8124"/>
                    <a:pt x="3715" y="8076"/>
                  </a:cubicBezTo>
                  <a:cubicBezTo>
                    <a:pt x="3699" y="8031"/>
                    <a:pt x="3676" y="7992"/>
                    <a:pt x="3648" y="7947"/>
                  </a:cubicBezTo>
                  <a:cubicBezTo>
                    <a:pt x="3621" y="7909"/>
                    <a:pt x="3586" y="7873"/>
                    <a:pt x="3560" y="7848"/>
                  </a:cubicBezTo>
                  <a:cubicBezTo>
                    <a:pt x="3538" y="7828"/>
                    <a:pt x="3519" y="7815"/>
                    <a:pt x="3499" y="7803"/>
                  </a:cubicBezTo>
                  <a:cubicBezTo>
                    <a:pt x="3628" y="7738"/>
                    <a:pt x="3753" y="7664"/>
                    <a:pt x="3882" y="7577"/>
                  </a:cubicBezTo>
                  <a:cubicBezTo>
                    <a:pt x="4137" y="7407"/>
                    <a:pt x="4349" y="7210"/>
                    <a:pt x="4520" y="6995"/>
                  </a:cubicBezTo>
                  <a:cubicBezTo>
                    <a:pt x="4606" y="6882"/>
                    <a:pt x="4680" y="6760"/>
                    <a:pt x="4741" y="6625"/>
                  </a:cubicBezTo>
                  <a:cubicBezTo>
                    <a:pt x="4787" y="6521"/>
                    <a:pt x="4826" y="6402"/>
                    <a:pt x="4857" y="6248"/>
                  </a:cubicBezTo>
                  <a:cubicBezTo>
                    <a:pt x="4877" y="6142"/>
                    <a:pt x="4887" y="6029"/>
                    <a:pt x="4884" y="5897"/>
                  </a:cubicBezTo>
                  <a:cubicBezTo>
                    <a:pt x="4880" y="5791"/>
                    <a:pt x="4857" y="5685"/>
                    <a:pt x="4816" y="5585"/>
                  </a:cubicBezTo>
                  <a:cubicBezTo>
                    <a:pt x="4793" y="5524"/>
                    <a:pt x="4758" y="5466"/>
                    <a:pt x="4713" y="5414"/>
                  </a:cubicBezTo>
                  <a:cubicBezTo>
                    <a:pt x="4690" y="5389"/>
                    <a:pt x="4664" y="5363"/>
                    <a:pt x="4633" y="5337"/>
                  </a:cubicBezTo>
                  <a:cubicBezTo>
                    <a:pt x="4606" y="5315"/>
                    <a:pt x="4578" y="5299"/>
                    <a:pt x="4545" y="5282"/>
                  </a:cubicBezTo>
                  <a:lnTo>
                    <a:pt x="4536" y="5276"/>
                  </a:lnTo>
                  <a:cubicBezTo>
                    <a:pt x="4520" y="5266"/>
                    <a:pt x="4504" y="5260"/>
                    <a:pt x="4484" y="5254"/>
                  </a:cubicBezTo>
                  <a:cubicBezTo>
                    <a:pt x="4774" y="5018"/>
                    <a:pt x="5009" y="4786"/>
                    <a:pt x="5202" y="4542"/>
                  </a:cubicBezTo>
                  <a:cubicBezTo>
                    <a:pt x="5282" y="4443"/>
                    <a:pt x="5353" y="4339"/>
                    <a:pt x="5411" y="4236"/>
                  </a:cubicBezTo>
                  <a:cubicBezTo>
                    <a:pt x="5482" y="4114"/>
                    <a:pt x="5530" y="4008"/>
                    <a:pt x="5563" y="3902"/>
                  </a:cubicBezTo>
                  <a:cubicBezTo>
                    <a:pt x="5579" y="3840"/>
                    <a:pt x="5594" y="3779"/>
                    <a:pt x="5601" y="3721"/>
                  </a:cubicBezTo>
                  <a:cubicBezTo>
                    <a:pt x="5614" y="3657"/>
                    <a:pt x="5611" y="3593"/>
                    <a:pt x="5611" y="3531"/>
                  </a:cubicBezTo>
                  <a:cubicBezTo>
                    <a:pt x="5607" y="3419"/>
                    <a:pt x="5575" y="3299"/>
                    <a:pt x="5514" y="3177"/>
                  </a:cubicBezTo>
                  <a:cubicBezTo>
                    <a:pt x="5466" y="3081"/>
                    <a:pt x="5379" y="2946"/>
                    <a:pt x="5231" y="2855"/>
                  </a:cubicBezTo>
                  <a:cubicBezTo>
                    <a:pt x="5115" y="2785"/>
                    <a:pt x="4983" y="2749"/>
                    <a:pt x="4845" y="2746"/>
                  </a:cubicBezTo>
                  <a:cubicBezTo>
                    <a:pt x="4793" y="2746"/>
                    <a:pt x="4745" y="2749"/>
                    <a:pt x="4690" y="2759"/>
                  </a:cubicBezTo>
                  <a:cubicBezTo>
                    <a:pt x="4745" y="2691"/>
                    <a:pt x="4806" y="2611"/>
                    <a:pt x="4880" y="2504"/>
                  </a:cubicBezTo>
                  <a:cubicBezTo>
                    <a:pt x="5012" y="2311"/>
                    <a:pt x="5125" y="2134"/>
                    <a:pt x="5221" y="1961"/>
                  </a:cubicBezTo>
                  <a:cubicBezTo>
                    <a:pt x="5350" y="1729"/>
                    <a:pt x="5434" y="1546"/>
                    <a:pt x="5495" y="1368"/>
                  </a:cubicBezTo>
                  <a:cubicBezTo>
                    <a:pt x="5527" y="1272"/>
                    <a:pt x="5553" y="1169"/>
                    <a:pt x="5572" y="1063"/>
                  </a:cubicBezTo>
                  <a:cubicBezTo>
                    <a:pt x="5588" y="976"/>
                    <a:pt x="5591" y="885"/>
                    <a:pt x="5588" y="776"/>
                  </a:cubicBezTo>
                  <a:cubicBezTo>
                    <a:pt x="5582" y="600"/>
                    <a:pt x="5514" y="422"/>
                    <a:pt x="5401" y="294"/>
                  </a:cubicBezTo>
                  <a:cubicBezTo>
                    <a:pt x="5273" y="148"/>
                    <a:pt x="5086" y="46"/>
                    <a:pt x="4874" y="10"/>
                  </a:cubicBezTo>
                  <a:cubicBezTo>
                    <a:pt x="4835" y="4"/>
                    <a:pt x="4796" y="1"/>
                    <a:pt x="4755" y="1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 rot="5400000">
              <a:off x="593267" y="2171805"/>
              <a:ext cx="642274" cy="1250324"/>
            </a:xfrm>
            <a:custGeom>
              <a:avLst/>
              <a:gdLst/>
              <a:ahLst/>
              <a:cxnLst/>
              <a:rect l="l" t="t" r="r" b="b"/>
              <a:pathLst>
                <a:path w="4748" h="9243" extrusionOk="0">
                  <a:moveTo>
                    <a:pt x="3618" y="1056"/>
                  </a:moveTo>
                  <a:lnTo>
                    <a:pt x="3618" y="1056"/>
                  </a:lnTo>
                  <a:cubicBezTo>
                    <a:pt x="3618" y="1057"/>
                    <a:pt x="3618" y="1059"/>
                    <a:pt x="3617" y="1060"/>
                  </a:cubicBezTo>
                  <a:lnTo>
                    <a:pt x="3617" y="1060"/>
                  </a:lnTo>
                  <a:cubicBezTo>
                    <a:pt x="3618" y="1059"/>
                    <a:pt x="3618" y="1057"/>
                    <a:pt x="3618" y="1056"/>
                  </a:cubicBezTo>
                  <a:close/>
                  <a:moveTo>
                    <a:pt x="335" y="4811"/>
                  </a:moveTo>
                  <a:lnTo>
                    <a:pt x="335" y="4812"/>
                  </a:lnTo>
                  <a:cubicBezTo>
                    <a:pt x="335" y="4812"/>
                    <a:pt x="335" y="4812"/>
                    <a:pt x="335" y="4811"/>
                  </a:cubicBezTo>
                  <a:close/>
                  <a:moveTo>
                    <a:pt x="4671" y="0"/>
                  </a:moveTo>
                  <a:cubicBezTo>
                    <a:pt x="4651" y="0"/>
                    <a:pt x="4632" y="10"/>
                    <a:pt x="4619" y="26"/>
                  </a:cubicBezTo>
                  <a:cubicBezTo>
                    <a:pt x="4246" y="470"/>
                    <a:pt x="3885" y="927"/>
                    <a:pt x="3541" y="1397"/>
                  </a:cubicBezTo>
                  <a:cubicBezTo>
                    <a:pt x="3547" y="1371"/>
                    <a:pt x="3554" y="1346"/>
                    <a:pt x="3560" y="1316"/>
                  </a:cubicBezTo>
                  <a:cubicBezTo>
                    <a:pt x="3576" y="1231"/>
                    <a:pt x="3595" y="1145"/>
                    <a:pt x="3617" y="1060"/>
                  </a:cubicBezTo>
                  <a:lnTo>
                    <a:pt x="3617" y="1060"/>
                  </a:lnTo>
                  <a:cubicBezTo>
                    <a:pt x="3617" y="1061"/>
                    <a:pt x="3616" y="1062"/>
                    <a:pt x="3616" y="1063"/>
                  </a:cubicBezTo>
                  <a:lnTo>
                    <a:pt x="3616" y="1063"/>
                  </a:lnTo>
                  <a:cubicBezTo>
                    <a:pt x="3635" y="991"/>
                    <a:pt x="3654" y="922"/>
                    <a:pt x="3676" y="850"/>
                  </a:cubicBezTo>
                  <a:cubicBezTo>
                    <a:pt x="3699" y="779"/>
                    <a:pt x="3721" y="708"/>
                    <a:pt x="3747" y="634"/>
                  </a:cubicBezTo>
                  <a:cubicBezTo>
                    <a:pt x="3798" y="493"/>
                    <a:pt x="3856" y="348"/>
                    <a:pt x="3920" y="209"/>
                  </a:cubicBezTo>
                  <a:cubicBezTo>
                    <a:pt x="3924" y="196"/>
                    <a:pt x="3917" y="177"/>
                    <a:pt x="3904" y="174"/>
                  </a:cubicBezTo>
                  <a:cubicBezTo>
                    <a:pt x="3901" y="171"/>
                    <a:pt x="3895" y="171"/>
                    <a:pt x="3892" y="171"/>
                  </a:cubicBezTo>
                  <a:cubicBezTo>
                    <a:pt x="3882" y="171"/>
                    <a:pt x="3873" y="177"/>
                    <a:pt x="3866" y="190"/>
                  </a:cubicBezTo>
                  <a:cubicBezTo>
                    <a:pt x="3818" y="297"/>
                    <a:pt x="3769" y="406"/>
                    <a:pt x="3721" y="515"/>
                  </a:cubicBezTo>
                  <a:cubicBezTo>
                    <a:pt x="3672" y="628"/>
                    <a:pt x="3631" y="744"/>
                    <a:pt x="3589" y="860"/>
                  </a:cubicBezTo>
                  <a:cubicBezTo>
                    <a:pt x="3554" y="969"/>
                    <a:pt x="3518" y="1082"/>
                    <a:pt x="3486" y="1194"/>
                  </a:cubicBezTo>
                  <a:cubicBezTo>
                    <a:pt x="3473" y="1249"/>
                    <a:pt x="3457" y="1310"/>
                    <a:pt x="3448" y="1368"/>
                  </a:cubicBezTo>
                  <a:cubicBezTo>
                    <a:pt x="3431" y="1429"/>
                    <a:pt x="3425" y="1490"/>
                    <a:pt x="3418" y="1555"/>
                  </a:cubicBezTo>
                  <a:lnTo>
                    <a:pt x="3418" y="1564"/>
                  </a:lnTo>
                  <a:cubicBezTo>
                    <a:pt x="3409" y="1581"/>
                    <a:pt x="3396" y="1597"/>
                    <a:pt x="3383" y="1616"/>
                  </a:cubicBezTo>
                  <a:cubicBezTo>
                    <a:pt x="2987" y="2170"/>
                    <a:pt x="2607" y="2742"/>
                    <a:pt x="2260" y="3332"/>
                  </a:cubicBezTo>
                  <a:cubicBezTo>
                    <a:pt x="2115" y="3583"/>
                    <a:pt x="1973" y="3837"/>
                    <a:pt x="1835" y="4094"/>
                  </a:cubicBezTo>
                  <a:cubicBezTo>
                    <a:pt x="1826" y="4043"/>
                    <a:pt x="1815" y="3991"/>
                    <a:pt x="1806" y="3940"/>
                  </a:cubicBezTo>
                  <a:cubicBezTo>
                    <a:pt x="1777" y="3788"/>
                    <a:pt x="1754" y="3638"/>
                    <a:pt x="1735" y="3489"/>
                  </a:cubicBezTo>
                  <a:cubicBezTo>
                    <a:pt x="1716" y="3338"/>
                    <a:pt x="1700" y="3183"/>
                    <a:pt x="1690" y="3032"/>
                  </a:cubicBezTo>
                  <a:cubicBezTo>
                    <a:pt x="1677" y="2884"/>
                    <a:pt x="1668" y="2733"/>
                    <a:pt x="1664" y="2585"/>
                  </a:cubicBezTo>
                  <a:cubicBezTo>
                    <a:pt x="1664" y="2446"/>
                    <a:pt x="1661" y="2305"/>
                    <a:pt x="1668" y="2166"/>
                  </a:cubicBezTo>
                  <a:cubicBezTo>
                    <a:pt x="1671" y="2028"/>
                    <a:pt x="1680" y="1890"/>
                    <a:pt x="1697" y="1751"/>
                  </a:cubicBezTo>
                  <a:cubicBezTo>
                    <a:pt x="1726" y="1475"/>
                    <a:pt x="1774" y="1197"/>
                    <a:pt x="1842" y="924"/>
                  </a:cubicBezTo>
                  <a:cubicBezTo>
                    <a:pt x="1848" y="898"/>
                    <a:pt x="1854" y="872"/>
                    <a:pt x="1861" y="850"/>
                  </a:cubicBezTo>
                  <a:cubicBezTo>
                    <a:pt x="1867" y="834"/>
                    <a:pt x="1861" y="818"/>
                    <a:pt x="1845" y="811"/>
                  </a:cubicBezTo>
                  <a:cubicBezTo>
                    <a:pt x="1842" y="811"/>
                    <a:pt x="1838" y="808"/>
                    <a:pt x="1835" y="808"/>
                  </a:cubicBezTo>
                  <a:cubicBezTo>
                    <a:pt x="1826" y="808"/>
                    <a:pt x="1812" y="814"/>
                    <a:pt x="1809" y="827"/>
                  </a:cubicBezTo>
                  <a:cubicBezTo>
                    <a:pt x="1774" y="963"/>
                    <a:pt x="1741" y="1098"/>
                    <a:pt x="1713" y="1233"/>
                  </a:cubicBezTo>
                  <a:cubicBezTo>
                    <a:pt x="1683" y="1381"/>
                    <a:pt x="1658" y="1533"/>
                    <a:pt x="1639" y="1680"/>
                  </a:cubicBezTo>
                  <a:cubicBezTo>
                    <a:pt x="1619" y="1832"/>
                    <a:pt x="1603" y="1986"/>
                    <a:pt x="1594" y="2137"/>
                  </a:cubicBezTo>
                  <a:cubicBezTo>
                    <a:pt x="1581" y="2289"/>
                    <a:pt x="1571" y="2443"/>
                    <a:pt x="1571" y="2595"/>
                  </a:cubicBezTo>
                  <a:cubicBezTo>
                    <a:pt x="1568" y="2739"/>
                    <a:pt x="1568" y="2884"/>
                    <a:pt x="1571" y="3029"/>
                  </a:cubicBezTo>
                  <a:cubicBezTo>
                    <a:pt x="1578" y="3180"/>
                    <a:pt x="1587" y="3335"/>
                    <a:pt x="1603" y="3486"/>
                  </a:cubicBezTo>
                  <a:cubicBezTo>
                    <a:pt x="1616" y="3638"/>
                    <a:pt x="1635" y="3788"/>
                    <a:pt x="1658" y="3940"/>
                  </a:cubicBezTo>
                  <a:cubicBezTo>
                    <a:pt x="1668" y="4014"/>
                    <a:pt x="1680" y="4088"/>
                    <a:pt x="1693" y="4162"/>
                  </a:cubicBezTo>
                  <a:cubicBezTo>
                    <a:pt x="1703" y="4210"/>
                    <a:pt x="1713" y="4256"/>
                    <a:pt x="1726" y="4303"/>
                  </a:cubicBezTo>
                  <a:cubicBezTo>
                    <a:pt x="1578" y="4590"/>
                    <a:pt x="1436" y="4880"/>
                    <a:pt x="1301" y="5169"/>
                  </a:cubicBezTo>
                  <a:cubicBezTo>
                    <a:pt x="1072" y="5661"/>
                    <a:pt x="869" y="6164"/>
                    <a:pt x="683" y="6673"/>
                  </a:cubicBezTo>
                  <a:cubicBezTo>
                    <a:pt x="670" y="6634"/>
                    <a:pt x="657" y="6595"/>
                    <a:pt x="641" y="6557"/>
                  </a:cubicBezTo>
                  <a:cubicBezTo>
                    <a:pt x="609" y="6460"/>
                    <a:pt x="576" y="6361"/>
                    <a:pt x="548" y="6260"/>
                  </a:cubicBezTo>
                  <a:cubicBezTo>
                    <a:pt x="518" y="6151"/>
                    <a:pt x="490" y="6042"/>
                    <a:pt x="464" y="5929"/>
                  </a:cubicBezTo>
                  <a:cubicBezTo>
                    <a:pt x="435" y="5807"/>
                    <a:pt x="416" y="5681"/>
                    <a:pt x="396" y="5559"/>
                  </a:cubicBezTo>
                  <a:cubicBezTo>
                    <a:pt x="358" y="5308"/>
                    <a:pt x="339" y="5057"/>
                    <a:pt x="332" y="4806"/>
                  </a:cubicBezTo>
                  <a:lnTo>
                    <a:pt x="332" y="4806"/>
                  </a:lnTo>
                  <a:cubicBezTo>
                    <a:pt x="332" y="4806"/>
                    <a:pt x="335" y="4808"/>
                    <a:pt x="335" y="4811"/>
                  </a:cubicBezTo>
                  <a:lnTo>
                    <a:pt x="335" y="4811"/>
                  </a:lnTo>
                  <a:lnTo>
                    <a:pt x="332" y="4725"/>
                  </a:lnTo>
                  <a:cubicBezTo>
                    <a:pt x="332" y="4709"/>
                    <a:pt x="325" y="4696"/>
                    <a:pt x="306" y="4693"/>
                  </a:cubicBezTo>
                  <a:lnTo>
                    <a:pt x="303" y="4693"/>
                  </a:lnTo>
                  <a:cubicBezTo>
                    <a:pt x="290" y="4693"/>
                    <a:pt x="274" y="4706"/>
                    <a:pt x="274" y="4719"/>
                  </a:cubicBezTo>
                  <a:cubicBezTo>
                    <a:pt x="274" y="4899"/>
                    <a:pt x="281" y="5079"/>
                    <a:pt x="293" y="5256"/>
                  </a:cubicBezTo>
                  <a:cubicBezTo>
                    <a:pt x="306" y="5443"/>
                    <a:pt x="325" y="5633"/>
                    <a:pt x="351" y="5820"/>
                  </a:cubicBezTo>
                  <a:cubicBezTo>
                    <a:pt x="380" y="6003"/>
                    <a:pt x="413" y="6190"/>
                    <a:pt x="454" y="6370"/>
                  </a:cubicBezTo>
                  <a:cubicBezTo>
                    <a:pt x="477" y="6460"/>
                    <a:pt x="499" y="6547"/>
                    <a:pt x="522" y="6634"/>
                  </a:cubicBezTo>
                  <a:cubicBezTo>
                    <a:pt x="548" y="6721"/>
                    <a:pt x="573" y="6805"/>
                    <a:pt x="609" y="6888"/>
                  </a:cubicBezTo>
                  <a:cubicBezTo>
                    <a:pt x="586" y="6949"/>
                    <a:pt x="563" y="7010"/>
                    <a:pt x="544" y="7071"/>
                  </a:cubicBezTo>
                  <a:cubicBezTo>
                    <a:pt x="435" y="7390"/>
                    <a:pt x="339" y="7712"/>
                    <a:pt x="248" y="8037"/>
                  </a:cubicBezTo>
                  <a:cubicBezTo>
                    <a:pt x="158" y="8372"/>
                    <a:pt x="74" y="8713"/>
                    <a:pt x="10" y="9054"/>
                  </a:cubicBezTo>
                  <a:cubicBezTo>
                    <a:pt x="0" y="9096"/>
                    <a:pt x="19" y="9145"/>
                    <a:pt x="42" y="9176"/>
                  </a:cubicBezTo>
                  <a:cubicBezTo>
                    <a:pt x="71" y="9212"/>
                    <a:pt x="113" y="9238"/>
                    <a:pt x="158" y="9241"/>
                  </a:cubicBezTo>
                  <a:cubicBezTo>
                    <a:pt x="165" y="9242"/>
                    <a:pt x="173" y="9243"/>
                    <a:pt x="180" y="9243"/>
                  </a:cubicBezTo>
                  <a:cubicBezTo>
                    <a:pt x="218" y="9243"/>
                    <a:pt x="253" y="9230"/>
                    <a:pt x="281" y="9206"/>
                  </a:cubicBezTo>
                  <a:cubicBezTo>
                    <a:pt x="319" y="9176"/>
                    <a:pt x="339" y="9138"/>
                    <a:pt x="348" y="9093"/>
                  </a:cubicBezTo>
                  <a:cubicBezTo>
                    <a:pt x="389" y="8883"/>
                    <a:pt x="435" y="8674"/>
                    <a:pt x="483" y="8469"/>
                  </a:cubicBezTo>
                  <a:cubicBezTo>
                    <a:pt x="515" y="8472"/>
                    <a:pt x="548" y="8478"/>
                    <a:pt x="580" y="8478"/>
                  </a:cubicBezTo>
                  <a:cubicBezTo>
                    <a:pt x="634" y="8485"/>
                    <a:pt x="686" y="8485"/>
                    <a:pt x="741" y="8485"/>
                  </a:cubicBezTo>
                  <a:cubicBezTo>
                    <a:pt x="769" y="8486"/>
                    <a:pt x="796" y="8486"/>
                    <a:pt x="824" y="8486"/>
                  </a:cubicBezTo>
                  <a:cubicBezTo>
                    <a:pt x="909" y="8486"/>
                    <a:pt x="994" y="8482"/>
                    <a:pt x="1079" y="8475"/>
                  </a:cubicBezTo>
                  <a:cubicBezTo>
                    <a:pt x="1307" y="8456"/>
                    <a:pt x="1533" y="8417"/>
                    <a:pt x="1754" y="8362"/>
                  </a:cubicBezTo>
                  <a:cubicBezTo>
                    <a:pt x="1970" y="8311"/>
                    <a:pt x="2179" y="8246"/>
                    <a:pt x="2389" y="8172"/>
                  </a:cubicBezTo>
                  <a:cubicBezTo>
                    <a:pt x="2598" y="8095"/>
                    <a:pt x="2807" y="8005"/>
                    <a:pt x="3010" y="7909"/>
                  </a:cubicBezTo>
                  <a:cubicBezTo>
                    <a:pt x="3023" y="7902"/>
                    <a:pt x="3029" y="7882"/>
                    <a:pt x="3023" y="7870"/>
                  </a:cubicBezTo>
                  <a:cubicBezTo>
                    <a:pt x="3016" y="7860"/>
                    <a:pt x="3007" y="7854"/>
                    <a:pt x="2997" y="7854"/>
                  </a:cubicBezTo>
                  <a:cubicBezTo>
                    <a:pt x="2993" y="7854"/>
                    <a:pt x="2987" y="7854"/>
                    <a:pt x="2984" y="7857"/>
                  </a:cubicBezTo>
                  <a:cubicBezTo>
                    <a:pt x="2756" y="7963"/>
                    <a:pt x="2524" y="8056"/>
                    <a:pt x="2282" y="8133"/>
                  </a:cubicBezTo>
                  <a:cubicBezTo>
                    <a:pt x="1928" y="8249"/>
                    <a:pt x="1561" y="8323"/>
                    <a:pt x="1191" y="8346"/>
                  </a:cubicBezTo>
                  <a:lnTo>
                    <a:pt x="1181" y="8346"/>
                  </a:lnTo>
                  <a:cubicBezTo>
                    <a:pt x="1123" y="8349"/>
                    <a:pt x="1065" y="8351"/>
                    <a:pt x="1006" y="8351"/>
                  </a:cubicBezTo>
                  <a:cubicBezTo>
                    <a:pt x="947" y="8351"/>
                    <a:pt x="889" y="8349"/>
                    <a:pt x="831" y="8346"/>
                  </a:cubicBezTo>
                  <a:cubicBezTo>
                    <a:pt x="770" y="8346"/>
                    <a:pt x="712" y="8343"/>
                    <a:pt x="651" y="8337"/>
                  </a:cubicBezTo>
                  <a:cubicBezTo>
                    <a:pt x="606" y="8330"/>
                    <a:pt x="563" y="8327"/>
                    <a:pt x="518" y="8323"/>
                  </a:cubicBezTo>
                  <a:cubicBezTo>
                    <a:pt x="532" y="8272"/>
                    <a:pt x="541" y="8218"/>
                    <a:pt x="554" y="8166"/>
                  </a:cubicBezTo>
                  <a:cubicBezTo>
                    <a:pt x="641" y="7828"/>
                    <a:pt x="737" y="7490"/>
                    <a:pt x="844" y="7155"/>
                  </a:cubicBezTo>
                  <a:cubicBezTo>
                    <a:pt x="911" y="7145"/>
                    <a:pt x="979" y="7133"/>
                    <a:pt x="1046" y="7117"/>
                  </a:cubicBezTo>
                  <a:cubicBezTo>
                    <a:pt x="1123" y="7098"/>
                    <a:pt x="1197" y="7078"/>
                    <a:pt x="1275" y="7052"/>
                  </a:cubicBezTo>
                  <a:cubicBezTo>
                    <a:pt x="1423" y="7010"/>
                    <a:pt x="1574" y="6955"/>
                    <a:pt x="1719" y="6897"/>
                  </a:cubicBezTo>
                  <a:cubicBezTo>
                    <a:pt x="2005" y="6785"/>
                    <a:pt x="2279" y="6650"/>
                    <a:pt x="2549" y="6499"/>
                  </a:cubicBezTo>
                  <a:cubicBezTo>
                    <a:pt x="3090" y="6199"/>
                    <a:pt x="3599" y="5845"/>
                    <a:pt x="4097" y="5475"/>
                  </a:cubicBezTo>
                  <a:cubicBezTo>
                    <a:pt x="4107" y="5465"/>
                    <a:pt x="4107" y="5446"/>
                    <a:pt x="4097" y="5434"/>
                  </a:cubicBezTo>
                  <a:cubicBezTo>
                    <a:pt x="4094" y="5427"/>
                    <a:pt x="4085" y="5424"/>
                    <a:pt x="4078" y="5424"/>
                  </a:cubicBezTo>
                  <a:cubicBezTo>
                    <a:pt x="4072" y="5424"/>
                    <a:pt x="4066" y="5427"/>
                    <a:pt x="4059" y="5430"/>
                  </a:cubicBezTo>
                  <a:cubicBezTo>
                    <a:pt x="3846" y="5588"/>
                    <a:pt x="3634" y="5736"/>
                    <a:pt x="3415" y="5881"/>
                  </a:cubicBezTo>
                  <a:cubicBezTo>
                    <a:pt x="3126" y="6067"/>
                    <a:pt x="2830" y="6245"/>
                    <a:pt x="2524" y="6399"/>
                  </a:cubicBezTo>
                  <a:cubicBezTo>
                    <a:pt x="2366" y="6480"/>
                    <a:pt x="2205" y="6550"/>
                    <a:pt x="2041" y="6621"/>
                  </a:cubicBezTo>
                  <a:cubicBezTo>
                    <a:pt x="1883" y="6685"/>
                    <a:pt x="1722" y="6743"/>
                    <a:pt x="1558" y="6798"/>
                  </a:cubicBezTo>
                  <a:cubicBezTo>
                    <a:pt x="1436" y="6836"/>
                    <a:pt x="1310" y="6872"/>
                    <a:pt x="1185" y="6901"/>
                  </a:cubicBezTo>
                  <a:cubicBezTo>
                    <a:pt x="1123" y="6917"/>
                    <a:pt x="1059" y="6933"/>
                    <a:pt x="995" y="6949"/>
                  </a:cubicBezTo>
                  <a:cubicBezTo>
                    <a:pt x="966" y="6955"/>
                    <a:pt x="937" y="6962"/>
                    <a:pt x="908" y="6969"/>
                  </a:cubicBezTo>
                  <a:cubicBezTo>
                    <a:pt x="1150" y="6235"/>
                    <a:pt x="1436" y="5520"/>
                    <a:pt x="1758" y="4822"/>
                  </a:cubicBezTo>
                  <a:cubicBezTo>
                    <a:pt x="1887" y="4806"/>
                    <a:pt x="2009" y="4780"/>
                    <a:pt x="2131" y="4745"/>
                  </a:cubicBezTo>
                  <a:cubicBezTo>
                    <a:pt x="2199" y="4725"/>
                    <a:pt x="2263" y="4706"/>
                    <a:pt x="2328" y="4684"/>
                  </a:cubicBezTo>
                  <a:cubicBezTo>
                    <a:pt x="2395" y="4661"/>
                    <a:pt x="2466" y="4632"/>
                    <a:pt x="2533" y="4603"/>
                  </a:cubicBezTo>
                  <a:cubicBezTo>
                    <a:pt x="2810" y="4483"/>
                    <a:pt x="3074" y="4339"/>
                    <a:pt x="3329" y="4178"/>
                  </a:cubicBezTo>
                  <a:cubicBezTo>
                    <a:pt x="3583" y="4020"/>
                    <a:pt x="3831" y="3846"/>
                    <a:pt x="4069" y="3666"/>
                  </a:cubicBezTo>
                  <a:cubicBezTo>
                    <a:pt x="4294" y="3499"/>
                    <a:pt x="4516" y="3322"/>
                    <a:pt x="4735" y="3145"/>
                  </a:cubicBezTo>
                  <a:cubicBezTo>
                    <a:pt x="4748" y="3136"/>
                    <a:pt x="4748" y="3116"/>
                    <a:pt x="4738" y="3103"/>
                  </a:cubicBezTo>
                  <a:cubicBezTo>
                    <a:pt x="4732" y="3097"/>
                    <a:pt x="4725" y="3093"/>
                    <a:pt x="4715" y="3093"/>
                  </a:cubicBezTo>
                  <a:cubicBezTo>
                    <a:pt x="4709" y="3093"/>
                    <a:pt x="4703" y="3097"/>
                    <a:pt x="4700" y="3100"/>
                  </a:cubicBezTo>
                  <a:cubicBezTo>
                    <a:pt x="4352" y="3377"/>
                    <a:pt x="4001" y="3647"/>
                    <a:pt x="3631" y="3889"/>
                  </a:cubicBezTo>
                  <a:cubicBezTo>
                    <a:pt x="3534" y="3950"/>
                    <a:pt x="3441" y="4011"/>
                    <a:pt x="3341" y="4069"/>
                  </a:cubicBezTo>
                  <a:cubicBezTo>
                    <a:pt x="3241" y="4127"/>
                    <a:pt x="3139" y="4181"/>
                    <a:pt x="3035" y="4236"/>
                  </a:cubicBezTo>
                  <a:cubicBezTo>
                    <a:pt x="2827" y="4345"/>
                    <a:pt x="2614" y="4439"/>
                    <a:pt x="2392" y="4513"/>
                  </a:cubicBezTo>
                  <a:cubicBezTo>
                    <a:pt x="2279" y="4548"/>
                    <a:pt x="2166" y="4584"/>
                    <a:pt x="2054" y="4609"/>
                  </a:cubicBezTo>
                  <a:cubicBezTo>
                    <a:pt x="1983" y="4629"/>
                    <a:pt x="1912" y="4642"/>
                    <a:pt x="1842" y="4651"/>
                  </a:cubicBezTo>
                  <a:cubicBezTo>
                    <a:pt x="1887" y="4551"/>
                    <a:pt x="1931" y="4455"/>
                    <a:pt x="1980" y="4358"/>
                  </a:cubicBezTo>
                  <a:cubicBezTo>
                    <a:pt x="2173" y="3962"/>
                    <a:pt x="2379" y="3576"/>
                    <a:pt x="2595" y="3197"/>
                  </a:cubicBezTo>
                  <a:cubicBezTo>
                    <a:pt x="2762" y="2900"/>
                    <a:pt x="2936" y="2610"/>
                    <a:pt x="3112" y="2324"/>
                  </a:cubicBezTo>
                  <a:cubicBezTo>
                    <a:pt x="3167" y="2301"/>
                    <a:pt x="3222" y="2279"/>
                    <a:pt x="3274" y="2250"/>
                  </a:cubicBezTo>
                  <a:cubicBezTo>
                    <a:pt x="3332" y="2221"/>
                    <a:pt x="3387" y="2185"/>
                    <a:pt x="3438" y="2154"/>
                  </a:cubicBezTo>
                  <a:cubicBezTo>
                    <a:pt x="3544" y="2086"/>
                    <a:pt x="3647" y="2008"/>
                    <a:pt x="3744" y="1931"/>
                  </a:cubicBezTo>
                  <a:cubicBezTo>
                    <a:pt x="3947" y="1764"/>
                    <a:pt x="4140" y="1591"/>
                    <a:pt x="4339" y="1420"/>
                  </a:cubicBezTo>
                  <a:cubicBezTo>
                    <a:pt x="4352" y="1410"/>
                    <a:pt x="4352" y="1391"/>
                    <a:pt x="4342" y="1381"/>
                  </a:cubicBezTo>
                  <a:cubicBezTo>
                    <a:pt x="4339" y="1374"/>
                    <a:pt x="4329" y="1371"/>
                    <a:pt x="4323" y="1371"/>
                  </a:cubicBezTo>
                  <a:cubicBezTo>
                    <a:pt x="4317" y="1371"/>
                    <a:pt x="4310" y="1374"/>
                    <a:pt x="4304" y="1378"/>
                  </a:cubicBezTo>
                  <a:cubicBezTo>
                    <a:pt x="4182" y="1481"/>
                    <a:pt x="4063" y="1584"/>
                    <a:pt x="3940" y="1683"/>
                  </a:cubicBezTo>
                  <a:cubicBezTo>
                    <a:pt x="3815" y="1790"/>
                    <a:pt x="3683" y="1886"/>
                    <a:pt x="3544" y="1977"/>
                  </a:cubicBezTo>
                  <a:cubicBezTo>
                    <a:pt x="3470" y="2025"/>
                    <a:pt x="3393" y="2070"/>
                    <a:pt x="3316" y="2112"/>
                  </a:cubicBezTo>
                  <a:cubicBezTo>
                    <a:pt x="3283" y="2127"/>
                    <a:pt x="3251" y="2144"/>
                    <a:pt x="3216" y="2160"/>
                  </a:cubicBezTo>
                  <a:cubicBezTo>
                    <a:pt x="3338" y="1970"/>
                    <a:pt x="3460" y="1780"/>
                    <a:pt x="3589" y="1594"/>
                  </a:cubicBezTo>
                  <a:cubicBezTo>
                    <a:pt x="3766" y="1336"/>
                    <a:pt x="3947" y="1085"/>
                    <a:pt x="4133" y="834"/>
                  </a:cubicBezTo>
                  <a:cubicBezTo>
                    <a:pt x="4323" y="586"/>
                    <a:pt x="4519" y="341"/>
                    <a:pt x="4719" y="100"/>
                  </a:cubicBezTo>
                  <a:cubicBezTo>
                    <a:pt x="4742" y="74"/>
                    <a:pt x="4735" y="33"/>
                    <a:pt x="4709" y="13"/>
                  </a:cubicBezTo>
                  <a:cubicBezTo>
                    <a:pt x="4696" y="3"/>
                    <a:pt x="4684" y="0"/>
                    <a:pt x="4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28"/>
          <p:cNvGrpSpPr/>
          <p:nvPr/>
        </p:nvGrpSpPr>
        <p:grpSpPr>
          <a:xfrm>
            <a:off x="1413428" y="3903642"/>
            <a:ext cx="1234686" cy="1144624"/>
            <a:chOff x="1413428" y="3903642"/>
            <a:chExt cx="1234686" cy="1144624"/>
          </a:xfrm>
        </p:grpSpPr>
        <p:sp>
          <p:nvSpPr>
            <p:cNvPr id="692" name="Google Shape;692;p28"/>
            <p:cNvSpPr/>
            <p:nvPr/>
          </p:nvSpPr>
          <p:spPr>
            <a:xfrm rot="5400000">
              <a:off x="1458459" y="3858611"/>
              <a:ext cx="1144624" cy="1234686"/>
            </a:xfrm>
            <a:custGeom>
              <a:avLst/>
              <a:gdLst/>
              <a:ahLst/>
              <a:cxnLst/>
              <a:rect l="l" t="t" r="r" b="b"/>
              <a:pathLst>
                <a:path w="8833" h="9528" extrusionOk="0">
                  <a:moveTo>
                    <a:pt x="2060" y="1"/>
                  </a:moveTo>
                  <a:cubicBezTo>
                    <a:pt x="1812" y="1"/>
                    <a:pt x="1568" y="52"/>
                    <a:pt x="1336" y="158"/>
                  </a:cubicBezTo>
                  <a:cubicBezTo>
                    <a:pt x="1233" y="207"/>
                    <a:pt x="1133" y="259"/>
                    <a:pt x="1040" y="323"/>
                  </a:cubicBezTo>
                  <a:cubicBezTo>
                    <a:pt x="943" y="384"/>
                    <a:pt x="860" y="464"/>
                    <a:pt x="773" y="538"/>
                  </a:cubicBezTo>
                  <a:cubicBezTo>
                    <a:pt x="603" y="693"/>
                    <a:pt x="467" y="883"/>
                    <a:pt x="348" y="1079"/>
                  </a:cubicBezTo>
                  <a:cubicBezTo>
                    <a:pt x="113" y="1462"/>
                    <a:pt x="10" y="1913"/>
                    <a:pt x="4" y="2357"/>
                  </a:cubicBezTo>
                  <a:cubicBezTo>
                    <a:pt x="1" y="2666"/>
                    <a:pt x="68" y="2982"/>
                    <a:pt x="162" y="3278"/>
                  </a:cubicBezTo>
                  <a:cubicBezTo>
                    <a:pt x="261" y="3593"/>
                    <a:pt x="419" y="3892"/>
                    <a:pt x="586" y="4175"/>
                  </a:cubicBezTo>
                  <a:cubicBezTo>
                    <a:pt x="912" y="4726"/>
                    <a:pt x="1333" y="5215"/>
                    <a:pt x="1713" y="5727"/>
                  </a:cubicBezTo>
                  <a:cubicBezTo>
                    <a:pt x="1791" y="5830"/>
                    <a:pt x="1908" y="5891"/>
                    <a:pt x="2027" y="5891"/>
                  </a:cubicBezTo>
                  <a:cubicBezTo>
                    <a:pt x="2094" y="5891"/>
                    <a:pt x="2162" y="5871"/>
                    <a:pt x="2225" y="5830"/>
                  </a:cubicBezTo>
                  <a:cubicBezTo>
                    <a:pt x="2385" y="5724"/>
                    <a:pt x="2450" y="5479"/>
                    <a:pt x="2331" y="5318"/>
                  </a:cubicBezTo>
                  <a:cubicBezTo>
                    <a:pt x="1874" y="4707"/>
                    <a:pt x="1368" y="4124"/>
                    <a:pt x="1021" y="3438"/>
                  </a:cubicBezTo>
                  <a:cubicBezTo>
                    <a:pt x="915" y="3206"/>
                    <a:pt x="831" y="2972"/>
                    <a:pt x="780" y="2724"/>
                  </a:cubicBezTo>
                  <a:cubicBezTo>
                    <a:pt x="750" y="2550"/>
                    <a:pt x="741" y="2376"/>
                    <a:pt x="747" y="2199"/>
                  </a:cubicBezTo>
                  <a:cubicBezTo>
                    <a:pt x="763" y="2055"/>
                    <a:pt x="793" y="1916"/>
                    <a:pt x="834" y="1777"/>
                  </a:cubicBezTo>
                  <a:cubicBezTo>
                    <a:pt x="889" y="1633"/>
                    <a:pt x="956" y="1495"/>
                    <a:pt x="1040" y="1363"/>
                  </a:cubicBezTo>
                  <a:cubicBezTo>
                    <a:pt x="1124" y="1244"/>
                    <a:pt x="1217" y="1131"/>
                    <a:pt x="1326" y="1031"/>
                  </a:cubicBezTo>
                  <a:cubicBezTo>
                    <a:pt x="1417" y="960"/>
                    <a:pt x="1510" y="896"/>
                    <a:pt x="1610" y="841"/>
                  </a:cubicBezTo>
                  <a:cubicBezTo>
                    <a:pt x="1696" y="806"/>
                    <a:pt x="1787" y="776"/>
                    <a:pt x="1877" y="754"/>
                  </a:cubicBezTo>
                  <a:cubicBezTo>
                    <a:pt x="1945" y="745"/>
                    <a:pt x="2011" y="740"/>
                    <a:pt x="2076" y="740"/>
                  </a:cubicBezTo>
                  <a:cubicBezTo>
                    <a:pt x="2098" y="740"/>
                    <a:pt x="2119" y="741"/>
                    <a:pt x="2141" y="741"/>
                  </a:cubicBezTo>
                  <a:cubicBezTo>
                    <a:pt x="2270" y="754"/>
                    <a:pt x="2392" y="783"/>
                    <a:pt x="2511" y="819"/>
                  </a:cubicBezTo>
                  <a:cubicBezTo>
                    <a:pt x="2717" y="896"/>
                    <a:pt x="2910" y="996"/>
                    <a:pt x="3097" y="1115"/>
                  </a:cubicBezTo>
                  <a:cubicBezTo>
                    <a:pt x="3412" y="1333"/>
                    <a:pt x="3699" y="1591"/>
                    <a:pt x="3969" y="1865"/>
                  </a:cubicBezTo>
                  <a:cubicBezTo>
                    <a:pt x="4278" y="2174"/>
                    <a:pt x="4574" y="2495"/>
                    <a:pt x="4864" y="2820"/>
                  </a:cubicBezTo>
                  <a:cubicBezTo>
                    <a:pt x="5501" y="3554"/>
                    <a:pt x="6090" y="4330"/>
                    <a:pt x="6621" y="5145"/>
                  </a:cubicBezTo>
                  <a:cubicBezTo>
                    <a:pt x="6860" y="5515"/>
                    <a:pt x="7078" y="5898"/>
                    <a:pt x="7297" y="6280"/>
                  </a:cubicBezTo>
                  <a:cubicBezTo>
                    <a:pt x="7464" y="6574"/>
                    <a:pt x="7635" y="6859"/>
                    <a:pt x="7787" y="7159"/>
                  </a:cubicBezTo>
                  <a:cubicBezTo>
                    <a:pt x="7906" y="7413"/>
                    <a:pt x="8008" y="7674"/>
                    <a:pt x="8066" y="7945"/>
                  </a:cubicBezTo>
                  <a:cubicBezTo>
                    <a:pt x="8082" y="8048"/>
                    <a:pt x="8089" y="8147"/>
                    <a:pt x="8089" y="8250"/>
                  </a:cubicBezTo>
                  <a:cubicBezTo>
                    <a:pt x="8082" y="8305"/>
                    <a:pt x="8069" y="8360"/>
                    <a:pt x="8057" y="8411"/>
                  </a:cubicBezTo>
                  <a:cubicBezTo>
                    <a:pt x="8041" y="8453"/>
                    <a:pt x="8021" y="8492"/>
                    <a:pt x="7999" y="8530"/>
                  </a:cubicBezTo>
                  <a:cubicBezTo>
                    <a:pt x="7963" y="8575"/>
                    <a:pt x="7925" y="8621"/>
                    <a:pt x="7886" y="8659"/>
                  </a:cubicBezTo>
                  <a:cubicBezTo>
                    <a:pt x="7848" y="8688"/>
                    <a:pt x="7812" y="8710"/>
                    <a:pt x="7773" y="8733"/>
                  </a:cubicBezTo>
                  <a:cubicBezTo>
                    <a:pt x="7729" y="8752"/>
                    <a:pt x="7683" y="8765"/>
                    <a:pt x="7638" y="8778"/>
                  </a:cubicBezTo>
                  <a:cubicBezTo>
                    <a:pt x="7574" y="8788"/>
                    <a:pt x="7513" y="8788"/>
                    <a:pt x="7448" y="8788"/>
                  </a:cubicBezTo>
                  <a:cubicBezTo>
                    <a:pt x="7339" y="8775"/>
                    <a:pt x="7230" y="8749"/>
                    <a:pt x="7120" y="8717"/>
                  </a:cubicBezTo>
                  <a:cubicBezTo>
                    <a:pt x="6879" y="8627"/>
                    <a:pt x="6653" y="8501"/>
                    <a:pt x="6435" y="8363"/>
                  </a:cubicBezTo>
                  <a:cubicBezTo>
                    <a:pt x="5804" y="7932"/>
                    <a:pt x="5257" y="7375"/>
                    <a:pt x="4752" y="6805"/>
                  </a:cubicBezTo>
                  <a:cubicBezTo>
                    <a:pt x="4056" y="6000"/>
                    <a:pt x="3438" y="5125"/>
                    <a:pt x="2965" y="4172"/>
                  </a:cubicBezTo>
                  <a:cubicBezTo>
                    <a:pt x="2788" y="3808"/>
                    <a:pt x="2623" y="3429"/>
                    <a:pt x="2537" y="3033"/>
                  </a:cubicBezTo>
                  <a:cubicBezTo>
                    <a:pt x="2521" y="2930"/>
                    <a:pt x="2511" y="2823"/>
                    <a:pt x="2514" y="2714"/>
                  </a:cubicBezTo>
                  <a:cubicBezTo>
                    <a:pt x="2518" y="2673"/>
                    <a:pt x="2527" y="2627"/>
                    <a:pt x="2537" y="2585"/>
                  </a:cubicBezTo>
                  <a:cubicBezTo>
                    <a:pt x="2543" y="2572"/>
                    <a:pt x="2550" y="2560"/>
                    <a:pt x="2556" y="2550"/>
                  </a:cubicBezTo>
                  <a:lnTo>
                    <a:pt x="2569" y="2550"/>
                  </a:lnTo>
                  <a:cubicBezTo>
                    <a:pt x="2595" y="2553"/>
                    <a:pt x="2617" y="2557"/>
                    <a:pt x="2643" y="2563"/>
                  </a:cubicBezTo>
                  <a:cubicBezTo>
                    <a:pt x="2720" y="2595"/>
                    <a:pt x="2797" y="2637"/>
                    <a:pt x="2868" y="2682"/>
                  </a:cubicBezTo>
                  <a:cubicBezTo>
                    <a:pt x="3055" y="2814"/>
                    <a:pt x="3226" y="2972"/>
                    <a:pt x="3393" y="3129"/>
                  </a:cubicBezTo>
                  <a:cubicBezTo>
                    <a:pt x="3580" y="3306"/>
                    <a:pt x="3754" y="3493"/>
                    <a:pt x="3924" y="3683"/>
                  </a:cubicBezTo>
                  <a:cubicBezTo>
                    <a:pt x="4819" y="4720"/>
                    <a:pt x="5520" y="5898"/>
                    <a:pt x="6335" y="6992"/>
                  </a:cubicBezTo>
                  <a:cubicBezTo>
                    <a:pt x="6413" y="7095"/>
                    <a:pt x="6530" y="7156"/>
                    <a:pt x="6650" y="7156"/>
                  </a:cubicBezTo>
                  <a:cubicBezTo>
                    <a:pt x="6717" y="7156"/>
                    <a:pt x="6786" y="7137"/>
                    <a:pt x="6850" y="7095"/>
                  </a:cubicBezTo>
                  <a:cubicBezTo>
                    <a:pt x="7011" y="6988"/>
                    <a:pt x="7075" y="6744"/>
                    <a:pt x="6953" y="6583"/>
                  </a:cubicBezTo>
                  <a:cubicBezTo>
                    <a:pt x="6335" y="5752"/>
                    <a:pt x="5781" y="4877"/>
                    <a:pt x="5160" y="4047"/>
                  </a:cubicBezTo>
                  <a:cubicBezTo>
                    <a:pt x="4844" y="3625"/>
                    <a:pt x="4507" y="3216"/>
                    <a:pt x="4140" y="2833"/>
                  </a:cubicBezTo>
                  <a:cubicBezTo>
                    <a:pt x="3969" y="2656"/>
                    <a:pt x="3792" y="2486"/>
                    <a:pt x="3605" y="2321"/>
                  </a:cubicBezTo>
                  <a:cubicBezTo>
                    <a:pt x="3419" y="2157"/>
                    <a:pt x="3213" y="2006"/>
                    <a:pt x="2987" y="1906"/>
                  </a:cubicBezTo>
                  <a:cubicBezTo>
                    <a:pt x="2858" y="1849"/>
                    <a:pt x="2711" y="1809"/>
                    <a:pt x="2568" y="1809"/>
                  </a:cubicBezTo>
                  <a:cubicBezTo>
                    <a:pt x="2533" y="1809"/>
                    <a:pt x="2499" y="1811"/>
                    <a:pt x="2466" y="1816"/>
                  </a:cubicBezTo>
                  <a:cubicBezTo>
                    <a:pt x="2273" y="1842"/>
                    <a:pt x="2102" y="1929"/>
                    <a:pt x="1980" y="2080"/>
                  </a:cubicBezTo>
                  <a:cubicBezTo>
                    <a:pt x="1729" y="2395"/>
                    <a:pt x="1748" y="2840"/>
                    <a:pt x="1822" y="3213"/>
                  </a:cubicBezTo>
                  <a:cubicBezTo>
                    <a:pt x="1867" y="3426"/>
                    <a:pt x="1935" y="3628"/>
                    <a:pt x="2012" y="3831"/>
                  </a:cubicBezTo>
                  <a:cubicBezTo>
                    <a:pt x="2106" y="4075"/>
                    <a:pt x="2215" y="4314"/>
                    <a:pt x="2331" y="4549"/>
                  </a:cubicBezTo>
                  <a:cubicBezTo>
                    <a:pt x="2556" y="5002"/>
                    <a:pt x="2813" y="5440"/>
                    <a:pt x="3097" y="5862"/>
                  </a:cubicBezTo>
                  <a:cubicBezTo>
                    <a:pt x="3387" y="6293"/>
                    <a:pt x="3702" y="6705"/>
                    <a:pt x="4037" y="7101"/>
                  </a:cubicBezTo>
                  <a:cubicBezTo>
                    <a:pt x="4365" y="7487"/>
                    <a:pt x="4709" y="7857"/>
                    <a:pt x="5080" y="8205"/>
                  </a:cubicBezTo>
                  <a:cubicBezTo>
                    <a:pt x="5356" y="8469"/>
                    <a:pt x="5649" y="8717"/>
                    <a:pt x="5968" y="8933"/>
                  </a:cubicBezTo>
                  <a:cubicBezTo>
                    <a:pt x="6322" y="9174"/>
                    <a:pt x="6698" y="9377"/>
                    <a:pt x="7117" y="9480"/>
                  </a:cubicBezTo>
                  <a:cubicBezTo>
                    <a:pt x="7243" y="9511"/>
                    <a:pt x="7373" y="9528"/>
                    <a:pt x="7502" y="9528"/>
                  </a:cubicBezTo>
                  <a:cubicBezTo>
                    <a:pt x="7781" y="9528"/>
                    <a:pt x="8057" y="9451"/>
                    <a:pt x="8289" y="9283"/>
                  </a:cubicBezTo>
                  <a:cubicBezTo>
                    <a:pt x="8459" y="9154"/>
                    <a:pt x="8601" y="8984"/>
                    <a:pt x="8697" y="8794"/>
                  </a:cubicBezTo>
                  <a:cubicBezTo>
                    <a:pt x="8797" y="8601"/>
                    <a:pt x="8822" y="8385"/>
                    <a:pt x="8829" y="8173"/>
                  </a:cubicBezTo>
                  <a:cubicBezTo>
                    <a:pt x="8832" y="7980"/>
                    <a:pt x="8791" y="7780"/>
                    <a:pt x="8742" y="7593"/>
                  </a:cubicBezTo>
                  <a:cubicBezTo>
                    <a:pt x="8687" y="7388"/>
                    <a:pt x="8607" y="7192"/>
                    <a:pt x="8520" y="6998"/>
                  </a:cubicBezTo>
                  <a:cubicBezTo>
                    <a:pt x="8353" y="6632"/>
                    <a:pt x="8153" y="6284"/>
                    <a:pt x="7950" y="5936"/>
                  </a:cubicBezTo>
                  <a:cubicBezTo>
                    <a:pt x="7851" y="5763"/>
                    <a:pt x="7754" y="5585"/>
                    <a:pt x="7651" y="5411"/>
                  </a:cubicBezTo>
                  <a:cubicBezTo>
                    <a:pt x="7509" y="5164"/>
                    <a:pt x="7359" y="4919"/>
                    <a:pt x="7200" y="4681"/>
                  </a:cubicBezTo>
                  <a:cubicBezTo>
                    <a:pt x="6898" y="4211"/>
                    <a:pt x="6570" y="3760"/>
                    <a:pt x="6225" y="3319"/>
                  </a:cubicBezTo>
                  <a:cubicBezTo>
                    <a:pt x="5878" y="2869"/>
                    <a:pt x="5508" y="2437"/>
                    <a:pt x="5128" y="2016"/>
                  </a:cubicBezTo>
                  <a:cubicBezTo>
                    <a:pt x="4780" y="1633"/>
                    <a:pt x="4426" y="1250"/>
                    <a:pt x="4037" y="908"/>
                  </a:cubicBezTo>
                  <a:cubicBezTo>
                    <a:pt x="3644" y="568"/>
                    <a:pt x="3200" y="265"/>
                    <a:pt x="2701" y="107"/>
                  </a:cubicBezTo>
                  <a:cubicBezTo>
                    <a:pt x="2492" y="39"/>
                    <a:pt x="2276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 rot="5400000">
              <a:off x="2152384" y="3814293"/>
              <a:ext cx="151226" cy="389014"/>
            </a:xfrm>
            <a:custGeom>
              <a:avLst/>
              <a:gdLst/>
              <a:ahLst/>
              <a:cxnLst/>
              <a:rect l="l" t="t" r="r" b="b"/>
              <a:pathLst>
                <a:path w="1167" h="3002" extrusionOk="0">
                  <a:moveTo>
                    <a:pt x="117" y="1"/>
                  </a:moveTo>
                  <a:cubicBezTo>
                    <a:pt x="104" y="1"/>
                    <a:pt x="88" y="11"/>
                    <a:pt x="88" y="24"/>
                  </a:cubicBezTo>
                  <a:cubicBezTo>
                    <a:pt x="1" y="538"/>
                    <a:pt x="66" y="1070"/>
                    <a:pt x="229" y="1562"/>
                  </a:cubicBezTo>
                  <a:cubicBezTo>
                    <a:pt x="314" y="1816"/>
                    <a:pt x="426" y="2061"/>
                    <a:pt x="555" y="2296"/>
                  </a:cubicBezTo>
                  <a:cubicBezTo>
                    <a:pt x="684" y="2528"/>
                    <a:pt x="835" y="2750"/>
                    <a:pt x="999" y="2959"/>
                  </a:cubicBezTo>
                  <a:cubicBezTo>
                    <a:pt x="1005" y="2966"/>
                    <a:pt x="1009" y="2972"/>
                    <a:pt x="1015" y="2979"/>
                  </a:cubicBezTo>
                  <a:cubicBezTo>
                    <a:pt x="1024" y="2988"/>
                    <a:pt x="1037" y="2994"/>
                    <a:pt x="1054" y="2998"/>
                  </a:cubicBezTo>
                  <a:cubicBezTo>
                    <a:pt x="1063" y="3001"/>
                    <a:pt x="1070" y="3001"/>
                    <a:pt x="1076" y="3001"/>
                  </a:cubicBezTo>
                  <a:cubicBezTo>
                    <a:pt x="1092" y="3001"/>
                    <a:pt x="1108" y="2998"/>
                    <a:pt x="1121" y="2988"/>
                  </a:cubicBezTo>
                  <a:cubicBezTo>
                    <a:pt x="1144" y="2975"/>
                    <a:pt x="1156" y="2956"/>
                    <a:pt x="1163" y="2933"/>
                  </a:cubicBezTo>
                  <a:cubicBezTo>
                    <a:pt x="1166" y="2917"/>
                    <a:pt x="1166" y="2901"/>
                    <a:pt x="1163" y="2888"/>
                  </a:cubicBezTo>
                  <a:cubicBezTo>
                    <a:pt x="1156" y="2872"/>
                    <a:pt x="1150" y="2859"/>
                    <a:pt x="1137" y="2847"/>
                  </a:cubicBezTo>
                  <a:cubicBezTo>
                    <a:pt x="1118" y="2824"/>
                    <a:pt x="1098" y="2801"/>
                    <a:pt x="1079" y="2776"/>
                  </a:cubicBezTo>
                  <a:lnTo>
                    <a:pt x="1079" y="2776"/>
                  </a:lnTo>
                  <a:lnTo>
                    <a:pt x="1095" y="2795"/>
                  </a:lnTo>
                  <a:cubicBezTo>
                    <a:pt x="816" y="2447"/>
                    <a:pt x="580" y="2064"/>
                    <a:pt x="400" y="1652"/>
                  </a:cubicBezTo>
                  <a:lnTo>
                    <a:pt x="400" y="1652"/>
                  </a:lnTo>
                  <a:lnTo>
                    <a:pt x="406" y="1669"/>
                  </a:lnTo>
                  <a:cubicBezTo>
                    <a:pt x="281" y="1379"/>
                    <a:pt x="188" y="1076"/>
                    <a:pt x="140" y="764"/>
                  </a:cubicBezTo>
                  <a:lnTo>
                    <a:pt x="140" y="773"/>
                  </a:lnTo>
                  <a:cubicBezTo>
                    <a:pt x="114" y="571"/>
                    <a:pt x="107" y="365"/>
                    <a:pt x="130" y="162"/>
                  </a:cubicBezTo>
                  <a:cubicBezTo>
                    <a:pt x="133" y="121"/>
                    <a:pt x="140" y="78"/>
                    <a:pt x="146" y="36"/>
                  </a:cubicBezTo>
                  <a:cubicBezTo>
                    <a:pt x="149" y="20"/>
                    <a:pt x="140" y="5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28"/>
          <p:cNvGrpSpPr/>
          <p:nvPr/>
        </p:nvGrpSpPr>
        <p:grpSpPr>
          <a:xfrm rot="1715997" flipH="1">
            <a:off x="3187366" y="3863267"/>
            <a:ext cx="1393324" cy="1309353"/>
            <a:chOff x="4550763" y="3909472"/>
            <a:chExt cx="1393298" cy="1309328"/>
          </a:xfrm>
        </p:grpSpPr>
        <p:sp>
          <p:nvSpPr>
            <p:cNvPr id="695" name="Google Shape;695;p28"/>
            <p:cNvSpPr/>
            <p:nvPr/>
          </p:nvSpPr>
          <p:spPr>
            <a:xfrm rot="5400000">
              <a:off x="5446842" y="4086096"/>
              <a:ext cx="536482" cy="241546"/>
            </a:xfrm>
            <a:custGeom>
              <a:avLst/>
              <a:gdLst/>
              <a:ahLst/>
              <a:cxnLst/>
              <a:rect l="l" t="t" r="r" b="b"/>
              <a:pathLst>
                <a:path w="4140" h="1864" extrusionOk="0">
                  <a:moveTo>
                    <a:pt x="2025" y="0"/>
                  </a:moveTo>
                  <a:cubicBezTo>
                    <a:pt x="1999" y="0"/>
                    <a:pt x="1970" y="3"/>
                    <a:pt x="1941" y="3"/>
                  </a:cubicBezTo>
                  <a:cubicBezTo>
                    <a:pt x="1648" y="9"/>
                    <a:pt x="1339" y="51"/>
                    <a:pt x="969" y="138"/>
                  </a:cubicBezTo>
                  <a:cubicBezTo>
                    <a:pt x="821" y="170"/>
                    <a:pt x="670" y="212"/>
                    <a:pt x="512" y="260"/>
                  </a:cubicBezTo>
                  <a:cubicBezTo>
                    <a:pt x="435" y="286"/>
                    <a:pt x="361" y="312"/>
                    <a:pt x="287" y="338"/>
                  </a:cubicBezTo>
                  <a:cubicBezTo>
                    <a:pt x="222" y="360"/>
                    <a:pt x="158" y="389"/>
                    <a:pt x="93" y="415"/>
                  </a:cubicBezTo>
                  <a:lnTo>
                    <a:pt x="77" y="421"/>
                  </a:lnTo>
                  <a:cubicBezTo>
                    <a:pt x="39" y="437"/>
                    <a:pt x="16" y="467"/>
                    <a:pt x="7" y="502"/>
                  </a:cubicBezTo>
                  <a:cubicBezTo>
                    <a:pt x="0" y="534"/>
                    <a:pt x="10" y="566"/>
                    <a:pt x="39" y="602"/>
                  </a:cubicBezTo>
                  <a:cubicBezTo>
                    <a:pt x="502" y="1126"/>
                    <a:pt x="934" y="1461"/>
                    <a:pt x="1400" y="1657"/>
                  </a:cubicBezTo>
                  <a:cubicBezTo>
                    <a:pt x="1635" y="1757"/>
                    <a:pt x="1880" y="1822"/>
                    <a:pt x="2131" y="1847"/>
                  </a:cubicBezTo>
                  <a:cubicBezTo>
                    <a:pt x="2224" y="1857"/>
                    <a:pt x="2317" y="1863"/>
                    <a:pt x="2411" y="1863"/>
                  </a:cubicBezTo>
                  <a:cubicBezTo>
                    <a:pt x="2575" y="1863"/>
                    <a:pt x="2742" y="1847"/>
                    <a:pt x="2913" y="1822"/>
                  </a:cubicBezTo>
                  <a:cubicBezTo>
                    <a:pt x="3213" y="1770"/>
                    <a:pt x="3518" y="1676"/>
                    <a:pt x="3850" y="1538"/>
                  </a:cubicBezTo>
                  <a:cubicBezTo>
                    <a:pt x="3859" y="1551"/>
                    <a:pt x="3872" y="1560"/>
                    <a:pt x="3889" y="1567"/>
                  </a:cubicBezTo>
                  <a:cubicBezTo>
                    <a:pt x="3911" y="1580"/>
                    <a:pt x="3940" y="1587"/>
                    <a:pt x="3966" y="1587"/>
                  </a:cubicBezTo>
                  <a:cubicBezTo>
                    <a:pt x="3985" y="1587"/>
                    <a:pt x="4001" y="1584"/>
                    <a:pt x="4017" y="1577"/>
                  </a:cubicBezTo>
                  <a:cubicBezTo>
                    <a:pt x="4059" y="1564"/>
                    <a:pt x="4094" y="1535"/>
                    <a:pt x="4113" y="1496"/>
                  </a:cubicBezTo>
                  <a:cubicBezTo>
                    <a:pt x="4130" y="1464"/>
                    <a:pt x="4136" y="1432"/>
                    <a:pt x="4130" y="1394"/>
                  </a:cubicBezTo>
                  <a:cubicBezTo>
                    <a:pt x="4140" y="1377"/>
                    <a:pt x="4140" y="1358"/>
                    <a:pt x="4133" y="1339"/>
                  </a:cubicBezTo>
                  <a:cubicBezTo>
                    <a:pt x="4130" y="1322"/>
                    <a:pt x="4120" y="1309"/>
                    <a:pt x="4107" y="1300"/>
                  </a:cubicBezTo>
                  <a:cubicBezTo>
                    <a:pt x="4078" y="1200"/>
                    <a:pt x="4036" y="1101"/>
                    <a:pt x="3981" y="988"/>
                  </a:cubicBezTo>
                  <a:cubicBezTo>
                    <a:pt x="3917" y="865"/>
                    <a:pt x="3834" y="762"/>
                    <a:pt x="3769" y="685"/>
                  </a:cubicBezTo>
                  <a:cubicBezTo>
                    <a:pt x="3631" y="525"/>
                    <a:pt x="3454" y="382"/>
                    <a:pt x="3251" y="277"/>
                  </a:cubicBezTo>
                  <a:cubicBezTo>
                    <a:pt x="2907" y="93"/>
                    <a:pt x="2494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6" name="Google Shape;696;p28"/>
            <p:cNvGrpSpPr/>
            <p:nvPr/>
          </p:nvGrpSpPr>
          <p:grpSpPr>
            <a:xfrm>
              <a:off x="5639145" y="3981132"/>
              <a:ext cx="160168" cy="471819"/>
              <a:chOff x="5639145" y="3981132"/>
              <a:chExt cx="160168" cy="471819"/>
            </a:xfrm>
          </p:grpSpPr>
          <p:sp>
            <p:nvSpPr>
              <p:cNvPr id="697" name="Google Shape;697;p28"/>
              <p:cNvSpPr/>
              <p:nvPr/>
            </p:nvSpPr>
            <p:spPr>
              <a:xfrm rot="5400000">
                <a:off x="5465566" y="4154712"/>
                <a:ext cx="471819" cy="124661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962" extrusionOk="0">
                    <a:moveTo>
                      <a:pt x="1153" y="145"/>
                    </a:moveTo>
                    <a:cubicBezTo>
                      <a:pt x="1155" y="145"/>
                      <a:pt x="1157" y="145"/>
                      <a:pt x="1159" y="145"/>
                    </a:cubicBezTo>
                    <a:cubicBezTo>
                      <a:pt x="1157" y="145"/>
                      <a:pt x="1155" y="145"/>
                      <a:pt x="1153" y="145"/>
                    </a:cubicBezTo>
                    <a:close/>
                    <a:moveTo>
                      <a:pt x="522" y="0"/>
                    </a:moveTo>
                    <a:cubicBezTo>
                      <a:pt x="361" y="0"/>
                      <a:pt x="200" y="4"/>
                      <a:pt x="36" y="13"/>
                    </a:cubicBezTo>
                    <a:cubicBezTo>
                      <a:pt x="17" y="13"/>
                      <a:pt x="0" y="26"/>
                      <a:pt x="0" y="49"/>
                    </a:cubicBezTo>
                    <a:cubicBezTo>
                      <a:pt x="0" y="65"/>
                      <a:pt x="17" y="84"/>
                      <a:pt x="36" y="84"/>
                    </a:cubicBezTo>
                    <a:cubicBezTo>
                      <a:pt x="112" y="80"/>
                      <a:pt x="189" y="78"/>
                      <a:pt x="267" y="78"/>
                    </a:cubicBezTo>
                    <a:cubicBezTo>
                      <a:pt x="372" y="78"/>
                      <a:pt x="477" y="82"/>
                      <a:pt x="583" y="87"/>
                    </a:cubicBezTo>
                    <a:cubicBezTo>
                      <a:pt x="771" y="94"/>
                      <a:pt x="962" y="116"/>
                      <a:pt x="1153" y="145"/>
                    </a:cubicBezTo>
                    <a:lnTo>
                      <a:pt x="1153" y="145"/>
                    </a:lnTo>
                    <a:cubicBezTo>
                      <a:pt x="1152" y="144"/>
                      <a:pt x="1151" y="144"/>
                      <a:pt x="1150" y="143"/>
                    </a:cubicBezTo>
                    <a:lnTo>
                      <a:pt x="1150" y="143"/>
                    </a:lnTo>
                    <a:cubicBezTo>
                      <a:pt x="1306" y="169"/>
                      <a:pt x="1464" y="201"/>
                      <a:pt x="1616" y="242"/>
                    </a:cubicBezTo>
                    <a:cubicBezTo>
                      <a:pt x="1774" y="281"/>
                      <a:pt x="1931" y="329"/>
                      <a:pt x="2083" y="377"/>
                    </a:cubicBezTo>
                    <a:cubicBezTo>
                      <a:pt x="2379" y="477"/>
                      <a:pt x="2668" y="587"/>
                      <a:pt x="2952" y="712"/>
                    </a:cubicBezTo>
                    <a:cubicBezTo>
                      <a:pt x="3106" y="783"/>
                      <a:pt x="3258" y="860"/>
                      <a:pt x="3406" y="940"/>
                    </a:cubicBezTo>
                    <a:cubicBezTo>
                      <a:pt x="3430" y="955"/>
                      <a:pt x="3456" y="962"/>
                      <a:pt x="3484" y="962"/>
                    </a:cubicBezTo>
                    <a:cubicBezTo>
                      <a:pt x="3493" y="962"/>
                      <a:pt x="3502" y="961"/>
                      <a:pt x="3512" y="960"/>
                    </a:cubicBezTo>
                    <a:cubicBezTo>
                      <a:pt x="3547" y="950"/>
                      <a:pt x="3580" y="927"/>
                      <a:pt x="3599" y="895"/>
                    </a:cubicBezTo>
                    <a:cubicBezTo>
                      <a:pt x="3641" y="831"/>
                      <a:pt x="3622" y="741"/>
                      <a:pt x="3554" y="702"/>
                    </a:cubicBezTo>
                    <a:cubicBezTo>
                      <a:pt x="3432" y="628"/>
                      <a:pt x="3303" y="564"/>
                      <a:pt x="3171" y="499"/>
                    </a:cubicBezTo>
                    <a:cubicBezTo>
                      <a:pt x="3026" y="435"/>
                      <a:pt x="2878" y="374"/>
                      <a:pt x="2730" y="319"/>
                    </a:cubicBezTo>
                    <a:cubicBezTo>
                      <a:pt x="2441" y="220"/>
                      <a:pt x="2138" y="149"/>
                      <a:pt x="1835" y="104"/>
                    </a:cubicBezTo>
                    <a:cubicBezTo>
                      <a:pt x="1536" y="55"/>
                      <a:pt x="1233" y="30"/>
                      <a:pt x="930" y="10"/>
                    </a:cubicBezTo>
                    <a:cubicBezTo>
                      <a:pt x="795" y="4"/>
                      <a:pt x="657" y="0"/>
                      <a:pt x="5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rot="5400000">
                <a:off x="5671801" y="4059920"/>
                <a:ext cx="118570" cy="47817"/>
              </a:xfrm>
              <a:custGeom>
                <a:avLst/>
                <a:gdLst/>
                <a:ahLst/>
                <a:cxnLst/>
                <a:rect l="l" t="t" r="r" b="b"/>
                <a:pathLst>
                  <a:path w="915" h="369" extrusionOk="0">
                    <a:moveTo>
                      <a:pt x="564" y="158"/>
                    </a:moveTo>
                    <a:lnTo>
                      <a:pt x="564" y="158"/>
                    </a:lnTo>
                    <a:cubicBezTo>
                      <a:pt x="560" y="159"/>
                      <a:pt x="556" y="160"/>
                      <a:pt x="552" y="161"/>
                    </a:cubicBezTo>
                    <a:lnTo>
                      <a:pt x="552" y="161"/>
                    </a:lnTo>
                    <a:cubicBezTo>
                      <a:pt x="555" y="161"/>
                      <a:pt x="561" y="161"/>
                      <a:pt x="564" y="158"/>
                    </a:cubicBezTo>
                    <a:close/>
                    <a:moveTo>
                      <a:pt x="863" y="0"/>
                    </a:moveTo>
                    <a:cubicBezTo>
                      <a:pt x="557" y="26"/>
                      <a:pt x="271" y="148"/>
                      <a:pt x="16" y="315"/>
                    </a:cubicBezTo>
                    <a:cubicBezTo>
                      <a:pt x="4" y="322"/>
                      <a:pt x="1" y="345"/>
                      <a:pt x="10" y="357"/>
                    </a:cubicBezTo>
                    <a:cubicBezTo>
                      <a:pt x="16" y="365"/>
                      <a:pt x="25" y="368"/>
                      <a:pt x="34" y="368"/>
                    </a:cubicBezTo>
                    <a:cubicBezTo>
                      <a:pt x="40" y="368"/>
                      <a:pt x="47" y="367"/>
                      <a:pt x="52" y="364"/>
                    </a:cubicBezTo>
                    <a:cubicBezTo>
                      <a:pt x="78" y="348"/>
                      <a:pt x="100" y="332"/>
                      <a:pt x="126" y="315"/>
                    </a:cubicBezTo>
                    <a:cubicBezTo>
                      <a:pt x="260" y="247"/>
                      <a:pt x="404" y="199"/>
                      <a:pt x="552" y="161"/>
                    </a:cubicBezTo>
                    <a:lnTo>
                      <a:pt x="552" y="161"/>
                    </a:lnTo>
                    <a:cubicBezTo>
                      <a:pt x="551" y="161"/>
                      <a:pt x="551" y="161"/>
                      <a:pt x="551" y="161"/>
                    </a:cubicBezTo>
                    <a:cubicBezTo>
                      <a:pt x="657" y="135"/>
                      <a:pt x="763" y="116"/>
                      <a:pt x="873" y="97"/>
                    </a:cubicBezTo>
                    <a:cubicBezTo>
                      <a:pt x="885" y="94"/>
                      <a:pt x="895" y="87"/>
                      <a:pt x="904" y="77"/>
                    </a:cubicBezTo>
                    <a:cubicBezTo>
                      <a:pt x="911" y="67"/>
                      <a:pt x="914" y="55"/>
                      <a:pt x="914" y="42"/>
                    </a:cubicBezTo>
                    <a:cubicBezTo>
                      <a:pt x="911" y="19"/>
                      <a:pt x="892" y="0"/>
                      <a:pt x="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rot="5400000">
                <a:off x="5615366" y="4172336"/>
                <a:ext cx="156539" cy="60257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465" extrusionOk="0">
                    <a:moveTo>
                      <a:pt x="1159" y="0"/>
                    </a:moveTo>
                    <a:cubicBezTo>
                      <a:pt x="1059" y="13"/>
                      <a:pt x="966" y="33"/>
                      <a:pt x="869" y="55"/>
                    </a:cubicBezTo>
                    <a:cubicBezTo>
                      <a:pt x="770" y="81"/>
                      <a:pt x="670" y="113"/>
                      <a:pt x="573" y="149"/>
                    </a:cubicBezTo>
                    <a:cubicBezTo>
                      <a:pt x="383" y="223"/>
                      <a:pt x="200" y="313"/>
                      <a:pt x="16" y="410"/>
                    </a:cubicBezTo>
                    <a:cubicBezTo>
                      <a:pt x="10" y="413"/>
                      <a:pt x="7" y="416"/>
                      <a:pt x="4" y="425"/>
                    </a:cubicBezTo>
                    <a:cubicBezTo>
                      <a:pt x="0" y="432"/>
                      <a:pt x="0" y="438"/>
                      <a:pt x="4" y="444"/>
                    </a:cubicBezTo>
                    <a:cubicBezTo>
                      <a:pt x="6" y="454"/>
                      <a:pt x="18" y="464"/>
                      <a:pt x="29" y="464"/>
                    </a:cubicBezTo>
                    <a:cubicBezTo>
                      <a:pt x="32" y="464"/>
                      <a:pt x="36" y="463"/>
                      <a:pt x="39" y="461"/>
                    </a:cubicBezTo>
                    <a:cubicBezTo>
                      <a:pt x="297" y="322"/>
                      <a:pt x="570" y="203"/>
                      <a:pt x="857" y="135"/>
                    </a:cubicBezTo>
                    <a:lnTo>
                      <a:pt x="854" y="135"/>
                    </a:lnTo>
                    <a:cubicBezTo>
                      <a:pt x="956" y="113"/>
                      <a:pt x="1059" y="94"/>
                      <a:pt x="1166" y="87"/>
                    </a:cubicBezTo>
                    <a:cubicBezTo>
                      <a:pt x="1191" y="87"/>
                      <a:pt x="1208" y="65"/>
                      <a:pt x="1208" y="39"/>
                    </a:cubicBezTo>
                    <a:cubicBezTo>
                      <a:pt x="1204" y="16"/>
                      <a:pt x="1185" y="0"/>
                      <a:pt x="1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 rot="5400000">
                <a:off x="5736140" y="4076183"/>
                <a:ext cx="72697" cy="42763"/>
              </a:xfrm>
              <a:custGeom>
                <a:avLst/>
                <a:gdLst/>
                <a:ahLst/>
                <a:cxnLst/>
                <a:rect l="l" t="t" r="r" b="b"/>
                <a:pathLst>
                  <a:path w="561" h="330" extrusionOk="0">
                    <a:moveTo>
                      <a:pt x="33" y="0"/>
                    </a:moveTo>
                    <a:cubicBezTo>
                      <a:pt x="23" y="0"/>
                      <a:pt x="10" y="7"/>
                      <a:pt x="7" y="20"/>
                    </a:cubicBezTo>
                    <a:cubicBezTo>
                      <a:pt x="0" y="36"/>
                      <a:pt x="10" y="49"/>
                      <a:pt x="27" y="55"/>
                    </a:cubicBezTo>
                    <a:cubicBezTo>
                      <a:pt x="73" y="77"/>
                      <a:pt x="122" y="95"/>
                      <a:pt x="168" y="120"/>
                    </a:cubicBezTo>
                    <a:lnTo>
                      <a:pt x="168" y="120"/>
                    </a:ln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69" y="121"/>
                      <a:pt x="170" y="121"/>
                      <a:pt x="172" y="122"/>
                    </a:cubicBezTo>
                    <a:lnTo>
                      <a:pt x="172" y="122"/>
                    </a:lnTo>
                    <a:cubicBezTo>
                      <a:pt x="172" y="122"/>
                      <a:pt x="173" y="123"/>
                      <a:pt x="174" y="123"/>
                    </a:cubicBezTo>
                    <a:cubicBezTo>
                      <a:pt x="174" y="123"/>
                      <a:pt x="174" y="123"/>
                      <a:pt x="174" y="123"/>
                    </a:cubicBezTo>
                    <a:lnTo>
                      <a:pt x="174" y="123"/>
                    </a:lnTo>
                    <a:cubicBezTo>
                      <a:pt x="287" y="177"/>
                      <a:pt x="395" y="247"/>
                      <a:pt x="496" y="323"/>
                    </a:cubicBezTo>
                    <a:cubicBezTo>
                      <a:pt x="502" y="327"/>
                      <a:pt x="509" y="329"/>
                      <a:pt x="517" y="329"/>
                    </a:cubicBezTo>
                    <a:cubicBezTo>
                      <a:pt x="529" y="329"/>
                      <a:pt x="543" y="323"/>
                      <a:pt x="551" y="313"/>
                    </a:cubicBezTo>
                    <a:cubicBezTo>
                      <a:pt x="560" y="294"/>
                      <a:pt x="557" y="271"/>
                      <a:pt x="538" y="258"/>
                    </a:cubicBezTo>
                    <a:cubicBezTo>
                      <a:pt x="464" y="204"/>
                      <a:pt x="387" y="159"/>
                      <a:pt x="303" y="116"/>
                    </a:cubicBezTo>
                    <a:cubicBezTo>
                      <a:pt x="220" y="75"/>
                      <a:pt x="132" y="36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 rot="5400000">
                <a:off x="5704003" y="4185035"/>
                <a:ext cx="110666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854" h="617" extrusionOk="0">
                    <a:moveTo>
                      <a:pt x="35" y="1"/>
                    </a:moveTo>
                    <a:cubicBezTo>
                      <a:pt x="26" y="1"/>
                      <a:pt x="16" y="4"/>
                      <a:pt x="10" y="14"/>
                    </a:cubicBezTo>
                    <a:cubicBezTo>
                      <a:pt x="1" y="30"/>
                      <a:pt x="4" y="49"/>
                      <a:pt x="20" y="59"/>
                    </a:cubicBezTo>
                    <a:cubicBezTo>
                      <a:pt x="71" y="88"/>
                      <a:pt x="120" y="120"/>
                      <a:pt x="171" y="152"/>
                    </a:cubicBezTo>
                    <a:cubicBezTo>
                      <a:pt x="222" y="185"/>
                      <a:pt x="271" y="216"/>
                      <a:pt x="319" y="249"/>
                    </a:cubicBezTo>
                    <a:cubicBezTo>
                      <a:pt x="368" y="281"/>
                      <a:pt x="415" y="317"/>
                      <a:pt x="460" y="351"/>
                    </a:cubicBezTo>
                    <a:cubicBezTo>
                      <a:pt x="506" y="387"/>
                      <a:pt x="548" y="423"/>
                      <a:pt x="592" y="461"/>
                    </a:cubicBezTo>
                    <a:cubicBezTo>
                      <a:pt x="638" y="503"/>
                      <a:pt x="683" y="548"/>
                      <a:pt x="728" y="593"/>
                    </a:cubicBezTo>
                    <a:cubicBezTo>
                      <a:pt x="742" y="608"/>
                      <a:pt x="761" y="616"/>
                      <a:pt x="780" y="616"/>
                    </a:cubicBezTo>
                    <a:cubicBezTo>
                      <a:pt x="794" y="616"/>
                      <a:pt x="808" y="611"/>
                      <a:pt x="821" y="599"/>
                    </a:cubicBezTo>
                    <a:cubicBezTo>
                      <a:pt x="846" y="577"/>
                      <a:pt x="853" y="532"/>
                      <a:pt x="827" y="506"/>
                    </a:cubicBezTo>
                    <a:cubicBezTo>
                      <a:pt x="776" y="455"/>
                      <a:pt x="721" y="409"/>
                      <a:pt x="663" y="365"/>
                    </a:cubicBezTo>
                    <a:cubicBezTo>
                      <a:pt x="631" y="342"/>
                      <a:pt x="599" y="320"/>
                      <a:pt x="567" y="297"/>
                    </a:cubicBezTo>
                    <a:cubicBezTo>
                      <a:pt x="534" y="274"/>
                      <a:pt x="503" y="255"/>
                      <a:pt x="467" y="236"/>
                    </a:cubicBezTo>
                    <a:cubicBezTo>
                      <a:pt x="399" y="197"/>
                      <a:pt x="332" y="158"/>
                      <a:pt x="261" y="124"/>
                    </a:cubicBezTo>
                    <a:cubicBezTo>
                      <a:pt x="194" y="85"/>
                      <a:pt x="123" y="46"/>
                      <a:pt x="55" y="8"/>
                    </a:cubicBezTo>
                    <a:cubicBezTo>
                      <a:pt x="49" y="4"/>
                      <a:pt x="42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2" name="Google Shape;702;p28"/>
            <p:cNvSpPr/>
            <p:nvPr/>
          </p:nvSpPr>
          <p:spPr>
            <a:xfrm rot="5400000">
              <a:off x="5650681" y="4180046"/>
              <a:ext cx="247896" cy="338865"/>
            </a:xfrm>
            <a:custGeom>
              <a:avLst/>
              <a:gdLst/>
              <a:ahLst/>
              <a:cxnLst/>
              <a:rect l="l" t="t" r="r" b="b"/>
              <a:pathLst>
                <a:path w="1913" h="2615" extrusionOk="0">
                  <a:moveTo>
                    <a:pt x="638" y="1"/>
                  </a:moveTo>
                  <a:cubicBezTo>
                    <a:pt x="619" y="1"/>
                    <a:pt x="599" y="1"/>
                    <a:pt x="580" y="5"/>
                  </a:cubicBezTo>
                  <a:cubicBezTo>
                    <a:pt x="541" y="8"/>
                    <a:pt x="503" y="14"/>
                    <a:pt x="464" y="27"/>
                  </a:cubicBezTo>
                  <a:cubicBezTo>
                    <a:pt x="396" y="46"/>
                    <a:pt x="335" y="75"/>
                    <a:pt x="280" y="114"/>
                  </a:cubicBezTo>
                  <a:cubicBezTo>
                    <a:pt x="255" y="130"/>
                    <a:pt x="229" y="149"/>
                    <a:pt x="207" y="168"/>
                  </a:cubicBezTo>
                  <a:cubicBezTo>
                    <a:pt x="181" y="194"/>
                    <a:pt x="158" y="220"/>
                    <a:pt x="136" y="246"/>
                  </a:cubicBezTo>
                  <a:cubicBezTo>
                    <a:pt x="110" y="278"/>
                    <a:pt x="87" y="317"/>
                    <a:pt x="65" y="365"/>
                  </a:cubicBezTo>
                  <a:cubicBezTo>
                    <a:pt x="45" y="413"/>
                    <a:pt x="29" y="458"/>
                    <a:pt x="20" y="510"/>
                  </a:cubicBezTo>
                  <a:cubicBezTo>
                    <a:pt x="1" y="609"/>
                    <a:pt x="7" y="709"/>
                    <a:pt x="36" y="812"/>
                  </a:cubicBezTo>
                  <a:cubicBezTo>
                    <a:pt x="78" y="976"/>
                    <a:pt x="188" y="1137"/>
                    <a:pt x="368" y="1299"/>
                  </a:cubicBezTo>
                  <a:cubicBezTo>
                    <a:pt x="528" y="1443"/>
                    <a:pt x="709" y="1559"/>
                    <a:pt x="886" y="1675"/>
                  </a:cubicBezTo>
                  <a:cubicBezTo>
                    <a:pt x="1037" y="1771"/>
                    <a:pt x="1195" y="1874"/>
                    <a:pt x="1333" y="1990"/>
                  </a:cubicBezTo>
                  <a:cubicBezTo>
                    <a:pt x="1452" y="2090"/>
                    <a:pt x="1539" y="2183"/>
                    <a:pt x="1610" y="2283"/>
                  </a:cubicBezTo>
                  <a:lnTo>
                    <a:pt x="1623" y="2299"/>
                  </a:lnTo>
                  <a:lnTo>
                    <a:pt x="1620" y="2299"/>
                  </a:lnTo>
                  <a:cubicBezTo>
                    <a:pt x="1610" y="2344"/>
                    <a:pt x="1600" y="2392"/>
                    <a:pt x="1590" y="2438"/>
                  </a:cubicBezTo>
                  <a:cubicBezTo>
                    <a:pt x="1581" y="2477"/>
                    <a:pt x="1584" y="2502"/>
                    <a:pt x="1597" y="2531"/>
                  </a:cubicBezTo>
                  <a:cubicBezTo>
                    <a:pt x="1610" y="2560"/>
                    <a:pt x="1636" y="2582"/>
                    <a:pt x="1668" y="2592"/>
                  </a:cubicBezTo>
                  <a:cubicBezTo>
                    <a:pt x="1678" y="2595"/>
                    <a:pt x="1690" y="2595"/>
                    <a:pt x="1703" y="2595"/>
                  </a:cubicBezTo>
                  <a:cubicBezTo>
                    <a:pt x="1723" y="2595"/>
                    <a:pt x="1739" y="2592"/>
                    <a:pt x="1755" y="2585"/>
                  </a:cubicBezTo>
                  <a:cubicBezTo>
                    <a:pt x="1761" y="2605"/>
                    <a:pt x="1774" y="2615"/>
                    <a:pt x="1790" y="2615"/>
                  </a:cubicBezTo>
                  <a:cubicBezTo>
                    <a:pt x="1810" y="2612"/>
                    <a:pt x="1819" y="2605"/>
                    <a:pt x="1822" y="2595"/>
                  </a:cubicBezTo>
                  <a:cubicBezTo>
                    <a:pt x="1829" y="2589"/>
                    <a:pt x="1829" y="2579"/>
                    <a:pt x="1825" y="2569"/>
                  </a:cubicBezTo>
                  <a:cubicBezTo>
                    <a:pt x="1822" y="2557"/>
                    <a:pt x="1819" y="2544"/>
                    <a:pt x="1813" y="2528"/>
                  </a:cubicBezTo>
                  <a:cubicBezTo>
                    <a:pt x="1816" y="2524"/>
                    <a:pt x="1819" y="2518"/>
                    <a:pt x="1819" y="2511"/>
                  </a:cubicBezTo>
                  <a:cubicBezTo>
                    <a:pt x="1871" y="2370"/>
                    <a:pt x="1899" y="2209"/>
                    <a:pt x="1906" y="2035"/>
                  </a:cubicBezTo>
                  <a:cubicBezTo>
                    <a:pt x="1913" y="1881"/>
                    <a:pt x="1899" y="1720"/>
                    <a:pt x="1864" y="1556"/>
                  </a:cubicBezTo>
                  <a:cubicBezTo>
                    <a:pt x="1835" y="1414"/>
                    <a:pt x="1784" y="1263"/>
                    <a:pt x="1713" y="1095"/>
                  </a:cubicBezTo>
                  <a:cubicBezTo>
                    <a:pt x="1655" y="960"/>
                    <a:pt x="1581" y="819"/>
                    <a:pt x="1488" y="681"/>
                  </a:cubicBezTo>
                  <a:cubicBezTo>
                    <a:pt x="1400" y="545"/>
                    <a:pt x="1304" y="423"/>
                    <a:pt x="1207" y="314"/>
                  </a:cubicBezTo>
                  <a:cubicBezTo>
                    <a:pt x="1095" y="191"/>
                    <a:pt x="986" y="107"/>
                    <a:pt x="870" y="56"/>
                  </a:cubicBezTo>
                  <a:cubicBezTo>
                    <a:pt x="812" y="30"/>
                    <a:pt x="751" y="11"/>
                    <a:pt x="683" y="5"/>
                  </a:cubicBezTo>
                  <a:cubicBezTo>
                    <a:pt x="667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 rot="5400000">
              <a:off x="5834237" y="4237647"/>
              <a:ext cx="78529" cy="88507"/>
            </a:xfrm>
            <a:custGeom>
              <a:avLst/>
              <a:gdLst/>
              <a:ahLst/>
              <a:cxnLst/>
              <a:rect l="l" t="t" r="r" b="b"/>
              <a:pathLst>
                <a:path w="606" h="683" extrusionOk="0">
                  <a:moveTo>
                    <a:pt x="554" y="1"/>
                  </a:moveTo>
                  <a:cubicBezTo>
                    <a:pt x="545" y="1"/>
                    <a:pt x="535" y="1"/>
                    <a:pt x="525" y="7"/>
                  </a:cubicBezTo>
                  <a:cubicBezTo>
                    <a:pt x="512" y="17"/>
                    <a:pt x="506" y="26"/>
                    <a:pt x="503" y="40"/>
                  </a:cubicBezTo>
                  <a:cubicBezTo>
                    <a:pt x="496" y="68"/>
                    <a:pt x="490" y="97"/>
                    <a:pt x="480" y="123"/>
                  </a:cubicBezTo>
                  <a:cubicBezTo>
                    <a:pt x="484" y="120"/>
                    <a:pt x="484" y="114"/>
                    <a:pt x="487" y="111"/>
                  </a:cubicBezTo>
                  <a:lnTo>
                    <a:pt x="487" y="111"/>
                  </a:lnTo>
                  <a:cubicBezTo>
                    <a:pt x="464" y="172"/>
                    <a:pt x="438" y="226"/>
                    <a:pt x="406" y="281"/>
                  </a:cubicBezTo>
                  <a:cubicBezTo>
                    <a:pt x="387" y="310"/>
                    <a:pt x="368" y="335"/>
                    <a:pt x="345" y="362"/>
                  </a:cubicBezTo>
                  <a:cubicBezTo>
                    <a:pt x="322" y="387"/>
                    <a:pt x="300" y="410"/>
                    <a:pt x="274" y="432"/>
                  </a:cubicBezTo>
                  <a:cubicBezTo>
                    <a:pt x="194" y="506"/>
                    <a:pt x="107" y="570"/>
                    <a:pt x="17" y="632"/>
                  </a:cubicBezTo>
                  <a:cubicBezTo>
                    <a:pt x="4" y="638"/>
                    <a:pt x="1" y="658"/>
                    <a:pt x="7" y="671"/>
                  </a:cubicBezTo>
                  <a:cubicBezTo>
                    <a:pt x="13" y="678"/>
                    <a:pt x="23" y="682"/>
                    <a:pt x="32" y="682"/>
                  </a:cubicBezTo>
                  <a:cubicBezTo>
                    <a:pt x="38" y="682"/>
                    <a:pt x="44" y="680"/>
                    <a:pt x="49" y="677"/>
                  </a:cubicBezTo>
                  <a:cubicBezTo>
                    <a:pt x="107" y="638"/>
                    <a:pt x="168" y="600"/>
                    <a:pt x="226" y="561"/>
                  </a:cubicBezTo>
                  <a:cubicBezTo>
                    <a:pt x="287" y="519"/>
                    <a:pt x="345" y="474"/>
                    <a:pt x="396" y="426"/>
                  </a:cubicBezTo>
                  <a:cubicBezTo>
                    <a:pt x="448" y="381"/>
                    <a:pt x="493" y="329"/>
                    <a:pt x="528" y="271"/>
                  </a:cubicBezTo>
                  <a:cubicBezTo>
                    <a:pt x="548" y="239"/>
                    <a:pt x="564" y="207"/>
                    <a:pt x="577" y="172"/>
                  </a:cubicBezTo>
                  <a:cubicBezTo>
                    <a:pt x="589" y="136"/>
                    <a:pt x="599" y="97"/>
                    <a:pt x="603" y="59"/>
                  </a:cubicBezTo>
                  <a:cubicBezTo>
                    <a:pt x="606" y="46"/>
                    <a:pt x="603" y="33"/>
                    <a:pt x="596" y="20"/>
                  </a:cubicBezTo>
                  <a:cubicBezTo>
                    <a:pt x="586" y="10"/>
                    <a:pt x="577" y="4"/>
                    <a:pt x="56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 rot="5400000">
              <a:off x="4592101" y="3868523"/>
              <a:ext cx="1309327" cy="1391225"/>
            </a:xfrm>
            <a:custGeom>
              <a:avLst/>
              <a:gdLst/>
              <a:ahLst/>
              <a:cxnLst/>
              <a:rect l="l" t="t" r="r" b="b"/>
              <a:pathLst>
                <a:path w="10104" h="10736" extrusionOk="0">
                  <a:moveTo>
                    <a:pt x="6678" y="1"/>
                  </a:moveTo>
                  <a:cubicBezTo>
                    <a:pt x="6643" y="1"/>
                    <a:pt x="6608" y="4"/>
                    <a:pt x="6572" y="4"/>
                  </a:cubicBezTo>
                  <a:cubicBezTo>
                    <a:pt x="6363" y="17"/>
                    <a:pt x="6157" y="69"/>
                    <a:pt x="5957" y="155"/>
                  </a:cubicBezTo>
                  <a:cubicBezTo>
                    <a:pt x="5797" y="226"/>
                    <a:pt x="5629" y="332"/>
                    <a:pt x="5452" y="481"/>
                  </a:cubicBezTo>
                  <a:cubicBezTo>
                    <a:pt x="5314" y="600"/>
                    <a:pt x="5176" y="738"/>
                    <a:pt x="5014" y="925"/>
                  </a:cubicBezTo>
                  <a:cubicBezTo>
                    <a:pt x="4870" y="1092"/>
                    <a:pt x="4735" y="1266"/>
                    <a:pt x="4596" y="1446"/>
                  </a:cubicBezTo>
                  <a:lnTo>
                    <a:pt x="4538" y="1520"/>
                  </a:lnTo>
                  <a:lnTo>
                    <a:pt x="4406" y="1691"/>
                  </a:lnTo>
                  <a:cubicBezTo>
                    <a:pt x="4322" y="1800"/>
                    <a:pt x="4223" y="1929"/>
                    <a:pt x="4114" y="2058"/>
                  </a:cubicBezTo>
                  <a:cubicBezTo>
                    <a:pt x="3991" y="2064"/>
                    <a:pt x="3863" y="2067"/>
                    <a:pt x="3704" y="2067"/>
                  </a:cubicBezTo>
                  <a:cubicBezTo>
                    <a:pt x="3582" y="2067"/>
                    <a:pt x="3463" y="2064"/>
                    <a:pt x="3341" y="2064"/>
                  </a:cubicBezTo>
                  <a:lnTo>
                    <a:pt x="3322" y="2064"/>
                  </a:lnTo>
                  <a:cubicBezTo>
                    <a:pt x="3221" y="2061"/>
                    <a:pt x="3122" y="2061"/>
                    <a:pt x="3022" y="2061"/>
                  </a:cubicBezTo>
                  <a:cubicBezTo>
                    <a:pt x="2932" y="2061"/>
                    <a:pt x="2845" y="2061"/>
                    <a:pt x="2758" y="2064"/>
                  </a:cubicBezTo>
                  <a:cubicBezTo>
                    <a:pt x="2569" y="2070"/>
                    <a:pt x="2379" y="2090"/>
                    <a:pt x="2195" y="2119"/>
                  </a:cubicBezTo>
                  <a:cubicBezTo>
                    <a:pt x="1828" y="2180"/>
                    <a:pt x="1487" y="2309"/>
                    <a:pt x="1188" y="2508"/>
                  </a:cubicBezTo>
                  <a:cubicBezTo>
                    <a:pt x="1065" y="2589"/>
                    <a:pt x="946" y="2682"/>
                    <a:pt x="837" y="2788"/>
                  </a:cubicBezTo>
                  <a:cubicBezTo>
                    <a:pt x="740" y="2878"/>
                    <a:pt x="650" y="2985"/>
                    <a:pt x="553" y="3113"/>
                  </a:cubicBezTo>
                  <a:cubicBezTo>
                    <a:pt x="251" y="3519"/>
                    <a:pt x="64" y="4059"/>
                    <a:pt x="20" y="4681"/>
                  </a:cubicBezTo>
                  <a:cubicBezTo>
                    <a:pt x="0" y="4942"/>
                    <a:pt x="6" y="5218"/>
                    <a:pt x="42" y="5524"/>
                  </a:cubicBezTo>
                  <a:cubicBezTo>
                    <a:pt x="74" y="5811"/>
                    <a:pt x="128" y="6100"/>
                    <a:pt x="206" y="6380"/>
                  </a:cubicBezTo>
                  <a:cubicBezTo>
                    <a:pt x="360" y="6959"/>
                    <a:pt x="608" y="7529"/>
                    <a:pt x="943" y="8076"/>
                  </a:cubicBezTo>
                  <a:cubicBezTo>
                    <a:pt x="1113" y="8357"/>
                    <a:pt x="1317" y="8633"/>
                    <a:pt x="1538" y="8904"/>
                  </a:cubicBezTo>
                  <a:cubicBezTo>
                    <a:pt x="1751" y="9161"/>
                    <a:pt x="1985" y="9400"/>
                    <a:pt x="2237" y="9615"/>
                  </a:cubicBezTo>
                  <a:cubicBezTo>
                    <a:pt x="2774" y="10082"/>
                    <a:pt x="3354" y="10410"/>
                    <a:pt x="3955" y="10590"/>
                  </a:cubicBezTo>
                  <a:cubicBezTo>
                    <a:pt x="4104" y="10635"/>
                    <a:pt x="4258" y="10667"/>
                    <a:pt x="4423" y="10693"/>
                  </a:cubicBezTo>
                  <a:cubicBezTo>
                    <a:pt x="4593" y="10719"/>
                    <a:pt x="4744" y="10735"/>
                    <a:pt x="4889" y="10735"/>
                  </a:cubicBezTo>
                  <a:lnTo>
                    <a:pt x="4915" y="10735"/>
                  </a:lnTo>
                  <a:cubicBezTo>
                    <a:pt x="5047" y="10735"/>
                    <a:pt x="5185" y="10722"/>
                    <a:pt x="5326" y="10700"/>
                  </a:cubicBezTo>
                  <a:cubicBezTo>
                    <a:pt x="5449" y="10677"/>
                    <a:pt x="5577" y="10635"/>
                    <a:pt x="5716" y="10578"/>
                  </a:cubicBezTo>
                  <a:cubicBezTo>
                    <a:pt x="5916" y="10490"/>
                    <a:pt x="6103" y="10343"/>
                    <a:pt x="6244" y="10165"/>
                  </a:cubicBezTo>
                  <a:cubicBezTo>
                    <a:pt x="6324" y="10065"/>
                    <a:pt x="6389" y="9963"/>
                    <a:pt x="6440" y="9853"/>
                  </a:cubicBezTo>
                  <a:cubicBezTo>
                    <a:pt x="6479" y="9766"/>
                    <a:pt x="6514" y="9679"/>
                    <a:pt x="6543" y="9590"/>
                  </a:cubicBezTo>
                  <a:cubicBezTo>
                    <a:pt x="6721" y="9663"/>
                    <a:pt x="6904" y="9715"/>
                    <a:pt x="7081" y="9747"/>
                  </a:cubicBezTo>
                  <a:cubicBezTo>
                    <a:pt x="7210" y="9770"/>
                    <a:pt x="7332" y="9783"/>
                    <a:pt x="7444" y="9786"/>
                  </a:cubicBezTo>
                  <a:lnTo>
                    <a:pt x="7486" y="9786"/>
                  </a:lnTo>
                  <a:cubicBezTo>
                    <a:pt x="7577" y="9786"/>
                    <a:pt x="7673" y="9779"/>
                    <a:pt x="7786" y="9763"/>
                  </a:cubicBezTo>
                  <a:cubicBezTo>
                    <a:pt x="7979" y="9734"/>
                    <a:pt x="8175" y="9673"/>
                    <a:pt x="8365" y="9580"/>
                  </a:cubicBezTo>
                  <a:cubicBezTo>
                    <a:pt x="8529" y="9499"/>
                    <a:pt x="8694" y="9383"/>
                    <a:pt x="8851" y="9238"/>
                  </a:cubicBezTo>
                  <a:cubicBezTo>
                    <a:pt x="8986" y="9116"/>
                    <a:pt x="9115" y="8962"/>
                    <a:pt x="9247" y="8772"/>
                  </a:cubicBezTo>
                  <a:cubicBezTo>
                    <a:pt x="9359" y="8614"/>
                    <a:pt x="9456" y="8440"/>
                    <a:pt x="9549" y="8241"/>
                  </a:cubicBezTo>
                  <a:cubicBezTo>
                    <a:pt x="9726" y="7861"/>
                    <a:pt x="9858" y="7449"/>
                    <a:pt x="9955" y="6986"/>
                  </a:cubicBezTo>
                  <a:cubicBezTo>
                    <a:pt x="10038" y="6561"/>
                    <a:pt x="10087" y="6129"/>
                    <a:pt x="10096" y="5698"/>
                  </a:cubicBezTo>
                  <a:cubicBezTo>
                    <a:pt x="10103" y="5476"/>
                    <a:pt x="10093" y="5254"/>
                    <a:pt x="10084" y="5041"/>
                  </a:cubicBezTo>
                  <a:cubicBezTo>
                    <a:pt x="10074" y="4790"/>
                    <a:pt x="10058" y="4542"/>
                    <a:pt x="10035" y="4301"/>
                  </a:cubicBezTo>
                  <a:cubicBezTo>
                    <a:pt x="9981" y="3728"/>
                    <a:pt x="9891" y="3229"/>
                    <a:pt x="9762" y="2785"/>
                  </a:cubicBezTo>
                  <a:cubicBezTo>
                    <a:pt x="9691" y="2544"/>
                    <a:pt x="9604" y="2302"/>
                    <a:pt x="9498" y="2064"/>
                  </a:cubicBezTo>
                  <a:cubicBezTo>
                    <a:pt x="9398" y="1839"/>
                    <a:pt x="9282" y="1623"/>
                    <a:pt x="9147" y="1427"/>
                  </a:cubicBezTo>
                  <a:cubicBezTo>
                    <a:pt x="9006" y="1214"/>
                    <a:pt x="8845" y="1024"/>
                    <a:pt x="8671" y="861"/>
                  </a:cubicBezTo>
                  <a:cubicBezTo>
                    <a:pt x="8490" y="687"/>
                    <a:pt x="8288" y="535"/>
                    <a:pt x="8062" y="406"/>
                  </a:cubicBezTo>
                  <a:cubicBezTo>
                    <a:pt x="7825" y="268"/>
                    <a:pt x="7567" y="162"/>
                    <a:pt x="7296" y="88"/>
                  </a:cubicBezTo>
                  <a:cubicBezTo>
                    <a:pt x="7084" y="30"/>
                    <a:pt x="6875" y="1"/>
                    <a:pt x="6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 rot="5400000">
              <a:off x="4782072" y="4058496"/>
              <a:ext cx="928995" cy="1391613"/>
            </a:xfrm>
            <a:custGeom>
              <a:avLst/>
              <a:gdLst/>
              <a:ahLst/>
              <a:cxnLst/>
              <a:rect l="l" t="t" r="r" b="b"/>
              <a:pathLst>
                <a:path w="7169" h="10739" extrusionOk="0">
                  <a:moveTo>
                    <a:pt x="3634" y="1"/>
                  </a:moveTo>
                  <a:cubicBezTo>
                    <a:pt x="3428" y="14"/>
                    <a:pt x="3222" y="65"/>
                    <a:pt x="3019" y="152"/>
                  </a:cubicBezTo>
                  <a:cubicBezTo>
                    <a:pt x="2862" y="223"/>
                    <a:pt x="2694" y="329"/>
                    <a:pt x="2517" y="481"/>
                  </a:cubicBezTo>
                  <a:cubicBezTo>
                    <a:pt x="2372" y="600"/>
                    <a:pt x="2234" y="741"/>
                    <a:pt x="2076" y="925"/>
                  </a:cubicBezTo>
                  <a:cubicBezTo>
                    <a:pt x="1935" y="1089"/>
                    <a:pt x="1800" y="1262"/>
                    <a:pt x="1661" y="1443"/>
                  </a:cubicBezTo>
                  <a:lnTo>
                    <a:pt x="1603" y="1517"/>
                  </a:lnTo>
                  <a:lnTo>
                    <a:pt x="1471" y="1691"/>
                  </a:lnTo>
                  <a:cubicBezTo>
                    <a:pt x="1445" y="1723"/>
                    <a:pt x="1417" y="1761"/>
                    <a:pt x="1384" y="1800"/>
                  </a:cubicBezTo>
                  <a:cubicBezTo>
                    <a:pt x="1417" y="1778"/>
                    <a:pt x="1449" y="1755"/>
                    <a:pt x="1481" y="1730"/>
                  </a:cubicBezTo>
                  <a:cubicBezTo>
                    <a:pt x="1642" y="1604"/>
                    <a:pt x="1783" y="1462"/>
                    <a:pt x="1938" y="1327"/>
                  </a:cubicBezTo>
                  <a:cubicBezTo>
                    <a:pt x="2009" y="1262"/>
                    <a:pt x="2086" y="1198"/>
                    <a:pt x="2167" y="1143"/>
                  </a:cubicBezTo>
                  <a:cubicBezTo>
                    <a:pt x="2247" y="1085"/>
                    <a:pt x="2330" y="1038"/>
                    <a:pt x="2421" y="999"/>
                  </a:cubicBezTo>
                  <a:cubicBezTo>
                    <a:pt x="2511" y="960"/>
                    <a:pt x="2608" y="934"/>
                    <a:pt x="2704" y="922"/>
                  </a:cubicBezTo>
                  <a:cubicBezTo>
                    <a:pt x="2749" y="915"/>
                    <a:pt x="2797" y="912"/>
                    <a:pt x="2846" y="912"/>
                  </a:cubicBezTo>
                  <a:lnTo>
                    <a:pt x="2868" y="912"/>
                  </a:lnTo>
                  <a:cubicBezTo>
                    <a:pt x="2932" y="915"/>
                    <a:pt x="2997" y="919"/>
                    <a:pt x="3058" y="928"/>
                  </a:cubicBezTo>
                  <a:cubicBezTo>
                    <a:pt x="3183" y="944"/>
                    <a:pt x="3306" y="973"/>
                    <a:pt x="3428" y="1011"/>
                  </a:cubicBezTo>
                  <a:cubicBezTo>
                    <a:pt x="3550" y="1054"/>
                    <a:pt x="3670" y="1102"/>
                    <a:pt x="3782" y="1160"/>
                  </a:cubicBezTo>
                  <a:cubicBezTo>
                    <a:pt x="3921" y="1231"/>
                    <a:pt x="4052" y="1311"/>
                    <a:pt x="4175" y="1401"/>
                  </a:cubicBezTo>
                  <a:cubicBezTo>
                    <a:pt x="4297" y="1491"/>
                    <a:pt x="4413" y="1588"/>
                    <a:pt x="4523" y="1691"/>
                  </a:cubicBezTo>
                  <a:cubicBezTo>
                    <a:pt x="4632" y="1794"/>
                    <a:pt x="4732" y="1907"/>
                    <a:pt x="4825" y="2022"/>
                  </a:cubicBezTo>
                  <a:cubicBezTo>
                    <a:pt x="4870" y="2080"/>
                    <a:pt x="4912" y="2138"/>
                    <a:pt x="4954" y="2199"/>
                  </a:cubicBezTo>
                  <a:cubicBezTo>
                    <a:pt x="4992" y="2254"/>
                    <a:pt x="5028" y="2312"/>
                    <a:pt x="5063" y="2373"/>
                  </a:cubicBezTo>
                  <a:cubicBezTo>
                    <a:pt x="5211" y="2627"/>
                    <a:pt x="5340" y="2891"/>
                    <a:pt x="5453" y="3165"/>
                  </a:cubicBezTo>
                  <a:cubicBezTo>
                    <a:pt x="5572" y="3448"/>
                    <a:pt x="5668" y="3738"/>
                    <a:pt x="5745" y="4034"/>
                  </a:cubicBezTo>
                  <a:cubicBezTo>
                    <a:pt x="5823" y="4327"/>
                    <a:pt x="5881" y="4630"/>
                    <a:pt x="5913" y="4932"/>
                  </a:cubicBezTo>
                  <a:cubicBezTo>
                    <a:pt x="5949" y="5234"/>
                    <a:pt x="5961" y="5540"/>
                    <a:pt x="5945" y="5846"/>
                  </a:cubicBezTo>
                  <a:cubicBezTo>
                    <a:pt x="5932" y="6142"/>
                    <a:pt x="5894" y="6442"/>
                    <a:pt x="5826" y="6731"/>
                  </a:cubicBezTo>
                  <a:cubicBezTo>
                    <a:pt x="5790" y="6876"/>
                    <a:pt x="5749" y="7017"/>
                    <a:pt x="5701" y="7159"/>
                  </a:cubicBezTo>
                  <a:cubicBezTo>
                    <a:pt x="5652" y="7298"/>
                    <a:pt x="5601" y="7433"/>
                    <a:pt x="5536" y="7565"/>
                  </a:cubicBezTo>
                  <a:cubicBezTo>
                    <a:pt x="5475" y="7690"/>
                    <a:pt x="5408" y="7809"/>
                    <a:pt x="5324" y="7922"/>
                  </a:cubicBezTo>
                  <a:cubicBezTo>
                    <a:pt x="5253" y="8018"/>
                    <a:pt x="5176" y="8109"/>
                    <a:pt x="5089" y="8189"/>
                  </a:cubicBezTo>
                  <a:cubicBezTo>
                    <a:pt x="5005" y="8263"/>
                    <a:pt x="4918" y="8327"/>
                    <a:pt x="4822" y="8379"/>
                  </a:cubicBezTo>
                  <a:cubicBezTo>
                    <a:pt x="4728" y="8427"/>
                    <a:pt x="4632" y="8466"/>
                    <a:pt x="4529" y="8489"/>
                  </a:cubicBezTo>
                  <a:cubicBezTo>
                    <a:pt x="4447" y="8507"/>
                    <a:pt x="4363" y="8516"/>
                    <a:pt x="4280" y="8516"/>
                  </a:cubicBezTo>
                  <a:cubicBezTo>
                    <a:pt x="4259" y="8516"/>
                    <a:pt x="4238" y="8516"/>
                    <a:pt x="4217" y="8514"/>
                  </a:cubicBezTo>
                  <a:cubicBezTo>
                    <a:pt x="4101" y="8508"/>
                    <a:pt x="3991" y="8492"/>
                    <a:pt x="3882" y="8459"/>
                  </a:cubicBezTo>
                  <a:cubicBezTo>
                    <a:pt x="3634" y="8388"/>
                    <a:pt x="3409" y="8266"/>
                    <a:pt x="3199" y="8118"/>
                  </a:cubicBezTo>
                  <a:cubicBezTo>
                    <a:pt x="3187" y="8234"/>
                    <a:pt x="3177" y="8350"/>
                    <a:pt x="3171" y="8466"/>
                  </a:cubicBezTo>
                  <a:cubicBezTo>
                    <a:pt x="3161" y="8588"/>
                    <a:pt x="3151" y="8710"/>
                    <a:pt x="3138" y="8833"/>
                  </a:cubicBezTo>
                  <a:cubicBezTo>
                    <a:pt x="3116" y="9064"/>
                    <a:pt x="3084" y="9300"/>
                    <a:pt x="3003" y="9522"/>
                  </a:cubicBezTo>
                  <a:cubicBezTo>
                    <a:pt x="2968" y="9628"/>
                    <a:pt x="2920" y="9731"/>
                    <a:pt x="2862" y="9824"/>
                  </a:cubicBezTo>
                  <a:cubicBezTo>
                    <a:pt x="2797" y="9924"/>
                    <a:pt x="2724" y="10017"/>
                    <a:pt x="2639" y="10101"/>
                  </a:cubicBezTo>
                  <a:cubicBezTo>
                    <a:pt x="2543" y="10194"/>
                    <a:pt x="2437" y="10278"/>
                    <a:pt x="2321" y="10346"/>
                  </a:cubicBezTo>
                  <a:cubicBezTo>
                    <a:pt x="2247" y="10394"/>
                    <a:pt x="2173" y="10435"/>
                    <a:pt x="2092" y="10471"/>
                  </a:cubicBezTo>
                  <a:cubicBezTo>
                    <a:pt x="2018" y="10503"/>
                    <a:pt x="1944" y="10532"/>
                    <a:pt x="1867" y="10551"/>
                  </a:cubicBezTo>
                  <a:cubicBezTo>
                    <a:pt x="1738" y="10583"/>
                    <a:pt x="1608" y="10599"/>
                    <a:pt x="1476" y="10599"/>
                  </a:cubicBezTo>
                  <a:cubicBezTo>
                    <a:pt x="1447" y="10599"/>
                    <a:pt x="1417" y="10599"/>
                    <a:pt x="1387" y="10597"/>
                  </a:cubicBezTo>
                  <a:cubicBezTo>
                    <a:pt x="1227" y="10587"/>
                    <a:pt x="1069" y="10558"/>
                    <a:pt x="918" y="10513"/>
                  </a:cubicBezTo>
                  <a:cubicBezTo>
                    <a:pt x="599" y="10420"/>
                    <a:pt x="300" y="10275"/>
                    <a:pt x="1" y="10133"/>
                  </a:cubicBezTo>
                  <a:lnTo>
                    <a:pt x="1" y="10133"/>
                  </a:lnTo>
                  <a:cubicBezTo>
                    <a:pt x="332" y="10336"/>
                    <a:pt x="673" y="10487"/>
                    <a:pt x="1020" y="10594"/>
                  </a:cubicBezTo>
                  <a:cubicBezTo>
                    <a:pt x="1162" y="10635"/>
                    <a:pt x="1320" y="10671"/>
                    <a:pt x="1488" y="10696"/>
                  </a:cubicBezTo>
                  <a:cubicBezTo>
                    <a:pt x="1658" y="10722"/>
                    <a:pt x="1812" y="10738"/>
                    <a:pt x="1954" y="10738"/>
                  </a:cubicBezTo>
                  <a:lnTo>
                    <a:pt x="1980" y="10738"/>
                  </a:lnTo>
                  <a:cubicBezTo>
                    <a:pt x="2109" y="10738"/>
                    <a:pt x="2247" y="10725"/>
                    <a:pt x="2391" y="10700"/>
                  </a:cubicBezTo>
                  <a:cubicBezTo>
                    <a:pt x="2514" y="10677"/>
                    <a:pt x="2642" y="10639"/>
                    <a:pt x="2781" y="10578"/>
                  </a:cubicBezTo>
                  <a:cubicBezTo>
                    <a:pt x="2984" y="10490"/>
                    <a:pt x="3171" y="10346"/>
                    <a:pt x="3309" y="10169"/>
                  </a:cubicBezTo>
                  <a:cubicBezTo>
                    <a:pt x="3389" y="10065"/>
                    <a:pt x="3454" y="9963"/>
                    <a:pt x="3505" y="9853"/>
                  </a:cubicBezTo>
                  <a:cubicBezTo>
                    <a:pt x="3547" y="9770"/>
                    <a:pt x="3583" y="9679"/>
                    <a:pt x="3608" y="9590"/>
                  </a:cubicBezTo>
                  <a:cubicBezTo>
                    <a:pt x="3782" y="9663"/>
                    <a:pt x="3966" y="9718"/>
                    <a:pt x="4146" y="9750"/>
                  </a:cubicBezTo>
                  <a:cubicBezTo>
                    <a:pt x="4275" y="9773"/>
                    <a:pt x="4397" y="9786"/>
                    <a:pt x="4509" y="9789"/>
                  </a:cubicBezTo>
                  <a:lnTo>
                    <a:pt x="4551" y="9789"/>
                  </a:lnTo>
                  <a:cubicBezTo>
                    <a:pt x="4638" y="9789"/>
                    <a:pt x="4735" y="9779"/>
                    <a:pt x="4854" y="9763"/>
                  </a:cubicBezTo>
                  <a:cubicBezTo>
                    <a:pt x="5047" y="9737"/>
                    <a:pt x="5240" y="9676"/>
                    <a:pt x="5430" y="9583"/>
                  </a:cubicBezTo>
                  <a:cubicBezTo>
                    <a:pt x="5594" y="9502"/>
                    <a:pt x="5759" y="9386"/>
                    <a:pt x="5916" y="9242"/>
                  </a:cubicBezTo>
                  <a:cubicBezTo>
                    <a:pt x="6054" y="9116"/>
                    <a:pt x="6183" y="8962"/>
                    <a:pt x="6316" y="8772"/>
                  </a:cubicBezTo>
                  <a:cubicBezTo>
                    <a:pt x="6424" y="8614"/>
                    <a:pt x="6524" y="8440"/>
                    <a:pt x="6618" y="8241"/>
                  </a:cubicBezTo>
                  <a:cubicBezTo>
                    <a:pt x="6794" y="7864"/>
                    <a:pt x="6927" y="7452"/>
                    <a:pt x="7020" y="6986"/>
                  </a:cubicBezTo>
                  <a:cubicBezTo>
                    <a:pt x="7107" y="6561"/>
                    <a:pt x="7155" y="6126"/>
                    <a:pt x="7165" y="5698"/>
                  </a:cubicBezTo>
                  <a:cubicBezTo>
                    <a:pt x="7168" y="5472"/>
                    <a:pt x="7161" y="5241"/>
                    <a:pt x="7152" y="5041"/>
                  </a:cubicBezTo>
                  <a:cubicBezTo>
                    <a:pt x="7142" y="4796"/>
                    <a:pt x="7127" y="4549"/>
                    <a:pt x="7100" y="4301"/>
                  </a:cubicBezTo>
                  <a:cubicBezTo>
                    <a:pt x="7046" y="3728"/>
                    <a:pt x="6959" y="3229"/>
                    <a:pt x="6830" y="2785"/>
                  </a:cubicBezTo>
                  <a:cubicBezTo>
                    <a:pt x="6760" y="2547"/>
                    <a:pt x="6672" y="2302"/>
                    <a:pt x="6567" y="2064"/>
                  </a:cubicBezTo>
                  <a:cubicBezTo>
                    <a:pt x="6466" y="1836"/>
                    <a:pt x="6347" y="1620"/>
                    <a:pt x="6215" y="1427"/>
                  </a:cubicBezTo>
                  <a:cubicBezTo>
                    <a:pt x="6071" y="1214"/>
                    <a:pt x="5910" y="1021"/>
                    <a:pt x="5739" y="857"/>
                  </a:cubicBezTo>
                  <a:cubicBezTo>
                    <a:pt x="5558" y="687"/>
                    <a:pt x="5353" y="532"/>
                    <a:pt x="5127" y="403"/>
                  </a:cubicBezTo>
                  <a:cubicBezTo>
                    <a:pt x="4890" y="268"/>
                    <a:pt x="4632" y="162"/>
                    <a:pt x="4361" y="88"/>
                  </a:cubicBezTo>
                  <a:cubicBezTo>
                    <a:pt x="4149" y="30"/>
                    <a:pt x="3940" y="1"/>
                    <a:pt x="374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 rot="5400000">
              <a:off x="5747348" y="4836526"/>
              <a:ext cx="130" cy="1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C3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 rot="5400000">
              <a:off x="5177431" y="3861655"/>
              <a:ext cx="245045" cy="492293"/>
            </a:xfrm>
            <a:custGeom>
              <a:avLst/>
              <a:gdLst/>
              <a:ahLst/>
              <a:cxnLst/>
              <a:rect l="l" t="t" r="r" b="b"/>
              <a:pathLst>
                <a:path w="1891" h="3799" extrusionOk="0">
                  <a:moveTo>
                    <a:pt x="1214" y="0"/>
                  </a:moveTo>
                  <a:cubicBezTo>
                    <a:pt x="1185" y="0"/>
                    <a:pt x="1159" y="4"/>
                    <a:pt x="1134" y="7"/>
                  </a:cubicBezTo>
                  <a:cubicBezTo>
                    <a:pt x="1037" y="17"/>
                    <a:pt x="941" y="43"/>
                    <a:pt x="847" y="81"/>
                  </a:cubicBezTo>
                  <a:cubicBezTo>
                    <a:pt x="793" y="101"/>
                    <a:pt x="751" y="123"/>
                    <a:pt x="712" y="146"/>
                  </a:cubicBezTo>
                  <a:cubicBezTo>
                    <a:pt x="664" y="171"/>
                    <a:pt x="622" y="203"/>
                    <a:pt x="586" y="232"/>
                  </a:cubicBezTo>
                  <a:cubicBezTo>
                    <a:pt x="522" y="284"/>
                    <a:pt x="461" y="342"/>
                    <a:pt x="406" y="413"/>
                  </a:cubicBezTo>
                  <a:cubicBezTo>
                    <a:pt x="345" y="490"/>
                    <a:pt x="297" y="567"/>
                    <a:pt x="255" y="651"/>
                  </a:cubicBezTo>
                  <a:cubicBezTo>
                    <a:pt x="213" y="731"/>
                    <a:pt x="175" y="818"/>
                    <a:pt x="142" y="921"/>
                  </a:cubicBezTo>
                  <a:cubicBezTo>
                    <a:pt x="84" y="1089"/>
                    <a:pt x="49" y="1272"/>
                    <a:pt x="26" y="1500"/>
                  </a:cubicBezTo>
                  <a:cubicBezTo>
                    <a:pt x="7" y="1677"/>
                    <a:pt x="1" y="1864"/>
                    <a:pt x="10" y="2060"/>
                  </a:cubicBezTo>
                  <a:cubicBezTo>
                    <a:pt x="20" y="2225"/>
                    <a:pt x="42" y="2402"/>
                    <a:pt x="75" y="2579"/>
                  </a:cubicBezTo>
                  <a:cubicBezTo>
                    <a:pt x="100" y="2698"/>
                    <a:pt x="123" y="2797"/>
                    <a:pt x="145" y="2891"/>
                  </a:cubicBezTo>
                  <a:cubicBezTo>
                    <a:pt x="178" y="3007"/>
                    <a:pt x="216" y="3116"/>
                    <a:pt x="261" y="3229"/>
                  </a:cubicBezTo>
                  <a:cubicBezTo>
                    <a:pt x="310" y="3338"/>
                    <a:pt x="371" y="3442"/>
                    <a:pt x="451" y="3534"/>
                  </a:cubicBezTo>
                  <a:cubicBezTo>
                    <a:pt x="490" y="3580"/>
                    <a:pt x="531" y="3622"/>
                    <a:pt x="586" y="3663"/>
                  </a:cubicBezTo>
                  <a:cubicBezTo>
                    <a:pt x="635" y="3699"/>
                    <a:pt x="690" y="3727"/>
                    <a:pt x="754" y="3754"/>
                  </a:cubicBezTo>
                  <a:cubicBezTo>
                    <a:pt x="757" y="3754"/>
                    <a:pt x="763" y="3754"/>
                    <a:pt x="770" y="3757"/>
                  </a:cubicBezTo>
                  <a:cubicBezTo>
                    <a:pt x="828" y="3782"/>
                    <a:pt x="879" y="3799"/>
                    <a:pt x="928" y="3799"/>
                  </a:cubicBezTo>
                  <a:cubicBezTo>
                    <a:pt x="937" y="3799"/>
                    <a:pt x="947" y="3799"/>
                    <a:pt x="953" y="3795"/>
                  </a:cubicBezTo>
                  <a:cubicBezTo>
                    <a:pt x="989" y="3792"/>
                    <a:pt x="1018" y="3782"/>
                    <a:pt x="1044" y="3770"/>
                  </a:cubicBezTo>
                  <a:cubicBezTo>
                    <a:pt x="1066" y="3757"/>
                    <a:pt x="1088" y="3738"/>
                    <a:pt x="1111" y="3715"/>
                  </a:cubicBezTo>
                  <a:cubicBezTo>
                    <a:pt x="1153" y="3663"/>
                    <a:pt x="1182" y="3596"/>
                    <a:pt x="1201" y="3509"/>
                  </a:cubicBezTo>
                  <a:cubicBezTo>
                    <a:pt x="1224" y="3415"/>
                    <a:pt x="1231" y="3319"/>
                    <a:pt x="1234" y="3235"/>
                  </a:cubicBezTo>
                  <a:cubicBezTo>
                    <a:pt x="1240" y="3158"/>
                    <a:pt x="1240" y="3078"/>
                    <a:pt x="1240" y="3001"/>
                  </a:cubicBezTo>
                  <a:lnTo>
                    <a:pt x="1240" y="2974"/>
                  </a:lnTo>
                  <a:cubicBezTo>
                    <a:pt x="1243" y="2901"/>
                    <a:pt x="1243" y="2827"/>
                    <a:pt x="1253" y="2753"/>
                  </a:cubicBezTo>
                  <a:cubicBezTo>
                    <a:pt x="1269" y="2640"/>
                    <a:pt x="1308" y="2518"/>
                    <a:pt x="1362" y="2383"/>
                  </a:cubicBezTo>
                  <a:cubicBezTo>
                    <a:pt x="1417" y="2260"/>
                    <a:pt x="1485" y="2138"/>
                    <a:pt x="1546" y="2022"/>
                  </a:cubicBezTo>
                  <a:cubicBezTo>
                    <a:pt x="1601" y="1922"/>
                    <a:pt x="1655" y="1823"/>
                    <a:pt x="1703" y="1719"/>
                  </a:cubicBezTo>
                  <a:cubicBezTo>
                    <a:pt x="1752" y="1623"/>
                    <a:pt x="1784" y="1539"/>
                    <a:pt x="1806" y="1459"/>
                  </a:cubicBezTo>
                  <a:cubicBezTo>
                    <a:pt x="1829" y="1391"/>
                    <a:pt x="1845" y="1317"/>
                    <a:pt x="1855" y="1240"/>
                  </a:cubicBezTo>
                  <a:cubicBezTo>
                    <a:pt x="1883" y="1062"/>
                    <a:pt x="1890" y="902"/>
                    <a:pt x="1871" y="750"/>
                  </a:cubicBezTo>
                  <a:cubicBezTo>
                    <a:pt x="1852" y="564"/>
                    <a:pt x="1803" y="416"/>
                    <a:pt x="1733" y="297"/>
                  </a:cubicBezTo>
                  <a:cubicBezTo>
                    <a:pt x="1690" y="232"/>
                    <a:pt x="1645" y="178"/>
                    <a:pt x="1590" y="136"/>
                  </a:cubicBezTo>
                  <a:cubicBezTo>
                    <a:pt x="1555" y="107"/>
                    <a:pt x="1526" y="85"/>
                    <a:pt x="1497" y="71"/>
                  </a:cubicBezTo>
                  <a:cubicBezTo>
                    <a:pt x="1458" y="52"/>
                    <a:pt x="1420" y="36"/>
                    <a:pt x="1378" y="23"/>
                  </a:cubicBezTo>
                  <a:cubicBezTo>
                    <a:pt x="1336" y="10"/>
                    <a:pt x="1292" y="7"/>
                    <a:pt x="1256" y="4"/>
                  </a:cubicBezTo>
                  <a:cubicBezTo>
                    <a:pt x="1240" y="4"/>
                    <a:pt x="1227" y="0"/>
                    <a:pt x="121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 rot="5400000">
              <a:off x="4906203" y="4099574"/>
              <a:ext cx="119737" cy="136583"/>
            </a:xfrm>
            <a:custGeom>
              <a:avLst/>
              <a:gdLst/>
              <a:ahLst/>
              <a:cxnLst/>
              <a:rect l="l" t="t" r="r" b="b"/>
              <a:pathLst>
                <a:path w="924" h="1054" extrusionOk="0">
                  <a:moveTo>
                    <a:pt x="338" y="1"/>
                  </a:moveTo>
                  <a:cubicBezTo>
                    <a:pt x="299" y="1"/>
                    <a:pt x="260" y="7"/>
                    <a:pt x="226" y="17"/>
                  </a:cubicBezTo>
                  <a:cubicBezTo>
                    <a:pt x="148" y="40"/>
                    <a:pt x="74" y="94"/>
                    <a:pt x="42" y="169"/>
                  </a:cubicBezTo>
                  <a:cubicBezTo>
                    <a:pt x="32" y="188"/>
                    <a:pt x="22" y="210"/>
                    <a:pt x="16" y="230"/>
                  </a:cubicBezTo>
                  <a:cubicBezTo>
                    <a:pt x="9" y="252"/>
                    <a:pt x="9" y="278"/>
                    <a:pt x="6" y="300"/>
                  </a:cubicBezTo>
                  <a:cubicBezTo>
                    <a:pt x="0" y="339"/>
                    <a:pt x="9" y="381"/>
                    <a:pt x="13" y="420"/>
                  </a:cubicBezTo>
                  <a:cubicBezTo>
                    <a:pt x="22" y="493"/>
                    <a:pt x="55" y="564"/>
                    <a:pt x="87" y="632"/>
                  </a:cubicBezTo>
                  <a:cubicBezTo>
                    <a:pt x="122" y="702"/>
                    <a:pt x="171" y="767"/>
                    <a:pt x="222" y="828"/>
                  </a:cubicBezTo>
                  <a:cubicBezTo>
                    <a:pt x="251" y="860"/>
                    <a:pt x="287" y="892"/>
                    <a:pt x="322" y="922"/>
                  </a:cubicBezTo>
                  <a:cubicBezTo>
                    <a:pt x="376" y="983"/>
                    <a:pt x="444" y="1031"/>
                    <a:pt x="525" y="1047"/>
                  </a:cubicBezTo>
                  <a:cubicBezTo>
                    <a:pt x="547" y="1053"/>
                    <a:pt x="569" y="1053"/>
                    <a:pt x="593" y="1053"/>
                  </a:cubicBezTo>
                  <a:cubicBezTo>
                    <a:pt x="663" y="1053"/>
                    <a:pt x="737" y="1034"/>
                    <a:pt x="792" y="992"/>
                  </a:cubicBezTo>
                  <a:cubicBezTo>
                    <a:pt x="830" y="967"/>
                    <a:pt x="859" y="931"/>
                    <a:pt x="882" y="892"/>
                  </a:cubicBezTo>
                  <a:cubicBezTo>
                    <a:pt x="905" y="844"/>
                    <a:pt x="914" y="799"/>
                    <a:pt x="921" y="748"/>
                  </a:cubicBezTo>
                  <a:cubicBezTo>
                    <a:pt x="924" y="699"/>
                    <a:pt x="921" y="654"/>
                    <a:pt x="911" y="609"/>
                  </a:cubicBezTo>
                  <a:cubicBezTo>
                    <a:pt x="905" y="561"/>
                    <a:pt x="891" y="516"/>
                    <a:pt x="872" y="471"/>
                  </a:cubicBezTo>
                  <a:cubicBezTo>
                    <a:pt x="856" y="423"/>
                    <a:pt x="834" y="374"/>
                    <a:pt x="808" y="329"/>
                  </a:cubicBezTo>
                  <a:cubicBezTo>
                    <a:pt x="782" y="281"/>
                    <a:pt x="750" y="239"/>
                    <a:pt x="715" y="194"/>
                  </a:cubicBezTo>
                  <a:cubicBezTo>
                    <a:pt x="689" y="162"/>
                    <a:pt x="660" y="133"/>
                    <a:pt x="627" y="107"/>
                  </a:cubicBezTo>
                  <a:cubicBezTo>
                    <a:pt x="608" y="91"/>
                    <a:pt x="586" y="75"/>
                    <a:pt x="563" y="59"/>
                  </a:cubicBezTo>
                  <a:cubicBezTo>
                    <a:pt x="541" y="43"/>
                    <a:pt x="511" y="33"/>
                    <a:pt x="486" y="23"/>
                  </a:cubicBezTo>
                  <a:cubicBezTo>
                    <a:pt x="447" y="7"/>
                    <a:pt x="399" y="4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8"/>
          <p:cNvGrpSpPr/>
          <p:nvPr/>
        </p:nvGrpSpPr>
        <p:grpSpPr>
          <a:xfrm>
            <a:off x="5315709" y="2056134"/>
            <a:ext cx="2480290" cy="1771306"/>
            <a:chOff x="5315709" y="2056134"/>
            <a:chExt cx="2480290" cy="1771306"/>
          </a:xfrm>
        </p:grpSpPr>
        <p:sp>
          <p:nvSpPr>
            <p:cNvPr id="710" name="Google Shape;710;p28"/>
            <p:cNvSpPr/>
            <p:nvPr/>
          </p:nvSpPr>
          <p:spPr>
            <a:xfrm rot="5400000">
              <a:off x="6527556" y="1966914"/>
              <a:ext cx="1179224" cy="1357662"/>
            </a:xfrm>
            <a:custGeom>
              <a:avLst/>
              <a:gdLst/>
              <a:ahLst/>
              <a:cxnLst/>
              <a:rect l="l" t="t" r="r" b="b"/>
              <a:pathLst>
                <a:path w="9100" h="10477" extrusionOk="0">
                  <a:moveTo>
                    <a:pt x="4651" y="0"/>
                  </a:moveTo>
                  <a:cubicBezTo>
                    <a:pt x="4494" y="0"/>
                    <a:pt x="4326" y="7"/>
                    <a:pt x="4162" y="20"/>
                  </a:cubicBezTo>
                  <a:cubicBezTo>
                    <a:pt x="3628" y="54"/>
                    <a:pt x="3074" y="151"/>
                    <a:pt x="2511" y="309"/>
                  </a:cubicBezTo>
                  <a:cubicBezTo>
                    <a:pt x="2028" y="441"/>
                    <a:pt x="1571" y="608"/>
                    <a:pt x="1149" y="808"/>
                  </a:cubicBezTo>
                  <a:cubicBezTo>
                    <a:pt x="712" y="1014"/>
                    <a:pt x="348" y="1236"/>
                    <a:pt x="36" y="1490"/>
                  </a:cubicBezTo>
                  <a:cubicBezTo>
                    <a:pt x="14" y="1510"/>
                    <a:pt x="0" y="1541"/>
                    <a:pt x="7" y="1574"/>
                  </a:cubicBezTo>
                  <a:cubicBezTo>
                    <a:pt x="4" y="1590"/>
                    <a:pt x="7" y="1606"/>
                    <a:pt x="14" y="1623"/>
                  </a:cubicBezTo>
                  <a:lnTo>
                    <a:pt x="622" y="3086"/>
                  </a:lnTo>
                  <a:lnTo>
                    <a:pt x="1484" y="5160"/>
                  </a:lnTo>
                  <a:lnTo>
                    <a:pt x="2440" y="7448"/>
                  </a:lnTo>
                  <a:lnTo>
                    <a:pt x="2994" y="8783"/>
                  </a:lnTo>
                  <a:lnTo>
                    <a:pt x="3184" y="9241"/>
                  </a:lnTo>
                  <a:lnTo>
                    <a:pt x="3640" y="10335"/>
                  </a:lnTo>
                  <a:cubicBezTo>
                    <a:pt x="3647" y="10348"/>
                    <a:pt x="3657" y="10358"/>
                    <a:pt x="3670" y="10367"/>
                  </a:cubicBezTo>
                  <a:cubicBezTo>
                    <a:pt x="3689" y="10396"/>
                    <a:pt x="3708" y="10402"/>
                    <a:pt x="3731" y="10405"/>
                  </a:cubicBezTo>
                  <a:cubicBezTo>
                    <a:pt x="3956" y="10454"/>
                    <a:pt x="4197" y="10477"/>
                    <a:pt x="4448" y="10477"/>
                  </a:cubicBezTo>
                  <a:cubicBezTo>
                    <a:pt x="4561" y="10477"/>
                    <a:pt x="4677" y="10473"/>
                    <a:pt x="4796" y="10463"/>
                  </a:cubicBezTo>
                  <a:cubicBezTo>
                    <a:pt x="5115" y="10441"/>
                    <a:pt x="5449" y="10380"/>
                    <a:pt x="5823" y="10283"/>
                  </a:cubicBezTo>
                  <a:cubicBezTo>
                    <a:pt x="6151" y="10197"/>
                    <a:pt x="6473" y="10087"/>
                    <a:pt x="6782" y="9952"/>
                  </a:cubicBezTo>
                  <a:cubicBezTo>
                    <a:pt x="7085" y="9823"/>
                    <a:pt x="7384" y="9662"/>
                    <a:pt x="7673" y="9472"/>
                  </a:cubicBezTo>
                  <a:lnTo>
                    <a:pt x="7693" y="9463"/>
                  </a:lnTo>
                  <a:cubicBezTo>
                    <a:pt x="7944" y="9302"/>
                    <a:pt x="8202" y="9135"/>
                    <a:pt x="8440" y="8948"/>
                  </a:cubicBezTo>
                  <a:cubicBezTo>
                    <a:pt x="8723" y="8725"/>
                    <a:pt x="8936" y="8501"/>
                    <a:pt x="9083" y="8262"/>
                  </a:cubicBezTo>
                  <a:cubicBezTo>
                    <a:pt x="9096" y="8239"/>
                    <a:pt x="9099" y="8214"/>
                    <a:pt x="9093" y="8188"/>
                  </a:cubicBezTo>
                  <a:cubicBezTo>
                    <a:pt x="9093" y="8175"/>
                    <a:pt x="9090" y="8165"/>
                    <a:pt x="9086" y="8153"/>
                  </a:cubicBezTo>
                  <a:lnTo>
                    <a:pt x="9080" y="8140"/>
                  </a:lnTo>
                  <a:lnTo>
                    <a:pt x="8150" y="5903"/>
                  </a:lnTo>
                  <a:lnTo>
                    <a:pt x="7877" y="5249"/>
                  </a:lnTo>
                  <a:lnTo>
                    <a:pt x="7120" y="3428"/>
                  </a:lnTo>
                  <a:lnTo>
                    <a:pt x="6360" y="1606"/>
                  </a:lnTo>
                  <a:cubicBezTo>
                    <a:pt x="6158" y="1120"/>
                    <a:pt x="5955" y="634"/>
                    <a:pt x="5752" y="151"/>
                  </a:cubicBezTo>
                  <a:cubicBezTo>
                    <a:pt x="5739" y="119"/>
                    <a:pt x="5711" y="100"/>
                    <a:pt x="5675" y="100"/>
                  </a:cubicBezTo>
                  <a:cubicBezTo>
                    <a:pt x="5356" y="35"/>
                    <a:pt x="5025" y="0"/>
                    <a:pt x="4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 rot="5400000">
              <a:off x="6235005" y="2732051"/>
              <a:ext cx="706627" cy="300767"/>
            </a:xfrm>
            <a:custGeom>
              <a:avLst/>
              <a:gdLst/>
              <a:ahLst/>
              <a:cxnLst/>
              <a:rect l="l" t="t" r="r" b="b"/>
              <a:pathLst>
                <a:path w="5453" h="2321" extrusionOk="0">
                  <a:moveTo>
                    <a:pt x="4806" y="0"/>
                  </a:moveTo>
                  <a:cubicBezTo>
                    <a:pt x="4197" y="16"/>
                    <a:pt x="3592" y="122"/>
                    <a:pt x="3010" y="293"/>
                  </a:cubicBezTo>
                  <a:lnTo>
                    <a:pt x="3019" y="293"/>
                  </a:lnTo>
                  <a:cubicBezTo>
                    <a:pt x="2414" y="474"/>
                    <a:pt x="1832" y="725"/>
                    <a:pt x="1297" y="1059"/>
                  </a:cubicBezTo>
                  <a:lnTo>
                    <a:pt x="1300" y="1056"/>
                  </a:lnTo>
                  <a:lnTo>
                    <a:pt x="1300" y="1056"/>
                  </a:lnTo>
                  <a:cubicBezTo>
                    <a:pt x="905" y="1304"/>
                    <a:pt x="538" y="1594"/>
                    <a:pt x="219" y="1934"/>
                  </a:cubicBezTo>
                  <a:lnTo>
                    <a:pt x="216" y="1937"/>
                  </a:lnTo>
                  <a:cubicBezTo>
                    <a:pt x="139" y="2022"/>
                    <a:pt x="68" y="2105"/>
                    <a:pt x="0" y="2192"/>
                  </a:cubicBezTo>
                  <a:cubicBezTo>
                    <a:pt x="3" y="2199"/>
                    <a:pt x="10" y="2205"/>
                    <a:pt x="20" y="2212"/>
                  </a:cubicBezTo>
                  <a:cubicBezTo>
                    <a:pt x="39" y="2237"/>
                    <a:pt x="55" y="2243"/>
                    <a:pt x="81" y="2250"/>
                  </a:cubicBezTo>
                  <a:cubicBezTo>
                    <a:pt x="303" y="2298"/>
                    <a:pt x="544" y="2321"/>
                    <a:pt x="798" y="2321"/>
                  </a:cubicBezTo>
                  <a:cubicBezTo>
                    <a:pt x="905" y="2321"/>
                    <a:pt x="1024" y="2318"/>
                    <a:pt x="1149" y="2308"/>
                  </a:cubicBezTo>
                  <a:cubicBezTo>
                    <a:pt x="1465" y="2282"/>
                    <a:pt x="1799" y="2224"/>
                    <a:pt x="2173" y="2128"/>
                  </a:cubicBezTo>
                  <a:cubicBezTo>
                    <a:pt x="2505" y="2041"/>
                    <a:pt x="2826" y="1928"/>
                    <a:pt x="3132" y="1796"/>
                  </a:cubicBezTo>
                  <a:cubicBezTo>
                    <a:pt x="3435" y="1667"/>
                    <a:pt x="3734" y="1506"/>
                    <a:pt x="4026" y="1316"/>
                  </a:cubicBezTo>
                  <a:lnTo>
                    <a:pt x="4046" y="1304"/>
                  </a:lnTo>
                  <a:cubicBezTo>
                    <a:pt x="4294" y="1143"/>
                    <a:pt x="4552" y="976"/>
                    <a:pt x="4790" y="792"/>
                  </a:cubicBezTo>
                  <a:cubicBezTo>
                    <a:pt x="5076" y="566"/>
                    <a:pt x="5286" y="345"/>
                    <a:pt x="5433" y="107"/>
                  </a:cubicBezTo>
                  <a:cubicBezTo>
                    <a:pt x="5449" y="80"/>
                    <a:pt x="5452" y="55"/>
                    <a:pt x="5446" y="29"/>
                  </a:cubicBezTo>
                  <a:lnTo>
                    <a:pt x="5446" y="23"/>
                  </a:lnTo>
                  <a:cubicBezTo>
                    <a:pt x="5279" y="6"/>
                    <a:pt x="5112" y="0"/>
                    <a:pt x="49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 rot="5400000">
              <a:off x="6145979" y="2657151"/>
              <a:ext cx="553198" cy="515619"/>
            </a:xfrm>
            <a:custGeom>
              <a:avLst/>
              <a:gdLst/>
              <a:ahLst/>
              <a:cxnLst/>
              <a:rect l="l" t="t" r="r" b="b"/>
              <a:pathLst>
                <a:path w="4269" h="3979" extrusionOk="0">
                  <a:moveTo>
                    <a:pt x="3859" y="0"/>
                  </a:moveTo>
                  <a:cubicBezTo>
                    <a:pt x="3428" y="4"/>
                    <a:pt x="2997" y="55"/>
                    <a:pt x="2576" y="152"/>
                  </a:cubicBezTo>
                  <a:lnTo>
                    <a:pt x="2572" y="152"/>
                  </a:lnTo>
                  <a:cubicBezTo>
                    <a:pt x="2314" y="213"/>
                    <a:pt x="2063" y="287"/>
                    <a:pt x="1819" y="381"/>
                  </a:cubicBezTo>
                  <a:cubicBezTo>
                    <a:pt x="1574" y="474"/>
                    <a:pt x="1333" y="580"/>
                    <a:pt x="1102" y="706"/>
                  </a:cubicBezTo>
                  <a:cubicBezTo>
                    <a:pt x="905" y="808"/>
                    <a:pt x="715" y="927"/>
                    <a:pt x="532" y="1060"/>
                  </a:cubicBezTo>
                  <a:cubicBezTo>
                    <a:pt x="352" y="1189"/>
                    <a:pt x="178" y="1330"/>
                    <a:pt x="16" y="1484"/>
                  </a:cubicBezTo>
                  <a:lnTo>
                    <a:pt x="23" y="1478"/>
                  </a:lnTo>
                  <a:lnTo>
                    <a:pt x="23" y="1478"/>
                  </a:lnTo>
                  <a:cubicBezTo>
                    <a:pt x="16" y="1484"/>
                    <a:pt x="10" y="1491"/>
                    <a:pt x="1" y="1498"/>
                  </a:cubicBezTo>
                  <a:cubicBezTo>
                    <a:pt x="4" y="1507"/>
                    <a:pt x="7" y="1514"/>
                    <a:pt x="10" y="1523"/>
                  </a:cubicBezTo>
                  <a:cubicBezTo>
                    <a:pt x="252" y="2019"/>
                    <a:pt x="496" y="2444"/>
                    <a:pt x="763" y="2817"/>
                  </a:cubicBezTo>
                  <a:cubicBezTo>
                    <a:pt x="924" y="3049"/>
                    <a:pt x="1089" y="3245"/>
                    <a:pt x="1262" y="3423"/>
                  </a:cubicBezTo>
                  <a:cubicBezTo>
                    <a:pt x="1452" y="3619"/>
                    <a:pt x="1642" y="3773"/>
                    <a:pt x="1842" y="3892"/>
                  </a:cubicBezTo>
                  <a:cubicBezTo>
                    <a:pt x="1893" y="3925"/>
                    <a:pt x="1948" y="3953"/>
                    <a:pt x="1999" y="3979"/>
                  </a:cubicBezTo>
                  <a:cubicBezTo>
                    <a:pt x="2051" y="3976"/>
                    <a:pt x="2102" y="3973"/>
                    <a:pt x="2151" y="3969"/>
                  </a:cubicBezTo>
                  <a:lnTo>
                    <a:pt x="2144" y="3969"/>
                  </a:lnTo>
                  <a:cubicBezTo>
                    <a:pt x="2318" y="3953"/>
                    <a:pt x="2488" y="3928"/>
                    <a:pt x="2659" y="3892"/>
                  </a:cubicBezTo>
                  <a:cubicBezTo>
                    <a:pt x="2823" y="3857"/>
                    <a:pt x="2981" y="3809"/>
                    <a:pt x="3139" y="3751"/>
                  </a:cubicBezTo>
                  <a:lnTo>
                    <a:pt x="3142" y="3751"/>
                  </a:lnTo>
                  <a:cubicBezTo>
                    <a:pt x="3203" y="3728"/>
                    <a:pt x="3268" y="3702"/>
                    <a:pt x="3329" y="3674"/>
                  </a:cubicBezTo>
                  <a:cubicBezTo>
                    <a:pt x="3403" y="3638"/>
                    <a:pt x="3477" y="3596"/>
                    <a:pt x="3547" y="3554"/>
                  </a:cubicBezTo>
                  <a:cubicBezTo>
                    <a:pt x="3657" y="3487"/>
                    <a:pt x="3763" y="3412"/>
                    <a:pt x="3866" y="3332"/>
                  </a:cubicBezTo>
                  <a:lnTo>
                    <a:pt x="3863" y="3332"/>
                  </a:lnTo>
                  <a:cubicBezTo>
                    <a:pt x="3947" y="3264"/>
                    <a:pt x="4027" y="3194"/>
                    <a:pt x="4101" y="3117"/>
                  </a:cubicBezTo>
                  <a:cubicBezTo>
                    <a:pt x="4127" y="3090"/>
                    <a:pt x="4153" y="3065"/>
                    <a:pt x="4178" y="3036"/>
                  </a:cubicBezTo>
                  <a:cubicBezTo>
                    <a:pt x="4223" y="2859"/>
                    <a:pt x="4249" y="2659"/>
                    <a:pt x="4259" y="2431"/>
                  </a:cubicBezTo>
                  <a:cubicBezTo>
                    <a:pt x="4269" y="2202"/>
                    <a:pt x="4256" y="1948"/>
                    <a:pt x="4223" y="1658"/>
                  </a:cubicBezTo>
                  <a:cubicBezTo>
                    <a:pt x="4175" y="1221"/>
                    <a:pt x="4079" y="751"/>
                    <a:pt x="3940" y="265"/>
                  </a:cubicBezTo>
                  <a:cubicBezTo>
                    <a:pt x="3921" y="197"/>
                    <a:pt x="3898" y="133"/>
                    <a:pt x="3879" y="65"/>
                  </a:cubicBezTo>
                  <a:cubicBezTo>
                    <a:pt x="3876" y="55"/>
                    <a:pt x="3873" y="46"/>
                    <a:pt x="3869" y="39"/>
                  </a:cubicBezTo>
                  <a:cubicBezTo>
                    <a:pt x="3869" y="27"/>
                    <a:pt x="3866" y="14"/>
                    <a:pt x="3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 rot="5400000">
              <a:off x="6660690" y="2972043"/>
              <a:ext cx="130" cy="1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 rot="5400000">
              <a:off x="6085458" y="2978782"/>
              <a:ext cx="277960" cy="119348"/>
            </a:xfrm>
            <a:custGeom>
              <a:avLst/>
              <a:gdLst/>
              <a:ahLst/>
              <a:cxnLst/>
              <a:rect l="l" t="t" r="r" b="b"/>
              <a:pathLst>
                <a:path w="2145" h="921" extrusionOk="0">
                  <a:moveTo>
                    <a:pt x="2144" y="1"/>
                  </a:moveTo>
                  <a:cubicBezTo>
                    <a:pt x="2037" y="10"/>
                    <a:pt x="1932" y="20"/>
                    <a:pt x="1825" y="36"/>
                  </a:cubicBezTo>
                  <a:lnTo>
                    <a:pt x="1829" y="36"/>
                  </a:lnTo>
                  <a:cubicBezTo>
                    <a:pt x="1501" y="90"/>
                    <a:pt x="1179" y="181"/>
                    <a:pt x="873" y="316"/>
                  </a:cubicBezTo>
                  <a:lnTo>
                    <a:pt x="876" y="316"/>
                  </a:lnTo>
                  <a:cubicBezTo>
                    <a:pt x="757" y="371"/>
                    <a:pt x="644" y="429"/>
                    <a:pt x="535" y="493"/>
                  </a:cubicBezTo>
                  <a:cubicBezTo>
                    <a:pt x="425" y="561"/>
                    <a:pt x="319" y="631"/>
                    <a:pt x="222" y="712"/>
                  </a:cubicBezTo>
                  <a:lnTo>
                    <a:pt x="226" y="708"/>
                  </a:lnTo>
                  <a:lnTo>
                    <a:pt x="226" y="708"/>
                  </a:lnTo>
                  <a:cubicBezTo>
                    <a:pt x="155" y="766"/>
                    <a:pt x="84" y="831"/>
                    <a:pt x="20" y="898"/>
                  </a:cubicBezTo>
                  <a:cubicBezTo>
                    <a:pt x="14" y="905"/>
                    <a:pt x="7" y="915"/>
                    <a:pt x="0" y="921"/>
                  </a:cubicBezTo>
                  <a:cubicBezTo>
                    <a:pt x="45" y="918"/>
                    <a:pt x="91" y="915"/>
                    <a:pt x="136" y="911"/>
                  </a:cubicBezTo>
                  <a:lnTo>
                    <a:pt x="129" y="911"/>
                  </a:lnTo>
                  <a:cubicBezTo>
                    <a:pt x="303" y="895"/>
                    <a:pt x="473" y="873"/>
                    <a:pt x="644" y="834"/>
                  </a:cubicBezTo>
                  <a:cubicBezTo>
                    <a:pt x="805" y="799"/>
                    <a:pt x="966" y="751"/>
                    <a:pt x="1121" y="693"/>
                  </a:cubicBezTo>
                  <a:lnTo>
                    <a:pt x="1127" y="693"/>
                  </a:lnTo>
                  <a:cubicBezTo>
                    <a:pt x="1188" y="670"/>
                    <a:pt x="1250" y="644"/>
                    <a:pt x="1308" y="619"/>
                  </a:cubicBezTo>
                  <a:cubicBezTo>
                    <a:pt x="1385" y="580"/>
                    <a:pt x="1458" y="538"/>
                    <a:pt x="1532" y="496"/>
                  </a:cubicBezTo>
                  <a:cubicBezTo>
                    <a:pt x="1642" y="429"/>
                    <a:pt x="1748" y="354"/>
                    <a:pt x="1851" y="274"/>
                  </a:cubicBezTo>
                  <a:lnTo>
                    <a:pt x="1848" y="274"/>
                  </a:lnTo>
                  <a:cubicBezTo>
                    <a:pt x="1932" y="206"/>
                    <a:pt x="2012" y="136"/>
                    <a:pt x="2086" y="5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 rot="5400000">
              <a:off x="6118108" y="3121200"/>
              <a:ext cx="130" cy="1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 rot="5400000">
              <a:off x="6118108" y="3121200"/>
              <a:ext cx="130" cy="1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 rot="5400000">
              <a:off x="6117914" y="3121006"/>
              <a:ext cx="518" cy="130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 rot="5400000">
              <a:off x="7149434" y="2138745"/>
              <a:ext cx="501494" cy="778417"/>
            </a:xfrm>
            <a:custGeom>
              <a:avLst/>
              <a:gdLst/>
              <a:ahLst/>
              <a:cxnLst/>
              <a:rect l="l" t="t" r="r" b="b"/>
              <a:pathLst>
                <a:path w="3870" h="6007" extrusionOk="0">
                  <a:moveTo>
                    <a:pt x="367" y="2772"/>
                  </a:moveTo>
                  <a:cubicBezTo>
                    <a:pt x="367" y="2775"/>
                    <a:pt x="367" y="2778"/>
                    <a:pt x="370" y="2781"/>
                  </a:cubicBezTo>
                  <a:cubicBezTo>
                    <a:pt x="369" y="2778"/>
                    <a:pt x="368" y="2775"/>
                    <a:pt x="367" y="2772"/>
                  </a:cubicBezTo>
                  <a:close/>
                  <a:moveTo>
                    <a:pt x="2038" y="5537"/>
                  </a:moveTo>
                  <a:cubicBezTo>
                    <a:pt x="2039" y="5537"/>
                    <a:pt x="2040" y="5537"/>
                    <a:pt x="2041" y="5539"/>
                  </a:cubicBezTo>
                  <a:lnTo>
                    <a:pt x="2041" y="5539"/>
                  </a:lnTo>
                  <a:cubicBezTo>
                    <a:pt x="2040" y="5538"/>
                    <a:pt x="2039" y="5537"/>
                    <a:pt x="2038" y="5537"/>
                  </a:cubicBezTo>
                  <a:close/>
                  <a:moveTo>
                    <a:pt x="2518" y="5871"/>
                  </a:moveTo>
                  <a:cubicBezTo>
                    <a:pt x="2518" y="5874"/>
                    <a:pt x="2520" y="5874"/>
                    <a:pt x="2523" y="5874"/>
                  </a:cubicBezTo>
                  <a:lnTo>
                    <a:pt x="2523" y="5874"/>
                  </a:lnTo>
                  <a:cubicBezTo>
                    <a:pt x="2521" y="5873"/>
                    <a:pt x="2519" y="5872"/>
                    <a:pt x="2518" y="5871"/>
                  </a:cubicBezTo>
                  <a:close/>
                  <a:moveTo>
                    <a:pt x="2086" y="0"/>
                  </a:moveTo>
                  <a:cubicBezTo>
                    <a:pt x="1668" y="49"/>
                    <a:pt x="1239" y="135"/>
                    <a:pt x="805" y="254"/>
                  </a:cubicBezTo>
                  <a:cubicBezTo>
                    <a:pt x="535" y="329"/>
                    <a:pt x="270" y="416"/>
                    <a:pt x="16" y="509"/>
                  </a:cubicBezTo>
                  <a:cubicBezTo>
                    <a:pt x="0" y="686"/>
                    <a:pt x="3" y="863"/>
                    <a:pt x="13" y="1040"/>
                  </a:cubicBezTo>
                  <a:cubicBezTo>
                    <a:pt x="45" y="1629"/>
                    <a:pt x="179" y="2212"/>
                    <a:pt x="367" y="2772"/>
                  </a:cubicBezTo>
                  <a:lnTo>
                    <a:pt x="367" y="2772"/>
                  </a:lnTo>
                  <a:cubicBezTo>
                    <a:pt x="367" y="2772"/>
                    <a:pt x="367" y="2772"/>
                    <a:pt x="367" y="2772"/>
                  </a:cubicBezTo>
                  <a:lnTo>
                    <a:pt x="367" y="2772"/>
                  </a:lnTo>
                  <a:cubicBezTo>
                    <a:pt x="480" y="3106"/>
                    <a:pt x="612" y="3435"/>
                    <a:pt x="766" y="3754"/>
                  </a:cubicBezTo>
                  <a:cubicBezTo>
                    <a:pt x="914" y="4055"/>
                    <a:pt x="1080" y="4350"/>
                    <a:pt x="1266" y="4629"/>
                  </a:cubicBezTo>
                  <a:lnTo>
                    <a:pt x="1266" y="4629"/>
                  </a:lnTo>
                  <a:cubicBezTo>
                    <a:pt x="1266" y="4629"/>
                    <a:pt x="1266" y="4629"/>
                    <a:pt x="1265" y="4629"/>
                  </a:cubicBezTo>
                  <a:lnTo>
                    <a:pt x="1265" y="4629"/>
                  </a:lnTo>
                  <a:cubicBezTo>
                    <a:pt x="1487" y="4957"/>
                    <a:pt x="1738" y="5269"/>
                    <a:pt x="2038" y="5537"/>
                  </a:cubicBezTo>
                  <a:lnTo>
                    <a:pt x="2035" y="5534"/>
                  </a:lnTo>
                  <a:lnTo>
                    <a:pt x="2035" y="5534"/>
                  </a:lnTo>
                  <a:cubicBezTo>
                    <a:pt x="2036" y="5535"/>
                    <a:pt x="2037" y="5536"/>
                    <a:pt x="2038" y="5537"/>
                  </a:cubicBezTo>
                  <a:lnTo>
                    <a:pt x="2038" y="5537"/>
                  </a:lnTo>
                  <a:cubicBezTo>
                    <a:pt x="2038" y="5537"/>
                    <a:pt x="2038" y="5537"/>
                    <a:pt x="2038" y="5537"/>
                  </a:cubicBezTo>
                  <a:lnTo>
                    <a:pt x="2038" y="5537"/>
                  </a:lnTo>
                  <a:lnTo>
                    <a:pt x="2041" y="5540"/>
                  </a:lnTo>
                  <a:cubicBezTo>
                    <a:pt x="2041" y="5539"/>
                    <a:pt x="2041" y="5539"/>
                    <a:pt x="2041" y="5539"/>
                  </a:cubicBezTo>
                  <a:lnTo>
                    <a:pt x="2041" y="5539"/>
                  </a:lnTo>
                  <a:cubicBezTo>
                    <a:pt x="2119" y="5607"/>
                    <a:pt x="2198" y="5673"/>
                    <a:pt x="2282" y="5730"/>
                  </a:cubicBezTo>
                  <a:cubicBezTo>
                    <a:pt x="2359" y="5785"/>
                    <a:pt x="2440" y="5832"/>
                    <a:pt x="2524" y="5874"/>
                  </a:cubicBezTo>
                  <a:cubicBezTo>
                    <a:pt x="2524" y="5874"/>
                    <a:pt x="2523" y="5874"/>
                    <a:pt x="2523" y="5874"/>
                  </a:cubicBezTo>
                  <a:lnTo>
                    <a:pt x="2523" y="5874"/>
                  </a:lnTo>
                  <a:cubicBezTo>
                    <a:pt x="2570" y="5899"/>
                    <a:pt x="2619" y="5920"/>
                    <a:pt x="2668" y="5939"/>
                  </a:cubicBezTo>
                  <a:cubicBezTo>
                    <a:pt x="2723" y="5961"/>
                    <a:pt x="2781" y="5978"/>
                    <a:pt x="2839" y="5990"/>
                  </a:cubicBezTo>
                  <a:cubicBezTo>
                    <a:pt x="2838" y="5989"/>
                    <a:pt x="2837" y="5988"/>
                    <a:pt x="2836" y="5987"/>
                  </a:cubicBezTo>
                  <a:lnTo>
                    <a:pt x="2836" y="5987"/>
                  </a:lnTo>
                  <a:cubicBezTo>
                    <a:pt x="2854" y="5990"/>
                    <a:pt x="2872" y="5994"/>
                    <a:pt x="2891" y="5997"/>
                  </a:cubicBezTo>
                  <a:cubicBezTo>
                    <a:pt x="2894" y="5997"/>
                    <a:pt x="2894" y="5997"/>
                    <a:pt x="2897" y="6000"/>
                  </a:cubicBezTo>
                  <a:lnTo>
                    <a:pt x="2910" y="6000"/>
                  </a:lnTo>
                  <a:cubicBezTo>
                    <a:pt x="2926" y="6003"/>
                    <a:pt x="2939" y="6003"/>
                    <a:pt x="2955" y="6003"/>
                  </a:cubicBezTo>
                  <a:cubicBezTo>
                    <a:pt x="2968" y="6006"/>
                    <a:pt x="2981" y="6006"/>
                    <a:pt x="2993" y="6006"/>
                  </a:cubicBezTo>
                  <a:lnTo>
                    <a:pt x="3048" y="6006"/>
                  </a:lnTo>
                  <a:cubicBezTo>
                    <a:pt x="3058" y="6003"/>
                    <a:pt x="3068" y="6003"/>
                    <a:pt x="3074" y="6003"/>
                  </a:cubicBezTo>
                  <a:cubicBezTo>
                    <a:pt x="3100" y="6000"/>
                    <a:pt x="3125" y="5997"/>
                    <a:pt x="3148" y="5990"/>
                  </a:cubicBezTo>
                  <a:cubicBezTo>
                    <a:pt x="3158" y="5990"/>
                    <a:pt x="3167" y="5987"/>
                    <a:pt x="3177" y="5984"/>
                  </a:cubicBezTo>
                  <a:cubicBezTo>
                    <a:pt x="3186" y="5984"/>
                    <a:pt x="3193" y="5981"/>
                    <a:pt x="3203" y="5978"/>
                  </a:cubicBezTo>
                  <a:cubicBezTo>
                    <a:pt x="3209" y="5975"/>
                    <a:pt x="3219" y="5975"/>
                    <a:pt x="3225" y="5971"/>
                  </a:cubicBezTo>
                  <a:cubicBezTo>
                    <a:pt x="3232" y="5968"/>
                    <a:pt x="3241" y="5965"/>
                    <a:pt x="3248" y="5965"/>
                  </a:cubicBezTo>
                  <a:lnTo>
                    <a:pt x="3248" y="5961"/>
                  </a:lnTo>
                  <a:lnTo>
                    <a:pt x="3254" y="5961"/>
                  </a:lnTo>
                  <a:cubicBezTo>
                    <a:pt x="3261" y="5958"/>
                    <a:pt x="3267" y="5955"/>
                    <a:pt x="3274" y="5951"/>
                  </a:cubicBezTo>
                  <a:lnTo>
                    <a:pt x="3277" y="5951"/>
                  </a:lnTo>
                  <a:lnTo>
                    <a:pt x="3280" y="5948"/>
                  </a:lnTo>
                  <a:cubicBezTo>
                    <a:pt x="3286" y="5948"/>
                    <a:pt x="3293" y="5945"/>
                    <a:pt x="3299" y="5942"/>
                  </a:cubicBezTo>
                  <a:cubicBezTo>
                    <a:pt x="3312" y="5936"/>
                    <a:pt x="3329" y="5926"/>
                    <a:pt x="3341" y="5920"/>
                  </a:cubicBezTo>
                  <a:cubicBezTo>
                    <a:pt x="3354" y="5910"/>
                    <a:pt x="3370" y="5900"/>
                    <a:pt x="3383" y="5893"/>
                  </a:cubicBezTo>
                  <a:cubicBezTo>
                    <a:pt x="3390" y="5887"/>
                    <a:pt x="3396" y="5884"/>
                    <a:pt x="3402" y="5878"/>
                  </a:cubicBezTo>
                  <a:cubicBezTo>
                    <a:pt x="3421" y="5865"/>
                    <a:pt x="3441" y="5849"/>
                    <a:pt x="3460" y="5832"/>
                  </a:cubicBezTo>
                  <a:cubicBezTo>
                    <a:pt x="3464" y="5829"/>
                    <a:pt x="3467" y="5826"/>
                    <a:pt x="3470" y="5823"/>
                  </a:cubicBezTo>
                  <a:cubicBezTo>
                    <a:pt x="3492" y="5804"/>
                    <a:pt x="3512" y="5781"/>
                    <a:pt x="3531" y="5758"/>
                  </a:cubicBezTo>
                  <a:cubicBezTo>
                    <a:pt x="3534" y="5758"/>
                    <a:pt x="3534" y="5755"/>
                    <a:pt x="3537" y="5752"/>
                  </a:cubicBezTo>
                  <a:cubicBezTo>
                    <a:pt x="3560" y="5727"/>
                    <a:pt x="3580" y="5697"/>
                    <a:pt x="3599" y="5669"/>
                  </a:cubicBezTo>
                  <a:cubicBezTo>
                    <a:pt x="3602" y="5662"/>
                    <a:pt x="3605" y="5659"/>
                    <a:pt x="3608" y="5656"/>
                  </a:cubicBezTo>
                  <a:cubicBezTo>
                    <a:pt x="3624" y="5627"/>
                    <a:pt x="3644" y="5601"/>
                    <a:pt x="3657" y="5572"/>
                  </a:cubicBezTo>
                  <a:cubicBezTo>
                    <a:pt x="3660" y="5565"/>
                    <a:pt x="3663" y="5562"/>
                    <a:pt x="3666" y="5556"/>
                  </a:cubicBezTo>
                  <a:cubicBezTo>
                    <a:pt x="3672" y="5543"/>
                    <a:pt x="3679" y="5527"/>
                    <a:pt x="3685" y="5514"/>
                  </a:cubicBezTo>
                  <a:cubicBezTo>
                    <a:pt x="3708" y="5459"/>
                    <a:pt x="3730" y="5404"/>
                    <a:pt x="3750" y="5350"/>
                  </a:cubicBezTo>
                  <a:cubicBezTo>
                    <a:pt x="3760" y="5321"/>
                    <a:pt x="3769" y="5289"/>
                    <a:pt x="3776" y="5260"/>
                  </a:cubicBezTo>
                  <a:cubicBezTo>
                    <a:pt x="3788" y="5218"/>
                    <a:pt x="3798" y="5176"/>
                    <a:pt x="3808" y="5134"/>
                  </a:cubicBezTo>
                  <a:lnTo>
                    <a:pt x="3808" y="5125"/>
                  </a:lnTo>
                  <a:cubicBezTo>
                    <a:pt x="3808" y="5121"/>
                    <a:pt x="3811" y="5121"/>
                    <a:pt x="3811" y="5121"/>
                  </a:cubicBezTo>
                  <a:cubicBezTo>
                    <a:pt x="3811" y="5112"/>
                    <a:pt x="3815" y="5106"/>
                    <a:pt x="3815" y="5096"/>
                  </a:cubicBezTo>
                  <a:lnTo>
                    <a:pt x="3815" y="5092"/>
                  </a:lnTo>
                  <a:cubicBezTo>
                    <a:pt x="3818" y="5082"/>
                    <a:pt x="3818" y="5076"/>
                    <a:pt x="3821" y="5067"/>
                  </a:cubicBezTo>
                  <a:lnTo>
                    <a:pt x="3821" y="5063"/>
                  </a:lnTo>
                  <a:cubicBezTo>
                    <a:pt x="3821" y="5057"/>
                    <a:pt x="3824" y="5048"/>
                    <a:pt x="3824" y="5041"/>
                  </a:cubicBezTo>
                  <a:lnTo>
                    <a:pt x="3824" y="5034"/>
                  </a:lnTo>
                  <a:cubicBezTo>
                    <a:pt x="3827" y="5028"/>
                    <a:pt x="3827" y="5018"/>
                    <a:pt x="3831" y="5009"/>
                  </a:cubicBezTo>
                  <a:cubicBezTo>
                    <a:pt x="3831" y="4999"/>
                    <a:pt x="3834" y="4990"/>
                    <a:pt x="3834" y="4980"/>
                  </a:cubicBezTo>
                  <a:cubicBezTo>
                    <a:pt x="3850" y="4870"/>
                    <a:pt x="3859" y="4758"/>
                    <a:pt x="3862" y="4645"/>
                  </a:cubicBezTo>
                  <a:lnTo>
                    <a:pt x="3862" y="4638"/>
                  </a:lnTo>
                  <a:cubicBezTo>
                    <a:pt x="3862" y="4632"/>
                    <a:pt x="3862" y="4629"/>
                    <a:pt x="3865" y="4623"/>
                  </a:cubicBezTo>
                  <a:lnTo>
                    <a:pt x="3865" y="4610"/>
                  </a:lnTo>
                  <a:lnTo>
                    <a:pt x="3865" y="4596"/>
                  </a:lnTo>
                  <a:lnTo>
                    <a:pt x="3865" y="4580"/>
                  </a:lnTo>
                  <a:lnTo>
                    <a:pt x="3865" y="4574"/>
                  </a:lnTo>
                  <a:cubicBezTo>
                    <a:pt x="3869" y="4464"/>
                    <a:pt x="3865" y="4352"/>
                    <a:pt x="3859" y="4243"/>
                  </a:cubicBezTo>
                  <a:cubicBezTo>
                    <a:pt x="3843" y="3969"/>
                    <a:pt x="3804" y="3696"/>
                    <a:pt x="3750" y="3425"/>
                  </a:cubicBezTo>
                  <a:cubicBezTo>
                    <a:pt x="3750" y="3422"/>
                    <a:pt x="3750" y="3415"/>
                    <a:pt x="3747" y="3412"/>
                  </a:cubicBezTo>
                  <a:lnTo>
                    <a:pt x="3747" y="3409"/>
                  </a:lnTo>
                  <a:cubicBezTo>
                    <a:pt x="3743" y="3390"/>
                    <a:pt x="3740" y="3374"/>
                    <a:pt x="3737" y="3354"/>
                  </a:cubicBezTo>
                  <a:cubicBezTo>
                    <a:pt x="3682" y="3106"/>
                    <a:pt x="3614" y="2862"/>
                    <a:pt x="3537" y="2617"/>
                  </a:cubicBezTo>
                  <a:cubicBezTo>
                    <a:pt x="3537" y="2617"/>
                    <a:pt x="3537" y="2614"/>
                    <a:pt x="3534" y="2610"/>
                  </a:cubicBezTo>
                  <a:cubicBezTo>
                    <a:pt x="3531" y="2598"/>
                    <a:pt x="3528" y="2582"/>
                    <a:pt x="3522" y="2566"/>
                  </a:cubicBezTo>
                  <a:lnTo>
                    <a:pt x="3518" y="2559"/>
                  </a:lnTo>
                  <a:cubicBezTo>
                    <a:pt x="3515" y="2543"/>
                    <a:pt x="3509" y="2527"/>
                    <a:pt x="3502" y="2511"/>
                  </a:cubicBezTo>
                  <a:cubicBezTo>
                    <a:pt x="3390" y="2179"/>
                    <a:pt x="3258" y="1851"/>
                    <a:pt x="3103" y="1536"/>
                  </a:cubicBezTo>
                  <a:cubicBezTo>
                    <a:pt x="2955" y="1230"/>
                    <a:pt x="2788" y="934"/>
                    <a:pt x="2598" y="654"/>
                  </a:cubicBezTo>
                  <a:lnTo>
                    <a:pt x="2598" y="654"/>
                  </a:lnTo>
                  <a:cubicBezTo>
                    <a:pt x="2601" y="654"/>
                    <a:pt x="2601" y="657"/>
                    <a:pt x="2604" y="657"/>
                  </a:cubicBezTo>
                  <a:cubicBezTo>
                    <a:pt x="2446" y="428"/>
                    <a:pt x="2276" y="203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 rot="5400000">
              <a:off x="6468650" y="2602724"/>
              <a:ext cx="731637" cy="358432"/>
            </a:xfrm>
            <a:custGeom>
              <a:avLst/>
              <a:gdLst/>
              <a:ahLst/>
              <a:cxnLst/>
              <a:rect l="l" t="t" r="r" b="b"/>
              <a:pathLst>
                <a:path w="5646" h="2766" extrusionOk="0">
                  <a:moveTo>
                    <a:pt x="1016" y="1351"/>
                  </a:moveTo>
                  <a:cubicBezTo>
                    <a:pt x="1015" y="1352"/>
                    <a:pt x="1014" y="1353"/>
                    <a:pt x="1014" y="1353"/>
                  </a:cubicBezTo>
                  <a:cubicBezTo>
                    <a:pt x="1015" y="1352"/>
                    <a:pt x="1016" y="1351"/>
                    <a:pt x="1016" y="1351"/>
                  </a:cubicBezTo>
                  <a:close/>
                  <a:moveTo>
                    <a:pt x="4950" y="1"/>
                  </a:moveTo>
                  <a:cubicBezTo>
                    <a:pt x="4770" y="1"/>
                    <a:pt x="4589" y="11"/>
                    <a:pt x="4409" y="27"/>
                  </a:cubicBezTo>
                  <a:lnTo>
                    <a:pt x="4420" y="27"/>
                  </a:lnTo>
                  <a:cubicBezTo>
                    <a:pt x="4133" y="53"/>
                    <a:pt x="3846" y="97"/>
                    <a:pt x="3566" y="165"/>
                  </a:cubicBezTo>
                  <a:cubicBezTo>
                    <a:pt x="3292" y="230"/>
                    <a:pt x="3022" y="313"/>
                    <a:pt x="2759" y="410"/>
                  </a:cubicBezTo>
                  <a:cubicBezTo>
                    <a:pt x="2450" y="529"/>
                    <a:pt x="2147" y="664"/>
                    <a:pt x="1857" y="822"/>
                  </a:cubicBezTo>
                  <a:cubicBezTo>
                    <a:pt x="1565" y="982"/>
                    <a:pt x="1286" y="1158"/>
                    <a:pt x="1016" y="1351"/>
                  </a:cubicBezTo>
                  <a:lnTo>
                    <a:pt x="1016" y="1351"/>
                  </a:lnTo>
                  <a:cubicBezTo>
                    <a:pt x="1018" y="1350"/>
                    <a:pt x="1019" y="1350"/>
                    <a:pt x="1021" y="1350"/>
                  </a:cubicBezTo>
                  <a:cubicBezTo>
                    <a:pt x="776" y="1527"/>
                    <a:pt x="541" y="1717"/>
                    <a:pt x="318" y="1920"/>
                  </a:cubicBezTo>
                  <a:cubicBezTo>
                    <a:pt x="210" y="2019"/>
                    <a:pt x="103" y="2122"/>
                    <a:pt x="0" y="2229"/>
                  </a:cubicBezTo>
                  <a:lnTo>
                    <a:pt x="216" y="2746"/>
                  </a:lnTo>
                  <a:lnTo>
                    <a:pt x="222" y="2766"/>
                  </a:lnTo>
                  <a:cubicBezTo>
                    <a:pt x="538" y="2437"/>
                    <a:pt x="885" y="2145"/>
                    <a:pt x="1256" y="1884"/>
                  </a:cubicBezTo>
                  <a:cubicBezTo>
                    <a:pt x="1728" y="1549"/>
                    <a:pt x="2237" y="1263"/>
                    <a:pt x="2768" y="1038"/>
                  </a:cubicBezTo>
                  <a:cubicBezTo>
                    <a:pt x="3032" y="925"/>
                    <a:pt x="3303" y="825"/>
                    <a:pt x="3576" y="745"/>
                  </a:cubicBezTo>
                  <a:cubicBezTo>
                    <a:pt x="3846" y="664"/>
                    <a:pt x="4123" y="597"/>
                    <a:pt x="4403" y="555"/>
                  </a:cubicBezTo>
                  <a:cubicBezTo>
                    <a:pt x="4657" y="516"/>
                    <a:pt x="4915" y="494"/>
                    <a:pt x="5169" y="494"/>
                  </a:cubicBezTo>
                  <a:lnTo>
                    <a:pt x="5214" y="494"/>
                  </a:lnTo>
                  <a:cubicBezTo>
                    <a:pt x="5346" y="497"/>
                    <a:pt x="5478" y="503"/>
                    <a:pt x="5610" y="516"/>
                  </a:cubicBezTo>
                  <a:lnTo>
                    <a:pt x="5645" y="519"/>
                  </a:lnTo>
                  <a:lnTo>
                    <a:pt x="5645" y="519"/>
                  </a:lnTo>
                  <a:lnTo>
                    <a:pt x="5439" y="23"/>
                  </a:lnTo>
                  <a:cubicBezTo>
                    <a:pt x="5320" y="14"/>
                    <a:pt x="5198" y="8"/>
                    <a:pt x="5076" y="4"/>
                  </a:cubicBezTo>
                  <a:cubicBezTo>
                    <a:pt x="5034" y="1"/>
                    <a:pt x="4992" y="1"/>
                    <a:pt x="4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 rot="5400000">
              <a:off x="5966299" y="3090942"/>
              <a:ext cx="89932" cy="123754"/>
            </a:xfrm>
            <a:custGeom>
              <a:avLst/>
              <a:gdLst/>
              <a:ahLst/>
              <a:cxnLst/>
              <a:rect l="l" t="t" r="r" b="b"/>
              <a:pathLst>
                <a:path w="694" h="955" extrusionOk="0">
                  <a:moveTo>
                    <a:pt x="194" y="0"/>
                  </a:moveTo>
                  <a:cubicBezTo>
                    <a:pt x="172" y="0"/>
                    <a:pt x="145" y="7"/>
                    <a:pt x="123" y="16"/>
                  </a:cubicBezTo>
                  <a:cubicBezTo>
                    <a:pt x="40" y="58"/>
                    <a:pt x="1" y="161"/>
                    <a:pt x="43" y="245"/>
                  </a:cubicBezTo>
                  <a:cubicBezTo>
                    <a:pt x="142" y="448"/>
                    <a:pt x="242" y="653"/>
                    <a:pt x="342" y="859"/>
                  </a:cubicBezTo>
                  <a:cubicBezTo>
                    <a:pt x="372" y="919"/>
                    <a:pt x="433" y="954"/>
                    <a:pt x="496" y="954"/>
                  </a:cubicBezTo>
                  <a:cubicBezTo>
                    <a:pt x="521" y="954"/>
                    <a:pt x="546" y="949"/>
                    <a:pt x="570" y="937"/>
                  </a:cubicBezTo>
                  <a:cubicBezTo>
                    <a:pt x="654" y="898"/>
                    <a:pt x="693" y="795"/>
                    <a:pt x="651" y="711"/>
                  </a:cubicBezTo>
                  <a:cubicBezTo>
                    <a:pt x="551" y="506"/>
                    <a:pt x="451" y="299"/>
                    <a:pt x="352" y="97"/>
                  </a:cubicBezTo>
                  <a:cubicBezTo>
                    <a:pt x="319" y="35"/>
                    <a:pt x="258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 rot="5400000">
              <a:off x="5764856" y="3210225"/>
              <a:ext cx="101206" cy="119089"/>
            </a:xfrm>
            <a:custGeom>
              <a:avLst/>
              <a:gdLst/>
              <a:ahLst/>
              <a:cxnLst/>
              <a:rect l="l" t="t" r="r" b="b"/>
              <a:pathLst>
                <a:path w="781" h="919" extrusionOk="0">
                  <a:moveTo>
                    <a:pt x="197" y="0"/>
                  </a:moveTo>
                  <a:cubicBezTo>
                    <a:pt x="175" y="0"/>
                    <a:pt x="149" y="3"/>
                    <a:pt x="127" y="16"/>
                  </a:cubicBezTo>
                  <a:cubicBezTo>
                    <a:pt x="46" y="55"/>
                    <a:pt x="1" y="161"/>
                    <a:pt x="46" y="244"/>
                  </a:cubicBezTo>
                  <a:cubicBezTo>
                    <a:pt x="169" y="461"/>
                    <a:pt x="310" y="666"/>
                    <a:pt x="464" y="859"/>
                  </a:cubicBezTo>
                  <a:cubicBezTo>
                    <a:pt x="497" y="899"/>
                    <a:pt x="545" y="918"/>
                    <a:pt x="592" y="918"/>
                  </a:cubicBezTo>
                  <a:cubicBezTo>
                    <a:pt x="633" y="918"/>
                    <a:pt x="675" y="904"/>
                    <a:pt x="706" y="875"/>
                  </a:cubicBezTo>
                  <a:cubicBezTo>
                    <a:pt x="780" y="814"/>
                    <a:pt x="780" y="708"/>
                    <a:pt x="722" y="634"/>
                  </a:cubicBezTo>
                  <a:cubicBezTo>
                    <a:pt x="641" y="534"/>
                    <a:pt x="561" y="428"/>
                    <a:pt x="491" y="318"/>
                  </a:cubicBezTo>
                  <a:cubicBezTo>
                    <a:pt x="442" y="244"/>
                    <a:pt x="397" y="171"/>
                    <a:pt x="355" y="94"/>
                  </a:cubicBezTo>
                  <a:cubicBezTo>
                    <a:pt x="320" y="36"/>
                    <a:pt x="262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 rot="5400000">
              <a:off x="5570476" y="3366894"/>
              <a:ext cx="111054" cy="117793"/>
            </a:xfrm>
            <a:custGeom>
              <a:avLst/>
              <a:gdLst/>
              <a:ahLst/>
              <a:cxnLst/>
              <a:rect l="l" t="t" r="r" b="b"/>
              <a:pathLst>
                <a:path w="857" h="909" extrusionOk="0">
                  <a:moveTo>
                    <a:pt x="174" y="1"/>
                  </a:moveTo>
                  <a:cubicBezTo>
                    <a:pt x="132" y="1"/>
                    <a:pt x="93" y="17"/>
                    <a:pt x="62" y="46"/>
                  </a:cubicBezTo>
                  <a:cubicBezTo>
                    <a:pt x="29" y="75"/>
                    <a:pt x="7" y="117"/>
                    <a:pt x="4" y="158"/>
                  </a:cubicBezTo>
                  <a:cubicBezTo>
                    <a:pt x="1" y="210"/>
                    <a:pt x="20" y="245"/>
                    <a:pt x="45" y="287"/>
                  </a:cubicBezTo>
                  <a:cubicBezTo>
                    <a:pt x="187" y="490"/>
                    <a:pt x="354" y="677"/>
                    <a:pt x="531" y="851"/>
                  </a:cubicBezTo>
                  <a:cubicBezTo>
                    <a:pt x="567" y="882"/>
                    <a:pt x="599" y="905"/>
                    <a:pt x="647" y="909"/>
                  </a:cubicBezTo>
                  <a:cubicBezTo>
                    <a:pt x="651" y="909"/>
                    <a:pt x="656" y="909"/>
                    <a:pt x="660" y="909"/>
                  </a:cubicBezTo>
                  <a:cubicBezTo>
                    <a:pt x="700" y="909"/>
                    <a:pt x="741" y="895"/>
                    <a:pt x="773" y="867"/>
                  </a:cubicBezTo>
                  <a:cubicBezTo>
                    <a:pt x="840" y="809"/>
                    <a:pt x="856" y="689"/>
                    <a:pt x="788" y="625"/>
                  </a:cubicBezTo>
                  <a:cubicBezTo>
                    <a:pt x="608" y="454"/>
                    <a:pt x="445" y="268"/>
                    <a:pt x="303" y="62"/>
                  </a:cubicBezTo>
                  <a:cubicBezTo>
                    <a:pt x="280" y="26"/>
                    <a:pt x="228" y="7"/>
                    <a:pt x="187" y="4"/>
                  </a:cubicBezTo>
                  <a:cubicBezTo>
                    <a:pt x="184" y="4"/>
                    <a:pt x="181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 rot="5400000">
              <a:off x="5414713" y="3533022"/>
              <a:ext cx="120125" cy="104057"/>
            </a:xfrm>
            <a:custGeom>
              <a:avLst/>
              <a:gdLst/>
              <a:ahLst/>
              <a:cxnLst/>
              <a:rect l="l" t="t" r="r" b="b"/>
              <a:pathLst>
                <a:path w="927" h="803" extrusionOk="0">
                  <a:moveTo>
                    <a:pt x="174" y="1"/>
                  </a:moveTo>
                  <a:cubicBezTo>
                    <a:pt x="132" y="1"/>
                    <a:pt x="90" y="14"/>
                    <a:pt x="62" y="42"/>
                  </a:cubicBezTo>
                  <a:cubicBezTo>
                    <a:pt x="26" y="72"/>
                    <a:pt x="7" y="113"/>
                    <a:pt x="4" y="158"/>
                  </a:cubicBezTo>
                  <a:cubicBezTo>
                    <a:pt x="0" y="200"/>
                    <a:pt x="13" y="252"/>
                    <a:pt x="46" y="284"/>
                  </a:cubicBezTo>
                  <a:cubicBezTo>
                    <a:pt x="232" y="461"/>
                    <a:pt x="429" y="622"/>
                    <a:pt x="634" y="773"/>
                  </a:cubicBezTo>
                  <a:cubicBezTo>
                    <a:pt x="663" y="793"/>
                    <a:pt x="695" y="802"/>
                    <a:pt x="728" y="802"/>
                  </a:cubicBezTo>
                  <a:cubicBezTo>
                    <a:pt x="784" y="802"/>
                    <a:pt x="840" y="775"/>
                    <a:pt x="873" y="728"/>
                  </a:cubicBezTo>
                  <a:cubicBezTo>
                    <a:pt x="927" y="647"/>
                    <a:pt x="901" y="544"/>
                    <a:pt x="827" y="490"/>
                  </a:cubicBezTo>
                  <a:cubicBezTo>
                    <a:pt x="689" y="390"/>
                    <a:pt x="557" y="287"/>
                    <a:pt x="429" y="174"/>
                  </a:cubicBezTo>
                  <a:cubicBezTo>
                    <a:pt x="386" y="136"/>
                    <a:pt x="345" y="97"/>
                    <a:pt x="303" y="59"/>
                  </a:cubicBezTo>
                  <a:cubicBezTo>
                    <a:pt x="267" y="26"/>
                    <a:pt x="236" y="4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 rot="5400000">
              <a:off x="5296336" y="3718265"/>
              <a:ext cx="128548" cy="89802"/>
            </a:xfrm>
            <a:custGeom>
              <a:avLst/>
              <a:gdLst/>
              <a:ahLst/>
              <a:cxnLst/>
              <a:rect l="l" t="t" r="r" b="b"/>
              <a:pathLst>
                <a:path w="992" h="693" extrusionOk="0">
                  <a:moveTo>
                    <a:pt x="200" y="1"/>
                  </a:moveTo>
                  <a:cubicBezTo>
                    <a:pt x="142" y="1"/>
                    <a:pt x="87" y="27"/>
                    <a:pt x="55" y="75"/>
                  </a:cubicBezTo>
                  <a:cubicBezTo>
                    <a:pt x="1" y="152"/>
                    <a:pt x="26" y="259"/>
                    <a:pt x="100" y="314"/>
                  </a:cubicBezTo>
                  <a:cubicBezTo>
                    <a:pt x="306" y="458"/>
                    <a:pt x="528" y="577"/>
                    <a:pt x="757" y="681"/>
                  </a:cubicBezTo>
                  <a:cubicBezTo>
                    <a:pt x="775" y="689"/>
                    <a:pt x="794" y="692"/>
                    <a:pt x="813" y="692"/>
                  </a:cubicBezTo>
                  <a:cubicBezTo>
                    <a:pt x="884" y="692"/>
                    <a:pt x="953" y="641"/>
                    <a:pt x="975" y="577"/>
                  </a:cubicBezTo>
                  <a:cubicBezTo>
                    <a:pt x="992" y="532"/>
                    <a:pt x="989" y="487"/>
                    <a:pt x="969" y="445"/>
                  </a:cubicBezTo>
                  <a:cubicBezTo>
                    <a:pt x="947" y="403"/>
                    <a:pt x="914" y="378"/>
                    <a:pt x="870" y="358"/>
                  </a:cubicBezTo>
                  <a:cubicBezTo>
                    <a:pt x="821" y="336"/>
                    <a:pt x="770" y="314"/>
                    <a:pt x="721" y="287"/>
                  </a:cubicBezTo>
                  <a:cubicBezTo>
                    <a:pt x="570" y="210"/>
                    <a:pt x="429" y="127"/>
                    <a:pt x="293" y="30"/>
                  </a:cubicBezTo>
                  <a:cubicBezTo>
                    <a:pt x="265" y="11"/>
                    <a:pt x="232" y="1"/>
                    <a:pt x="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8"/>
          <p:cNvGrpSpPr/>
          <p:nvPr/>
        </p:nvGrpSpPr>
        <p:grpSpPr>
          <a:xfrm>
            <a:off x="5151502" y="-297574"/>
            <a:ext cx="2152196" cy="2112785"/>
            <a:chOff x="5380102" y="-297574"/>
            <a:chExt cx="2152196" cy="2112785"/>
          </a:xfrm>
        </p:grpSpPr>
        <p:sp>
          <p:nvSpPr>
            <p:cNvPr id="726" name="Google Shape;726;p28"/>
            <p:cNvSpPr/>
            <p:nvPr/>
          </p:nvSpPr>
          <p:spPr>
            <a:xfrm rot="8537081">
              <a:off x="5641172" y="53678"/>
              <a:ext cx="1630057" cy="1410280"/>
            </a:xfrm>
            <a:custGeom>
              <a:avLst/>
              <a:gdLst/>
              <a:ahLst/>
              <a:cxnLst/>
              <a:rect l="l" t="t" r="r" b="b"/>
              <a:pathLst>
                <a:path w="12579" h="10883" extrusionOk="0">
                  <a:moveTo>
                    <a:pt x="2923" y="0"/>
                  </a:moveTo>
                  <a:cubicBezTo>
                    <a:pt x="1948" y="2208"/>
                    <a:pt x="975" y="4416"/>
                    <a:pt x="1" y="6621"/>
                  </a:cubicBezTo>
                  <a:cubicBezTo>
                    <a:pt x="2122" y="7557"/>
                    <a:pt x="4242" y="8494"/>
                    <a:pt x="6363" y="9427"/>
                  </a:cubicBezTo>
                  <a:cubicBezTo>
                    <a:pt x="6347" y="9331"/>
                    <a:pt x="6354" y="9228"/>
                    <a:pt x="6390" y="9128"/>
                  </a:cubicBezTo>
                  <a:cubicBezTo>
                    <a:pt x="6473" y="8887"/>
                    <a:pt x="6702" y="8735"/>
                    <a:pt x="6946" y="8735"/>
                  </a:cubicBezTo>
                  <a:cubicBezTo>
                    <a:pt x="7011" y="8735"/>
                    <a:pt x="7078" y="8745"/>
                    <a:pt x="7143" y="8768"/>
                  </a:cubicBezTo>
                  <a:cubicBezTo>
                    <a:pt x="7452" y="8877"/>
                    <a:pt x="7609" y="9215"/>
                    <a:pt x="7503" y="9524"/>
                  </a:cubicBezTo>
                  <a:cubicBezTo>
                    <a:pt x="7455" y="9653"/>
                    <a:pt x="7368" y="9756"/>
                    <a:pt x="7262" y="9824"/>
                  </a:cubicBezTo>
                  <a:cubicBezTo>
                    <a:pt x="7503" y="9933"/>
                    <a:pt x="7748" y="10039"/>
                    <a:pt x="7992" y="10149"/>
                  </a:cubicBezTo>
                  <a:cubicBezTo>
                    <a:pt x="7986" y="10065"/>
                    <a:pt x="7996" y="9975"/>
                    <a:pt x="8024" y="9891"/>
                  </a:cubicBezTo>
                  <a:cubicBezTo>
                    <a:pt x="8111" y="9650"/>
                    <a:pt x="8340" y="9498"/>
                    <a:pt x="8581" y="9498"/>
                  </a:cubicBezTo>
                  <a:cubicBezTo>
                    <a:pt x="8645" y="9498"/>
                    <a:pt x="8713" y="9508"/>
                    <a:pt x="8777" y="9531"/>
                  </a:cubicBezTo>
                  <a:cubicBezTo>
                    <a:pt x="9086" y="9640"/>
                    <a:pt x="9248" y="9978"/>
                    <a:pt x="9138" y="10287"/>
                  </a:cubicBezTo>
                  <a:cubicBezTo>
                    <a:pt x="9096" y="10400"/>
                    <a:pt x="9022" y="10497"/>
                    <a:pt x="8932" y="10564"/>
                  </a:cubicBezTo>
                  <a:cubicBezTo>
                    <a:pt x="9174" y="10670"/>
                    <a:pt x="9418" y="10776"/>
                    <a:pt x="9659" y="10883"/>
                  </a:cubicBezTo>
                  <a:cubicBezTo>
                    <a:pt x="10631" y="8677"/>
                    <a:pt x="11607" y="6470"/>
                    <a:pt x="12579" y="4262"/>
                  </a:cubicBezTo>
                  <a:cubicBezTo>
                    <a:pt x="9360" y="2842"/>
                    <a:pt x="6142" y="1420"/>
                    <a:pt x="292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 rot="8537081">
              <a:off x="5916815" y="805063"/>
              <a:ext cx="131918" cy="271611"/>
            </a:xfrm>
            <a:custGeom>
              <a:avLst/>
              <a:gdLst/>
              <a:ahLst/>
              <a:cxnLst/>
              <a:rect l="l" t="t" r="r" b="b"/>
              <a:pathLst>
                <a:path w="1018" h="2096" extrusionOk="0">
                  <a:moveTo>
                    <a:pt x="927" y="0"/>
                  </a:moveTo>
                  <a:cubicBezTo>
                    <a:pt x="921" y="0"/>
                    <a:pt x="915" y="0"/>
                    <a:pt x="905" y="3"/>
                  </a:cubicBezTo>
                  <a:cubicBezTo>
                    <a:pt x="886" y="9"/>
                    <a:pt x="863" y="23"/>
                    <a:pt x="853" y="42"/>
                  </a:cubicBezTo>
                  <a:cubicBezTo>
                    <a:pt x="577" y="679"/>
                    <a:pt x="303" y="1313"/>
                    <a:pt x="27" y="1948"/>
                  </a:cubicBezTo>
                  <a:cubicBezTo>
                    <a:pt x="23" y="1954"/>
                    <a:pt x="20" y="1960"/>
                    <a:pt x="17" y="1967"/>
                  </a:cubicBezTo>
                  <a:cubicBezTo>
                    <a:pt x="7" y="1989"/>
                    <a:pt x="0" y="2009"/>
                    <a:pt x="7" y="2031"/>
                  </a:cubicBezTo>
                  <a:cubicBezTo>
                    <a:pt x="14" y="2053"/>
                    <a:pt x="30" y="2073"/>
                    <a:pt x="46" y="2083"/>
                  </a:cubicBezTo>
                  <a:cubicBezTo>
                    <a:pt x="61" y="2091"/>
                    <a:pt x="76" y="2095"/>
                    <a:pt x="91" y="2095"/>
                  </a:cubicBezTo>
                  <a:cubicBezTo>
                    <a:pt x="98" y="2095"/>
                    <a:pt x="106" y="2094"/>
                    <a:pt x="113" y="2092"/>
                  </a:cubicBezTo>
                  <a:cubicBezTo>
                    <a:pt x="133" y="2089"/>
                    <a:pt x="155" y="2073"/>
                    <a:pt x="165" y="2053"/>
                  </a:cubicBezTo>
                  <a:cubicBezTo>
                    <a:pt x="168" y="2044"/>
                    <a:pt x="171" y="2037"/>
                    <a:pt x="174" y="2028"/>
                  </a:cubicBezTo>
                  <a:cubicBezTo>
                    <a:pt x="177" y="2025"/>
                    <a:pt x="177" y="2021"/>
                    <a:pt x="177" y="2018"/>
                  </a:cubicBezTo>
                  <a:cubicBezTo>
                    <a:pt x="455" y="1391"/>
                    <a:pt x="728" y="760"/>
                    <a:pt x="1002" y="128"/>
                  </a:cubicBezTo>
                  <a:cubicBezTo>
                    <a:pt x="1012" y="106"/>
                    <a:pt x="1018" y="87"/>
                    <a:pt x="1012" y="64"/>
                  </a:cubicBezTo>
                  <a:cubicBezTo>
                    <a:pt x="1005" y="42"/>
                    <a:pt x="992" y="23"/>
                    <a:pt x="973" y="13"/>
                  </a:cubicBezTo>
                  <a:cubicBezTo>
                    <a:pt x="957" y="3"/>
                    <a:pt x="944" y="0"/>
                    <a:pt x="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 rot="8537081">
              <a:off x="5930042" y="612900"/>
              <a:ext cx="209540" cy="450958"/>
            </a:xfrm>
            <a:custGeom>
              <a:avLst/>
              <a:gdLst/>
              <a:ahLst/>
              <a:cxnLst/>
              <a:rect l="l" t="t" r="r" b="b"/>
              <a:pathLst>
                <a:path w="1617" h="3480" extrusionOk="0">
                  <a:moveTo>
                    <a:pt x="1529" y="0"/>
                  </a:moveTo>
                  <a:cubicBezTo>
                    <a:pt x="1520" y="0"/>
                    <a:pt x="1514" y="3"/>
                    <a:pt x="1507" y="3"/>
                  </a:cubicBezTo>
                  <a:cubicBezTo>
                    <a:pt x="1488" y="9"/>
                    <a:pt x="1462" y="23"/>
                    <a:pt x="1456" y="42"/>
                  </a:cubicBezTo>
                  <a:cubicBezTo>
                    <a:pt x="989" y="1113"/>
                    <a:pt x="525" y="2182"/>
                    <a:pt x="59" y="3251"/>
                  </a:cubicBezTo>
                  <a:lnTo>
                    <a:pt x="59" y="3254"/>
                  </a:lnTo>
                  <a:cubicBezTo>
                    <a:pt x="49" y="3273"/>
                    <a:pt x="39" y="3292"/>
                    <a:pt x="33" y="3315"/>
                  </a:cubicBezTo>
                  <a:lnTo>
                    <a:pt x="27" y="3328"/>
                  </a:lnTo>
                  <a:cubicBezTo>
                    <a:pt x="23" y="3331"/>
                    <a:pt x="23" y="3337"/>
                    <a:pt x="20" y="3341"/>
                  </a:cubicBezTo>
                  <a:cubicBezTo>
                    <a:pt x="20" y="3344"/>
                    <a:pt x="17" y="3347"/>
                    <a:pt x="17" y="3350"/>
                  </a:cubicBezTo>
                  <a:cubicBezTo>
                    <a:pt x="8" y="3373"/>
                    <a:pt x="1" y="3389"/>
                    <a:pt x="8" y="3414"/>
                  </a:cubicBezTo>
                  <a:cubicBezTo>
                    <a:pt x="14" y="3438"/>
                    <a:pt x="27" y="3457"/>
                    <a:pt x="46" y="3466"/>
                  </a:cubicBezTo>
                  <a:cubicBezTo>
                    <a:pt x="59" y="3475"/>
                    <a:pt x="75" y="3479"/>
                    <a:pt x="90" y="3479"/>
                  </a:cubicBezTo>
                  <a:cubicBezTo>
                    <a:pt x="97" y="3479"/>
                    <a:pt x="104" y="3478"/>
                    <a:pt x="110" y="3476"/>
                  </a:cubicBezTo>
                  <a:cubicBezTo>
                    <a:pt x="130" y="3469"/>
                    <a:pt x="155" y="3457"/>
                    <a:pt x="165" y="3438"/>
                  </a:cubicBezTo>
                  <a:cubicBezTo>
                    <a:pt x="178" y="3405"/>
                    <a:pt x="191" y="3373"/>
                    <a:pt x="207" y="3341"/>
                  </a:cubicBezTo>
                  <a:cubicBezTo>
                    <a:pt x="207" y="3337"/>
                    <a:pt x="207" y="3334"/>
                    <a:pt x="210" y="3331"/>
                  </a:cubicBezTo>
                  <a:cubicBezTo>
                    <a:pt x="664" y="2282"/>
                    <a:pt x="1121" y="1236"/>
                    <a:pt x="1578" y="186"/>
                  </a:cubicBezTo>
                  <a:cubicBezTo>
                    <a:pt x="1584" y="167"/>
                    <a:pt x="1594" y="148"/>
                    <a:pt x="1604" y="128"/>
                  </a:cubicBezTo>
                  <a:cubicBezTo>
                    <a:pt x="1611" y="106"/>
                    <a:pt x="1617" y="90"/>
                    <a:pt x="1611" y="64"/>
                  </a:cubicBezTo>
                  <a:cubicBezTo>
                    <a:pt x="1607" y="42"/>
                    <a:pt x="1591" y="26"/>
                    <a:pt x="1572" y="12"/>
                  </a:cubicBezTo>
                  <a:cubicBezTo>
                    <a:pt x="1559" y="6"/>
                    <a:pt x="1543" y="0"/>
                    <a:pt x="1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 rot="8537081">
              <a:off x="6002291" y="596391"/>
              <a:ext cx="212391" cy="457178"/>
            </a:xfrm>
            <a:custGeom>
              <a:avLst/>
              <a:gdLst/>
              <a:ahLst/>
              <a:cxnLst/>
              <a:rect l="l" t="t" r="r" b="b"/>
              <a:pathLst>
                <a:path w="1639" h="3528" extrusionOk="0">
                  <a:moveTo>
                    <a:pt x="1548" y="0"/>
                  </a:moveTo>
                  <a:cubicBezTo>
                    <a:pt x="1542" y="0"/>
                    <a:pt x="1536" y="0"/>
                    <a:pt x="1529" y="4"/>
                  </a:cubicBezTo>
                  <a:cubicBezTo>
                    <a:pt x="1510" y="10"/>
                    <a:pt x="1484" y="23"/>
                    <a:pt x="1478" y="42"/>
                  </a:cubicBezTo>
                  <a:cubicBezTo>
                    <a:pt x="1007" y="1121"/>
                    <a:pt x="538" y="2198"/>
                    <a:pt x="71" y="3276"/>
                  </a:cubicBezTo>
                  <a:cubicBezTo>
                    <a:pt x="55" y="3312"/>
                    <a:pt x="39" y="3348"/>
                    <a:pt x="23" y="3386"/>
                  </a:cubicBezTo>
                  <a:cubicBezTo>
                    <a:pt x="23" y="3386"/>
                    <a:pt x="23" y="3389"/>
                    <a:pt x="19" y="3389"/>
                  </a:cubicBezTo>
                  <a:cubicBezTo>
                    <a:pt x="19" y="3392"/>
                    <a:pt x="16" y="3395"/>
                    <a:pt x="16" y="3399"/>
                  </a:cubicBezTo>
                  <a:cubicBezTo>
                    <a:pt x="6" y="3422"/>
                    <a:pt x="0" y="3441"/>
                    <a:pt x="6" y="3463"/>
                  </a:cubicBezTo>
                  <a:cubicBezTo>
                    <a:pt x="13" y="3486"/>
                    <a:pt x="26" y="3505"/>
                    <a:pt x="45" y="3515"/>
                  </a:cubicBezTo>
                  <a:cubicBezTo>
                    <a:pt x="60" y="3523"/>
                    <a:pt x="76" y="3528"/>
                    <a:pt x="91" y="3528"/>
                  </a:cubicBezTo>
                  <a:cubicBezTo>
                    <a:pt x="98" y="3528"/>
                    <a:pt x="105" y="3526"/>
                    <a:pt x="113" y="3524"/>
                  </a:cubicBezTo>
                  <a:cubicBezTo>
                    <a:pt x="132" y="3521"/>
                    <a:pt x="155" y="3505"/>
                    <a:pt x="165" y="3486"/>
                  </a:cubicBezTo>
                  <a:cubicBezTo>
                    <a:pt x="165" y="3483"/>
                    <a:pt x="165" y="3480"/>
                    <a:pt x="168" y="3480"/>
                  </a:cubicBezTo>
                  <a:lnTo>
                    <a:pt x="168" y="3477"/>
                  </a:lnTo>
                  <a:cubicBezTo>
                    <a:pt x="171" y="3473"/>
                    <a:pt x="171" y="3470"/>
                    <a:pt x="171" y="3466"/>
                  </a:cubicBezTo>
                  <a:cubicBezTo>
                    <a:pt x="560" y="2572"/>
                    <a:pt x="953" y="1674"/>
                    <a:pt x="1343" y="776"/>
                  </a:cubicBezTo>
                  <a:cubicBezTo>
                    <a:pt x="1435" y="560"/>
                    <a:pt x="1529" y="344"/>
                    <a:pt x="1622" y="129"/>
                  </a:cubicBezTo>
                  <a:cubicBezTo>
                    <a:pt x="1635" y="106"/>
                    <a:pt x="1639" y="90"/>
                    <a:pt x="1632" y="65"/>
                  </a:cubicBezTo>
                  <a:cubicBezTo>
                    <a:pt x="1629" y="42"/>
                    <a:pt x="1613" y="23"/>
                    <a:pt x="1594" y="13"/>
                  </a:cubicBezTo>
                  <a:cubicBezTo>
                    <a:pt x="1581" y="4"/>
                    <a:pt x="1564" y="0"/>
                    <a:pt x="1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 rot="8537081">
              <a:off x="6074887" y="581983"/>
              <a:ext cx="210836" cy="453550"/>
            </a:xfrm>
            <a:custGeom>
              <a:avLst/>
              <a:gdLst/>
              <a:ahLst/>
              <a:cxnLst/>
              <a:rect l="l" t="t" r="r" b="b"/>
              <a:pathLst>
                <a:path w="1627" h="3500" extrusionOk="0">
                  <a:moveTo>
                    <a:pt x="1539" y="1"/>
                  </a:moveTo>
                  <a:cubicBezTo>
                    <a:pt x="1530" y="1"/>
                    <a:pt x="1523" y="1"/>
                    <a:pt x="1516" y="4"/>
                  </a:cubicBezTo>
                  <a:cubicBezTo>
                    <a:pt x="1497" y="10"/>
                    <a:pt x="1472" y="23"/>
                    <a:pt x="1465" y="43"/>
                  </a:cubicBezTo>
                  <a:cubicBezTo>
                    <a:pt x="989" y="1134"/>
                    <a:pt x="515" y="2225"/>
                    <a:pt x="43" y="3316"/>
                  </a:cubicBezTo>
                  <a:lnTo>
                    <a:pt x="17" y="3370"/>
                  </a:lnTo>
                  <a:cubicBezTo>
                    <a:pt x="7" y="3394"/>
                    <a:pt x="1" y="3413"/>
                    <a:pt x="7" y="3435"/>
                  </a:cubicBezTo>
                  <a:cubicBezTo>
                    <a:pt x="13" y="3458"/>
                    <a:pt x="29" y="3477"/>
                    <a:pt x="49" y="3486"/>
                  </a:cubicBezTo>
                  <a:cubicBezTo>
                    <a:pt x="62" y="3495"/>
                    <a:pt x="76" y="3499"/>
                    <a:pt x="91" y="3499"/>
                  </a:cubicBezTo>
                  <a:cubicBezTo>
                    <a:pt x="99" y="3499"/>
                    <a:pt x="106" y="3498"/>
                    <a:pt x="114" y="3496"/>
                  </a:cubicBezTo>
                  <a:cubicBezTo>
                    <a:pt x="133" y="3490"/>
                    <a:pt x="155" y="3477"/>
                    <a:pt x="165" y="3458"/>
                  </a:cubicBezTo>
                  <a:cubicBezTo>
                    <a:pt x="609" y="2437"/>
                    <a:pt x="1050" y="1420"/>
                    <a:pt x="1494" y="403"/>
                  </a:cubicBezTo>
                  <a:cubicBezTo>
                    <a:pt x="1533" y="310"/>
                    <a:pt x="1571" y="219"/>
                    <a:pt x="1613" y="130"/>
                  </a:cubicBezTo>
                  <a:cubicBezTo>
                    <a:pt x="1623" y="107"/>
                    <a:pt x="1626" y="87"/>
                    <a:pt x="1620" y="65"/>
                  </a:cubicBezTo>
                  <a:cubicBezTo>
                    <a:pt x="1616" y="43"/>
                    <a:pt x="1601" y="23"/>
                    <a:pt x="1581" y="14"/>
                  </a:cubicBezTo>
                  <a:cubicBezTo>
                    <a:pt x="1568" y="4"/>
                    <a:pt x="1552" y="1"/>
                    <a:pt x="1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 rot="8537081">
              <a:off x="6148898" y="565084"/>
              <a:ext cx="210317" cy="453550"/>
            </a:xfrm>
            <a:custGeom>
              <a:avLst/>
              <a:gdLst/>
              <a:ahLst/>
              <a:cxnLst/>
              <a:rect l="l" t="t" r="r" b="b"/>
              <a:pathLst>
                <a:path w="1623" h="3500" extrusionOk="0">
                  <a:moveTo>
                    <a:pt x="1536" y="1"/>
                  </a:moveTo>
                  <a:cubicBezTo>
                    <a:pt x="1526" y="1"/>
                    <a:pt x="1520" y="4"/>
                    <a:pt x="1514" y="4"/>
                  </a:cubicBezTo>
                  <a:cubicBezTo>
                    <a:pt x="1494" y="11"/>
                    <a:pt x="1468" y="23"/>
                    <a:pt x="1462" y="47"/>
                  </a:cubicBezTo>
                  <a:cubicBezTo>
                    <a:pt x="989" y="1134"/>
                    <a:pt x="516" y="2222"/>
                    <a:pt x="43" y="3310"/>
                  </a:cubicBezTo>
                  <a:lnTo>
                    <a:pt x="14" y="3371"/>
                  </a:lnTo>
                  <a:cubicBezTo>
                    <a:pt x="4" y="3394"/>
                    <a:pt x="1" y="3413"/>
                    <a:pt x="7" y="3435"/>
                  </a:cubicBezTo>
                  <a:cubicBezTo>
                    <a:pt x="11" y="3458"/>
                    <a:pt x="27" y="3477"/>
                    <a:pt x="46" y="3487"/>
                  </a:cubicBezTo>
                  <a:cubicBezTo>
                    <a:pt x="59" y="3495"/>
                    <a:pt x="73" y="3500"/>
                    <a:pt x="88" y="3500"/>
                  </a:cubicBezTo>
                  <a:cubicBezTo>
                    <a:pt x="95" y="3500"/>
                    <a:pt x="103" y="3499"/>
                    <a:pt x="110" y="3496"/>
                  </a:cubicBezTo>
                  <a:cubicBezTo>
                    <a:pt x="130" y="3490"/>
                    <a:pt x="152" y="3477"/>
                    <a:pt x="162" y="3458"/>
                  </a:cubicBezTo>
                  <a:cubicBezTo>
                    <a:pt x="587" y="2480"/>
                    <a:pt x="1012" y="1504"/>
                    <a:pt x="1437" y="529"/>
                  </a:cubicBezTo>
                  <a:cubicBezTo>
                    <a:pt x="1494" y="397"/>
                    <a:pt x="1552" y="262"/>
                    <a:pt x="1607" y="130"/>
                  </a:cubicBezTo>
                  <a:cubicBezTo>
                    <a:pt x="1617" y="111"/>
                    <a:pt x="1623" y="91"/>
                    <a:pt x="1617" y="66"/>
                  </a:cubicBezTo>
                  <a:cubicBezTo>
                    <a:pt x="1613" y="43"/>
                    <a:pt x="1597" y="27"/>
                    <a:pt x="1578" y="14"/>
                  </a:cubicBezTo>
                  <a:cubicBezTo>
                    <a:pt x="1565" y="8"/>
                    <a:pt x="1549" y="1"/>
                    <a:pt x="1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 rot="8537081">
              <a:off x="6215133" y="536912"/>
              <a:ext cx="214594" cy="461973"/>
            </a:xfrm>
            <a:custGeom>
              <a:avLst/>
              <a:gdLst/>
              <a:ahLst/>
              <a:cxnLst/>
              <a:rect l="l" t="t" r="r" b="b"/>
              <a:pathLst>
                <a:path w="1656" h="3565" extrusionOk="0">
                  <a:moveTo>
                    <a:pt x="1565" y="1"/>
                  </a:moveTo>
                  <a:cubicBezTo>
                    <a:pt x="1559" y="1"/>
                    <a:pt x="1552" y="5"/>
                    <a:pt x="1542" y="5"/>
                  </a:cubicBezTo>
                  <a:cubicBezTo>
                    <a:pt x="1523" y="11"/>
                    <a:pt x="1501" y="27"/>
                    <a:pt x="1491" y="46"/>
                  </a:cubicBezTo>
                  <a:cubicBezTo>
                    <a:pt x="1011" y="1147"/>
                    <a:pt x="535" y="2248"/>
                    <a:pt x="55" y="3349"/>
                  </a:cubicBezTo>
                  <a:cubicBezTo>
                    <a:pt x="45" y="3365"/>
                    <a:pt x="39" y="3384"/>
                    <a:pt x="30" y="3403"/>
                  </a:cubicBezTo>
                  <a:lnTo>
                    <a:pt x="30" y="3406"/>
                  </a:lnTo>
                  <a:cubicBezTo>
                    <a:pt x="26" y="3416"/>
                    <a:pt x="20" y="3426"/>
                    <a:pt x="17" y="3435"/>
                  </a:cubicBezTo>
                  <a:cubicBezTo>
                    <a:pt x="7" y="3457"/>
                    <a:pt x="1" y="3477"/>
                    <a:pt x="7" y="3500"/>
                  </a:cubicBezTo>
                  <a:cubicBezTo>
                    <a:pt x="14" y="3522"/>
                    <a:pt x="26" y="3542"/>
                    <a:pt x="45" y="3554"/>
                  </a:cubicBezTo>
                  <a:cubicBezTo>
                    <a:pt x="58" y="3561"/>
                    <a:pt x="74" y="3564"/>
                    <a:pt x="88" y="3564"/>
                  </a:cubicBezTo>
                  <a:cubicBezTo>
                    <a:pt x="96" y="3564"/>
                    <a:pt x="104" y="3563"/>
                    <a:pt x="110" y="3561"/>
                  </a:cubicBezTo>
                  <a:cubicBezTo>
                    <a:pt x="130" y="3558"/>
                    <a:pt x="155" y="3542"/>
                    <a:pt x="165" y="3522"/>
                  </a:cubicBezTo>
                  <a:cubicBezTo>
                    <a:pt x="612" y="2496"/>
                    <a:pt x="1057" y="1465"/>
                    <a:pt x="1504" y="439"/>
                  </a:cubicBezTo>
                  <a:cubicBezTo>
                    <a:pt x="1549" y="336"/>
                    <a:pt x="1594" y="232"/>
                    <a:pt x="1639" y="130"/>
                  </a:cubicBezTo>
                  <a:cubicBezTo>
                    <a:pt x="1648" y="110"/>
                    <a:pt x="1655" y="91"/>
                    <a:pt x="1648" y="66"/>
                  </a:cubicBezTo>
                  <a:cubicBezTo>
                    <a:pt x="1642" y="43"/>
                    <a:pt x="1629" y="27"/>
                    <a:pt x="1607" y="14"/>
                  </a:cubicBezTo>
                  <a:cubicBezTo>
                    <a:pt x="1594" y="8"/>
                    <a:pt x="1581" y="1"/>
                    <a:pt x="1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 rot="8537081">
              <a:off x="6290607" y="508590"/>
              <a:ext cx="220814" cy="475709"/>
            </a:xfrm>
            <a:custGeom>
              <a:avLst/>
              <a:gdLst/>
              <a:ahLst/>
              <a:cxnLst/>
              <a:rect l="l" t="t" r="r" b="b"/>
              <a:pathLst>
                <a:path w="1704" h="3671" extrusionOk="0">
                  <a:moveTo>
                    <a:pt x="1613" y="1"/>
                  </a:moveTo>
                  <a:cubicBezTo>
                    <a:pt x="1607" y="1"/>
                    <a:pt x="1597" y="1"/>
                    <a:pt x="1591" y="4"/>
                  </a:cubicBezTo>
                  <a:cubicBezTo>
                    <a:pt x="1571" y="8"/>
                    <a:pt x="1549" y="23"/>
                    <a:pt x="1539" y="43"/>
                  </a:cubicBezTo>
                  <a:cubicBezTo>
                    <a:pt x="1060" y="1147"/>
                    <a:pt x="577" y="2251"/>
                    <a:pt x="97" y="3355"/>
                  </a:cubicBezTo>
                  <a:cubicBezTo>
                    <a:pt x="75" y="3413"/>
                    <a:pt x="49" y="3468"/>
                    <a:pt x="26" y="3523"/>
                  </a:cubicBezTo>
                  <a:cubicBezTo>
                    <a:pt x="23" y="3529"/>
                    <a:pt x="20" y="3535"/>
                    <a:pt x="17" y="3542"/>
                  </a:cubicBezTo>
                  <a:cubicBezTo>
                    <a:pt x="7" y="3564"/>
                    <a:pt x="1" y="3584"/>
                    <a:pt x="7" y="3606"/>
                  </a:cubicBezTo>
                  <a:cubicBezTo>
                    <a:pt x="13" y="3628"/>
                    <a:pt x="26" y="3648"/>
                    <a:pt x="46" y="3661"/>
                  </a:cubicBezTo>
                  <a:cubicBezTo>
                    <a:pt x="58" y="3667"/>
                    <a:pt x="73" y="3670"/>
                    <a:pt x="88" y="3670"/>
                  </a:cubicBezTo>
                  <a:cubicBezTo>
                    <a:pt x="97" y="3670"/>
                    <a:pt x="105" y="3669"/>
                    <a:pt x="114" y="3667"/>
                  </a:cubicBezTo>
                  <a:cubicBezTo>
                    <a:pt x="133" y="3664"/>
                    <a:pt x="155" y="3648"/>
                    <a:pt x="165" y="3628"/>
                  </a:cubicBezTo>
                  <a:cubicBezTo>
                    <a:pt x="168" y="3622"/>
                    <a:pt x="168" y="3619"/>
                    <a:pt x="171" y="3612"/>
                  </a:cubicBezTo>
                  <a:cubicBezTo>
                    <a:pt x="171" y="3609"/>
                    <a:pt x="175" y="3609"/>
                    <a:pt x="175" y="3606"/>
                  </a:cubicBezTo>
                  <a:cubicBezTo>
                    <a:pt x="175" y="3603"/>
                    <a:pt x="178" y="3600"/>
                    <a:pt x="178" y="3600"/>
                  </a:cubicBezTo>
                  <a:cubicBezTo>
                    <a:pt x="635" y="2544"/>
                    <a:pt x="1095" y="1491"/>
                    <a:pt x="1552" y="436"/>
                  </a:cubicBezTo>
                  <a:cubicBezTo>
                    <a:pt x="1597" y="332"/>
                    <a:pt x="1642" y="230"/>
                    <a:pt x="1687" y="130"/>
                  </a:cubicBezTo>
                  <a:cubicBezTo>
                    <a:pt x="1697" y="107"/>
                    <a:pt x="1703" y="88"/>
                    <a:pt x="1697" y="66"/>
                  </a:cubicBezTo>
                  <a:cubicBezTo>
                    <a:pt x="1690" y="43"/>
                    <a:pt x="1674" y="23"/>
                    <a:pt x="1655" y="11"/>
                  </a:cubicBezTo>
                  <a:cubicBezTo>
                    <a:pt x="1642" y="4"/>
                    <a:pt x="1629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 rot="8537081">
              <a:off x="6355489" y="475381"/>
              <a:ext cx="229107" cy="496961"/>
            </a:xfrm>
            <a:custGeom>
              <a:avLst/>
              <a:gdLst/>
              <a:ahLst/>
              <a:cxnLst/>
              <a:rect l="l" t="t" r="r" b="b"/>
              <a:pathLst>
                <a:path w="1768" h="3835" extrusionOk="0">
                  <a:moveTo>
                    <a:pt x="1678" y="1"/>
                  </a:moveTo>
                  <a:cubicBezTo>
                    <a:pt x="1671" y="1"/>
                    <a:pt x="1665" y="4"/>
                    <a:pt x="1655" y="4"/>
                  </a:cubicBezTo>
                  <a:cubicBezTo>
                    <a:pt x="1635" y="11"/>
                    <a:pt x="1613" y="27"/>
                    <a:pt x="1604" y="46"/>
                  </a:cubicBezTo>
                  <a:lnTo>
                    <a:pt x="81" y="3545"/>
                  </a:lnTo>
                  <a:cubicBezTo>
                    <a:pt x="59" y="3596"/>
                    <a:pt x="36" y="3650"/>
                    <a:pt x="13" y="3702"/>
                  </a:cubicBezTo>
                  <a:lnTo>
                    <a:pt x="13" y="3705"/>
                  </a:lnTo>
                  <a:cubicBezTo>
                    <a:pt x="4" y="3722"/>
                    <a:pt x="1" y="3735"/>
                    <a:pt x="1" y="3750"/>
                  </a:cubicBezTo>
                  <a:cubicBezTo>
                    <a:pt x="1" y="3757"/>
                    <a:pt x="1" y="3763"/>
                    <a:pt x="4" y="3769"/>
                  </a:cubicBezTo>
                  <a:cubicBezTo>
                    <a:pt x="7" y="3793"/>
                    <a:pt x="23" y="3812"/>
                    <a:pt x="42" y="3821"/>
                  </a:cubicBezTo>
                  <a:cubicBezTo>
                    <a:pt x="55" y="3830"/>
                    <a:pt x="70" y="3834"/>
                    <a:pt x="85" y="3834"/>
                  </a:cubicBezTo>
                  <a:cubicBezTo>
                    <a:pt x="92" y="3834"/>
                    <a:pt x="99" y="3833"/>
                    <a:pt x="107" y="3831"/>
                  </a:cubicBezTo>
                  <a:cubicBezTo>
                    <a:pt x="126" y="3824"/>
                    <a:pt x="152" y="3812"/>
                    <a:pt x="158" y="3793"/>
                  </a:cubicBezTo>
                  <a:lnTo>
                    <a:pt x="158" y="3789"/>
                  </a:lnTo>
                  <a:cubicBezTo>
                    <a:pt x="161" y="3789"/>
                    <a:pt x="161" y="3786"/>
                    <a:pt x="161" y="3783"/>
                  </a:cubicBezTo>
                  <a:cubicBezTo>
                    <a:pt x="654" y="2649"/>
                    <a:pt x="1146" y="1520"/>
                    <a:pt x="1639" y="387"/>
                  </a:cubicBezTo>
                  <a:cubicBezTo>
                    <a:pt x="1678" y="300"/>
                    <a:pt x="1716" y="216"/>
                    <a:pt x="1751" y="130"/>
                  </a:cubicBezTo>
                  <a:cubicBezTo>
                    <a:pt x="1761" y="110"/>
                    <a:pt x="1767" y="91"/>
                    <a:pt x="1761" y="65"/>
                  </a:cubicBezTo>
                  <a:cubicBezTo>
                    <a:pt x="1755" y="46"/>
                    <a:pt x="1742" y="27"/>
                    <a:pt x="1723" y="14"/>
                  </a:cubicBezTo>
                  <a:cubicBezTo>
                    <a:pt x="1706" y="7"/>
                    <a:pt x="1693" y="1"/>
                    <a:pt x="1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 rot="8537081">
              <a:off x="5981781" y="802754"/>
              <a:ext cx="1131282" cy="517694"/>
            </a:xfrm>
            <a:custGeom>
              <a:avLst/>
              <a:gdLst/>
              <a:ahLst/>
              <a:cxnLst/>
              <a:rect l="l" t="t" r="r" b="b"/>
              <a:pathLst>
                <a:path w="8730" h="3995" extrusionOk="0">
                  <a:moveTo>
                    <a:pt x="90" y="0"/>
                  </a:moveTo>
                  <a:cubicBezTo>
                    <a:pt x="81" y="0"/>
                    <a:pt x="74" y="0"/>
                    <a:pt x="68" y="4"/>
                  </a:cubicBezTo>
                  <a:cubicBezTo>
                    <a:pt x="45" y="10"/>
                    <a:pt x="26" y="23"/>
                    <a:pt x="16" y="43"/>
                  </a:cubicBezTo>
                  <a:cubicBezTo>
                    <a:pt x="4" y="65"/>
                    <a:pt x="1" y="87"/>
                    <a:pt x="7" y="110"/>
                  </a:cubicBezTo>
                  <a:cubicBezTo>
                    <a:pt x="10" y="129"/>
                    <a:pt x="26" y="155"/>
                    <a:pt x="45" y="165"/>
                  </a:cubicBezTo>
                  <a:lnTo>
                    <a:pt x="3979" y="1922"/>
                  </a:lnTo>
                  <a:lnTo>
                    <a:pt x="6859" y="3210"/>
                  </a:lnTo>
                  <a:lnTo>
                    <a:pt x="7754" y="3608"/>
                  </a:lnTo>
                  <a:lnTo>
                    <a:pt x="8394" y="3895"/>
                  </a:lnTo>
                  <a:lnTo>
                    <a:pt x="8590" y="3982"/>
                  </a:lnTo>
                  <a:cubicBezTo>
                    <a:pt x="8607" y="3988"/>
                    <a:pt x="8623" y="3995"/>
                    <a:pt x="8639" y="3995"/>
                  </a:cubicBezTo>
                  <a:cubicBezTo>
                    <a:pt x="8645" y="3995"/>
                    <a:pt x="8655" y="3995"/>
                    <a:pt x="8662" y="3991"/>
                  </a:cubicBezTo>
                  <a:cubicBezTo>
                    <a:pt x="8684" y="3988"/>
                    <a:pt x="8703" y="3972"/>
                    <a:pt x="8713" y="3953"/>
                  </a:cubicBezTo>
                  <a:cubicBezTo>
                    <a:pt x="8726" y="3934"/>
                    <a:pt x="8730" y="3908"/>
                    <a:pt x="8723" y="3886"/>
                  </a:cubicBezTo>
                  <a:cubicBezTo>
                    <a:pt x="8719" y="3866"/>
                    <a:pt x="8703" y="3840"/>
                    <a:pt x="8684" y="3834"/>
                  </a:cubicBezTo>
                  <a:lnTo>
                    <a:pt x="8668" y="3828"/>
                  </a:lnTo>
                  <a:lnTo>
                    <a:pt x="8626" y="3808"/>
                  </a:lnTo>
                  <a:cubicBezTo>
                    <a:pt x="8590" y="3792"/>
                    <a:pt x="8552" y="3773"/>
                    <a:pt x="8513" y="3757"/>
                  </a:cubicBezTo>
                  <a:lnTo>
                    <a:pt x="6377" y="2804"/>
                  </a:lnTo>
                  <a:lnTo>
                    <a:pt x="5423" y="2375"/>
                  </a:lnTo>
                  <a:lnTo>
                    <a:pt x="1484" y="615"/>
                  </a:lnTo>
                  <a:lnTo>
                    <a:pt x="1458" y="603"/>
                  </a:lnTo>
                  <a:lnTo>
                    <a:pt x="544" y="193"/>
                  </a:lnTo>
                  <a:lnTo>
                    <a:pt x="136" y="13"/>
                  </a:lnTo>
                  <a:cubicBezTo>
                    <a:pt x="116" y="4"/>
                    <a:pt x="103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8"/>
          <p:cNvGrpSpPr/>
          <p:nvPr/>
        </p:nvGrpSpPr>
        <p:grpSpPr>
          <a:xfrm rot="-891115">
            <a:off x="221574" y="12175"/>
            <a:ext cx="2265650" cy="2024219"/>
            <a:chOff x="320714" y="236065"/>
            <a:chExt cx="2440065" cy="2180047"/>
          </a:xfrm>
        </p:grpSpPr>
        <p:sp>
          <p:nvSpPr>
            <p:cNvPr id="737" name="Google Shape;737;p28"/>
            <p:cNvSpPr/>
            <p:nvPr/>
          </p:nvSpPr>
          <p:spPr>
            <a:xfrm rot="5400000">
              <a:off x="1831321" y="757400"/>
              <a:ext cx="425838" cy="1433077"/>
            </a:xfrm>
            <a:custGeom>
              <a:avLst/>
              <a:gdLst/>
              <a:ahLst/>
              <a:cxnLst/>
              <a:rect l="l" t="t" r="r" b="b"/>
              <a:pathLst>
                <a:path w="3148" h="10594" extrusionOk="0">
                  <a:moveTo>
                    <a:pt x="2759" y="0"/>
                  </a:moveTo>
                  <a:cubicBezTo>
                    <a:pt x="2656" y="0"/>
                    <a:pt x="2556" y="33"/>
                    <a:pt x="2491" y="61"/>
                  </a:cubicBezTo>
                  <a:cubicBezTo>
                    <a:pt x="2405" y="100"/>
                    <a:pt x="2324" y="145"/>
                    <a:pt x="2253" y="199"/>
                  </a:cubicBezTo>
                  <a:cubicBezTo>
                    <a:pt x="2176" y="257"/>
                    <a:pt x="2112" y="319"/>
                    <a:pt x="2063" y="377"/>
                  </a:cubicBezTo>
                  <a:cubicBezTo>
                    <a:pt x="2028" y="422"/>
                    <a:pt x="1996" y="474"/>
                    <a:pt x="1964" y="522"/>
                  </a:cubicBezTo>
                  <a:cubicBezTo>
                    <a:pt x="1925" y="586"/>
                    <a:pt x="1886" y="651"/>
                    <a:pt x="1848" y="715"/>
                  </a:cubicBezTo>
                  <a:cubicBezTo>
                    <a:pt x="1771" y="853"/>
                    <a:pt x="1699" y="995"/>
                    <a:pt x="1635" y="1143"/>
                  </a:cubicBezTo>
                  <a:cubicBezTo>
                    <a:pt x="1448" y="1561"/>
                    <a:pt x="1294" y="2015"/>
                    <a:pt x="1162" y="2414"/>
                  </a:cubicBezTo>
                  <a:cubicBezTo>
                    <a:pt x="1108" y="2575"/>
                    <a:pt x="1053" y="2739"/>
                    <a:pt x="995" y="2900"/>
                  </a:cubicBezTo>
                  <a:lnTo>
                    <a:pt x="891" y="3193"/>
                  </a:lnTo>
                  <a:cubicBezTo>
                    <a:pt x="747" y="3605"/>
                    <a:pt x="596" y="4030"/>
                    <a:pt x="464" y="4458"/>
                  </a:cubicBezTo>
                  <a:cubicBezTo>
                    <a:pt x="254" y="5134"/>
                    <a:pt x="135" y="5662"/>
                    <a:pt x="77" y="6164"/>
                  </a:cubicBezTo>
                  <a:cubicBezTo>
                    <a:pt x="0" y="6801"/>
                    <a:pt x="26" y="7339"/>
                    <a:pt x="158" y="7815"/>
                  </a:cubicBezTo>
                  <a:cubicBezTo>
                    <a:pt x="177" y="7886"/>
                    <a:pt x="200" y="7954"/>
                    <a:pt x="223" y="8021"/>
                  </a:cubicBezTo>
                  <a:cubicBezTo>
                    <a:pt x="290" y="8211"/>
                    <a:pt x="374" y="8388"/>
                    <a:pt x="477" y="8549"/>
                  </a:cubicBezTo>
                  <a:cubicBezTo>
                    <a:pt x="628" y="8793"/>
                    <a:pt x="827" y="9006"/>
                    <a:pt x="1017" y="9212"/>
                  </a:cubicBezTo>
                  <a:lnTo>
                    <a:pt x="1075" y="9273"/>
                  </a:lnTo>
                  <a:cubicBezTo>
                    <a:pt x="1053" y="9399"/>
                    <a:pt x="1034" y="9527"/>
                    <a:pt x="1014" y="9656"/>
                  </a:cubicBezTo>
                  <a:lnTo>
                    <a:pt x="992" y="9817"/>
                  </a:lnTo>
                  <a:cubicBezTo>
                    <a:pt x="963" y="10020"/>
                    <a:pt x="930" y="10229"/>
                    <a:pt x="898" y="10439"/>
                  </a:cubicBezTo>
                  <a:lnTo>
                    <a:pt x="1239" y="10483"/>
                  </a:lnTo>
                  <a:lnTo>
                    <a:pt x="1304" y="10490"/>
                  </a:lnTo>
                  <a:cubicBezTo>
                    <a:pt x="1484" y="10512"/>
                    <a:pt x="1661" y="10535"/>
                    <a:pt x="1842" y="10554"/>
                  </a:cubicBezTo>
                  <a:cubicBezTo>
                    <a:pt x="2022" y="10570"/>
                    <a:pt x="2170" y="10583"/>
                    <a:pt x="2308" y="10593"/>
                  </a:cubicBezTo>
                  <a:cubicBezTo>
                    <a:pt x="2344" y="10171"/>
                    <a:pt x="2378" y="9756"/>
                    <a:pt x="2411" y="9338"/>
                  </a:cubicBezTo>
                  <a:cubicBezTo>
                    <a:pt x="2450" y="8826"/>
                    <a:pt x="2488" y="8314"/>
                    <a:pt x="2524" y="7802"/>
                  </a:cubicBezTo>
                  <a:lnTo>
                    <a:pt x="2543" y="7567"/>
                  </a:lnTo>
                  <a:lnTo>
                    <a:pt x="2569" y="7175"/>
                  </a:lnTo>
                  <a:lnTo>
                    <a:pt x="2595" y="6830"/>
                  </a:lnTo>
                  <a:cubicBezTo>
                    <a:pt x="2643" y="6193"/>
                    <a:pt x="2687" y="5556"/>
                    <a:pt x="2736" y="4922"/>
                  </a:cubicBezTo>
                  <a:cubicBezTo>
                    <a:pt x="2874" y="3139"/>
                    <a:pt x="3000" y="1777"/>
                    <a:pt x="3148" y="508"/>
                  </a:cubicBezTo>
                  <a:lnTo>
                    <a:pt x="3148" y="447"/>
                  </a:lnTo>
                  <a:cubicBezTo>
                    <a:pt x="3145" y="370"/>
                    <a:pt x="3132" y="306"/>
                    <a:pt x="3112" y="248"/>
                  </a:cubicBezTo>
                  <a:cubicBezTo>
                    <a:pt x="3074" y="145"/>
                    <a:pt x="3016" y="74"/>
                    <a:pt x="2932" y="36"/>
                  </a:cubicBezTo>
                  <a:cubicBezTo>
                    <a:pt x="2881" y="10"/>
                    <a:pt x="2823" y="0"/>
                    <a:pt x="2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 rot="5400000">
              <a:off x="1831321" y="757400"/>
              <a:ext cx="425838" cy="1433077"/>
            </a:xfrm>
            <a:custGeom>
              <a:avLst/>
              <a:gdLst/>
              <a:ahLst/>
              <a:cxnLst/>
              <a:rect l="l" t="t" r="r" b="b"/>
              <a:pathLst>
                <a:path w="3148" h="10594" extrusionOk="0">
                  <a:moveTo>
                    <a:pt x="2759" y="0"/>
                  </a:moveTo>
                  <a:cubicBezTo>
                    <a:pt x="2656" y="0"/>
                    <a:pt x="2556" y="33"/>
                    <a:pt x="2491" y="61"/>
                  </a:cubicBezTo>
                  <a:cubicBezTo>
                    <a:pt x="2405" y="100"/>
                    <a:pt x="2324" y="145"/>
                    <a:pt x="2253" y="199"/>
                  </a:cubicBezTo>
                  <a:cubicBezTo>
                    <a:pt x="2176" y="257"/>
                    <a:pt x="2112" y="319"/>
                    <a:pt x="2063" y="377"/>
                  </a:cubicBezTo>
                  <a:cubicBezTo>
                    <a:pt x="2028" y="422"/>
                    <a:pt x="1996" y="474"/>
                    <a:pt x="1964" y="522"/>
                  </a:cubicBezTo>
                  <a:cubicBezTo>
                    <a:pt x="1925" y="586"/>
                    <a:pt x="1886" y="651"/>
                    <a:pt x="1848" y="715"/>
                  </a:cubicBezTo>
                  <a:cubicBezTo>
                    <a:pt x="1771" y="853"/>
                    <a:pt x="1699" y="995"/>
                    <a:pt x="1635" y="1143"/>
                  </a:cubicBezTo>
                  <a:cubicBezTo>
                    <a:pt x="1448" y="1561"/>
                    <a:pt x="1294" y="2015"/>
                    <a:pt x="1162" y="2414"/>
                  </a:cubicBezTo>
                  <a:cubicBezTo>
                    <a:pt x="1108" y="2575"/>
                    <a:pt x="1053" y="2739"/>
                    <a:pt x="995" y="2900"/>
                  </a:cubicBezTo>
                  <a:lnTo>
                    <a:pt x="891" y="3193"/>
                  </a:lnTo>
                  <a:cubicBezTo>
                    <a:pt x="747" y="3605"/>
                    <a:pt x="596" y="4030"/>
                    <a:pt x="464" y="4458"/>
                  </a:cubicBezTo>
                  <a:cubicBezTo>
                    <a:pt x="254" y="5134"/>
                    <a:pt x="135" y="5662"/>
                    <a:pt x="77" y="6164"/>
                  </a:cubicBezTo>
                  <a:cubicBezTo>
                    <a:pt x="0" y="6801"/>
                    <a:pt x="26" y="7339"/>
                    <a:pt x="158" y="7815"/>
                  </a:cubicBezTo>
                  <a:cubicBezTo>
                    <a:pt x="177" y="7886"/>
                    <a:pt x="200" y="7954"/>
                    <a:pt x="223" y="8021"/>
                  </a:cubicBezTo>
                  <a:cubicBezTo>
                    <a:pt x="290" y="8211"/>
                    <a:pt x="374" y="8388"/>
                    <a:pt x="477" y="8549"/>
                  </a:cubicBezTo>
                  <a:cubicBezTo>
                    <a:pt x="628" y="8793"/>
                    <a:pt x="827" y="9006"/>
                    <a:pt x="1017" y="9212"/>
                  </a:cubicBezTo>
                  <a:lnTo>
                    <a:pt x="1075" y="9273"/>
                  </a:lnTo>
                  <a:cubicBezTo>
                    <a:pt x="1053" y="9399"/>
                    <a:pt x="1034" y="9527"/>
                    <a:pt x="1014" y="9656"/>
                  </a:cubicBezTo>
                  <a:lnTo>
                    <a:pt x="992" y="9817"/>
                  </a:lnTo>
                  <a:cubicBezTo>
                    <a:pt x="963" y="10020"/>
                    <a:pt x="930" y="10229"/>
                    <a:pt x="898" y="10439"/>
                  </a:cubicBezTo>
                  <a:lnTo>
                    <a:pt x="1239" y="10483"/>
                  </a:lnTo>
                  <a:lnTo>
                    <a:pt x="1304" y="10490"/>
                  </a:lnTo>
                  <a:cubicBezTo>
                    <a:pt x="1484" y="10512"/>
                    <a:pt x="1661" y="10535"/>
                    <a:pt x="1842" y="10554"/>
                  </a:cubicBezTo>
                  <a:cubicBezTo>
                    <a:pt x="2022" y="10570"/>
                    <a:pt x="2170" y="10583"/>
                    <a:pt x="2308" y="10593"/>
                  </a:cubicBezTo>
                  <a:cubicBezTo>
                    <a:pt x="2344" y="10171"/>
                    <a:pt x="2378" y="9756"/>
                    <a:pt x="2411" y="9338"/>
                  </a:cubicBezTo>
                  <a:cubicBezTo>
                    <a:pt x="2450" y="8826"/>
                    <a:pt x="2488" y="8314"/>
                    <a:pt x="2524" y="7802"/>
                  </a:cubicBezTo>
                  <a:lnTo>
                    <a:pt x="2543" y="7567"/>
                  </a:lnTo>
                  <a:lnTo>
                    <a:pt x="2569" y="7175"/>
                  </a:lnTo>
                  <a:lnTo>
                    <a:pt x="2595" y="6830"/>
                  </a:lnTo>
                  <a:cubicBezTo>
                    <a:pt x="2643" y="6193"/>
                    <a:pt x="2687" y="5556"/>
                    <a:pt x="2736" y="4922"/>
                  </a:cubicBezTo>
                  <a:cubicBezTo>
                    <a:pt x="2874" y="3139"/>
                    <a:pt x="3000" y="1777"/>
                    <a:pt x="3148" y="508"/>
                  </a:cubicBezTo>
                  <a:lnTo>
                    <a:pt x="3148" y="447"/>
                  </a:lnTo>
                  <a:cubicBezTo>
                    <a:pt x="3145" y="370"/>
                    <a:pt x="3132" y="306"/>
                    <a:pt x="3112" y="248"/>
                  </a:cubicBezTo>
                  <a:cubicBezTo>
                    <a:pt x="3074" y="145"/>
                    <a:pt x="3016" y="74"/>
                    <a:pt x="2932" y="36"/>
                  </a:cubicBezTo>
                  <a:cubicBezTo>
                    <a:pt x="2881" y="10"/>
                    <a:pt x="2823" y="0"/>
                    <a:pt x="275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 rot="5400000">
              <a:off x="2294014" y="288754"/>
              <a:ext cx="947" cy="1082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3" y="5"/>
                  </a:lnTo>
                  <a:lnTo>
                    <a:pt x="6" y="8"/>
                  </a:lnTo>
                  <a:cubicBezTo>
                    <a:pt x="3" y="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 rot="5400000">
              <a:off x="2371256" y="235862"/>
              <a:ext cx="541" cy="947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7"/>
                  </a:moveTo>
                  <a:cubicBezTo>
                    <a:pt x="4" y="7"/>
                    <a:pt x="4" y="4"/>
                    <a:pt x="1" y="1"/>
                  </a:cubicBezTo>
                  <a:cubicBezTo>
                    <a:pt x="4" y="4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 rot="5400000">
              <a:off x="1967665" y="844112"/>
              <a:ext cx="1488" cy="13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0" y="1"/>
                  </a:moveTo>
                  <a:lnTo>
                    <a:pt x="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95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 rot="5400000">
              <a:off x="1201351" y="1324734"/>
              <a:ext cx="1417656" cy="765101"/>
            </a:xfrm>
            <a:custGeom>
              <a:avLst/>
              <a:gdLst/>
              <a:ahLst/>
              <a:cxnLst/>
              <a:rect l="l" t="t" r="r" b="b"/>
              <a:pathLst>
                <a:path w="10480" h="5656" extrusionOk="0">
                  <a:moveTo>
                    <a:pt x="10091" y="0"/>
                  </a:moveTo>
                  <a:cubicBezTo>
                    <a:pt x="10030" y="0"/>
                    <a:pt x="9962" y="10"/>
                    <a:pt x="9891" y="33"/>
                  </a:cubicBezTo>
                  <a:cubicBezTo>
                    <a:pt x="9872" y="39"/>
                    <a:pt x="9853" y="46"/>
                    <a:pt x="9833" y="55"/>
                  </a:cubicBezTo>
                  <a:cubicBezTo>
                    <a:pt x="8681" y="615"/>
                    <a:pt x="7442" y="1188"/>
                    <a:pt x="5810" y="1912"/>
                  </a:cubicBezTo>
                  <a:cubicBezTo>
                    <a:pt x="5179" y="2192"/>
                    <a:pt x="4548" y="2469"/>
                    <a:pt x="3918" y="2745"/>
                  </a:cubicBezTo>
                  <a:lnTo>
                    <a:pt x="3740" y="2823"/>
                  </a:lnTo>
                  <a:lnTo>
                    <a:pt x="3354" y="2990"/>
                  </a:lnTo>
                  <a:cubicBezTo>
                    <a:pt x="2820" y="3225"/>
                    <a:pt x="2286" y="3460"/>
                    <a:pt x="1755" y="3696"/>
                  </a:cubicBezTo>
                  <a:cubicBezTo>
                    <a:pt x="1288" y="3901"/>
                    <a:pt x="824" y="4110"/>
                    <a:pt x="361" y="4320"/>
                  </a:cubicBezTo>
                  <a:cubicBezTo>
                    <a:pt x="242" y="4375"/>
                    <a:pt x="120" y="4429"/>
                    <a:pt x="1" y="4483"/>
                  </a:cubicBezTo>
                  <a:lnTo>
                    <a:pt x="55" y="4571"/>
                  </a:lnTo>
                  <a:lnTo>
                    <a:pt x="94" y="4635"/>
                  </a:lnTo>
                  <a:lnTo>
                    <a:pt x="133" y="4616"/>
                  </a:lnTo>
                  <a:lnTo>
                    <a:pt x="133" y="4616"/>
                  </a:lnTo>
                  <a:cubicBezTo>
                    <a:pt x="126" y="4623"/>
                    <a:pt x="120" y="4635"/>
                    <a:pt x="116" y="4642"/>
                  </a:cubicBezTo>
                  <a:cubicBezTo>
                    <a:pt x="113" y="4648"/>
                    <a:pt x="110" y="4651"/>
                    <a:pt x="110" y="4657"/>
                  </a:cubicBezTo>
                  <a:lnTo>
                    <a:pt x="120" y="4674"/>
                  </a:lnTo>
                  <a:lnTo>
                    <a:pt x="133" y="4700"/>
                  </a:lnTo>
                  <a:lnTo>
                    <a:pt x="235" y="4870"/>
                  </a:lnTo>
                  <a:cubicBezTo>
                    <a:pt x="345" y="5050"/>
                    <a:pt x="470" y="5256"/>
                    <a:pt x="602" y="5446"/>
                  </a:cubicBezTo>
                  <a:cubicBezTo>
                    <a:pt x="647" y="5511"/>
                    <a:pt x="696" y="5575"/>
                    <a:pt x="741" y="5633"/>
                  </a:cubicBezTo>
                  <a:cubicBezTo>
                    <a:pt x="754" y="5636"/>
                    <a:pt x="766" y="5636"/>
                    <a:pt x="782" y="5639"/>
                  </a:cubicBezTo>
                  <a:lnTo>
                    <a:pt x="843" y="5639"/>
                  </a:lnTo>
                  <a:cubicBezTo>
                    <a:pt x="857" y="5649"/>
                    <a:pt x="876" y="5655"/>
                    <a:pt x="895" y="5655"/>
                  </a:cubicBezTo>
                  <a:cubicBezTo>
                    <a:pt x="911" y="5655"/>
                    <a:pt x="928" y="5652"/>
                    <a:pt x="940" y="5646"/>
                  </a:cubicBezTo>
                  <a:cubicBezTo>
                    <a:pt x="1198" y="5498"/>
                    <a:pt x="1461" y="5359"/>
                    <a:pt x="1777" y="5192"/>
                  </a:cubicBezTo>
                  <a:lnTo>
                    <a:pt x="1890" y="5131"/>
                  </a:lnTo>
                  <a:lnTo>
                    <a:pt x="1948" y="5101"/>
                  </a:lnTo>
                  <a:cubicBezTo>
                    <a:pt x="2054" y="5047"/>
                    <a:pt x="2160" y="4989"/>
                    <a:pt x="2266" y="4932"/>
                  </a:cubicBezTo>
                  <a:lnTo>
                    <a:pt x="2334" y="4963"/>
                  </a:lnTo>
                  <a:cubicBezTo>
                    <a:pt x="2591" y="5076"/>
                    <a:pt x="2862" y="5192"/>
                    <a:pt x="3145" y="5253"/>
                  </a:cubicBezTo>
                  <a:cubicBezTo>
                    <a:pt x="3328" y="5295"/>
                    <a:pt x="3525" y="5318"/>
                    <a:pt x="3728" y="5318"/>
                  </a:cubicBezTo>
                  <a:cubicBezTo>
                    <a:pt x="3798" y="5318"/>
                    <a:pt x="3869" y="5314"/>
                    <a:pt x="3943" y="5311"/>
                  </a:cubicBezTo>
                  <a:cubicBezTo>
                    <a:pt x="4435" y="5275"/>
                    <a:pt x="4954" y="5118"/>
                    <a:pt x="5527" y="4835"/>
                  </a:cubicBezTo>
                  <a:cubicBezTo>
                    <a:pt x="5980" y="4612"/>
                    <a:pt x="6438" y="4323"/>
                    <a:pt x="7004" y="3901"/>
                  </a:cubicBezTo>
                  <a:cubicBezTo>
                    <a:pt x="7348" y="3644"/>
                    <a:pt x="7690" y="3370"/>
                    <a:pt x="8018" y="3106"/>
                  </a:cubicBezTo>
                  <a:lnTo>
                    <a:pt x="8034" y="3090"/>
                  </a:lnTo>
                  <a:lnTo>
                    <a:pt x="8054" y="3074"/>
                  </a:lnTo>
                  <a:lnTo>
                    <a:pt x="8295" y="2878"/>
                  </a:lnTo>
                  <a:lnTo>
                    <a:pt x="8700" y="2559"/>
                  </a:lnTo>
                  <a:cubicBezTo>
                    <a:pt x="9048" y="2286"/>
                    <a:pt x="9412" y="2002"/>
                    <a:pt x="9740" y="1690"/>
                  </a:cubicBezTo>
                  <a:cubicBezTo>
                    <a:pt x="9859" y="1574"/>
                    <a:pt x="9969" y="1462"/>
                    <a:pt x="10071" y="1346"/>
                  </a:cubicBezTo>
                  <a:cubicBezTo>
                    <a:pt x="10120" y="1291"/>
                    <a:pt x="10168" y="1233"/>
                    <a:pt x="10213" y="1172"/>
                  </a:cubicBezTo>
                  <a:cubicBezTo>
                    <a:pt x="10252" y="1123"/>
                    <a:pt x="10287" y="1078"/>
                    <a:pt x="10319" y="1031"/>
                  </a:cubicBezTo>
                  <a:cubicBezTo>
                    <a:pt x="10358" y="963"/>
                    <a:pt x="10393" y="885"/>
                    <a:pt x="10422" y="792"/>
                  </a:cubicBezTo>
                  <a:cubicBezTo>
                    <a:pt x="10448" y="705"/>
                    <a:pt x="10468" y="615"/>
                    <a:pt x="10474" y="521"/>
                  </a:cubicBezTo>
                  <a:cubicBezTo>
                    <a:pt x="10480" y="419"/>
                    <a:pt x="10474" y="226"/>
                    <a:pt x="10352" y="97"/>
                  </a:cubicBezTo>
                  <a:cubicBezTo>
                    <a:pt x="10287" y="33"/>
                    <a:pt x="10197" y="0"/>
                    <a:pt x="10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 rot="5400000">
              <a:off x="1654106" y="1806300"/>
              <a:ext cx="589653" cy="443017"/>
            </a:xfrm>
            <a:custGeom>
              <a:avLst/>
              <a:gdLst/>
              <a:ahLst/>
              <a:cxnLst/>
              <a:rect l="l" t="t" r="r" b="b"/>
              <a:pathLst>
                <a:path w="4359" h="3275" extrusionOk="0">
                  <a:moveTo>
                    <a:pt x="4313" y="1"/>
                  </a:moveTo>
                  <a:cubicBezTo>
                    <a:pt x="4304" y="1"/>
                    <a:pt x="4291" y="4"/>
                    <a:pt x="4284" y="14"/>
                  </a:cubicBezTo>
                  <a:cubicBezTo>
                    <a:pt x="4040" y="249"/>
                    <a:pt x="3785" y="477"/>
                    <a:pt x="3524" y="693"/>
                  </a:cubicBezTo>
                  <a:cubicBezTo>
                    <a:pt x="3524" y="693"/>
                    <a:pt x="3524" y="693"/>
                    <a:pt x="3525" y="693"/>
                  </a:cubicBezTo>
                  <a:lnTo>
                    <a:pt x="3525" y="693"/>
                  </a:lnTo>
                  <a:cubicBezTo>
                    <a:pt x="3394" y="804"/>
                    <a:pt x="3260" y="909"/>
                    <a:pt x="3126" y="1015"/>
                  </a:cubicBezTo>
                  <a:cubicBezTo>
                    <a:pt x="2991" y="1124"/>
                    <a:pt x="2848" y="1223"/>
                    <a:pt x="2707" y="1327"/>
                  </a:cubicBezTo>
                  <a:cubicBezTo>
                    <a:pt x="2427" y="1532"/>
                    <a:pt x="2138" y="1729"/>
                    <a:pt x="1848" y="1923"/>
                  </a:cubicBezTo>
                  <a:cubicBezTo>
                    <a:pt x="1703" y="2019"/>
                    <a:pt x="1554" y="2112"/>
                    <a:pt x="1407" y="2205"/>
                  </a:cubicBezTo>
                  <a:cubicBezTo>
                    <a:pt x="1262" y="2299"/>
                    <a:pt x="1114" y="2392"/>
                    <a:pt x="969" y="2483"/>
                  </a:cubicBezTo>
                  <a:cubicBezTo>
                    <a:pt x="821" y="2575"/>
                    <a:pt x="676" y="2666"/>
                    <a:pt x="531" y="2759"/>
                  </a:cubicBezTo>
                  <a:cubicBezTo>
                    <a:pt x="387" y="2853"/>
                    <a:pt x="245" y="2942"/>
                    <a:pt x="103" y="3039"/>
                  </a:cubicBezTo>
                  <a:cubicBezTo>
                    <a:pt x="91" y="3046"/>
                    <a:pt x="81" y="3055"/>
                    <a:pt x="71" y="3062"/>
                  </a:cubicBezTo>
                  <a:cubicBezTo>
                    <a:pt x="17" y="3097"/>
                    <a:pt x="0" y="3165"/>
                    <a:pt x="33" y="3220"/>
                  </a:cubicBezTo>
                  <a:cubicBezTo>
                    <a:pt x="48" y="3245"/>
                    <a:pt x="74" y="3264"/>
                    <a:pt x="103" y="3270"/>
                  </a:cubicBezTo>
                  <a:cubicBezTo>
                    <a:pt x="113" y="3270"/>
                    <a:pt x="122" y="3274"/>
                    <a:pt x="129" y="3274"/>
                  </a:cubicBezTo>
                  <a:cubicBezTo>
                    <a:pt x="152" y="3274"/>
                    <a:pt x="171" y="3264"/>
                    <a:pt x="193" y="3255"/>
                  </a:cubicBezTo>
                  <a:cubicBezTo>
                    <a:pt x="345" y="3174"/>
                    <a:pt x="489" y="3087"/>
                    <a:pt x="634" y="3000"/>
                  </a:cubicBezTo>
                  <a:cubicBezTo>
                    <a:pt x="782" y="2911"/>
                    <a:pt x="927" y="2817"/>
                    <a:pt x="1072" y="2724"/>
                  </a:cubicBezTo>
                  <a:cubicBezTo>
                    <a:pt x="1214" y="2627"/>
                    <a:pt x="1355" y="2527"/>
                    <a:pt x="1497" y="2425"/>
                  </a:cubicBezTo>
                  <a:cubicBezTo>
                    <a:pt x="1642" y="2324"/>
                    <a:pt x="1780" y="2218"/>
                    <a:pt x="1921" y="2116"/>
                  </a:cubicBezTo>
                  <a:cubicBezTo>
                    <a:pt x="2478" y="1700"/>
                    <a:pt x="3016" y="1259"/>
                    <a:pt x="3541" y="802"/>
                  </a:cubicBezTo>
                  <a:cubicBezTo>
                    <a:pt x="3814" y="564"/>
                    <a:pt x="4081" y="320"/>
                    <a:pt x="4342" y="69"/>
                  </a:cubicBezTo>
                  <a:cubicBezTo>
                    <a:pt x="4359" y="52"/>
                    <a:pt x="4355" y="23"/>
                    <a:pt x="4339" y="11"/>
                  </a:cubicBezTo>
                  <a:cubicBezTo>
                    <a:pt x="4332" y="4"/>
                    <a:pt x="4323" y="1"/>
                    <a:pt x="431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 rot="5400000">
              <a:off x="1690623" y="1671299"/>
              <a:ext cx="25972" cy="25431"/>
            </a:xfrm>
            <a:custGeom>
              <a:avLst/>
              <a:gdLst/>
              <a:ahLst/>
              <a:cxnLst/>
              <a:rect l="l" t="t" r="r" b="b"/>
              <a:pathLst>
                <a:path w="192" h="188" extrusionOk="0">
                  <a:moveTo>
                    <a:pt x="91" y="1"/>
                  </a:moveTo>
                  <a:cubicBezTo>
                    <a:pt x="40" y="1"/>
                    <a:pt x="1" y="46"/>
                    <a:pt x="1" y="97"/>
                  </a:cubicBezTo>
                  <a:cubicBezTo>
                    <a:pt x="1" y="149"/>
                    <a:pt x="47" y="188"/>
                    <a:pt x="98" y="188"/>
                  </a:cubicBezTo>
                  <a:cubicBezTo>
                    <a:pt x="149" y="188"/>
                    <a:pt x="191" y="142"/>
                    <a:pt x="188" y="91"/>
                  </a:cubicBezTo>
                  <a:cubicBezTo>
                    <a:pt x="188" y="39"/>
                    <a:pt x="143" y="1"/>
                    <a:pt x="9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 rot="5400000">
              <a:off x="1641520" y="1381817"/>
              <a:ext cx="151099" cy="151640"/>
            </a:xfrm>
            <a:custGeom>
              <a:avLst/>
              <a:gdLst/>
              <a:ahLst/>
              <a:cxnLst/>
              <a:rect l="l" t="t" r="r" b="b"/>
              <a:pathLst>
                <a:path w="1117" h="1121" extrusionOk="0">
                  <a:moveTo>
                    <a:pt x="560" y="1"/>
                  </a:moveTo>
                  <a:cubicBezTo>
                    <a:pt x="251" y="1"/>
                    <a:pt x="0" y="252"/>
                    <a:pt x="0" y="561"/>
                  </a:cubicBezTo>
                  <a:cubicBezTo>
                    <a:pt x="0" y="870"/>
                    <a:pt x="251" y="1121"/>
                    <a:pt x="560" y="1121"/>
                  </a:cubicBezTo>
                  <a:cubicBezTo>
                    <a:pt x="869" y="1121"/>
                    <a:pt x="1117" y="870"/>
                    <a:pt x="1117" y="561"/>
                  </a:cubicBezTo>
                  <a:cubicBezTo>
                    <a:pt x="1117" y="252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 rot="5400000">
              <a:off x="411076" y="916346"/>
              <a:ext cx="899562" cy="1079475"/>
            </a:xfrm>
            <a:custGeom>
              <a:avLst/>
              <a:gdLst/>
              <a:ahLst/>
              <a:cxnLst/>
              <a:rect l="l" t="t" r="r" b="b"/>
              <a:pathLst>
                <a:path w="6650" h="7980" extrusionOk="0">
                  <a:moveTo>
                    <a:pt x="3435" y="1960"/>
                  </a:moveTo>
                  <a:cubicBezTo>
                    <a:pt x="3493" y="1960"/>
                    <a:pt x="3547" y="1963"/>
                    <a:pt x="3605" y="1970"/>
                  </a:cubicBezTo>
                  <a:lnTo>
                    <a:pt x="3615" y="1973"/>
                  </a:lnTo>
                  <a:cubicBezTo>
                    <a:pt x="3715" y="1993"/>
                    <a:pt x="3811" y="2021"/>
                    <a:pt x="3905" y="2067"/>
                  </a:cubicBezTo>
                  <a:cubicBezTo>
                    <a:pt x="4020" y="2118"/>
                    <a:pt x="4133" y="2192"/>
                    <a:pt x="4239" y="2279"/>
                  </a:cubicBezTo>
                  <a:cubicBezTo>
                    <a:pt x="4365" y="2385"/>
                    <a:pt x="4481" y="2514"/>
                    <a:pt x="4584" y="2658"/>
                  </a:cubicBezTo>
                  <a:cubicBezTo>
                    <a:pt x="4699" y="2823"/>
                    <a:pt x="4796" y="3006"/>
                    <a:pt x="4870" y="3199"/>
                  </a:cubicBezTo>
                  <a:cubicBezTo>
                    <a:pt x="4934" y="3380"/>
                    <a:pt x="4980" y="3560"/>
                    <a:pt x="4999" y="3737"/>
                  </a:cubicBezTo>
                  <a:cubicBezTo>
                    <a:pt x="5022" y="3985"/>
                    <a:pt x="5012" y="4249"/>
                    <a:pt x="4964" y="4545"/>
                  </a:cubicBezTo>
                  <a:cubicBezTo>
                    <a:pt x="4906" y="4892"/>
                    <a:pt x="4802" y="5227"/>
                    <a:pt x="4661" y="5536"/>
                  </a:cubicBezTo>
                  <a:lnTo>
                    <a:pt x="4667" y="5527"/>
                  </a:lnTo>
                  <a:lnTo>
                    <a:pt x="4667" y="5527"/>
                  </a:lnTo>
                  <a:cubicBezTo>
                    <a:pt x="4558" y="5758"/>
                    <a:pt x="4429" y="5968"/>
                    <a:pt x="4288" y="6142"/>
                  </a:cubicBezTo>
                  <a:cubicBezTo>
                    <a:pt x="4184" y="6261"/>
                    <a:pt x="4078" y="6360"/>
                    <a:pt x="3966" y="6440"/>
                  </a:cubicBezTo>
                  <a:lnTo>
                    <a:pt x="3956" y="6451"/>
                  </a:lnTo>
                  <a:cubicBezTo>
                    <a:pt x="3866" y="6512"/>
                    <a:pt x="3769" y="6563"/>
                    <a:pt x="3673" y="6598"/>
                  </a:cubicBezTo>
                  <a:cubicBezTo>
                    <a:pt x="3586" y="6631"/>
                    <a:pt x="3496" y="6650"/>
                    <a:pt x="3403" y="6663"/>
                  </a:cubicBezTo>
                  <a:cubicBezTo>
                    <a:pt x="3367" y="6666"/>
                    <a:pt x="3335" y="6666"/>
                    <a:pt x="3300" y="6666"/>
                  </a:cubicBezTo>
                  <a:cubicBezTo>
                    <a:pt x="3232" y="6666"/>
                    <a:pt x="3161" y="6663"/>
                    <a:pt x="3094" y="6650"/>
                  </a:cubicBezTo>
                  <a:cubicBezTo>
                    <a:pt x="2971" y="6627"/>
                    <a:pt x="2842" y="6586"/>
                    <a:pt x="2717" y="6531"/>
                  </a:cubicBezTo>
                  <a:cubicBezTo>
                    <a:pt x="2572" y="6460"/>
                    <a:pt x="2434" y="6373"/>
                    <a:pt x="2305" y="6270"/>
                  </a:cubicBezTo>
                  <a:lnTo>
                    <a:pt x="2299" y="6261"/>
                  </a:lnTo>
                  <a:cubicBezTo>
                    <a:pt x="2167" y="6148"/>
                    <a:pt x="2051" y="6019"/>
                    <a:pt x="1948" y="5877"/>
                  </a:cubicBezTo>
                  <a:cubicBezTo>
                    <a:pt x="1838" y="5723"/>
                    <a:pt x="1751" y="5549"/>
                    <a:pt x="1681" y="5369"/>
                  </a:cubicBezTo>
                  <a:cubicBezTo>
                    <a:pt x="1610" y="5176"/>
                    <a:pt x="1565" y="4976"/>
                    <a:pt x="1542" y="4777"/>
                  </a:cubicBezTo>
                  <a:cubicBezTo>
                    <a:pt x="1523" y="4577"/>
                    <a:pt x="1529" y="4384"/>
                    <a:pt x="1558" y="4194"/>
                  </a:cubicBezTo>
                  <a:lnTo>
                    <a:pt x="1558" y="4181"/>
                  </a:lnTo>
                  <a:cubicBezTo>
                    <a:pt x="1596" y="3956"/>
                    <a:pt x="1678" y="3711"/>
                    <a:pt x="1809" y="3422"/>
                  </a:cubicBezTo>
                  <a:lnTo>
                    <a:pt x="1813" y="3422"/>
                  </a:lnTo>
                  <a:cubicBezTo>
                    <a:pt x="1902" y="3222"/>
                    <a:pt x="2009" y="3032"/>
                    <a:pt x="2122" y="2859"/>
                  </a:cubicBezTo>
                  <a:cubicBezTo>
                    <a:pt x="2176" y="2784"/>
                    <a:pt x="2234" y="2710"/>
                    <a:pt x="2292" y="2639"/>
                  </a:cubicBezTo>
                  <a:cubicBezTo>
                    <a:pt x="2453" y="2450"/>
                    <a:pt x="2611" y="2302"/>
                    <a:pt x="2768" y="2189"/>
                  </a:cubicBezTo>
                  <a:cubicBezTo>
                    <a:pt x="2868" y="2118"/>
                    <a:pt x="2965" y="2067"/>
                    <a:pt x="3071" y="2025"/>
                  </a:cubicBezTo>
                  <a:cubicBezTo>
                    <a:pt x="3158" y="1996"/>
                    <a:pt x="3245" y="1973"/>
                    <a:pt x="3331" y="1963"/>
                  </a:cubicBezTo>
                  <a:cubicBezTo>
                    <a:pt x="3367" y="1960"/>
                    <a:pt x="3403" y="1960"/>
                    <a:pt x="3435" y="1960"/>
                  </a:cubicBezTo>
                  <a:close/>
                  <a:moveTo>
                    <a:pt x="2907" y="0"/>
                  </a:moveTo>
                  <a:cubicBezTo>
                    <a:pt x="2890" y="0"/>
                    <a:pt x="2871" y="10"/>
                    <a:pt x="2859" y="23"/>
                  </a:cubicBezTo>
                  <a:cubicBezTo>
                    <a:pt x="2852" y="26"/>
                    <a:pt x="2846" y="29"/>
                    <a:pt x="2839" y="36"/>
                  </a:cubicBezTo>
                  <a:cubicBezTo>
                    <a:pt x="2408" y="380"/>
                    <a:pt x="2002" y="766"/>
                    <a:pt x="1632" y="1178"/>
                  </a:cubicBezTo>
                  <a:cubicBezTo>
                    <a:pt x="1223" y="1642"/>
                    <a:pt x="882" y="2118"/>
                    <a:pt x="619" y="2594"/>
                  </a:cubicBezTo>
                  <a:cubicBezTo>
                    <a:pt x="326" y="3129"/>
                    <a:pt x="136" y="3660"/>
                    <a:pt x="55" y="4175"/>
                  </a:cubicBezTo>
                  <a:cubicBezTo>
                    <a:pt x="10" y="4448"/>
                    <a:pt x="1" y="4719"/>
                    <a:pt x="20" y="4980"/>
                  </a:cubicBezTo>
                  <a:cubicBezTo>
                    <a:pt x="42" y="5256"/>
                    <a:pt x="100" y="5530"/>
                    <a:pt x="194" y="5791"/>
                  </a:cubicBezTo>
                  <a:cubicBezTo>
                    <a:pt x="290" y="6064"/>
                    <a:pt x="432" y="6332"/>
                    <a:pt x="605" y="6586"/>
                  </a:cubicBezTo>
                  <a:cubicBezTo>
                    <a:pt x="760" y="6811"/>
                    <a:pt x="937" y="7014"/>
                    <a:pt x="1130" y="7187"/>
                  </a:cubicBezTo>
                  <a:cubicBezTo>
                    <a:pt x="1500" y="7516"/>
                    <a:pt x="1941" y="7757"/>
                    <a:pt x="2411" y="7883"/>
                  </a:cubicBezTo>
                  <a:cubicBezTo>
                    <a:pt x="2656" y="7947"/>
                    <a:pt x="2914" y="7979"/>
                    <a:pt x="3171" y="7979"/>
                  </a:cubicBezTo>
                  <a:cubicBezTo>
                    <a:pt x="3386" y="7979"/>
                    <a:pt x="3602" y="7957"/>
                    <a:pt x="3814" y="7911"/>
                  </a:cubicBezTo>
                  <a:cubicBezTo>
                    <a:pt x="4040" y="7866"/>
                    <a:pt x="4268" y="7789"/>
                    <a:pt x="4493" y="7683"/>
                  </a:cubicBezTo>
                  <a:cubicBezTo>
                    <a:pt x="4706" y="7583"/>
                    <a:pt x="4918" y="7452"/>
                    <a:pt x="5121" y="7293"/>
                  </a:cubicBezTo>
                  <a:cubicBezTo>
                    <a:pt x="5317" y="7139"/>
                    <a:pt x="5497" y="6962"/>
                    <a:pt x="5671" y="6743"/>
                  </a:cubicBezTo>
                  <a:cubicBezTo>
                    <a:pt x="5759" y="6637"/>
                    <a:pt x="5849" y="6515"/>
                    <a:pt x="5945" y="6370"/>
                  </a:cubicBezTo>
                  <a:cubicBezTo>
                    <a:pt x="6029" y="6238"/>
                    <a:pt x="6112" y="6100"/>
                    <a:pt x="6186" y="5955"/>
                  </a:cubicBezTo>
                  <a:cubicBezTo>
                    <a:pt x="6492" y="5369"/>
                    <a:pt x="6650" y="4748"/>
                    <a:pt x="6641" y="4162"/>
                  </a:cubicBezTo>
                  <a:cubicBezTo>
                    <a:pt x="6634" y="3850"/>
                    <a:pt x="6583" y="3541"/>
                    <a:pt x="6486" y="3238"/>
                  </a:cubicBezTo>
                  <a:cubicBezTo>
                    <a:pt x="6396" y="2961"/>
                    <a:pt x="6258" y="2672"/>
                    <a:pt x="6057" y="2356"/>
                  </a:cubicBezTo>
                  <a:cubicBezTo>
                    <a:pt x="5717" y="1806"/>
                    <a:pt x="5276" y="1317"/>
                    <a:pt x="4818" y="821"/>
                  </a:cubicBezTo>
                  <a:cubicBezTo>
                    <a:pt x="4738" y="737"/>
                    <a:pt x="4658" y="650"/>
                    <a:pt x="4577" y="564"/>
                  </a:cubicBezTo>
                  <a:lnTo>
                    <a:pt x="4542" y="522"/>
                  </a:lnTo>
                  <a:cubicBezTo>
                    <a:pt x="4468" y="441"/>
                    <a:pt x="4394" y="364"/>
                    <a:pt x="4316" y="287"/>
                  </a:cubicBezTo>
                  <a:cubicBezTo>
                    <a:pt x="4307" y="274"/>
                    <a:pt x="4291" y="264"/>
                    <a:pt x="4272" y="261"/>
                  </a:cubicBezTo>
                  <a:cubicBezTo>
                    <a:pt x="4268" y="258"/>
                    <a:pt x="4265" y="258"/>
                    <a:pt x="4261" y="255"/>
                  </a:cubicBezTo>
                  <a:cubicBezTo>
                    <a:pt x="4068" y="158"/>
                    <a:pt x="3853" y="90"/>
                    <a:pt x="3599" y="45"/>
                  </a:cubicBezTo>
                  <a:cubicBezTo>
                    <a:pt x="3419" y="17"/>
                    <a:pt x="3226" y="0"/>
                    <a:pt x="3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 rot="5400000">
              <a:off x="848417" y="285304"/>
              <a:ext cx="865744" cy="854381"/>
            </a:xfrm>
            <a:custGeom>
              <a:avLst/>
              <a:gdLst/>
              <a:ahLst/>
              <a:cxnLst/>
              <a:rect l="l" t="t" r="r" b="b"/>
              <a:pathLst>
                <a:path w="6400" h="6316" extrusionOk="0">
                  <a:moveTo>
                    <a:pt x="4091" y="1381"/>
                  </a:moveTo>
                  <a:cubicBezTo>
                    <a:pt x="4175" y="1381"/>
                    <a:pt x="4249" y="1388"/>
                    <a:pt x="4323" y="1404"/>
                  </a:cubicBezTo>
                  <a:cubicBezTo>
                    <a:pt x="4388" y="1420"/>
                    <a:pt x="4449" y="1439"/>
                    <a:pt x="4507" y="1468"/>
                  </a:cubicBezTo>
                  <a:cubicBezTo>
                    <a:pt x="4558" y="1497"/>
                    <a:pt x="4609" y="1529"/>
                    <a:pt x="4655" y="1571"/>
                  </a:cubicBezTo>
                  <a:cubicBezTo>
                    <a:pt x="4703" y="1620"/>
                    <a:pt x="4745" y="1668"/>
                    <a:pt x="4780" y="1723"/>
                  </a:cubicBezTo>
                  <a:cubicBezTo>
                    <a:pt x="4835" y="1806"/>
                    <a:pt x="4877" y="1899"/>
                    <a:pt x="4909" y="2003"/>
                  </a:cubicBezTo>
                  <a:cubicBezTo>
                    <a:pt x="4938" y="2096"/>
                    <a:pt x="4954" y="2202"/>
                    <a:pt x="4960" y="2308"/>
                  </a:cubicBezTo>
                  <a:lnTo>
                    <a:pt x="4964" y="2318"/>
                  </a:lnTo>
                  <a:lnTo>
                    <a:pt x="4964" y="2324"/>
                  </a:lnTo>
                  <a:cubicBezTo>
                    <a:pt x="4967" y="2459"/>
                    <a:pt x="4951" y="2605"/>
                    <a:pt x="4915" y="2762"/>
                  </a:cubicBezTo>
                  <a:cubicBezTo>
                    <a:pt x="4867" y="2975"/>
                    <a:pt x="4786" y="3190"/>
                    <a:pt x="4667" y="3422"/>
                  </a:cubicBezTo>
                  <a:cubicBezTo>
                    <a:pt x="4487" y="3763"/>
                    <a:pt x="4249" y="4098"/>
                    <a:pt x="3956" y="4423"/>
                  </a:cubicBezTo>
                  <a:cubicBezTo>
                    <a:pt x="3863" y="4523"/>
                    <a:pt x="3767" y="4622"/>
                    <a:pt x="3670" y="4710"/>
                  </a:cubicBezTo>
                  <a:cubicBezTo>
                    <a:pt x="3589" y="4784"/>
                    <a:pt x="3483" y="4880"/>
                    <a:pt x="3364" y="4958"/>
                  </a:cubicBezTo>
                  <a:cubicBezTo>
                    <a:pt x="3254" y="5025"/>
                    <a:pt x="3142" y="5080"/>
                    <a:pt x="3023" y="5118"/>
                  </a:cubicBezTo>
                  <a:cubicBezTo>
                    <a:pt x="2913" y="5151"/>
                    <a:pt x="2804" y="5170"/>
                    <a:pt x="2691" y="5176"/>
                  </a:cubicBezTo>
                  <a:lnTo>
                    <a:pt x="2647" y="5176"/>
                  </a:lnTo>
                  <a:cubicBezTo>
                    <a:pt x="2562" y="5176"/>
                    <a:pt x="2479" y="5170"/>
                    <a:pt x="2395" y="5154"/>
                  </a:cubicBezTo>
                  <a:cubicBezTo>
                    <a:pt x="2302" y="5131"/>
                    <a:pt x="2212" y="5099"/>
                    <a:pt x="2125" y="5057"/>
                  </a:cubicBezTo>
                  <a:cubicBezTo>
                    <a:pt x="2048" y="5016"/>
                    <a:pt x="1977" y="4964"/>
                    <a:pt x="1913" y="4906"/>
                  </a:cubicBezTo>
                  <a:cubicBezTo>
                    <a:pt x="1848" y="4845"/>
                    <a:pt x="1787" y="4774"/>
                    <a:pt x="1739" y="4700"/>
                  </a:cubicBezTo>
                  <a:cubicBezTo>
                    <a:pt x="1687" y="4613"/>
                    <a:pt x="1645" y="4520"/>
                    <a:pt x="1613" y="4420"/>
                  </a:cubicBezTo>
                  <a:cubicBezTo>
                    <a:pt x="1574" y="4301"/>
                    <a:pt x="1552" y="4175"/>
                    <a:pt x="1546" y="4046"/>
                  </a:cubicBezTo>
                  <a:lnTo>
                    <a:pt x="1546" y="4040"/>
                  </a:lnTo>
                  <a:lnTo>
                    <a:pt x="1542" y="4034"/>
                  </a:lnTo>
                  <a:cubicBezTo>
                    <a:pt x="1542" y="3899"/>
                    <a:pt x="1555" y="3753"/>
                    <a:pt x="1587" y="3602"/>
                  </a:cubicBezTo>
                  <a:cubicBezTo>
                    <a:pt x="1629" y="3425"/>
                    <a:pt x="1693" y="3245"/>
                    <a:pt x="1784" y="3071"/>
                  </a:cubicBezTo>
                  <a:cubicBezTo>
                    <a:pt x="1896" y="2859"/>
                    <a:pt x="2038" y="2656"/>
                    <a:pt x="2209" y="2466"/>
                  </a:cubicBezTo>
                  <a:cubicBezTo>
                    <a:pt x="2334" y="2331"/>
                    <a:pt x="2473" y="2202"/>
                    <a:pt x="2623" y="2086"/>
                  </a:cubicBezTo>
                  <a:cubicBezTo>
                    <a:pt x="2730" y="2003"/>
                    <a:pt x="2843" y="1926"/>
                    <a:pt x="2949" y="1855"/>
                  </a:cubicBezTo>
                  <a:cubicBezTo>
                    <a:pt x="2962" y="1852"/>
                    <a:pt x="2975" y="1845"/>
                    <a:pt x="2984" y="1838"/>
                  </a:cubicBezTo>
                  <a:lnTo>
                    <a:pt x="2990" y="1829"/>
                  </a:lnTo>
                  <a:lnTo>
                    <a:pt x="3010" y="1816"/>
                  </a:lnTo>
                  <a:lnTo>
                    <a:pt x="3180" y="1700"/>
                  </a:lnTo>
                  <a:cubicBezTo>
                    <a:pt x="3190" y="1694"/>
                    <a:pt x="3200" y="1684"/>
                    <a:pt x="3203" y="1671"/>
                  </a:cubicBezTo>
                  <a:cubicBezTo>
                    <a:pt x="3357" y="1574"/>
                    <a:pt x="3516" y="1504"/>
                    <a:pt x="3676" y="1452"/>
                  </a:cubicBezTo>
                  <a:cubicBezTo>
                    <a:pt x="3808" y="1410"/>
                    <a:pt x="3933" y="1388"/>
                    <a:pt x="4056" y="1381"/>
                  </a:cubicBezTo>
                  <a:close/>
                  <a:moveTo>
                    <a:pt x="5563" y="1"/>
                  </a:moveTo>
                  <a:cubicBezTo>
                    <a:pt x="5369" y="42"/>
                    <a:pt x="5172" y="81"/>
                    <a:pt x="4979" y="120"/>
                  </a:cubicBezTo>
                  <a:cubicBezTo>
                    <a:pt x="4558" y="203"/>
                    <a:pt x="4120" y="287"/>
                    <a:pt x="3696" y="393"/>
                  </a:cubicBezTo>
                  <a:cubicBezTo>
                    <a:pt x="3361" y="473"/>
                    <a:pt x="3061" y="564"/>
                    <a:pt x="2778" y="664"/>
                  </a:cubicBezTo>
                  <a:cubicBezTo>
                    <a:pt x="2479" y="767"/>
                    <a:pt x="2186" y="895"/>
                    <a:pt x="1909" y="1044"/>
                  </a:cubicBezTo>
                  <a:cubicBezTo>
                    <a:pt x="1626" y="1192"/>
                    <a:pt x="1387" y="1349"/>
                    <a:pt x="1182" y="1520"/>
                  </a:cubicBezTo>
                  <a:cubicBezTo>
                    <a:pt x="998" y="1671"/>
                    <a:pt x="831" y="1845"/>
                    <a:pt x="683" y="2032"/>
                  </a:cubicBezTo>
                  <a:cubicBezTo>
                    <a:pt x="396" y="2395"/>
                    <a:pt x="187" y="2820"/>
                    <a:pt x="78" y="3261"/>
                  </a:cubicBezTo>
                  <a:cubicBezTo>
                    <a:pt x="26" y="3474"/>
                    <a:pt x="1" y="3695"/>
                    <a:pt x="1" y="3921"/>
                  </a:cubicBezTo>
                  <a:cubicBezTo>
                    <a:pt x="1" y="4137"/>
                    <a:pt x="29" y="4355"/>
                    <a:pt x="90" y="4571"/>
                  </a:cubicBezTo>
                  <a:cubicBezTo>
                    <a:pt x="148" y="4777"/>
                    <a:pt x="242" y="4983"/>
                    <a:pt x="364" y="5173"/>
                  </a:cubicBezTo>
                  <a:cubicBezTo>
                    <a:pt x="487" y="5366"/>
                    <a:pt x="644" y="5543"/>
                    <a:pt x="834" y="5704"/>
                  </a:cubicBezTo>
                  <a:cubicBezTo>
                    <a:pt x="924" y="5781"/>
                    <a:pt x="1027" y="5855"/>
                    <a:pt x="1149" y="5933"/>
                  </a:cubicBezTo>
                  <a:cubicBezTo>
                    <a:pt x="1268" y="6007"/>
                    <a:pt x="1381" y="6065"/>
                    <a:pt x="1494" y="6116"/>
                  </a:cubicBezTo>
                  <a:cubicBezTo>
                    <a:pt x="1720" y="6213"/>
                    <a:pt x="1961" y="6277"/>
                    <a:pt x="2212" y="6303"/>
                  </a:cubicBezTo>
                  <a:cubicBezTo>
                    <a:pt x="2292" y="6309"/>
                    <a:pt x="2376" y="6316"/>
                    <a:pt x="2460" y="6316"/>
                  </a:cubicBezTo>
                  <a:cubicBezTo>
                    <a:pt x="2852" y="6316"/>
                    <a:pt x="3251" y="6225"/>
                    <a:pt x="3651" y="6051"/>
                  </a:cubicBezTo>
                  <a:cubicBezTo>
                    <a:pt x="4104" y="5852"/>
                    <a:pt x="4523" y="5556"/>
                    <a:pt x="4899" y="5170"/>
                  </a:cubicBezTo>
                  <a:cubicBezTo>
                    <a:pt x="5073" y="4989"/>
                    <a:pt x="5234" y="4787"/>
                    <a:pt x="5376" y="4571"/>
                  </a:cubicBezTo>
                  <a:cubicBezTo>
                    <a:pt x="5517" y="4355"/>
                    <a:pt x="5636" y="4133"/>
                    <a:pt x="5723" y="3905"/>
                  </a:cubicBezTo>
                  <a:cubicBezTo>
                    <a:pt x="5781" y="3767"/>
                    <a:pt x="5826" y="3618"/>
                    <a:pt x="5862" y="3471"/>
                  </a:cubicBezTo>
                  <a:cubicBezTo>
                    <a:pt x="5897" y="3329"/>
                    <a:pt x="5919" y="3177"/>
                    <a:pt x="5933" y="3007"/>
                  </a:cubicBezTo>
                  <a:cubicBezTo>
                    <a:pt x="5936" y="2945"/>
                    <a:pt x="5939" y="2884"/>
                    <a:pt x="5945" y="2820"/>
                  </a:cubicBezTo>
                  <a:cubicBezTo>
                    <a:pt x="5961" y="2531"/>
                    <a:pt x="5980" y="2228"/>
                    <a:pt x="6071" y="1945"/>
                  </a:cubicBezTo>
                  <a:cubicBezTo>
                    <a:pt x="6113" y="1816"/>
                    <a:pt x="6167" y="1694"/>
                    <a:pt x="6235" y="1581"/>
                  </a:cubicBezTo>
                  <a:cubicBezTo>
                    <a:pt x="6277" y="1520"/>
                    <a:pt x="6316" y="1462"/>
                    <a:pt x="6364" y="1404"/>
                  </a:cubicBezTo>
                  <a:cubicBezTo>
                    <a:pt x="6370" y="1394"/>
                    <a:pt x="6377" y="1385"/>
                    <a:pt x="6380" y="1375"/>
                  </a:cubicBezTo>
                  <a:cubicBezTo>
                    <a:pt x="6396" y="1356"/>
                    <a:pt x="6399" y="1333"/>
                    <a:pt x="6396" y="1311"/>
                  </a:cubicBezTo>
                  <a:cubicBezTo>
                    <a:pt x="6341" y="1079"/>
                    <a:pt x="6248" y="850"/>
                    <a:pt x="6123" y="625"/>
                  </a:cubicBezTo>
                  <a:cubicBezTo>
                    <a:pt x="5984" y="381"/>
                    <a:pt x="5823" y="181"/>
                    <a:pt x="5646" y="36"/>
                  </a:cubicBezTo>
                  <a:cubicBezTo>
                    <a:pt x="5643" y="29"/>
                    <a:pt x="5636" y="26"/>
                    <a:pt x="5630" y="23"/>
                  </a:cubicBezTo>
                  <a:cubicBezTo>
                    <a:pt x="5614" y="10"/>
                    <a:pt x="5591" y="1"/>
                    <a:pt x="5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 rot="5400000">
              <a:off x="1090687" y="384323"/>
              <a:ext cx="380657" cy="498614"/>
            </a:xfrm>
            <a:custGeom>
              <a:avLst/>
              <a:gdLst/>
              <a:ahLst/>
              <a:cxnLst/>
              <a:rect l="l" t="t" r="r" b="b"/>
              <a:pathLst>
                <a:path w="2814" h="3686" extrusionOk="0">
                  <a:moveTo>
                    <a:pt x="2746" y="49"/>
                  </a:moveTo>
                  <a:cubicBezTo>
                    <a:pt x="2748" y="49"/>
                    <a:pt x="2749" y="50"/>
                    <a:pt x="2751" y="50"/>
                  </a:cubicBezTo>
                  <a:lnTo>
                    <a:pt x="2751" y="50"/>
                  </a:lnTo>
                  <a:cubicBezTo>
                    <a:pt x="2749" y="49"/>
                    <a:pt x="2749" y="49"/>
                    <a:pt x="2746" y="49"/>
                  </a:cubicBezTo>
                  <a:close/>
                  <a:moveTo>
                    <a:pt x="2379" y="0"/>
                  </a:moveTo>
                  <a:cubicBezTo>
                    <a:pt x="2231" y="0"/>
                    <a:pt x="2086" y="22"/>
                    <a:pt x="1945" y="58"/>
                  </a:cubicBezTo>
                  <a:lnTo>
                    <a:pt x="1942" y="58"/>
                  </a:lnTo>
                  <a:cubicBezTo>
                    <a:pt x="1755" y="110"/>
                    <a:pt x="1578" y="184"/>
                    <a:pt x="1410" y="277"/>
                  </a:cubicBezTo>
                  <a:cubicBezTo>
                    <a:pt x="1195" y="399"/>
                    <a:pt x="999" y="551"/>
                    <a:pt x="822" y="721"/>
                  </a:cubicBezTo>
                  <a:cubicBezTo>
                    <a:pt x="632" y="905"/>
                    <a:pt x="461" y="1117"/>
                    <a:pt x="326" y="1346"/>
                  </a:cubicBezTo>
                  <a:cubicBezTo>
                    <a:pt x="213" y="1532"/>
                    <a:pt x="126" y="1732"/>
                    <a:pt x="65" y="1941"/>
                  </a:cubicBezTo>
                  <a:cubicBezTo>
                    <a:pt x="66" y="1940"/>
                    <a:pt x="67" y="1939"/>
                    <a:pt x="68" y="1938"/>
                  </a:cubicBezTo>
                  <a:lnTo>
                    <a:pt x="68" y="1938"/>
                  </a:lnTo>
                  <a:cubicBezTo>
                    <a:pt x="26" y="2091"/>
                    <a:pt x="0" y="2248"/>
                    <a:pt x="0" y="2408"/>
                  </a:cubicBezTo>
                  <a:cubicBezTo>
                    <a:pt x="0" y="2532"/>
                    <a:pt x="16" y="2653"/>
                    <a:pt x="45" y="2771"/>
                  </a:cubicBezTo>
                  <a:lnTo>
                    <a:pt x="45" y="2771"/>
                  </a:lnTo>
                  <a:cubicBezTo>
                    <a:pt x="45" y="2770"/>
                    <a:pt x="44" y="2769"/>
                    <a:pt x="42" y="2768"/>
                  </a:cubicBezTo>
                  <a:lnTo>
                    <a:pt x="42" y="2768"/>
                  </a:lnTo>
                  <a:cubicBezTo>
                    <a:pt x="72" y="2874"/>
                    <a:pt x="113" y="2977"/>
                    <a:pt x="168" y="3077"/>
                  </a:cubicBezTo>
                  <a:lnTo>
                    <a:pt x="168" y="3074"/>
                  </a:lnTo>
                  <a:cubicBezTo>
                    <a:pt x="226" y="3180"/>
                    <a:pt x="300" y="3274"/>
                    <a:pt x="381" y="3360"/>
                  </a:cubicBezTo>
                  <a:cubicBezTo>
                    <a:pt x="483" y="3463"/>
                    <a:pt x="596" y="3553"/>
                    <a:pt x="722" y="3628"/>
                  </a:cubicBezTo>
                  <a:lnTo>
                    <a:pt x="718" y="3628"/>
                  </a:lnTo>
                  <a:cubicBezTo>
                    <a:pt x="757" y="3647"/>
                    <a:pt x="792" y="3669"/>
                    <a:pt x="831" y="3685"/>
                  </a:cubicBezTo>
                  <a:cubicBezTo>
                    <a:pt x="786" y="3656"/>
                    <a:pt x="744" y="3624"/>
                    <a:pt x="703" y="3589"/>
                  </a:cubicBezTo>
                  <a:cubicBezTo>
                    <a:pt x="638" y="3528"/>
                    <a:pt x="580" y="3457"/>
                    <a:pt x="532" y="3380"/>
                  </a:cubicBezTo>
                  <a:cubicBezTo>
                    <a:pt x="480" y="3296"/>
                    <a:pt x="435" y="3203"/>
                    <a:pt x="403" y="3103"/>
                  </a:cubicBezTo>
                  <a:cubicBezTo>
                    <a:pt x="367" y="2980"/>
                    <a:pt x="345" y="2858"/>
                    <a:pt x="339" y="2729"/>
                  </a:cubicBezTo>
                  <a:lnTo>
                    <a:pt x="336" y="2717"/>
                  </a:lnTo>
                  <a:cubicBezTo>
                    <a:pt x="332" y="2579"/>
                    <a:pt x="348" y="2430"/>
                    <a:pt x="381" y="2285"/>
                  </a:cubicBezTo>
                  <a:cubicBezTo>
                    <a:pt x="419" y="2108"/>
                    <a:pt x="486" y="1931"/>
                    <a:pt x="577" y="1754"/>
                  </a:cubicBezTo>
                  <a:cubicBezTo>
                    <a:pt x="690" y="1542"/>
                    <a:pt x="831" y="1339"/>
                    <a:pt x="999" y="1153"/>
                  </a:cubicBezTo>
                  <a:cubicBezTo>
                    <a:pt x="1124" y="1014"/>
                    <a:pt x="1266" y="888"/>
                    <a:pt x="1413" y="772"/>
                  </a:cubicBezTo>
                  <a:cubicBezTo>
                    <a:pt x="1526" y="686"/>
                    <a:pt x="1649" y="602"/>
                    <a:pt x="1742" y="538"/>
                  </a:cubicBezTo>
                  <a:cubicBezTo>
                    <a:pt x="1752" y="538"/>
                    <a:pt x="1765" y="531"/>
                    <a:pt x="1774" y="521"/>
                  </a:cubicBezTo>
                  <a:lnTo>
                    <a:pt x="1784" y="515"/>
                  </a:lnTo>
                  <a:lnTo>
                    <a:pt x="1800" y="499"/>
                  </a:lnTo>
                  <a:lnTo>
                    <a:pt x="1973" y="383"/>
                  </a:lnTo>
                  <a:cubicBezTo>
                    <a:pt x="1983" y="377"/>
                    <a:pt x="1993" y="367"/>
                    <a:pt x="1997" y="354"/>
                  </a:cubicBezTo>
                  <a:cubicBezTo>
                    <a:pt x="2151" y="261"/>
                    <a:pt x="2309" y="187"/>
                    <a:pt x="2466" y="135"/>
                  </a:cubicBezTo>
                  <a:cubicBezTo>
                    <a:pt x="2585" y="100"/>
                    <a:pt x="2701" y="77"/>
                    <a:pt x="2814" y="68"/>
                  </a:cubicBezTo>
                  <a:cubicBezTo>
                    <a:pt x="2793" y="62"/>
                    <a:pt x="2772" y="56"/>
                    <a:pt x="2751" y="50"/>
                  </a:cubicBezTo>
                  <a:lnTo>
                    <a:pt x="2751" y="50"/>
                  </a:lnTo>
                  <a:cubicBezTo>
                    <a:pt x="2752" y="50"/>
                    <a:pt x="2752" y="51"/>
                    <a:pt x="2753" y="52"/>
                  </a:cubicBezTo>
                  <a:cubicBezTo>
                    <a:pt x="2630" y="16"/>
                    <a:pt x="2505" y="0"/>
                    <a:pt x="237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 rot="5400000">
              <a:off x="827312" y="398256"/>
              <a:ext cx="773894" cy="721138"/>
            </a:xfrm>
            <a:custGeom>
              <a:avLst/>
              <a:gdLst/>
              <a:ahLst/>
              <a:cxnLst/>
              <a:rect l="l" t="t" r="r" b="b"/>
              <a:pathLst>
                <a:path w="5721" h="5331" extrusionOk="0">
                  <a:moveTo>
                    <a:pt x="5618" y="1"/>
                  </a:moveTo>
                  <a:cubicBezTo>
                    <a:pt x="5582" y="23"/>
                    <a:pt x="5550" y="49"/>
                    <a:pt x="5518" y="72"/>
                  </a:cubicBezTo>
                  <a:cubicBezTo>
                    <a:pt x="5469" y="110"/>
                    <a:pt x="5424" y="149"/>
                    <a:pt x="5379" y="191"/>
                  </a:cubicBezTo>
                  <a:cubicBezTo>
                    <a:pt x="5334" y="239"/>
                    <a:pt x="5289" y="287"/>
                    <a:pt x="5247" y="339"/>
                  </a:cubicBezTo>
                  <a:cubicBezTo>
                    <a:pt x="5210" y="389"/>
                    <a:pt x="5175" y="442"/>
                    <a:pt x="5141" y="495"/>
                  </a:cubicBezTo>
                  <a:lnTo>
                    <a:pt x="5141" y="495"/>
                  </a:lnTo>
                  <a:cubicBezTo>
                    <a:pt x="5141" y="495"/>
                    <a:pt x="5141" y="494"/>
                    <a:pt x="5141" y="494"/>
                  </a:cubicBezTo>
                  <a:lnTo>
                    <a:pt x="5141" y="494"/>
                  </a:lnTo>
                  <a:cubicBezTo>
                    <a:pt x="5096" y="574"/>
                    <a:pt x="5054" y="657"/>
                    <a:pt x="5019" y="748"/>
                  </a:cubicBezTo>
                  <a:cubicBezTo>
                    <a:pt x="4986" y="828"/>
                    <a:pt x="4961" y="915"/>
                    <a:pt x="4935" y="999"/>
                  </a:cubicBezTo>
                  <a:cubicBezTo>
                    <a:pt x="4936" y="999"/>
                    <a:pt x="4936" y="999"/>
                    <a:pt x="4937" y="998"/>
                  </a:cubicBezTo>
                  <a:lnTo>
                    <a:pt x="4937" y="998"/>
                  </a:lnTo>
                  <a:cubicBezTo>
                    <a:pt x="4883" y="1196"/>
                    <a:pt x="4851" y="1396"/>
                    <a:pt x="4816" y="1594"/>
                  </a:cubicBezTo>
                  <a:cubicBezTo>
                    <a:pt x="4784" y="1800"/>
                    <a:pt x="4752" y="2009"/>
                    <a:pt x="4703" y="2212"/>
                  </a:cubicBezTo>
                  <a:cubicBezTo>
                    <a:pt x="4677" y="2318"/>
                    <a:pt x="4649" y="2421"/>
                    <a:pt x="4619" y="2527"/>
                  </a:cubicBezTo>
                  <a:cubicBezTo>
                    <a:pt x="4587" y="2630"/>
                    <a:pt x="4555" y="2734"/>
                    <a:pt x="4517" y="2836"/>
                  </a:cubicBezTo>
                  <a:cubicBezTo>
                    <a:pt x="4439" y="3046"/>
                    <a:pt x="4352" y="3251"/>
                    <a:pt x="4249" y="3451"/>
                  </a:cubicBezTo>
                  <a:cubicBezTo>
                    <a:pt x="4117" y="3695"/>
                    <a:pt x="3963" y="3934"/>
                    <a:pt x="3780" y="4147"/>
                  </a:cubicBezTo>
                  <a:cubicBezTo>
                    <a:pt x="3596" y="4359"/>
                    <a:pt x="3384" y="4545"/>
                    <a:pt x="3146" y="4697"/>
                  </a:cubicBezTo>
                  <a:cubicBezTo>
                    <a:pt x="2895" y="4858"/>
                    <a:pt x="2621" y="4980"/>
                    <a:pt x="2335" y="5054"/>
                  </a:cubicBezTo>
                  <a:cubicBezTo>
                    <a:pt x="2192" y="5090"/>
                    <a:pt x="2051" y="5115"/>
                    <a:pt x="1910" y="5128"/>
                  </a:cubicBezTo>
                  <a:cubicBezTo>
                    <a:pt x="1836" y="5135"/>
                    <a:pt x="1762" y="5138"/>
                    <a:pt x="1690" y="5138"/>
                  </a:cubicBezTo>
                  <a:cubicBezTo>
                    <a:pt x="1627" y="5138"/>
                    <a:pt x="1564" y="5136"/>
                    <a:pt x="1501" y="5131"/>
                  </a:cubicBezTo>
                  <a:cubicBezTo>
                    <a:pt x="1231" y="5112"/>
                    <a:pt x="960" y="5051"/>
                    <a:pt x="705" y="4955"/>
                  </a:cubicBezTo>
                  <a:cubicBezTo>
                    <a:pt x="458" y="4858"/>
                    <a:pt x="223" y="4732"/>
                    <a:pt x="1" y="4581"/>
                  </a:cubicBezTo>
                  <a:lnTo>
                    <a:pt x="1" y="4581"/>
                  </a:lnTo>
                  <a:cubicBezTo>
                    <a:pt x="49" y="4629"/>
                    <a:pt x="97" y="4674"/>
                    <a:pt x="149" y="4716"/>
                  </a:cubicBezTo>
                  <a:cubicBezTo>
                    <a:pt x="239" y="4793"/>
                    <a:pt x="342" y="4870"/>
                    <a:pt x="464" y="4945"/>
                  </a:cubicBezTo>
                  <a:cubicBezTo>
                    <a:pt x="583" y="5019"/>
                    <a:pt x="696" y="5080"/>
                    <a:pt x="809" y="5128"/>
                  </a:cubicBezTo>
                  <a:cubicBezTo>
                    <a:pt x="1038" y="5228"/>
                    <a:pt x="1279" y="5292"/>
                    <a:pt x="1530" y="5318"/>
                  </a:cubicBezTo>
                  <a:cubicBezTo>
                    <a:pt x="1617" y="5325"/>
                    <a:pt x="1700" y="5331"/>
                    <a:pt x="1778" y="5331"/>
                  </a:cubicBezTo>
                  <a:cubicBezTo>
                    <a:pt x="2170" y="5331"/>
                    <a:pt x="2572" y="5240"/>
                    <a:pt x="2969" y="5067"/>
                  </a:cubicBezTo>
                  <a:cubicBezTo>
                    <a:pt x="3422" y="4867"/>
                    <a:pt x="3844" y="4571"/>
                    <a:pt x="4220" y="4182"/>
                  </a:cubicBezTo>
                  <a:cubicBezTo>
                    <a:pt x="4394" y="4001"/>
                    <a:pt x="4555" y="3802"/>
                    <a:pt x="4697" y="3587"/>
                  </a:cubicBezTo>
                  <a:cubicBezTo>
                    <a:pt x="4838" y="3367"/>
                    <a:pt x="4954" y="3145"/>
                    <a:pt x="5044" y="2917"/>
                  </a:cubicBezTo>
                  <a:cubicBezTo>
                    <a:pt x="5099" y="2779"/>
                    <a:pt x="5147" y="2633"/>
                    <a:pt x="5183" y="2483"/>
                  </a:cubicBezTo>
                  <a:cubicBezTo>
                    <a:pt x="5215" y="2341"/>
                    <a:pt x="5237" y="2189"/>
                    <a:pt x="5251" y="2019"/>
                  </a:cubicBezTo>
                  <a:cubicBezTo>
                    <a:pt x="5257" y="1957"/>
                    <a:pt x="5260" y="1896"/>
                    <a:pt x="5263" y="1835"/>
                  </a:cubicBezTo>
                  <a:cubicBezTo>
                    <a:pt x="5282" y="1539"/>
                    <a:pt x="5302" y="1237"/>
                    <a:pt x="5389" y="957"/>
                  </a:cubicBezTo>
                  <a:cubicBezTo>
                    <a:pt x="5431" y="828"/>
                    <a:pt x="5489" y="706"/>
                    <a:pt x="5556" y="593"/>
                  </a:cubicBezTo>
                  <a:cubicBezTo>
                    <a:pt x="5598" y="528"/>
                    <a:pt x="5640" y="474"/>
                    <a:pt x="5682" y="419"/>
                  </a:cubicBezTo>
                  <a:cubicBezTo>
                    <a:pt x="5692" y="406"/>
                    <a:pt x="5695" y="400"/>
                    <a:pt x="5698" y="390"/>
                  </a:cubicBezTo>
                  <a:cubicBezTo>
                    <a:pt x="5714" y="368"/>
                    <a:pt x="5720" y="345"/>
                    <a:pt x="5717" y="323"/>
                  </a:cubicBezTo>
                  <a:cubicBezTo>
                    <a:pt x="5692" y="216"/>
                    <a:pt x="5656" y="107"/>
                    <a:pt x="561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 rot="5400000">
              <a:off x="666400" y="1275831"/>
              <a:ext cx="318026" cy="643627"/>
            </a:xfrm>
            <a:custGeom>
              <a:avLst/>
              <a:gdLst/>
              <a:ahLst/>
              <a:cxnLst/>
              <a:rect l="l" t="t" r="r" b="b"/>
              <a:pathLst>
                <a:path w="2351" h="4758" extrusionOk="0">
                  <a:moveTo>
                    <a:pt x="2135" y="3422"/>
                  </a:moveTo>
                  <a:cubicBezTo>
                    <a:pt x="2134" y="3423"/>
                    <a:pt x="2134" y="3424"/>
                    <a:pt x="2133" y="3425"/>
                  </a:cubicBezTo>
                  <a:lnTo>
                    <a:pt x="2133" y="3425"/>
                  </a:lnTo>
                  <a:cubicBezTo>
                    <a:pt x="2134" y="3424"/>
                    <a:pt x="2135" y="3423"/>
                    <a:pt x="2135" y="3422"/>
                  </a:cubicBezTo>
                  <a:close/>
                  <a:moveTo>
                    <a:pt x="538" y="1"/>
                  </a:moveTo>
                  <a:cubicBezTo>
                    <a:pt x="483" y="1"/>
                    <a:pt x="428" y="4"/>
                    <a:pt x="374" y="10"/>
                  </a:cubicBezTo>
                  <a:lnTo>
                    <a:pt x="367" y="10"/>
                  </a:lnTo>
                  <a:cubicBezTo>
                    <a:pt x="312" y="20"/>
                    <a:pt x="254" y="29"/>
                    <a:pt x="200" y="45"/>
                  </a:cubicBezTo>
                  <a:cubicBezTo>
                    <a:pt x="145" y="62"/>
                    <a:pt x="88" y="81"/>
                    <a:pt x="36" y="103"/>
                  </a:cubicBezTo>
                  <a:lnTo>
                    <a:pt x="42" y="100"/>
                  </a:lnTo>
                  <a:lnTo>
                    <a:pt x="42" y="100"/>
                  </a:lnTo>
                  <a:cubicBezTo>
                    <a:pt x="30" y="106"/>
                    <a:pt x="16" y="110"/>
                    <a:pt x="0" y="117"/>
                  </a:cubicBezTo>
                  <a:cubicBezTo>
                    <a:pt x="46" y="106"/>
                    <a:pt x="91" y="97"/>
                    <a:pt x="135" y="94"/>
                  </a:cubicBezTo>
                  <a:cubicBezTo>
                    <a:pt x="171" y="90"/>
                    <a:pt x="207" y="87"/>
                    <a:pt x="239" y="87"/>
                  </a:cubicBezTo>
                  <a:cubicBezTo>
                    <a:pt x="297" y="87"/>
                    <a:pt x="351" y="94"/>
                    <a:pt x="409" y="100"/>
                  </a:cubicBezTo>
                  <a:lnTo>
                    <a:pt x="419" y="103"/>
                  </a:lnTo>
                  <a:cubicBezTo>
                    <a:pt x="519" y="120"/>
                    <a:pt x="615" y="152"/>
                    <a:pt x="709" y="194"/>
                  </a:cubicBezTo>
                  <a:cubicBezTo>
                    <a:pt x="824" y="249"/>
                    <a:pt x="934" y="319"/>
                    <a:pt x="1040" y="409"/>
                  </a:cubicBezTo>
                  <a:cubicBezTo>
                    <a:pt x="1166" y="515"/>
                    <a:pt x="1282" y="641"/>
                    <a:pt x="1388" y="785"/>
                  </a:cubicBezTo>
                  <a:cubicBezTo>
                    <a:pt x="1500" y="953"/>
                    <a:pt x="1597" y="1137"/>
                    <a:pt x="1671" y="1330"/>
                  </a:cubicBezTo>
                  <a:cubicBezTo>
                    <a:pt x="1738" y="1504"/>
                    <a:pt x="1780" y="1684"/>
                    <a:pt x="1799" y="1864"/>
                  </a:cubicBezTo>
                  <a:cubicBezTo>
                    <a:pt x="1823" y="2112"/>
                    <a:pt x="1812" y="2376"/>
                    <a:pt x="1765" y="2669"/>
                  </a:cubicBezTo>
                  <a:cubicBezTo>
                    <a:pt x="1707" y="3019"/>
                    <a:pt x="1606" y="3354"/>
                    <a:pt x="1465" y="3660"/>
                  </a:cubicBezTo>
                  <a:cubicBezTo>
                    <a:pt x="1359" y="3885"/>
                    <a:pt x="1230" y="4095"/>
                    <a:pt x="1089" y="4265"/>
                  </a:cubicBezTo>
                  <a:cubicBezTo>
                    <a:pt x="988" y="4384"/>
                    <a:pt x="882" y="4484"/>
                    <a:pt x="770" y="4567"/>
                  </a:cubicBezTo>
                  <a:lnTo>
                    <a:pt x="760" y="4574"/>
                  </a:lnTo>
                  <a:cubicBezTo>
                    <a:pt x="667" y="4635"/>
                    <a:pt x="573" y="4686"/>
                    <a:pt x="477" y="4725"/>
                  </a:cubicBezTo>
                  <a:cubicBezTo>
                    <a:pt x="444" y="4735"/>
                    <a:pt x="416" y="4744"/>
                    <a:pt x="383" y="4751"/>
                  </a:cubicBezTo>
                  <a:cubicBezTo>
                    <a:pt x="419" y="4754"/>
                    <a:pt x="451" y="4758"/>
                    <a:pt x="483" y="4758"/>
                  </a:cubicBezTo>
                  <a:cubicBezTo>
                    <a:pt x="538" y="4758"/>
                    <a:pt x="593" y="4751"/>
                    <a:pt x="648" y="4744"/>
                  </a:cubicBezTo>
                  <a:lnTo>
                    <a:pt x="644" y="4744"/>
                  </a:lnTo>
                  <a:cubicBezTo>
                    <a:pt x="702" y="4735"/>
                    <a:pt x="760" y="4725"/>
                    <a:pt x="814" y="4710"/>
                  </a:cubicBezTo>
                  <a:cubicBezTo>
                    <a:pt x="869" y="4693"/>
                    <a:pt x="921" y="4674"/>
                    <a:pt x="973" y="4652"/>
                  </a:cubicBezTo>
                  <a:cubicBezTo>
                    <a:pt x="969" y="4652"/>
                    <a:pt x="966" y="4655"/>
                    <a:pt x="963" y="4655"/>
                  </a:cubicBezTo>
                  <a:cubicBezTo>
                    <a:pt x="1037" y="4622"/>
                    <a:pt x="1111" y="4587"/>
                    <a:pt x="1178" y="4545"/>
                  </a:cubicBezTo>
                  <a:cubicBezTo>
                    <a:pt x="1243" y="4503"/>
                    <a:pt x="1307" y="4459"/>
                    <a:pt x="1368" y="4413"/>
                  </a:cubicBezTo>
                  <a:cubicBezTo>
                    <a:pt x="1459" y="4343"/>
                    <a:pt x="1545" y="4265"/>
                    <a:pt x="1629" y="4181"/>
                  </a:cubicBezTo>
                  <a:cubicBezTo>
                    <a:pt x="1694" y="4114"/>
                    <a:pt x="1758" y="4043"/>
                    <a:pt x="1816" y="3969"/>
                  </a:cubicBezTo>
                  <a:cubicBezTo>
                    <a:pt x="1880" y="3885"/>
                    <a:pt x="1941" y="3795"/>
                    <a:pt x="1992" y="3702"/>
                  </a:cubicBezTo>
                  <a:cubicBezTo>
                    <a:pt x="2047" y="3613"/>
                    <a:pt x="2092" y="3520"/>
                    <a:pt x="2133" y="3425"/>
                  </a:cubicBezTo>
                  <a:lnTo>
                    <a:pt x="2133" y="3425"/>
                  </a:lnTo>
                  <a:cubicBezTo>
                    <a:pt x="2133" y="3425"/>
                    <a:pt x="2133" y="3425"/>
                    <a:pt x="2133" y="3425"/>
                  </a:cubicBezTo>
                  <a:lnTo>
                    <a:pt x="2133" y="3425"/>
                  </a:lnTo>
                  <a:cubicBezTo>
                    <a:pt x="2180" y="3310"/>
                    <a:pt x="2221" y="3192"/>
                    <a:pt x="2254" y="3074"/>
                  </a:cubicBezTo>
                  <a:cubicBezTo>
                    <a:pt x="2282" y="2955"/>
                    <a:pt x="2308" y="2839"/>
                    <a:pt x="2325" y="2721"/>
                  </a:cubicBezTo>
                  <a:cubicBezTo>
                    <a:pt x="2340" y="2592"/>
                    <a:pt x="2350" y="2463"/>
                    <a:pt x="2350" y="2334"/>
                  </a:cubicBezTo>
                  <a:cubicBezTo>
                    <a:pt x="2350" y="2205"/>
                    <a:pt x="2340" y="2076"/>
                    <a:pt x="2325" y="1948"/>
                  </a:cubicBezTo>
                  <a:lnTo>
                    <a:pt x="2321" y="1944"/>
                  </a:lnTo>
                  <a:cubicBezTo>
                    <a:pt x="2305" y="1822"/>
                    <a:pt x="2282" y="1700"/>
                    <a:pt x="2247" y="1581"/>
                  </a:cubicBezTo>
                  <a:cubicBezTo>
                    <a:pt x="2218" y="1468"/>
                    <a:pt x="2179" y="1356"/>
                    <a:pt x="2135" y="1246"/>
                  </a:cubicBezTo>
                  <a:lnTo>
                    <a:pt x="2135" y="1249"/>
                  </a:lnTo>
                  <a:lnTo>
                    <a:pt x="2131" y="1246"/>
                  </a:lnTo>
                  <a:lnTo>
                    <a:pt x="2131" y="1243"/>
                  </a:lnTo>
                  <a:cubicBezTo>
                    <a:pt x="2089" y="1143"/>
                    <a:pt x="2041" y="1047"/>
                    <a:pt x="1986" y="956"/>
                  </a:cubicBezTo>
                  <a:cubicBezTo>
                    <a:pt x="1935" y="863"/>
                    <a:pt x="1873" y="773"/>
                    <a:pt x="1809" y="686"/>
                  </a:cubicBezTo>
                  <a:cubicBezTo>
                    <a:pt x="1806" y="686"/>
                    <a:pt x="1806" y="683"/>
                    <a:pt x="1806" y="683"/>
                  </a:cubicBezTo>
                  <a:cubicBezTo>
                    <a:pt x="1751" y="616"/>
                    <a:pt x="1697" y="551"/>
                    <a:pt x="1636" y="490"/>
                  </a:cubicBezTo>
                  <a:cubicBezTo>
                    <a:pt x="1578" y="432"/>
                    <a:pt x="1517" y="377"/>
                    <a:pt x="1449" y="326"/>
                  </a:cubicBezTo>
                  <a:cubicBezTo>
                    <a:pt x="1391" y="280"/>
                    <a:pt x="1330" y="239"/>
                    <a:pt x="1269" y="203"/>
                  </a:cubicBezTo>
                  <a:cubicBezTo>
                    <a:pt x="1211" y="171"/>
                    <a:pt x="1153" y="142"/>
                    <a:pt x="1092" y="117"/>
                  </a:cubicBezTo>
                  <a:cubicBezTo>
                    <a:pt x="1034" y="90"/>
                    <a:pt x="969" y="68"/>
                    <a:pt x="908" y="52"/>
                  </a:cubicBezTo>
                  <a:cubicBezTo>
                    <a:pt x="847" y="36"/>
                    <a:pt x="789" y="23"/>
                    <a:pt x="728" y="13"/>
                  </a:cubicBezTo>
                  <a:lnTo>
                    <a:pt x="722" y="13"/>
                  </a:lnTo>
                  <a:cubicBezTo>
                    <a:pt x="660" y="4"/>
                    <a:pt x="599" y="1"/>
                    <a:pt x="53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 rot="5400000">
              <a:off x="458353" y="868257"/>
              <a:ext cx="762396" cy="1037675"/>
            </a:xfrm>
            <a:custGeom>
              <a:avLst/>
              <a:gdLst/>
              <a:ahLst/>
              <a:cxnLst/>
              <a:rect l="l" t="t" r="r" b="b"/>
              <a:pathLst>
                <a:path w="5636" h="7671" extrusionOk="0">
                  <a:moveTo>
                    <a:pt x="2507" y="0"/>
                  </a:moveTo>
                  <a:lnTo>
                    <a:pt x="2507" y="0"/>
                  </a:lnTo>
                  <a:cubicBezTo>
                    <a:pt x="2198" y="271"/>
                    <a:pt x="1908" y="561"/>
                    <a:pt x="1635" y="866"/>
                  </a:cubicBezTo>
                  <a:cubicBezTo>
                    <a:pt x="1223" y="1327"/>
                    <a:pt x="882" y="1806"/>
                    <a:pt x="622" y="2282"/>
                  </a:cubicBezTo>
                  <a:cubicBezTo>
                    <a:pt x="325" y="2817"/>
                    <a:pt x="136" y="3348"/>
                    <a:pt x="55" y="3860"/>
                  </a:cubicBezTo>
                  <a:cubicBezTo>
                    <a:pt x="13" y="4136"/>
                    <a:pt x="0" y="4407"/>
                    <a:pt x="23" y="4668"/>
                  </a:cubicBezTo>
                  <a:cubicBezTo>
                    <a:pt x="42" y="4944"/>
                    <a:pt x="100" y="5218"/>
                    <a:pt x="194" y="5479"/>
                  </a:cubicBezTo>
                  <a:cubicBezTo>
                    <a:pt x="293" y="5752"/>
                    <a:pt x="431" y="6020"/>
                    <a:pt x="605" y="6274"/>
                  </a:cubicBezTo>
                  <a:cubicBezTo>
                    <a:pt x="763" y="6499"/>
                    <a:pt x="940" y="6702"/>
                    <a:pt x="1133" y="6875"/>
                  </a:cubicBezTo>
                  <a:cubicBezTo>
                    <a:pt x="1500" y="7207"/>
                    <a:pt x="1941" y="7449"/>
                    <a:pt x="2411" y="7571"/>
                  </a:cubicBezTo>
                  <a:cubicBezTo>
                    <a:pt x="2659" y="7638"/>
                    <a:pt x="2913" y="7670"/>
                    <a:pt x="3174" y="7670"/>
                  </a:cubicBezTo>
                  <a:cubicBezTo>
                    <a:pt x="3386" y="7670"/>
                    <a:pt x="3602" y="7648"/>
                    <a:pt x="3817" y="7603"/>
                  </a:cubicBezTo>
                  <a:cubicBezTo>
                    <a:pt x="4046" y="7554"/>
                    <a:pt x="4275" y="7477"/>
                    <a:pt x="4496" y="7374"/>
                  </a:cubicBezTo>
                  <a:cubicBezTo>
                    <a:pt x="4709" y="7275"/>
                    <a:pt x="4921" y="7143"/>
                    <a:pt x="5127" y="6981"/>
                  </a:cubicBezTo>
                  <a:cubicBezTo>
                    <a:pt x="5304" y="6843"/>
                    <a:pt x="5472" y="6679"/>
                    <a:pt x="5636" y="6483"/>
                  </a:cubicBezTo>
                  <a:lnTo>
                    <a:pt x="5636" y="6483"/>
                  </a:lnTo>
                  <a:cubicBezTo>
                    <a:pt x="5466" y="6641"/>
                    <a:pt x="5273" y="6769"/>
                    <a:pt x="5063" y="6865"/>
                  </a:cubicBezTo>
                  <a:cubicBezTo>
                    <a:pt x="4844" y="6969"/>
                    <a:pt x="4612" y="7046"/>
                    <a:pt x="4377" y="7094"/>
                  </a:cubicBezTo>
                  <a:cubicBezTo>
                    <a:pt x="4161" y="7140"/>
                    <a:pt x="3939" y="7165"/>
                    <a:pt x="3720" y="7165"/>
                  </a:cubicBezTo>
                  <a:cubicBezTo>
                    <a:pt x="3707" y="7165"/>
                    <a:pt x="3695" y="7165"/>
                    <a:pt x="3682" y="7165"/>
                  </a:cubicBezTo>
                  <a:cubicBezTo>
                    <a:pt x="3425" y="7162"/>
                    <a:pt x="3168" y="7130"/>
                    <a:pt x="2920" y="7069"/>
                  </a:cubicBezTo>
                  <a:cubicBezTo>
                    <a:pt x="2688" y="7008"/>
                    <a:pt x="2459" y="6920"/>
                    <a:pt x="2250" y="6804"/>
                  </a:cubicBezTo>
                  <a:cubicBezTo>
                    <a:pt x="2047" y="6692"/>
                    <a:pt x="1857" y="6556"/>
                    <a:pt x="1690" y="6399"/>
                  </a:cubicBezTo>
                  <a:cubicBezTo>
                    <a:pt x="1522" y="6241"/>
                    <a:pt x="1375" y="6067"/>
                    <a:pt x="1249" y="5874"/>
                  </a:cubicBezTo>
                  <a:cubicBezTo>
                    <a:pt x="988" y="5472"/>
                    <a:pt x="824" y="5008"/>
                    <a:pt x="760" y="4536"/>
                  </a:cubicBezTo>
                  <a:cubicBezTo>
                    <a:pt x="740" y="4413"/>
                    <a:pt x="730" y="4288"/>
                    <a:pt x="727" y="4166"/>
                  </a:cubicBezTo>
                  <a:cubicBezTo>
                    <a:pt x="721" y="4027"/>
                    <a:pt x="724" y="3888"/>
                    <a:pt x="730" y="3753"/>
                  </a:cubicBezTo>
                  <a:cubicBezTo>
                    <a:pt x="754" y="3447"/>
                    <a:pt x="798" y="3145"/>
                    <a:pt x="879" y="2849"/>
                  </a:cubicBezTo>
                  <a:cubicBezTo>
                    <a:pt x="953" y="2566"/>
                    <a:pt x="1049" y="2292"/>
                    <a:pt x="1172" y="2025"/>
                  </a:cubicBezTo>
                  <a:cubicBezTo>
                    <a:pt x="1294" y="1758"/>
                    <a:pt x="1436" y="1501"/>
                    <a:pt x="1590" y="1253"/>
                  </a:cubicBezTo>
                  <a:cubicBezTo>
                    <a:pt x="1867" y="815"/>
                    <a:pt x="2183" y="403"/>
                    <a:pt x="2507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10800000" flipH="1">
            <a:off x="5032933" y="4461311"/>
            <a:ext cx="768441" cy="588575"/>
            <a:chOff x="3487625" y="4357448"/>
            <a:chExt cx="768441" cy="588575"/>
          </a:xfrm>
        </p:grpSpPr>
        <p:sp>
          <p:nvSpPr>
            <p:cNvPr id="753" name="Google Shape;753;p28"/>
            <p:cNvSpPr/>
            <p:nvPr/>
          </p:nvSpPr>
          <p:spPr>
            <a:xfrm rot="5400000">
              <a:off x="3644101" y="4256437"/>
              <a:ext cx="510954" cy="712977"/>
            </a:xfrm>
            <a:custGeom>
              <a:avLst/>
              <a:gdLst/>
              <a:ahLst/>
              <a:cxnLst/>
              <a:rect l="l" t="t" r="r" b="b"/>
              <a:pathLst>
                <a:path w="3943" h="5502" extrusionOk="0">
                  <a:moveTo>
                    <a:pt x="1097" y="1"/>
                  </a:moveTo>
                  <a:cubicBezTo>
                    <a:pt x="1081" y="1"/>
                    <a:pt x="1068" y="1"/>
                    <a:pt x="1052" y="4"/>
                  </a:cubicBezTo>
                  <a:cubicBezTo>
                    <a:pt x="927" y="14"/>
                    <a:pt x="798" y="65"/>
                    <a:pt x="682" y="152"/>
                  </a:cubicBezTo>
                  <a:cubicBezTo>
                    <a:pt x="514" y="274"/>
                    <a:pt x="396" y="448"/>
                    <a:pt x="321" y="564"/>
                  </a:cubicBezTo>
                  <a:cubicBezTo>
                    <a:pt x="216" y="735"/>
                    <a:pt x="135" y="925"/>
                    <a:pt x="87" y="1127"/>
                  </a:cubicBezTo>
                  <a:cubicBezTo>
                    <a:pt x="0" y="1482"/>
                    <a:pt x="29" y="1893"/>
                    <a:pt x="170" y="2318"/>
                  </a:cubicBezTo>
                  <a:cubicBezTo>
                    <a:pt x="232" y="2508"/>
                    <a:pt x="321" y="2701"/>
                    <a:pt x="437" y="2907"/>
                  </a:cubicBezTo>
                  <a:cubicBezTo>
                    <a:pt x="541" y="3091"/>
                    <a:pt x="663" y="3278"/>
                    <a:pt x="814" y="3471"/>
                  </a:cubicBezTo>
                  <a:cubicBezTo>
                    <a:pt x="1094" y="3828"/>
                    <a:pt x="1425" y="4159"/>
                    <a:pt x="1805" y="4462"/>
                  </a:cubicBezTo>
                  <a:cubicBezTo>
                    <a:pt x="2114" y="4703"/>
                    <a:pt x="2433" y="4909"/>
                    <a:pt x="2755" y="5067"/>
                  </a:cubicBezTo>
                  <a:cubicBezTo>
                    <a:pt x="3086" y="5231"/>
                    <a:pt x="3383" y="5334"/>
                    <a:pt x="3665" y="5376"/>
                  </a:cubicBezTo>
                  <a:lnTo>
                    <a:pt x="3672" y="5376"/>
                  </a:lnTo>
                  <a:cubicBezTo>
                    <a:pt x="3689" y="5376"/>
                    <a:pt x="3698" y="5373"/>
                    <a:pt x="3708" y="5366"/>
                  </a:cubicBezTo>
                  <a:cubicBezTo>
                    <a:pt x="3717" y="5386"/>
                    <a:pt x="3727" y="5408"/>
                    <a:pt x="3740" y="5431"/>
                  </a:cubicBezTo>
                  <a:lnTo>
                    <a:pt x="3753" y="5456"/>
                  </a:lnTo>
                  <a:cubicBezTo>
                    <a:pt x="3769" y="5482"/>
                    <a:pt x="3797" y="5495"/>
                    <a:pt x="3820" y="5499"/>
                  </a:cubicBezTo>
                  <a:cubicBezTo>
                    <a:pt x="3827" y="5502"/>
                    <a:pt x="3830" y="5502"/>
                    <a:pt x="3836" y="5502"/>
                  </a:cubicBezTo>
                  <a:cubicBezTo>
                    <a:pt x="3858" y="5502"/>
                    <a:pt x="3878" y="5495"/>
                    <a:pt x="3894" y="5482"/>
                  </a:cubicBezTo>
                  <a:cubicBezTo>
                    <a:pt x="3916" y="5469"/>
                    <a:pt x="3933" y="5444"/>
                    <a:pt x="3936" y="5417"/>
                  </a:cubicBezTo>
                  <a:cubicBezTo>
                    <a:pt x="3943" y="5389"/>
                    <a:pt x="3933" y="5366"/>
                    <a:pt x="3920" y="5344"/>
                  </a:cubicBezTo>
                  <a:cubicBezTo>
                    <a:pt x="3904" y="5309"/>
                    <a:pt x="3885" y="5276"/>
                    <a:pt x="3869" y="5244"/>
                  </a:cubicBezTo>
                  <a:cubicBezTo>
                    <a:pt x="3855" y="5221"/>
                    <a:pt x="3846" y="5199"/>
                    <a:pt x="3839" y="5176"/>
                  </a:cubicBezTo>
                  <a:lnTo>
                    <a:pt x="3824" y="5141"/>
                  </a:lnTo>
                  <a:cubicBezTo>
                    <a:pt x="3808" y="5102"/>
                    <a:pt x="3788" y="5064"/>
                    <a:pt x="3772" y="5025"/>
                  </a:cubicBezTo>
                  <a:cubicBezTo>
                    <a:pt x="3736" y="4942"/>
                    <a:pt x="3701" y="4857"/>
                    <a:pt x="3669" y="4774"/>
                  </a:cubicBezTo>
                  <a:cubicBezTo>
                    <a:pt x="3607" y="4630"/>
                    <a:pt x="3549" y="4475"/>
                    <a:pt x="3482" y="4282"/>
                  </a:cubicBezTo>
                  <a:cubicBezTo>
                    <a:pt x="3392" y="4027"/>
                    <a:pt x="3302" y="3747"/>
                    <a:pt x="3202" y="3409"/>
                  </a:cubicBezTo>
                  <a:cubicBezTo>
                    <a:pt x="3125" y="3149"/>
                    <a:pt x="3051" y="2917"/>
                    <a:pt x="2977" y="2701"/>
                  </a:cubicBezTo>
                  <a:cubicBezTo>
                    <a:pt x="2851" y="2328"/>
                    <a:pt x="2723" y="1999"/>
                    <a:pt x="2591" y="1697"/>
                  </a:cubicBezTo>
                  <a:cubicBezTo>
                    <a:pt x="2410" y="1295"/>
                    <a:pt x="2243" y="980"/>
                    <a:pt x="2059" y="712"/>
                  </a:cubicBezTo>
                  <a:cubicBezTo>
                    <a:pt x="1963" y="567"/>
                    <a:pt x="1860" y="439"/>
                    <a:pt x="1750" y="329"/>
                  </a:cubicBezTo>
                  <a:cubicBezTo>
                    <a:pt x="1648" y="223"/>
                    <a:pt x="1535" y="139"/>
                    <a:pt x="1419" y="81"/>
                  </a:cubicBezTo>
                  <a:cubicBezTo>
                    <a:pt x="1316" y="29"/>
                    <a:pt x="1207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 rot="5400000">
              <a:off x="3566607" y="4373452"/>
              <a:ext cx="493589" cy="651553"/>
            </a:xfrm>
            <a:custGeom>
              <a:avLst/>
              <a:gdLst/>
              <a:ahLst/>
              <a:cxnLst/>
              <a:rect l="l" t="t" r="r" b="b"/>
              <a:pathLst>
                <a:path w="3809" h="5028" extrusionOk="0">
                  <a:moveTo>
                    <a:pt x="2071" y="3438"/>
                  </a:moveTo>
                  <a:cubicBezTo>
                    <a:pt x="2072" y="3439"/>
                    <a:pt x="2073" y="3440"/>
                    <a:pt x="2073" y="3441"/>
                  </a:cubicBezTo>
                  <a:cubicBezTo>
                    <a:pt x="2073" y="3440"/>
                    <a:pt x="2072" y="3439"/>
                    <a:pt x="2071" y="3438"/>
                  </a:cubicBezTo>
                  <a:close/>
                  <a:moveTo>
                    <a:pt x="52" y="0"/>
                  </a:moveTo>
                  <a:cubicBezTo>
                    <a:pt x="49" y="0"/>
                    <a:pt x="43" y="0"/>
                    <a:pt x="39" y="3"/>
                  </a:cubicBezTo>
                  <a:cubicBezTo>
                    <a:pt x="13" y="10"/>
                    <a:pt x="1" y="39"/>
                    <a:pt x="10" y="61"/>
                  </a:cubicBezTo>
                  <a:cubicBezTo>
                    <a:pt x="104" y="319"/>
                    <a:pt x="200" y="576"/>
                    <a:pt x="306" y="831"/>
                  </a:cubicBezTo>
                  <a:cubicBezTo>
                    <a:pt x="416" y="1094"/>
                    <a:pt x="532" y="1355"/>
                    <a:pt x="654" y="1613"/>
                  </a:cubicBezTo>
                  <a:cubicBezTo>
                    <a:pt x="783" y="1874"/>
                    <a:pt x="918" y="2131"/>
                    <a:pt x="1063" y="2382"/>
                  </a:cubicBezTo>
                  <a:cubicBezTo>
                    <a:pt x="1207" y="2630"/>
                    <a:pt x="1365" y="2874"/>
                    <a:pt x="1533" y="3113"/>
                  </a:cubicBezTo>
                  <a:cubicBezTo>
                    <a:pt x="1665" y="3299"/>
                    <a:pt x="1803" y="3483"/>
                    <a:pt x="1951" y="3656"/>
                  </a:cubicBezTo>
                  <a:cubicBezTo>
                    <a:pt x="2106" y="3840"/>
                    <a:pt x="2267" y="4017"/>
                    <a:pt x="2437" y="4184"/>
                  </a:cubicBezTo>
                  <a:cubicBezTo>
                    <a:pt x="2769" y="4512"/>
                    <a:pt x="3152" y="4796"/>
                    <a:pt x="3563" y="5011"/>
                  </a:cubicBezTo>
                  <a:cubicBezTo>
                    <a:pt x="3586" y="5023"/>
                    <a:pt x="3610" y="5028"/>
                    <a:pt x="3634" y="5028"/>
                  </a:cubicBezTo>
                  <a:cubicBezTo>
                    <a:pt x="3698" y="5028"/>
                    <a:pt x="3760" y="4990"/>
                    <a:pt x="3786" y="4931"/>
                  </a:cubicBezTo>
                  <a:cubicBezTo>
                    <a:pt x="3805" y="4892"/>
                    <a:pt x="3808" y="4848"/>
                    <a:pt x="3792" y="4805"/>
                  </a:cubicBezTo>
                  <a:cubicBezTo>
                    <a:pt x="3779" y="4760"/>
                    <a:pt x="3747" y="4732"/>
                    <a:pt x="3705" y="4709"/>
                  </a:cubicBezTo>
                  <a:cubicBezTo>
                    <a:pt x="3570" y="4638"/>
                    <a:pt x="3434" y="4561"/>
                    <a:pt x="3303" y="4477"/>
                  </a:cubicBezTo>
                  <a:cubicBezTo>
                    <a:pt x="3078" y="4332"/>
                    <a:pt x="2862" y="4172"/>
                    <a:pt x="2659" y="4001"/>
                  </a:cubicBezTo>
                  <a:cubicBezTo>
                    <a:pt x="2443" y="3820"/>
                    <a:pt x="2244" y="3627"/>
                    <a:pt x="2057" y="3425"/>
                  </a:cubicBezTo>
                  <a:lnTo>
                    <a:pt x="2057" y="3425"/>
                  </a:lnTo>
                  <a:cubicBezTo>
                    <a:pt x="2060" y="3427"/>
                    <a:pt x="2066" y="3433"/>
                    <a:pt x="2071" y="3438"/>
                  </a:cubicBezTo>
                  <a:lnTo>
                    <a:pt x="2071" y="3438"/>
                  </a:lnTo>
                  <a:cubicBezTo>
                    <a:pt x="1934" y="3288"/>
                    <a:pt x="1802" y="3131"/>
                    <a:pt x="1677" y="2971"/>
                  </a:cubicBezTo>
                  <a:cubicBezTo>
                    <a:pt x="1549" y="2807"/>
                    <a:pt x="1430" y="2633"/>
                    <a:pt x="1314" y="2459"/>
                  </a:cubicBezTo>
                  <a:cubicBezTo>
                    <a:pt x="1082" y="2108"/>
                    <a:pt x="870" y="1742"/>
                    <a:pt x="680" y="1368"/>
                  </a:cubicBezTo>
                  <a:cubicBezTo>
                    <a:pt x="460" y="934"/>
                    <a:pt x="264" y="486"/>
                    <a:pt x="97" y="29"/>
                  </a:cubicBezTo>
                  <a:cubicBezTo>
                    <a:pt x="90" y="13"/>
                    <a:pt x="71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28"/>
          <p:cNvGrpSpPr/>
          <p:nvPr/>
        </p:nvGrpSpPr>
        <p:grpSpPr>
          <a:xfrm rot="643874" flipH="1">
            <a:off x="4335003" y="534703"/>
            <a:ext cx="768432" cy="588569"/>
            <a:chOff x="3487625" y="4357448"/>
            <a:chExt cx="768441" cy="588575"/>
          </a:xfrm>
        </p:grpSpPr>
        <p:sp>
          <p:nvSpPr>
            <p:cNvPr id="756" name="Google Shape;756;p28"/>
            <p:cNvSpPr/>
            <p:nvPr/>
          </p:nvSpPr>
          <p:spPr>
            <a:xfrm rot="5400000">
              <a:off x="3644101" y="4256437"/>
              <a:ext cx="510954" cy="712977"/>
            </a:xfrm>
            <a:custGeom>
              <a:avLst/>
              <a:gdLst/>
              <a:ahLst/>
              <a:cxnLst/>
              <a:rect l="l" t="t" r="r" b="b"/>
              <a:pathLst>
                <a:path w="3943" h="5502" extrusionOk="0">
                  <a:moveTo>
                    <a:pt x="1097" y="1"/>
                  </a:moveTo>
                  <a:cubicBezTo>
                    <a:pt x="1081" y="1"/>
                    <a:pt x="1068" y="1"/>
                    <a:pt x="1052" y="4"/>
                  </a:cubicBezTo>
                  <a:cubicBezTo>
                    <a:pt x="927" y="14"/>
                    <a:pt x="798" y="65"/>
                    <a:pt x="682" y="152"/>
                  </a:cubicBezTo>
                  <a:cubicBezTo>
                    <a:pt x="514" y="274"/>
                    <a:pt x="396" y="448"/>
                    <a:pt x="321" y="564"/>
                  </a:cubicBezTo>
                  <a:cubicBezTo>
                    <a:pt x="216" y="735"/>
                    <a:pt x="135" y="925"/>
                    <a:pt x="87" y="1127"/>
                  </a:cubicBezTo>
                  <a:cubicBezTo>
                    <a:pt x="0" y="1482"/>
                    <a:pt x="29" y="1893"/>
                    <a:pt x="170" y="2318"/>
                  </a:cubicBezTo>
                  <a:cubicBezTo>
                    <a:pt x="232" y="2508"/>
                    <a:pt x="321" y="2701"/>
                    <a:pt x="437" y="2907"/>
                  </a:cubicBezTo>
                  <a:cubicBezTo>
                    <a:pt x="541" y="3091"/>
                    <a:pt x="663" y="3278"/>
                    <a:pt x="814" y="3471"/>
                  </a:cubicBezTo>
                  <a:cubicBezTo>
                    <a:pt x="1094" y="3828"/>
                    <a:pt x="1425" y="4159"/>
                    <a:pt x="1805" y="4462"/>
                  </a:cubicBezTo>
                  <a:cubicBezTo>
                    <a:pt x="2114" y="4703"/>
                    <a:pt x="2433" y="4909"/>
                    <a:pt x="2755" y="5067"/>
                  </a:cubicBezTo>
                  <a:cubicBezTo>
                    <a:pt x="3086" y="5231"/>
                    <a:pt x="3383" y="5334"/>
                    <a:pt x="3665" y="5376"/>
                  </a:cubicBezTo>
                  <a:lnTo>
                    <a:pt x="3672" y="5376"/>
                  </a:lnTo>
                  <a:cubicBezTo>
                    <a:pt x="3689" y="5376"/>
                    <a:pt x="3698" y="5373"/>
                    <a:pt x="3708" y="5366"/>
                  </a:cubicBezTo>
                  <a:cubicBezTo>
                    <a:pt x="3717" y="5386"/>
                    <a:pt x="3727" y="5408"/>
                    <a:pt x="3740" y="5431"/>
                  </a:cubicBezTo>
                  <a:lnTo>
                    <a:pt x="3753" y="5456"/>
                  </a:lnTo>
                  <a:cubicBezTo>
                    <a:pt x="3769" y="5482"/>
                    <a:pt x="3797" y="5495"/>
                    <a:pt x="3820" y="5499"/>
                  </a:cubicBezTo>
                  <a:cubicBezTo>
                    <a:pt x="3827" y="5502"/>
                    <a:pt x="3830" y="5502"/>
                    <a:pt x="3836" y="5502"/>
                  </a:cubicBezTo>
                  <a:cubicBezTo>
                    <a:pt x="3858" y="5502"/>
                    <a:pt x="3878" y="5495"/>
                    <a:pt x="3894" y="5482"/>
                  </a:cubicBezTo>
                  <a:cubicBezTo>
                    <a:pt x="3916" y="5469"/>
                    <a:pt x="3933" y="5444"/>
                    <a:pt x="3936" y="5417"/>
                  </a:cubicBezTo>
                  <a:cubicBezTo>
                    <a:pt x="3943" y="5389"/>
                    <a:pt x="3933" y="5366"/>
                    <a:pt x="3920" y="5344"/>
                  </a:cubicBezTo>
                  <a:cubicBezTo>
                    <a:pt x="3904" y="5309"/>
                    <a:pt x="3885" y="5276"/>
                    <a:pt x="3869" y="5244"/>
                  </a:cubicBezTo>
                  <a:cubicBezTo>
                    <a:pt x="3855" y="5221"/>
                    <a:pt x="3846" y="5199"/>
                    <a:pt x="3839" y="5176"/>
                  </a:cubicBezTo>
                  <a:lnTo>
                    <a:pt x="3824" y="5141"/>
                  </a:lnTo>
                  <a:cubicBezTo>
                    <a:pt x="3808" y="5102"/>
                    <a:pt x="3788" y="5064"/>
                    <a:pt x="3772" y="5025"/>
                  </a:cubicBezTo>
                  <a:cubicBezTo>
                    <a:pt x="3736" y="4942"/>
                    <a:pt x="3701" y="4857"/>
                    <a:pt x="3669" y="4774"/>
                  </a:cubicBezTo>
                  <a:cubicBezTo>
                    <a:pt x="3607" y="4630"/>
                    <a:pt x="3549" y="4475"/>
                    <a:pt x="3482" y="4282"/>
                  </a:cubicBezTo>
                  <a:cubicBezTo>
                    <a:pt x="3392" y="4027"/>
                    <a:pt x="3302" y="3747"/>
                    <a:pt x="3202" y="3409"/>
                  </a:cubicBezTo>
                  <a:cubicBezTo>
                    <a:pt x="3125" y="3149"/>
                    <a:pt x="3051" y="2917"/>
                    <a:pt x="2977" y="2701"/>
                  </a:cubicBezTo>
                  <a:cubicBezTo>
                    <a:pt x="2851" y="2328"/>
                    <a:pt x="2723" y="1999"/>
                    <a:pt x="2591" y="1697"/>
                  </a:cubicBezTo>
                  <a:cubicBezTo>
                    <a:pt x="2410" y="1295"/>
                    <a:pt x="2243" y="980"/>
                    <a:pt x="2059" y="712"/>
                  </a:cubicBezTo>
                  <a:cubicBezTo>
                    <a:pt x="1963" y="567"/>
                    <a:pt x="1860" y="439"/>
                    <a:pt x="1750" y="329"/>
                  </a:cubicBezTo>
                  <a:cubicBezTo>
                    <a:pt x="1648" y="223"/>
                    <a:pt x="1535" y="139"/>
                    <a:pt x="1419" y="81"/>
                  </a:cubicBezTo>
                  <a:cubicBezTo>
                    <a:pt x="1316" y="29"/>
                    <a:pt x="1207" y="1"/>
                    <a:pt x="1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 rot="5400000">
              <a:off x="3566607" y="4373452"/>
              <a:ext cx="493589" cy="651553"/>
            </a:xfrm>
            <a:custGeom>
              <a:avLst/>
              <a:gdLst/>
              <a:ahLst/>
              <a:cxnLst/>
              <a:rect l="l" t="t" r="r" b="b"/>
              <a:pathLst>
                <a:path w="3809" h="5028" extrusionOk="0">
                  <a:moveTo>
                    <a:pt x="2071" y="3438"/>
                  </a:moveTo>
                  <a:cubicBezTo>
                    <a:pt x="2072" y="3439"/>
                    <a:pt x="2073" y="3440"/>
                    <a:pt x="2073" y="3441"/>
                  </a:cubicBezTo>
                  <a:cubicBezTo>
                    <a:pt x="2073" y="3440"/>
                    <a:pt x="2072" y="3439"/>
                    <a:pt x="2071" y="3438"/>
                  </a:cubicBezTo>
                  <a:close/>
                  <a:moveTo>
                    <a:pt x="52" y="0"/>
                  </a:moveTo>
                  <a:cubicBezTo>
                    <a:pt x="49" y="0"/>
                    <a:pt x="43" y="0"/>
                    <a:pt x="39" y="3"/>
                  </a:cubicBezTo>
                  <a:cubicBezTo>
                    <a:pt x="13" y="10"/>
                    <a:pt x="1" y="39"/>
                    <a:pt x="10" y="61"/>
                  </a:cubicBezTo>
                  <a:cubicBezTo>
                    <a:pt x="104" y="319"/>
                    <a:pt x="200" y="576"/>
                    <a:pt x="306" y="831"/>
                  </a:cubicBezTo>
                  <a:cubicBezTo>
                    <a:pt x="416" y="1094"/>
                    <a:pt x="532" y="1355"/>
                    <a:pt x="654" y="1613"/>
                  </a:cubicBezTo>
                  <a:cubicBezTo>
                    <a:pt x="783" y="1874"/>
                    <a:pt x="918" y="2131"/>
                    <a:pt x="1063" y="2382"/>
                  </a:cubicBezTo>
                  <a:cubicBezTo>
                    <a:pt x="1207" y="2630"/>
                    <a:pt x="1365" y="2874"/>
                    <a:pt x="1533" y="3113"/>
                  </a:cubicBezTo>
                  <a:cubicBezTo>
                    <a:pt x="1665" y="3299"/>
                    <a:pt x="1803" y="3483"/>
                    <a:pt x="1951" y="3656"/>
                  </a:cubicBezTo>
                  <a:cubicBezTo>
                    <a:pt x="2106" y="3840"/>
                    <a:pt x="2267" y="4017"/>
                    <a:pt x="2437" y="4184"/>
                  </a:cubicBezTo>
                  <a:cubicBezTo>
                    <a:pt x="2769" y="4512"/>
                    <a:pt x="3152" y="4796"/>
                    <a:pt x="3563" y="5011"/>
                  </a:cubicBezTo>
                  <a:cubicBezTo>
                    <a:pt x="3586" y="5023"/>
                    <a:pt x="3610" y="5028"/>
                    <a:pt x="3634" y="5028"/>
                  </a:cubicBezTo>
                  <a:cubicBezTo>
                    <a:pt x="3698" y="5028"/>
                    <a:pt x="3760" y="4990"/>
                    <a:pt x="3786" y="4931"/>
                  </a:cubicBezTo>
                  <a:cubicBezTo>
                    <a:pt x="3805" y="4892"/>
                    <a:pt x="3808" y="4848"/>
                    <a:pt x="3792" y="4805"/>
                  </a:cubicBezTo>
                  <a:cubicBezTo>
                    <a:pt x="3779" y="4760"/>
                    <a:pt x="3747" y="4732"/>
                    <a:pt x="3705" y="4709"/>
                  </a:cubicBezTo>
                  <a:cubicBezTo>
                    <a:pt x="3570" y="4638"/>
                    <a:pt x="3434" y="4561"/>
                    <a:pt x="3303" y="4477"/>
                  </a:cubicBezTo>
                  <a:cubicBezTo>
                    <a:pt x="3078" y="4332"/>
                    <a:pt x="2862" y="4172"/>
                    <a:pt x="2659" y="4001"/>
                  </a:cubicBezTo>
                  <a:cubicBezTo>
                    <a:pt x="2443" y="3820"/>
                    <a:pt x="2244" y="3627"/>
                    <a:pt x="2057" y="3425"/>
                  </a:cubicBezTo>
                  <a:lnTo>
                    <a:pt x="2057" y="3425"/>
                  </a:lnTo>
                  <a:cubicBezTo>
                    <a:pt x="2060" y="3427"/>
                    <a:pt x="2066" y="3433"/>
                    <a:pt x="2071" y="3438"/>
                  </a:cubicBezTo>
                  <a:lnTo>
                    <a:pt x="2071" y="3438"/>
                  </a:lnTo>
                  <a:cubicBezTo>
                    <a:pt x="1934" y="3288"/>
                    <a:pt x="1802" y="3131"/>
                    <a:pt x="1677" y="2971"/>
                  </a:cubicBezTo>
                  <a:cubicBezTo>
                    <a:pt x="1549" y="2807"/>
                    <a:pt x="1430" y="2633"/>
                    <a:pt x="1314" y="2459"/>
                  </a:cubicBezTo>
                  <a:cubicBezTo>
                    <a:pt x="1082" y="2108"/>
                    <a:pt x="870" y="1742"/>
                    <a:pt x="680" y="1368"/>
                  </a:cubicBezTo>
                  <a:cubicBezTo>
                    <a:pt x="460" y="934"/>
                    <a:pt x="264" y="486"/>
                    <a:pt x="97" y="29"/>
                  </a:cubicBezTo>
                  <a:cubicBezTo>
                    <a:pt x="90" y="13"/>
                    <a:pt x="71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39"/>
          <p:cNvSpPr/>
          <p:nvPr/>
        </p:nvSpPr>
        <p:spPr>
          <a:xfrm>
            <a:off x="26243" y="116848"/>
            <a:ext cx="7321230" cy="4519698"/>
          </a:xfrm>
          <a:custGeom>
            <a:avLst/>
            <a:gdLst/>
            <a:ahLst/>
            <a:cxnLst/>
            <a:rect l="l" t="t" r="r" b="b"/>
            <a:pathLst>
              <a:path w="15512" h="16227" extrusionOk="0">
                <a:moveTo>
                  <a:pt x="7654" y="1"/>
                </a:moveTo>
                <a:cubicBezTo>
                  <a:pt x="7146" y="1"/>
                  <a:pt x="6676" y="14"/>
                  <a:pt x="6222" y="43"/>
                </a:cubicBezTo>
                <a:cubicBezTo>
                  <a:pt x="5501" y="88"/>
                  <a:pt x="4860" y="168"/>
                  <a:pt x="4259" y="287"/>
                </a:cubicBezTo>
                <a:cubicBezTo>
                  <a:pt x="3566" y="426"/>
                  <a:pt x="2984" y="610"/>
                  <a:pt x="2476" y="844"/>
                </a:cubicBezTo>
                <a:cubicBezTo>
                  <a:pt x="1913" y="1109"/>
                  <a:pt x="1458" y="1437"/>
                  <a:pt x="1130" y="1826"/>
                </a:cubicBezTo>
                <a:cubicBezTo>
                  <a:pt x="969" y="2016"/>
                  <a:pt x="821" y="2251"/>
                  <a:pt x="680" y="2544"/>
                </a:cubicBezTo>
                <a:cubicBezTo>
                  <a:pt x="554" y="2808"/>
                  <a:pt x="445" y="3107"/>
                  <a:pt x="344" y="3458"/>
                </a:cubicBezTo>
                <a:cubicBezTo>
                  <a:pt x="175" y="4080"/>
                  <a:pt x="71" y="4771"/>
                  <a:pt x="32" y="5573"/>
                </a:cubicBezTo>
                <a:cubicBezTo>
                  <a:pt x="1" y="6293"/>
                  <a:pt x="23" y="7063"/>
                  <a:pt x="103" y="7861"/>
                </a:cubicBezTo>
                <a:cubicBezTo>
                  <a:pt x="175" y="8588"/>
                  <a:pt x="293" y="9309"/>
                  <a:pt x="451" y="10001"/>
                </a:cubicBezTo>
                <a:cubicBezTo>
                  <a:pt x="525" y="10323"/>
                  <a:pt x="609" y="10635"/>
                  <a:pt x="699" y="10931"/>
                </a:cubicBezTo>
                <a:cubicBezTo>
                  <a:pt x="757" y="11115"/>
                  <a:pt x="805" y="11257"/>
                  <a:pt x="860" y="11392"/>
                </a:cubicBezTo>
                <a:cubicBezTo>
                  <a:pt x="921" y="11543"/>
                  <a:pt x="995" y="11698"/>
                  <a:pt x="1075" y="11843"/>
                </a:cubicBezTo>
                <a:cubicBezTo>
                  <a:pt x="1159" y="11987"/>
                  <a:pt x="1243" y="12119"/>
                  <a:pt x="1336" y="12241"/>
                </a:cubicBezTo>
                <a:cubicBezTo>
                  <a:pt x="1423" y="12354"/>
                  <a:pt x="1519" y="12467"/>
                  <a:pt x="1638" y="12583"/>
                </a:cubicBezTo>
                <a:cubicBezTo>
                  <a:pt x="1828" y="12776"/>
                  <a:pt x="2063" y="12950"/>
                  <a:pt x="2334" y="13104"/>
                </a:cubicBezTo>
                <a:cubicBezTo>
                  <a:pt x="2791" y="13365"/>
                  <a:pt x="3338" y="13535"/>
                  <a:pt x="4011" y="13626"/>
                </a:cubicBezTo>
                <a:cubicBezTo>
                  <a:pt x="4358" y="13670"/>
                  <a:pt x="4735" y="13693"/>
                  <a:pt x="5157" y="13693"/>
                </a:cubicBezTo>
                <a:lnTo>
                  <a:pt x="5186" y="13693"/>
                </a:lnTo>
                <a:cubicBezTo>
                  <a:pt x="5240" y="13851"/>
                  <a:pt x="5311" y="14006"/>
                  <a:pt x="5392" y="14150"/>
                </a:cubicBezTo>
                <a:cubicBezTo>
                  <a:pt x="5543" y="14427"/>
                  <a:pt x="5739" y="14682"/>
                  <a:pt x="5977" y="14913"/>
                </a:cubicBezTo>
                <a:cubicBezTo>
                  <a:pt x="6405" y="15331"/>
                  <a:pt x="6959" y="15663"/>
                  <a:pt x="7629" y="15898"/>
                </a:cubicBezTo>
                <a:cubicBezTo>
                  <a:pt x="8127" y="16075"/>
                  <a:pt x="8672" y="16184"/>
                  <a:pt x="9244" y="16227"/>
                </a:cubicBezTo>
                <a:lnTo>
                  <a:pt x="9247" y="16227"/>
                </a:lnTo>
                <a:cubicBezTo>
                  <a:pt x="9290" y="16227"/>
                  <a:pt x="9324" y="16207"/>
                  <a:pt x="9344" y="16175"/>
                </a:cubicBezTo>
                <a:cubicBezTo>
                  <a:pt x="9373" y="16133"/>
                  <a:pt x="9367" y="16081"/>
                  <a:pt x="9334" y="16040"/>
                </a:cubicBezTo>
                <a:cubicBezTo>
                  <a:pt x="9293" y="15985"/>
                  <a:pt x="9251" y="15933"/>
                  <a:pt x="9212" y="15879"/>
                </a:cubicBezTo>
                <a:cubicBezTo>
                  <a:pt x="9064" y="15663"/>
                  <a:pt x="8945" y="15441"/>
                  <a:pt x="8858" y="15209"/>
                </a:cubicBezTo>
                <a:cubicBezTo>
                  <a:pt x="8784" y="15000"/>
                  <a:pt x="8736" y="14781"/>
                  <a:pt x="8713" y="14562"/>
                </a:cubicBezTo>
                <a:cubicBezTo>
                  <a:pt x="8691" y="14321"/>
                  <a:pt x="8703" y="14067"/>
                  <a:pt x="8745" y="13816"/>
                </a:cubicBezTo>
                <a:cubicBezTo>
                  <a:pt x="8768" y="13706"/>
                  <a:pt x="8794" y="13590"/>
                  <a:pt x="8829" y="13474"/>
                </a:cubicBezTo>
                <a:cubicBezTo>
                  <a:pt x="9158" y="13468"/>
                  <a:pt x="9409" y="13461"/>
                  <a:pt x="9640" y="13452"/>
                </a:cubicBezTo>
                <a:cubicBezTo>
                  <a:pt x="10638" y="13403"/>
                  <a:pt x="11381" y="13300"/>
                  <a:pt x="12057" y="13114"/>
                </a:cubicBezTo>
                <a:cubicBezTo>
                  <a:pt x="12447" y="13005"/>
                  <a:pt x="12800" y="12859"/>
                  <a:pt x="13113" y="12686"/>
                </a:cubicBezTo>
                <a:cubicBezTo>
                  <a:pt x="13268" y="12602"/>
                  <a:pt x="13403" y="12515"/>
                  <a:pt x="13525" y="12422"/>
                </a:cubicBezTo>
                <a:cubicBezTo>
                  <a:pt x="13635" y="12338"/>
                  <a:pt x="13744" y="12241"/>
                  <a:pt x="13866" y="12119"/>
                </a:cubicBezTo>
                <a:cubicBezTo>
                  <a:pt x="14259" y="11730"/>
                  <a:pt x="14584" y="11202"/>
                  <a:pt x="14838" y="10552"/>
                </a:cubicBezTo>
                <a:cubicBezTo>
                  <a:pt x="14948" y="10272"/>
                  <a:pt x="15045" y="9960"/>
                  <a:pt x="15131" y="9599"/>
                </a:cubicBezTo>
                <a:cubicBezTo>
                  <a:pt x="15211" y="9281"/>
                  <a:pt x="15272" y="8952"/>
                  <a:pt x="15324" y="8595"/>
                </a:cubicBezTo>
                <a:cubicBezTo>
                  <a:pt x="15415" y="7990"/>
                  <a:pt x="15466" y="7346"/>
                  <a:pt x="15489" y="6571"/>
                </a:cubicBezTo>
                <a:cubicBezTo>
                  <a:pt x="15511" y="5907"/>
                  <a:pt x="15504" y="5231"/>
                  <a:pt x="15495" y="4720"/>
                </a:cubicBezTo>
                <a:cubicBezTo>
                  <a:pt x="15479" y="3764"/>
                  <a:pt x="15415" y="2975"/>
                  <a:pt x="15131" y="2229"/>
                </a:cubicBezTo>
                <a:cubicBezTo>
                  <a:pt x="15060" y="2039"/>
                  <a:pt x="14970" y="1852"/>
                  <a:pt x="14858" y="1662"/>
                </a:cubicBezTo>
                <a:cubicBezTo>
                  <a:pt x="14761" y="1495"/>
                  <a:pt x="14648" y="1343"/>
                  <a:pt x="14529" y="1211"/>
                </a:cubicBezTo>
                <a:cubicBezTo>
                  <a:pt x="14320" y="986"/>
                  <a:pt x="14056" y="790"/>
                  <a:pt x="13744" y="632"/>
                </a:cubicBezTo>
                <a:cubicBezTo>
                  <a:pt x="13473" y="500"/>
                  <a:pt x="13161" y="391"/>
                  <a:pt x="12785" y="307"/>
                </a:cubicBezTo>
                <a:cubicBezTo>
                  <a:pt x="12485" y="236"/>
                  <a:pt x="12154" y="188"/>
                  <a:pt x="11742" y="152"/>
                </a:cubicBezTo>
                <a:cubicBezTo>
                  <a:pt x="11732" y="152"/>
                  <a:pt x="11723" y="149"/>
                  <a:pt x="11713" y="149"/>
                </a:cubicBezTo>
                <a:cubicBezTo>
                  <a:pt x="11410" y="104"/>
                  <a:pt x="11101" y="85"/>
                  <a:pt x="10792" y="75"/>
                </a:cubicBezTo>
                <a:cubicBezTo>
                  <a:pt x="10361" y="36"/>
                  <a:pt x="9930" y="20"/>
                  <a:pt x="9498" y="20"/>
                </a:cubicBezTo>
                <a:lnTo>
                  <a:pt x="9492" y="20"/>
                </a:lnTo>
                <a:cubicBezTo>
                  <a:pt x="9318" y="11"/>
                  <a:pt x="9147" y="8"/>
                  <a:pt x="8974" y="8"/>
                </a:cubicBezTo>
                <a:cubicBezTo>
                  <a:pt x="8845" y="8"/>
                  <a:pt x="8720" y="14"/>
                  <a:pt x="8591" y="17"/>
                </a:cubicBezTo>
                <a:cubicBezTo>
                  <a:pt x="8430" y="11"/>
                  <a:pt x="8272" y="8"/>
                  <a:pt x="8118" y="5"/>
                </a:cubicBezTo>
                <a:cubicBezTo>
                  <a:pt x="7963" y="5"/>
                  <a:pt x="7809" y="1"/>
                  <a:pt x="76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66" name="Google Shape;1866;p39"/>
          <p:cNvGrpSpPr/>
          <p:nvPr/>
        </p:nvGrpSpPr>
        <p:grpSpPr>
          <a:xfrm>
            <a:off x="4985105" y="242578"/>
            <a:ext cx="1002798" cy="615867"/>
            <a:chOff x="5724572" y="2329131"/>
            <a:chExt cx="542875" cy="399628"/>
          </a:xfrm>
        </p:grpSpPr>
        <p:sp>
          <p:nvSpPr>
            <p:cNvPr id="1867" name="Google Shape;1867;p39"/>
            <p:cNvSpPr/>
            <p:nvPr/>
          </p:nvSpPr>
          <p:spPr>
            <a:xfrm>
              <a:off x="5724572" y="2329131"/>
              <a:ext cx="542875" cy="399628"/>
            </a:xfrm>
            <a:custGeom>
              <a:avLst/>
              <a:gdLst/>
              <a:ahLst/>
              <a:cxnLst/>
              <a:rect l="l" t="t" r="r" b="b"/>
              <a:pathLst>
                <a:path w="10024" h="7379" extrusionOk="0">
                  <a:moveTo>
                    <a:pt x="5243" y="1"/>
                  </a:moveTo>
                  <a:cubicBezTo>
                    <a:pt x="5179" y="1"/>
                    <a:pt x="5116" y="7"/>
                    <a:pt x="5051" y="13"/>
                  </a:cubicBezTo>
                  <a:cubicBezTo>
                    <a:pt x="4566" y="77"/>
                    <a:pt x="4106" y="346"/>
                    <a:pt x="3594" y="866"/>
                  </a:cubicBezTo>
                  <a:cubicBezTo>
                    <a:pt x="3196" y="1275"/>
                    <a:pt x="2870" y="1764"/>
                    <a:pt x="2633" y="2320"/>
                  </a:cubicBezTo>
                  <a:cubicBezTo>
                    <a:pt x="2419" y="2822"/>
                    <a:pt x="2271" y="3368"/>
                    <a:pt x="2186" y="3994"/>
                  </a:cubicBezTo>
                  <a:cubicBezTo>
                    <a:pt x="2141" y="4298"/>
                    <a:pt x="2112" y="4621"/>
                    <a:pt x="2096" y="4950"/>
                  </a:cubicBezTo>
                  <a:lnTo>
                    <a:pt x="2067" y="4905"/>
                  </a:lnTo>
                  <a:cubicBezTo>
                    <a:pt x="1994" y="4803"/>
                    <a:pt x="1901" y="4710"/>
                    <a:pt x="1796" y="4637"/>
                  </a:cubicBezTo>
                  <a:cubicBezTo>
                    <a:pt x="1700" y="4573"/>
                    <a:pt x="1585" y="4522"/>
                    <a:pt x="1463" y="4496"/>
                  </a:cubicBezTo>
                  <a:cubicBezTo>
                    <a:pt x="1406" y="4484"/>
                    <a:pt x="1345" y="4477"/>
                    <a:pt x="1281" y="4477"/>
                  </a:cubicBezTo>
                  <a:cubicBezTo>
                    <a:pt x="1221" y="4477"/>
                    <a:pt x="1156" y="4484"/>
                    <a:pt x="1093" y="4493"/>
                  </a:cubicBezTo>
                  <a:cubicBezTo>
                    <a:pt x="972" y="4515"/>
                    <a:pt x="850" y="4569"/>
                    <a:pt x="732" y="4649"/>
                  </a:cubicBezTo>
                  <a:cubicBezTo>
                    <a:pt x="630" y="4717"/>
                    <a:pt x="534" y="4806"/>
                    <a:pt x="444" y="4912"/>
                  </a:cubicBezTo>
                  <a:cubicBezTo>
                    <a:pt x="294" y="5093"/>
                    <a:pt x="176" y="5320"/>
                    <a:pt x="99" y="5579"/>
                  </a:cubicBezTo>
                  <a:cubicBezTo>
                    <a:pt x="58" y="5723"/>
                    <a:pt x="28" y="5879"/>
                    <a:pt x="16" y="6059"/>
                  </a:cubicBezTo>
                  <a:cubicBezTo>
                    <a:pt x="0" y="6212"/>
                    <a:pt x="3" y="6372"/>
                    <a:pt x="19" y="6538"/>
                  </a:cubicBezTo>
                  <a:cubicBezTo>
                    <a:pt x="51" y="6848"/>
                    <a:pt x="128" y="7129"/>
                    <a:pt x="255" y="7378"/>
                  </a:cubicBezTo>
                  <a:lnTo>
                    <a:pt x="9720" y="7378"/>
                  </a:lnTo>
                  <a:cubicBezTo>
                    <a:pt x="9777" y="7234"/>
                    <a:pt x="9825" y="7084"/>
                    <a:pt x="9863" y="6918"/>
                  </a:cubicBezTo>
                  <a:cubicBezTo>
                    <a:pt x="9899" y="6780"/>
                    <a:pt x="9925" y="6634"/>
                    <a:pt x="9950" y="6471"/>
                  </a:cubicBezTo>
                  <a:cubicBezTo>
                    <a:pt x="9991" y="6196"/>
                    <a:pt x="10014" y="5925"/>
                    <a:pt x="10021" y="5665"/>
                  </a:cubicBezTo>
                  <a:cubicBezTo>
                    <a:pt x="10024" y="5381"/>
                    <a:pt x="10004" y="5103"/>
                    <a:pt x="9959" y="4835"/>
                  </a:cubicBezTo>
                  <a:cubicBezTo>
                    <a:pt x="9915" y="4556"/>
                    <a:pt x="9838" y="4295"/>
                    <a:pt x="9729" y="4052"/>
                  </a:cubicBezTo>
                  <a:cubicBezTo>
                    <a:pt x="9621" y="3806"/>
                    <a:pt x="9471" y="3586"/>
                    <a:pt x="9288" y="3397"/>
                  </a:cubicBezTo>
                  <a:cubicBezTo>
                    <a:pt x="9093" y="3199"/>
                    <a:pt x="8863" y="3055"/>
                    <a:pt x="8624" y="2981"/>
                  </a:cubicBezTo>
                  <a:cubicBezTo>
                    <a:pt x="8518" y="2950"/>
                    <a:pt x="8406" y="2934"/>
                    <a:pt x="8291" y="2934"/>
                  </a:cubicBezTo>
                  <a:cubicBezTo>
                    <a:pt x="8173" y="2934"/>
                    <a:pt x="8058" y="2953"/>
                    <a:pt x="7946" y="2984"/>
                  </a:cubicBezTo>
                  <a:cubicBezTo>
                    <a:pt x="7735" y="3052"/>
                    <a:pt x="7544" y="3183"/>
                    <a:pt x="7387" y="3365"/>
                  </a:cubicBezTo>
                  <a:cubicBezTo>
                    <a:pt x="7337" y="3425"/>
                    <a:pt x="7285" y="3496"/>
                    <a:pt x="7244" y="3566"/>
                  </a:cubicBezTo>
                  <a:cubicBezTo>
                    <a:pt x="7263" y="2931"/>
                    <a:pt x="7212" y="2384"/>
                    <a:pt x="7093" y="1895"/>
                  </a:cubicBezTo>
                  <a:cubicBezTo>
                    <a:pt x="6946" y="1288"/>
                    <a:pt x="6678" y="787"/>
                    <a:pt x="6317" y="451"/>
                  </a:cubicBezTo>
                  <a:cubicBezTo>
                    <a:pt x="6141" y="285"/>
                    <a:pt x="5943" y="163"/>
                    <a:pt x="5726" y="83"/>
                  </a:cubicBezTo>
                  <a:cubicBezTo>
                    <a:pt x="5573" y="29"/>
                    <a:pt x="5412" y="1"/>
                    <a:pt x="5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5871665" y="2364063"/>
              <a:ext cx="129274" cy="205636"/>
            </a:xfrm>
            <a:custGeom>
              <a:avLst/>
              <a:gdLst/>
              <a:ahLst/>
              <a:cxnLst/>
              <a:rect l="l" t="t" r="r" b="b"/>
              <a:pathLst>
                <a:path w="2387" h="3797" extrusionOk="0">
                  <a:moveTo>
                    <a:pt x="2195" y="0"/>
                  </a:moveTo>
                  <a:cubicBezTo>
                    <a:pt x="2179" y="0"/>
                    <a:pt x="2163" y="4"/>
                    <a:pt x="2150" y="7"/>
                  </a:cubicBezTo>
                  <a:cubicBezTo>
                    <a:pt x="2083" y="33"/>
                    <a:pt x="2019" y="52"/>
                    <a:pt x="1952" y="81"/>
                  </a:cubicBezTo>
                  <a:cubicBezTo>
                    <a:pt x="1894" y="106"/>
                    <a:pt x="1837" y="138"/>
                    <a:pt x="1779" y="170"/>
                  </a:cubicBezTo>
                  <a:cubicBezTo>
                    <a:pt x="1661" y="240"/>
                    <a:pt x="1546" y="326"/>
                    <a:pt x="1441" y="416"/>
                  </a:cubicBezTo>
                  <a:cubicBezTo>
                    <a:pt x="1223" y="599"/>
                    <a:pt x="1039" y="819"/>
                    <a:pt x="878" y="1052"/>
                  </a:cubicBezTo>
                  <a:cubicBezTo>
                    <a:pt x="795" y="1170"/>
                    <a:pt x="722" y="1295"/>
                    <a:pt x="655" y="1419"/>
                  </a:cubicBezTo>
                  <a:cubicBezTo>
                    <a:pt x="581" y="1553"/>
                    <a:pt x="521" y="1694"/>
                    <a:pt x="463" y="1835"/>
                  </a:cubicBezTo>
                  <a:cubicBezTo>
                    <a:pt x="348" y="2097"/>
                    <a:pt x="256" y="2369"/>
                    <a:pt x="179" y="2643"/>
                  </a:cubicBezTo>
                  <a:cubicBezTo>
                    <a:pt x="83" y="2998"/>
                    <a:pt x="16" y="3359"/>
                    <a:pt x="3" y="3727"/>
                  </a:cubicBezTo>
                  <a:cubicBezTo>
                    <a:pt x="0" y="3765"/>
                    <a:pt x="35" y="3796"/>
                    <a:pt x="70" y="3796"/>
                  </a:cubicBezTo>
                  <a:cubicBezTo>
                    <a:pt x="108" y="3796"/>
                    <a:pt x="137" y="3765"/>
                    <a:pt x="141" y="3727"/>
                  </a:cubicBezTo>
                  <a:cubicBezTo>
                    <a:pt x="144" y="3643"/>
                    <a:pt x="150" y="3557"/>
                    <a:pt x="163" y="3474"/>
                  </a:cubicBezTo>
                  <a:lnTo>
                    <a:pt x="163" y="3487"/>
                  </a:lnTo>
                  <a:cubicBezTo>
                    <a:pt x="217" y="3103"/>
                    <a:pt x="329" y="2730"/>
                    <a:pt x="480" y="2375"/>
                  </a:cubicBezTo>
                  <a:lnTo>
                    <a:pt x="480" y="2375"/>
                  </a:lnTo>
                  <a:lnTo>
                    <a:pt x="470" y="2401"/>
                  </a:lnTo>
                  <a:cubicBezTo>
                    <a:pt x="562" y="2190"/>
                    <a:pt x="667" y="1982"/>
                    <a:pt x="789" y="1787"/>
                  </a:cubicBezTo>
                  <a:cubicBezTo>
                    <a:pt x="850" y="1688"/>
                    <a:pt x="917" y="1592"/>
                    <a:pt x="981" y="1493"/>
                  </a:cubicBezTo>
                  <a:cubicBezTo>
                    <a:pt x="1039" y="1407"/>
                    <a:pt x="1102" y="1320"/>
                    <a:pt x="1170" y="1237"/>
                  </a:cubicBezTo>
                  <a:cubicBezTo>
                    <a:pt x="1348" y="1017"/>
                    <a:pt x="1543" y="809"/>
                    <a:pt x="1770" y="637"/>
                  </a:cubicBezTo>
                  <a:cubicBezTo>
                    <a:pt x="1844" y="586"/>
                    <a:pt x="1917" y="534"/>
                    <a:pt x="1994" y="490"/>
                  </a:cubicBezTo>
                  <a:cubicBezTo>
                    <a:pt x="2077" y="445"/>
                    <a:pt x="2163" y="403"/>
                    <a:pt x="2246" y="362"/>
                  </a:cubicBezTo>
                  <a:cubicBezTo>
                    <a:pt x="2291" y="346"/>
                    <a:pt x="2329" y="323"/>
                    <a:pt x="2354" y="282"/>
                  </a:cubicBezTo>
                  <a:cubicBezTo>
                    <a:pt x="2381" y="240"/>
                    <a:pt x="2387" y="186"/>
                    <a:pt x="2374" y="138"/>
                  </a:cubicBezTo>
                  <a:cubicBezTo>
                    <a:pt x="2364" y="93"/>
                    <a:pt x="2332" y="52"/>
                    <a:pt x="2291" y="30"/>
                  </a:cubicBezTo>
                  <a:cubicBezTo>
                    <a:pt x="2266" y="10"/>
                    <a:pt x="2230" y="0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5748943" y="2597699"/>
              <a:ext cx="53670" cy="86056"/>
            </a:xfrm>
            <a:custGeom>
              <a:avLst/>
              <a:gdLst/>
              <a:ahLst/>
              <a:cxnLst/>
              <a:rect l="l" t="t" r="r" b="b"/>
              <a:pathLst>
                <a:path w="991" h="1589" extrusionOk="0">
                  <a:moveTo>
                    <a:pt x="844" y="0"/>
                  </a:moveTo>
                  <a:cubicBezTo>
                    <a:pt x="821" y="0"/>
                    <a:pt x="802" y="4"/>
                    <a:pt x="783" y="16"/>
                  </a:cubicBezTo>
                  <a:cubicBezTo>
                    <a:pt x="716" y="54"/>
                    <a:pt x="652" y="103"/>
                    <a:pt x="591" y="150"/>
                  </a:cubicBezTo>
                  <a:cubicBezTo>
                    <a:pt x="531" y="199"/>
                    <a:pt x="476" y="249"/>
                    <a:pt x="429" y="304"/>
                  </a:cubicBezTo>
                  <a:cubicBezTo>
                    <a:pt x="333" y="416"/>
                    <a:pt x="249" y="537"/>
                    <a:pt x="189" y="668"/>
                  </a:cubicBezTo>
                  <a:cubicBezTo>
                    <a:pt x="128" y="802"/>
                    <a:pt x="84" y="939"/>
                    <a:pt x="52" y="1081"/>
                  </a:cubicBezTo>
                  <a:cubicBezTo>
                    <a:pt x="19" y="1231"/>
                    <a:pt x="7" y="1384"/>
                    <a:pt x="0" y="1538"/>
                  </a:cubicBezTo>
                  <a:cubicBezTo>
                    <a:pt x="0" y="1566"/>
                    <a:pt x="23" y="1588"/>
                    <a:pt x="48" y="1588"/>
                  </a:cubicBezTo>
                  <a:cubicBezTo>
                    <a:pt x="77" y="1588"/>
                    <a:pt x="96" y="1566"/>
                    <a:pt x="96" y="1541"/>
                  </a:cubicBezTo>
                  <a:cubicBezTo>
                    <a:pt x="100" y="1480"/>
                    <a:pt x="106" y="1423"/>
                    <a:pt x="112" y="1365"/>
                  </a:cubicBezTo>
                  <a:cubicBezTo>
                    <a:pt x="134" y="1218"/>
                    <a:pt x="173" y="1071"/>
                    <a:pt x="230" y="933"/>
                  </a:cubicBezTo>
                  <a:cubicBezTo>
                    <a:pt x="253" y="879"/>
                    <a:pt x="279" y="828"/>
                    <a:pt x="311" y="777"/>
                  </a:cubicBezTo>
                  <a:cubicBezTo>
                    <a:pt x="339" y="725"/>
                    <a:pt x="374" y="678"/>
                    <a:pt x="410" y="630"/>
                  </a:cubicBezTo>
                  <a:cubicBezTo>
                    <a:pt x="486" y="537"/>
                    <a:pt x="575" y="457"/>
                    <a:pt x="671" y="383"/>
                  </a:cubicBezTo>
                  <a:cubicBezTo>
                    <a:pt x="745" y="330"/>
                    <a:pt x="825" y="281"/>
                    <a:pt x="908" y="237"/>
                  </a:cubicBezTo>
                  <a:cubicBezTo>
                    <a:pt x="969" y="205"/>
                    <a:pt x="991" y="125"/>
                    <a:pt x="956" y="64"/>
                  </a:cubicBezTo>
                  <a:cubicBezTo>
                    <a:pt x="933" y="23"/>
                    <a:pt x="889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39"/>
          <p:cNvGrpSpPr/>
          <p:nvPr/>
        </p:nvGrpSpPr>
        <p:grpSpPr>
          <a:xfrm rot="9900128">
            <a:off x="1525984" y="3356871"/>
            <a:ext cx="2350983" cy="830589"/>
            <a:chOff x="3933734" y="1330950"/>
            <a:chExt cx="1226849" cy="433433"/>
          </a:xfrm>
        </p:grpSpPr>
        <p:sp>
          <p:nvSpPr>
            <p:cNvPr id="1871" name="Google Shape;1871;p39"/>
            <p:cNvSpPr/>
            <p:nvPr/>
          </p:nvSpPr>
          <p:spPr>
            <a:xfrm>
              <a:off x="3933734" y="1330950"/>
              <a:ext cx="16590" cy="53369"/>
            </a:xfrm>
            <a:custGeom>
              <a:avLst/>
              <a:gdLst/>
              <a:ahLst/>
              <a:cxnLst/>
              <a:rect l="l" t="t" r="r" b="b"/>
              <a:pathLst>
                <a:path w="295" h="949" extrusionOk="0">
                  <a:moveTo>
                    <a:pt x="145" y="1"/>
                  </a:moveTo>
                  <a:cubicBezTo>
                    <a:pt x="88" y="1"/>
                    <a:pt x="36" y="46"/>
                    <a:pt x="30" y="103"/>
                  </a:cubicBezTo>
                  <a:cubicBezTo>
                    <a:pt x="1" y="353"/>
                    <a:pt x="11" y="605"/>
                    <a:pt x="55" y="851"/>
                  </a:cubicBezTo>
                  <a:cubicBezTo>
                    <a:pt x="64" y="906"/>
                    <a:pt x="112" y="948"/>
                    <a:pt x="170" y="948"/>
                  </a:cubicBezTo>
                  <a:cubicBezTo>
                    <a:pt x="175" y="948"/>
                    <a:pt x="181" y="948"/>
                    <a:pt x="187" y="947"/>
                  </a:cubicBezTo>
                  <a:cubicBezTo>
                    <a:pt x="247" y="937"/>
                    <a:pt x="295" y="876"/>
                    <a:pt x="282" y="816"/>
                  </a:cubicBezTo>
                  <a:cubicBezTo>
                    <a:pt x="263" y="698"/>
                    <a:pt x="247" y="576"/>
                    <a:pt x="244" y="455"/>
                  </a:cubicBezTo>
                  <a:cubicBezTo>
                    <a:pt x="241" y="346"/>
                    <a:pt x="247" y="238"/>
                    <a:pt x="260" y="129"/>
                  </a:cubicBezTo>
                  <a:cubicBezTo>
                    <a:pt x="266" y="65"/>
                    <a:pt x="218" y="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3944532" y="1425825"/>
              <a:ext cx="28287" cy="42403"/>
            </a:xfrm>
            <a:custGeom>
              <a:avLst/>
              <a:gdLst/>
              <a:ahLst/>
              <a:cxnLst/>
              <a:rect l="l" t="t" r="r" b="b"/>
              <a:pathLst>
                <a:path w="503" h="754" extrusionOk="0">
                  <a:moveTo>
                    <a:pt x="129" y="1"/>
                  </a:moveTo>
                  <a:cubicBezTo>
                    <a:pt x="113" y="1"/>
                    <a:pt x="97" y="4"/>
                    <a:pt x="83" y="11"/>
                  </a:cubicBezTo>
                  <a:cubicBezTo>
                    <a:pt x="23" y="36"/>
                    <a:pt x="1" y="103"/>
                    <a:pt x="26" y="164"/>
                  </a:cubicBezTo>
                  <a:cubicBezTo>
                    <a:pt x="97" y="340"/>
                    <a:pt x="176" y="515"/>
                    <a:pt x="263" y="685"/>
                  </a:cubicBezTo>
                  <a:cubicBezTo>
                    <a:pt x="284" y="727"/>
                    <a:pt x="324" y="753"/>
                    <a:pt x="368" y="753"/>
                  </a:cubicBezTo>
                  <a:cubicBezTo>
                    <a:pt x="384" y="753"/>
                    <a:pt x="400" y="750"/>
                    <a:pt x="416" y="742"/>
                  </a:cubicBezTo>
                  <a:cubicBezTo>
                    <a:pt x="471" y="717"/>
                    <a:pt x="502" y="646"/>
                    <a:pt x="474" y="589"/>
                  </a:cubicBezTo>
                  <a:cubicBezTo>
                    <a:pt x="387" y="419"/>
                    <a:pt x="307" y="247"/>
                    <a:pt x="237" y="68"/>
                  </a:cubicBezTo>
                  <a:cubicBezTo>
                    <a:pt x="218" y="23"/>
                    <a:pt x="173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3996272" y="1509227"/>
              <a:ext cx="38523" cy="37904"/>
            </a:xfrm>
            <a:custGeom>
              <a:avLst/>
              <a:gdLst/>
              <a:ahLst/>
              <a:cxnLst/>
              <a:rect l="l" t="t" r="r" b="b"/>
              <a:pathLst>
                <a:path w="685" h="674" extrusionOk="0">
                  <a:moveTo>
                    <a:pt x="129" y="1"/>
                  </a:moveTo>
                  <a:cubicBezTo>
                    <a:pt x="103" y="1"/>
                    <a:pt x="75" y="10"/>
                    <a:pt x="55" y="26"/>
                  </a:cubicBezTo>
                  <a:cubicBezTo>
                    <a:pt x="4" y="67"/>
                    <a:pt x="1" y="138"/>
                    <a:pt x="39" y="189"/>
                  </a:cubicBezTo>
                  <a:cubicBezTo>
                    <a:pt x="167" y="365"/>
                    <a:pt x="318" y="518"/>
                    <a:pt x="483" y="653"/>
                  </a:cubicBezTo>
                  <a:cubicBezTo>
                    <a:pt x="503" y="667"/>
                    <a:pt x="526" y="674"/>
                    <a:pt x="549" y="674"/>
                  </a:cubicBezTo>
                  <a:cubicBezTo>
                    <a:pt x="587" y="674"/>
                    <a:pt x="625" y="655"/>
                    <a:pt x="647" y="623"/>
                  </a:cubicBezTo>
                  <a:cubicBezTo>
                    <a:pt x="685" y="572"/>
                    <a:pt x="669" y="502"/>
                    <a:pt x="617" y="464"/>
                  </a:cubicBezTo>
                  <a:cubicBezTo>
                    <a:pt x="576" y="429"/>
                    <a:pt x="535" y="393"/>
                    <a:pt x="493" y="355"/>
                  </a:cubicBezTo>
                  <a:cubicBezTo>
                    <a:pt x="390" y="259"/>
                    <a:pt x="298" y="154"/>
                    <a:pt x="218" y="42"/>
                  </a:cubicBezTo>
                  <a:cubicBezTo>
                    <a:pt x="196" y="13"/>
                    <a:pt x="16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4086366" y="1576095"/>
              <a:ext cx="49039" cy="25419"/>
            </a:xfrm>
            <a:custGeom>
              <a:avLst/>
              <a:gdLst/>
              <a:ahLst/>
              <a:cxnLst/>
              <a:rect l="l" t="t" r="r" b="b"/>
              <a:pathLst>
                <a:path w="872" h="452" extrusionOk="0">
                  <a:moveTo>
                    <a:pt x="111" y="0"/>
                  </a:moveTo>
                  <a:cubicBezTo>
                    <a:pt x="80" y="7"/>
                    <a:pt x="54" y="23"/>
                    <a:pt x="35" y="48"/>
                  </a:cubicBezTo>
                  <a:cubicBezTo>
                    <a:pt x="0" y="96"/>
                    <a:pt x="9" y="176"/>
                    <a:pt x="64" y="207"/>
                  </a:cubicBezTo>
                  <a:cubicBezTo>
                    <a:pt x="163" y="269"/>
                    <a:pt x="268" y="319"/>
                    <a:pt x="380" y="361"/>
                  </a:cubicBezTo>
                  <a:cubicBezTo>
                    <a:pt x="495" y="403"/>
                    <a:pt x="617" y="431"/>
                    <a:pt x="738" y="451"/>
                  </a:cubicBezTo>
                  <a:cubicBezTo>
                    <a:pt x="743" y="451"/>
                    <a:pt x="748" y="452"/>
                    <a:pt x="754" y="452"/>
                  </a:cubicBezTo>
                  <a:cubicBezTo>
                    <a:pt x="811" y="452"/>
                    <a:pt x="860" y="404"/>
                    <a:pt x="866" y="349"/>
                  </a:cubicBezTo>
                  <a:cubicBezTo>
                    <a:pt x="872" y="281"/>
                    <a:pt x="828" y="230"/>
                    <a:pt x="763" y="220"/>
                  </a:cubicBezTo>
                  <a:cubicBezTo>
                    <a:pt x="722" y="214"/>
                    <a:pt x="680" y="207"/>
                    <a:pt x="639" y="198"/>
                  </a:cubicBezTo>
                  <a:cubicBezTo>
                    <a:pt x="502" y="163"/>
                    <a:pt x="374" y="115"/>
                    <a:pt x="249" y="51"/>
                  </a:cubicBezTo>
                  <a:cubicBezTo>
                    <a:pt x="233" y="42"/>
                    <a:pt x="214" y="32"/>
                    <a:pt x="195" y="20"/>
                  </a:cubicBezTo>
                  <a:cubicBezTo>
                    <a:pt x="176" y="7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4181241" y="1596566"/>
              <a:ext cx="51795" cy="15184"/>
            </a:xfrm>
            <a:custGeom>
              <a:avLst/>
              <a:gdLst/>
              <a:ahLst/>
              <a:cxnLst/>
              <a:rect l="l" t="t" r="r" b="b"/>
              <a:pathLst>
                <a:path w="921" h="270" extrusionOk="0">
                  <a:moveTo>
                    <a:pt x="127" y="1"/>
                  </a:moveTo>
                  <a:cubicBezTo>
                    <a:pt x="70" y="1"/>
                    <a:pt x="16" y="39"/>
                    <a:pt x="9" y="100"/>
                  </a:cubicBezTo>
                  <a:cubicBezTo>
                    <a:pt x="0" y="160"/>
                    <a:pt x="45" y="227"/>
                    <a:pt x="108" y="231"/>
                  </a:cubicBezTo>
                  <a:cubicBezTo>
                    <a:pt x="332" y="246"/>
                    <a:pt x="559" y="259"/>
                    <a:pt x="786" y="269"/>
                  </a:cubicBezTo>
                  <a:cubicBezTo>
                    <a:pt x="818" y="269"/>
                    <a:pt x="847" y="265"/>
                    <a:pt x="872" y="246"/>
                  </a:cubicBezTo>
                  <a:cubicBezTo>
                    <a:pt x="897" y="227"/>
                    <a:pt x="913" y="198"/>
                    <a:pt x="917" y="169"/>
                  </a:cubicBezTo>
                  <a:cubicBezTo>
                    <a:pt x="920" y="138"/>
                    <a:pt x="913" y="109"/>
                    <a:pt x="894" y="83"/>
                  </a:cubicBezTo>
                  <a:cubicBezTo>
                    <a:pt x="878" y="61"/>
                    <a:pt x="847" y="39"/>
                    <a:pt x="818" y="39"/>
                  </a:cubicBezTo>
                  <a:cubicBezTo>
                    <a:pt x="591" y="29"/>
                    <a:pt x="364" y="16"/>
                    <a:pt x="141" y="4"/>
                  </a:cubicBezTo>
                  <a:cubicBezTo>
                    <a:pt x="134" y="4"/>
                    <a:pt x="13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4277860" y="1595667"/>
              <a:ext cx="51120" cy="14453"/>
            </a:xfrm>
            <a:custGeom>
              <a:avLst/>
              <a:gdLst/>
              <a:ahLst/>
              <a:cxnLst/>
              <a:rect l="l" t="t" r="r" b="b"/>
              <a:pathLst>
                <a:path w="909" h="257" extrusionOk="0">
                  <a:moveTo>
                    <a:pt x="771" y="1"/>
                  </a:moveTo>
                  <a:cubicBezTo>
                    <a:pt x="617" y="20"/>
                    <a:pt x="461" y="26"/>
                    <a:pt x="307" y="29"/>
                  </a:cubicBezTo>
                  <a:cubicBezTo>
                    <a:pt x="250" y="26"/>
                    <a:pt x="195" y="26"/>
                    <a:pt x="138" y="23"/>
                  </a:cubicBezTo>
                  <a:cubicBezTo>
                    <a:pt x="107" y="23"/>
                    <a:pt x="80" y="26"/>
                    <a:pt x="55" y="45"/>
                  </a:cubicBezTo>
                  <a:cubicBezTo>
                    <a:pt x="30" y="64"/>
                    <a:pt x="14" y="93"/>
                    <a:pt x="11" y="122"/>
                  </a:cubicBezTo>
                  <a:cubicBezTo>
                    <a:pt x="1" y="179"/>
                    <a:pt x="46" y="250"/>
                    <a:pt x="107" y="253"/>
                  </a:cubicBezTo>
                  <a:cubicBezTo>
                    <a:pt x="174" y="255"/>
                    <a:pt x="241" y="257"/>
                    <a:pt x="308" y="257"/>
                  </a:cubicBezTo>
                  <a:cubicBezTo>
                    <a:pt x="473" y="257"/>
                    <a:pt x="636" y="249"/>
                    <a:pt x="800" y="231"/>
                  </a:cubicBezTo>
                  <a:cubicBezTo>
                    <a:pt x="863" y="224"/>
                    <a:pt x="909" y="160"/>
                    <a:pt x="899" y="99"/>
                  </a:cubicBezTo>
                  <a:cubicBezTo>
                    <a:pt x="893" y="42"/>
                    <a:pt x="841" y="1"/>
                    <a:pt x="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4365030" y="1583969"/>
              <a:ext cx="45159" cy="17040"/>
            </a:xfrm>
            <a:custGeom>
              <a:avLst/>
              <a:gdLst/>
              <a:ahLst/>
              <a:cxnLst/>
              <a:rect l="l" t="t" r="r" b="b"/>
              <a:pathLst>
                <a:path w="803" h="303" extrusionOk="0">
                  <a:moveTo>
                    <a:pt x="668" y="1"/>
                  </a:moveTo>
                  <a:cubicBezTo>
                    <a:pt x="483" y="45"/>
                    <a:pt x="294" y="71"/>
                    <a:pt x="103" y="74"/>
                  </a:cubicBezTo>
                  <a:cubicBezTo>
                    <a:pt x="74" y="74"/>
                    <a:pt x="42" y="97"/>
                    <a:pt x="26" y="116"/>
                  </a:cubicBezTo>
                  <a:cubicBezTo>
                    <a:pt x="7" y="141"/>
                    <a:pt x="1" y="173"/>
                    <a:pt x="4" y="202"/>
                  </a:cubicBezTo>
                  <a:cubicBezTo>
                    <a:pt x="7" y="234"/>
                    <a:pt x="23" y="259"/>
                    <a:pt x="45" y="278"/>
                  </a:cubicBezTo>
                  <a:cubicBezTo>
                    <a:pt x="68" y="297"/>
                    <a:pt x="89" y="302"/>
                    <a:pt x="113" y="302"/>
                  </a:cubicBezTo>
                  <a:cubicBezTo>
                    <a:pt x="119" y="302"/>
                    <a:pt x="125" y="302"/>
                    <a:pt x="132" y="301"/>
                  </a:cubicBezTo>
                  <a:cubicBezTo>
                    <a:pt x="323" y="297"/>
                    <a:pt x="512" y="275"/>
                    <a:pt x="697" y="231"/>
                  </a:cubicBezTo>
                  <a:cubicBezTo>
                    <a:pt x="729" y="225"/>
                    <a:pt x="754" y="212"/>
                    <a:pt x="774" y="189"/>
                  </a:cubicBezTo>
                  <a:cubicBezTo>
                    <a:pt x="793" y="163"/>
                    <a:pt x="803" y="132"/>
                    <a:pt x="800" y="100"/>
                  </a:cubicBezTo>
                  <a:cubicBezTo>
                    <a:pt x="793" y="71"/>
                    <a:pt x="777" y="42"/>
                    <a:pt x="754" y="26"/>
                  </a:cubicBezTo>
                  <a:cubicBezTo>
                    <a:pt x="735" y="10"/>
                    <a:pt x="710" y="1"/>
                    <a:pt x="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4464798" y="1553206"/>
              <a:ext cx="42797" cy="23395"/>
            </a:xfrm>
            <a:custGeom>
              <a:avLst/>
              <a:gdLst/>
              <a:ahLst/>
              <a:cxnLst/>
              <a:rect l="l" t="t" r="r" b="b"/>
              <a:pathLst>
                <a:path w="761" h="416" extrusionOk="0">
                  <a:moveTo>
                    <a:pt x="629" y="1"/>
                  </a:moveTo>
                  <a:cubicBezTo>
                    <a:pt x="617" y="1"/>
                    <a:pt x="601" y="5"/>
                    <a:pt x="588" y="11"/>
                  </a:cubicBezTo>
                  <a:cubicBezTo>
                    <a:pt x="422" y="78"/>
                    <a:pt x="256" y="139"/>
                    <a:pt x="83" y="193"/>
                  </a:cubicBezTo>
                  <a:cubicBezTo>
                    <a:pt x="26" y="212"/>
                    <a:pt x="0" y="289"/>
                    <a:pt x="22" y="343"/>
                  </a:cubicBezTo>
                  <a:cubicBezTo>
                    <a:pt x="32" y="372"/>
                    <a:pt x="54" y="394"/>
                    <a:pt x="83" y="407"/>
                  </a:cubicBezTo>
                  <a:cubicBezTo>
                    <a:pt x="96" y="413"/>
                    <a:pt x="110" y="415"/>
                    <a:pt x="123" y="415"/>
                  </a:cubicBezTo>
                  <a:cubicBezTo>
                    <a:pt x="139" y="415"/>
                    <a:pt x="156" y="412"/>
                    <a:pt x="173" y="407"/>
                  </a:cubicBezTo>
                  <a:cubicBezTo>
                    <a:pt x="342" y="353"/>
                    <a:pt x="508" y="292"/>
                    <a:pt x="674" y="225"/>
                  </a:cubicBezTo>
                  <a:cubicBezTo>
                    <a:pt x="735" y="200"/>
                    <a:pt x="760" y="132"/>
                    <a:pt x="738" y="75"/>
                  </a:cubicBezTo>
                  <a:cubicBezTo>
                    <a:pt x="719" y="30"/>
                    <a:pt x="677" y="1"/>
                    <a:pt x="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4560516" y="1479589"/>
              <a:ext cx="36554" cy="40997"/>
            </a:xfrm>
            <a:custGeom>
              <a:avLst/>
              <a:gdLst/>
              <a:ahLst/>
              <a:cxnLst/>
              <a:rect l="l" t="t" r="r" b="b"/>
              <a:pathLst>
                <a:path w="650" h="729" extrusionOk="0">
                  <a:moveTo>
                    <a:pt x="518" y="0"/>
                  </a:moveTo>
                  <a:cubicBezTo>
                    <a:pt x="474" y="0"/>
                    <a:pt x="429" y="25"/>
                    <a:pt x="410" y="71"/>
                  </a:cubicBezTo>
                  <a:cubicBezTo>
                    <a:pt x="391" y="112"/>
                    <a:pt x="369" y="154"/>
                    <a:pt x="346" y="195"/>
                  </a:cubicBezTo>
                  <a:cubicBezTo>
                    <a:pt x="292" y="285"/>
                    <a:pt x="225" y="367"/>
                    <a:pt x="151" y="444"/>
                  </a:cubicBezTo>
                  <a:cubicBezTo>
                    <a:pt x="123" y="470"/>
                    <a:pt x="93" y="496"/>
                    <a:pt x="65" y="521"/>
                  </a:cubicBezTo>
                  <a:cubicBezTo>
                    <a:pt x="14" y="559"/>
                    <a:pt x="1" y="630"/>
                    <a:pt x="43" y="681"/>
                  </a:cubicBezTo>
                  <a:cubicBezTo>
                    <a:pt x="64" y="712"/>
                    <a:pt x="100" y="729"/>
                    <a:pt x="136" y="729"/>
                  </a:cubicBezTo>
                  <a:cubicBezTo>
                    <a:pt x="160" y="729"/>
                    <a:pt x="183" y="722"/>
                    <a:pt x="202" y="706"/>
                  </a:cubicBezTo>
                  <a:cubicBezTo>
                    <a:pt x="292" y="633"/>
                    <a:pt x="375" y="550"/>
                    <a:pt x="445" y="457"/>
                  </a:cubicBezTo>
                  <a:cubicBezTo>
                    <a:pt x="515" y="367"/>
                    <a:pt x="576" y="265"/>
                    <a:pt x="624" y="160"/>
                  </a:cubicBezTo>
                  <a:cubicBezTo>
                    <a:pt x="649" y="106"/>
                    <a:pt x="618" y="35"/>
                    <a:pt x="564" y="10"/>
                  </a:cubicBezTo>
                  <a:cubicBezTo>
                    <a:pt x="547" y="3"/>
                    <a:pt x="531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4551405" y="1395456"/>
              <a:ext cx="36836" cy="41841"/>
            </a:xfrm>
            <a:custGeom>
              <a:avLst/>
              <a:gdLst/>
              <a:ahLst/>
              <a:cxnLst/>
              <a:rect l="l" t="t" r="r" b="b"/>
              <a:pathLst>
                <a:path w="655" h="744" extrusionOk="0">
                  <a:moveTo>
                    <a:pt x="134" y="1"/>
                  </a:moveTo>
                  <a:cubicBezTo>
                    <a:pt x="90" y="1"/>
                    <a:pt x="45" y="30"/>
                    <a:pt x="25" y="71"/>
                  </a:cubicBezTo>
                  <a:cubicBezTo>
                    <a:pt x="0" y="132"/>
                    <a:pt x="28" y="196"/>
                    <a:pt x="86" y="225"/>
                  </a:cubicBezTo>
                  <a:cubicBezTo>
                    <a:pt x="102" y="231"/>
                    <a:pt x="118" y="241"/>
                    <a:pt x="134" y="250"/>
                  </a:cubicBezTo>
                  <a:cubicBezTo>
                    <a:pt x="182" y="279"/>
                    <a:pt x="224" y="311"/>
                    <a:pt x="262" y="349"/>
                  </a:cubicBezTo>
                  <a:cubicBezTo>
                    <a:pt x="297" y="387"/>
                    <a:pt x="326" y="426"/>
                    <a:pt x="351" y="467"/>
                  </a:cubicBezTo>
                  <a:cubicBezTo>
                    <a:pt x="380" y="518"/>
                    <a:pt x="400" y="570"/>
                    <a:pt x="416" y="624"/>
                  </a:cubicBezTo>
                  <a:cubicBezTo>
                    <a:pt x="419" y="630"/>
                    <a:pt x="419" y="636"/>
                    <a:pt x="419" y="643"/>
                  </a:cubicBezTo>
                  <a:cubicBezTo>
                    <a:pt x="428" y="675"/>
                    <a:pt x="438" y="701"/>
                    <a:pt x="463" y="720"/>
                  </a:cubicBezTo>
                  <a:cubicBezTo>
                    <a:pt x="485" y="736"/>
                    <a:pt x="508" y="743"/>
                    <a:pt x="535" y="743"/>
                  </a:cubicBezTo>
                  <a:cubicBezTo>
                    <a:pt x="540" y="743"/>
                    <a:pt x="545" y="743"/>
                    <a:pt x="550" y="742"/>
                  </a:cubicBezTo>
                  <a:cubicBezTo>
                    <a:pt x="578" y="739"/>
                    <a:pt x="607" y="723"/>
                    <a:pt x="627" y="701"/>
                  </a:cubicBezTo>
                  <a:cubicBezTo>
                    <a:pt x="642" y="678"/>
                    <a:pt x="655" y="643"/>
                    <a:pt x="649" y="614"/>
                  </a:cubicBezTo>
                  <a:cubicBezTo>
                    <a:pt x="633" y="548"/>
                    <a:pt x="617" y="486"/>
                    <a:pt x="588" y="426"/>
                  </a:cubicBezTo>
                  <a:cubicBezTo>
                    <a:pt x="562" y="368"/>
                    <a:pt x="531" y="311"/>
                    <a:pt x="492" y="263"/>
                  </a:cubicBezTo>
                  <a:cubicBezTo>
                    <a:pt x="409" y="154"/>
                    <a:pt x="297" y="71"/>
                    <a:pt x="179" y="11"/>
                  </a:cubicBezTo>
                  <a:cubicBezTo>
                    <a:pt x="163" y="4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4471040" y="1383252"/>
              <a:ext cx="39254" cy="16365"/>
            </a:xfrm>
            <a:custGeom>
              <a:avLst/>
              <a:gdLst/>
              <a:ahLst/>
              <a:cxnLst/>
              <a:rect l="l" t="t" r="r" b="b"/>
              <a:pathLst>
                <a:path w="698" h="291" extrusionOk="0">
                  <a:moveTo>
                    <a:pt x="189" y="1"/>
                  </a:moveTo>
                  <a:cubicBezTo>
                    <a:pt x="161" y="1"/>
                    <a:pt x="135" y="1"/>
                    <a:pt x="106" y="4"/>
                  </a:cubicBezTo>
                  <a:cubicBezTo>
                    <a:pt x="46" y="4"/>
                    <a:pt x="0" y="74"/>
                    <a:pt x="7" y="132"/>
                  </a:cubicBezTo>
                  <a:cubicBezTo>
                    <a:pt x="10" y="160"/>
                    <a:pt x="27" y="189"/>
                    <a:pt x="52" y="209"/>
                  </a:cubicBezTo>
                  <a:cubicBezTo>
                    <a:pt x="73" y="225"/>
                    <a:pt x="97" y="232"/>
                    <a:pt x="123" y="232"/>
                  </a:cubicBezTo>
                  <a:cubicBezTo>
                    <a:pt x="128" y="232"/>
                    <a:pt x="133" y="231"/>
                    <a:pt x="138" y="231"/>
                  </a:cubicBezTo>
                  <a:lnTo>
                    <a:pt x="196" y="231"/>
                  </a:lnTo>
                  <a:cubicBezTo>
                    <a:pt x="301" y="234"/>
                    <a:pt x="403" y="247"/>
                    <a:pt x="503" y="272"/>
                  </a:cubicBezTo>
                  <a:cubicBezTo>
                    <a:pt x="512" y="275"/>
                    <a:pt x="522" y="278"/>
                    <a:pt x="531" y="281"/>
                  </a:cubicBezTo>
                  <a:cubicBezTo>
                    <a:pt x="548" y="287"/>
                    <a:pt x="564" y="290"/>
                    <a:pt x="580" y="290"/>
                  </a:cubicBezTo>
                  <a:cubicBezTo>
                    <a:pt x="594" y="290"/>
                    <a:pt x="607" y="288"/>
                    <a:pt x="621" y="281"/>
                  </a:cubicBezTo>
                  <a:cubicBezTo>
                    <a:pt x="649" y="272"/>
                    <a:pt x="671" y="250"/>
                    <a:pt x="684" y="221"/>
                  </a:cubicBezTo>
                  <a:cubicBezTo>
                    <a:pt x="694" y="192"/>
                    <a:pt x="698" y="160"/>
                    <a:pt x="684" y="132"/>
                  </a:cubicBezTo>
                  <a:cubicBezTo>
                    <a:pt x="675" y="106"/>
                    <a:pt x="649" y="77"/>
                    <a:pt x="624" y="71"/>
                  </a:cubicBezTo>
                  <a:cubicBezTo>
                    <a:pt x="544" y="45"/>
                    <a:pt x="461" y="26"/>
                    <a:pt x="378" y="13"/>
                  </a:cubicBezTo>
                  <a:cubicBezTo>
                    <a:pt x="317" y="4"/>
                    <a:pt x="254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4403328" y="1405354"/>
              <a:ext cx="33967" cy="27838"/>
            </a:xfrm>
            <a:custGeom>
              <a:avLst/>
              <a:gdLst/>
              <a:ahLst/>
              <a:cxnLst/>
              <a:rect l="l" t="t" r="r" b="b"/>
              <a:pathLst>
                <a:path w="604" h="495" extrusionOk="0">
                  <a:moveTo>
                    <a:pt x="473" y="0"/>
                  </a:moveTo>
                  <a:cubicBezTo>
                    <a:pt x="461" y="0"/>
                    <a:pt x="444" y="3"/>
                    <a:pt x="431" y="10"/>
                  </a:cubicBezTo>
                  <a:cubicBezTo>
                    <a:pt x="278" y="77"/>
                    <a:pt x="144" y="180"/>
                    <a:pt x="42" y="307"/>
                  </a:cubicBezTo>
                  <a:cubicBezTo>
                    <a:pt x="0" y="359"/>
                    <a:pt x="10" y="432"/>
                    <a:pt x="61" y="470"/>
                  </a:cubicBezTo>
                  <a:cubicBezTo>
                    <a:pt x="81" y="486"/>
                    <a:pt x="105" y="494"/>
                    <a:pt x="130" y="494"/>
                  </a:cubicBezTo>
                  <a:cubicBezTo>
                    <a:pt x="164" y="494"/>
                    <a:pt x="199" y="479"/>
                    <a:pt x="224" y="451"/>
                  </a:cubicBezTo>
                  <a:cubicBezTo>
                    <a:pt x="243" y="425"/>
                    <a:pt x="265" y="400"/>
                    <a:pt x="288" y="378"/>
                  </a:cubicBezTo>
                  <a:cubicBezTo>
                    <a:pt x="333" y="336"/>
                    <a:pt x="380" y="298"/>
                    <a:pt x="435" y="266"/>
                  </a:cubicBezTo>
                  <a:cubicBezTo>
                    <a:pt x="461" y="250"/>
                    <a:pt x="489" y="237"/>
                    <a:pt x="518" y="224"/>
                  </a:cubicBezTo>
                  <a:cubicBezTo>
                    <a:pt x="576" y="199"/>
                    <a:pt x="604" y="132"/>
                    <a:pt x="582" y="74"/>
                  </a:cubicBezTo>
                  <a:cubicBezTo>
                    <a:pt x="563" y="30"/>
                    <a:pt x="518" y="0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4348664" y="1467723"/>
              <a:ext cx="25588" cy="29525"/>
            </a:xfrm>
            <a:custGeom>
              <a:avLst/>
              <a:gdLst/>
              <a:ahLst/>
              <a:cxnLst/>
              <a:rect l="l" t="t" r="r" b="b"/>
              <a:pathLst>
                <a:path w="455" h="525" extrusionOk="0">
                  <a:moveTo>
                    <a:pt x="324" y="0"/>
                  </a:moveTo>
                  <a:cubicBezTo>
                    <a:pt x="298" y="0"/>
                    <a:pt x="275" y="6"/>
                    <a:pt x="253" y="22"/>
                  </a:cubicBezTo>
                  <a:cubicBezTo>
                    <a:pt x="141" y="112"/>
                    <a:pt x="55" y="227"/>
                    <a:pt x="17" y="365"/>
                  </a:cubicBezTo>
                  <a:cubicBezTo>
                    <a:pt x="7" y="394"/>
                    <a:pt x="1" y="422"/>
                    <a:pt x="14" y="454"/>
                  </a:cubicBezTo>
                  <a:cubicBezTo>
                    <a:pt x="26" y="480"/>
                    <a:pt x="48" y="502"/>
                    <a:pt x="78" y="515"/>
                  </a:cubicBezTo>
                  <a:cubicBezTo>
                    <a:pt x="90" y="521"/>
                    <a:pt x="105" y="525"/>
                    <a:pt x="121" y="525"/>
                  </a:cubicBezTo>
                  <a:cubicBezTo>
                    <a:pt x="137" y="525"/>
                    <a:pt x="153" y="521"/>
                    <a:pt x="167" y="515"/>
                  </a:cubicBezTo>
                  <a:cubicBezTo>
                    <a:pt x="190" y="505"/>
                    <a:pt x="218" y="483"/>
                    <a:pt x="228" y="454"/>
                  </a:cubicBezTo>
                  <a:cubicBezTo>
                    <a:pt x="240" y="413"/>
                    <a:pt x="256" y="374"/>
                    <a:pt x="278" y="336"/>
                  </a:cubicBezTo>
                  <a:cubicBezTo>
                    <a:pt x="298" y="304"/>
                    <a:pt x="321" y="275"/>
                    <a:pt x="346" y="246"/>
                  </a:cubicBezTo>
                  <a:cubicBezTo>
                    <a:pt x="362" y="233"/>
                    <a:pt x="378" y="221"/>
                    <a:pt x="394" y="208"/>
                  </a:cubicBezTo>
                  <a:cubicBezTo>
                    <a:pt x="445" y="170"/>
                    <a:pt x="455" y="96"/>
                    <a:pt x="417" y="45"/>
                  </a:cubicBezTo>
                  <a:cubicBezTo>
                    <a:pt x="394" y="16"/>
                    <a:pt x="359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4330555" y="1531161"/>
              <a:ext cx="19065" cy="31887"/>
            </a:xfrm>
            <a:custGeom>
              <a:avLst/>
              <a:gdLst/>
              <a:ahLst/>
              <a:cxnLst/>
              <a:rect l="l" t="t" r="r" b="b"/>
              <a:pathLst>
                <a:path w="339" h="567" extrusionOk="0">
                  <a:moveTo>
                    <a:pt x="205" y="0"/>
                  </a:moveTo>
                  <a:cubicBezTo>
                    <a:pt x="156" y="0"/>
                    <a:pt x="112" y="36"/>
                    <a:pt x="96" y="83"/>
                  </a:cubicBezTo>
                  <a:cubicBezTo>
                    <a:pt x="58" y="195"/>
                    <a:pt x="25" y="307"/>
                    <a:pt x="3" y="419"/>
                  </a:cubicBezTo>
                  <a:cubicBezTo>
                    <a:pt x="0" y="450"/>
                    <a:pt x="0" y="480"/>
                    <a:pt x="16" y="508"/>
                  </a:cubicBezTo>
                  <a:cubicBezTo>
                    <a:pt x="32" y="534"/>
                    <a:pt x="58" y="553"/>
                    <a:pt x="87" y="562"/>
                  </a:cubicBezTo>
                  <a:cubicBezTo>
                    <a:pt x="96" y="565"/>
                    <a:pt x="106" y="566"/>
                    <a:pt x="115" y="566"/>
                  </a:cubicBezTo>
                  <a:cubicBezTo>
                    <a:pt x="165" y="566"/>
                    <a:pt x="216" y="533"/>
                    <a:pt x="227" y="480"/>
                  </a:cubicBezTo>
                  <a:cubicBezTo>
                    <a:pt x="249" y="368"/>
                    <a:pt x="281" y="256"/>
                    <a:pt x="317" y="148"/>
                  </a:cubicBezTo>
                  <a:cubicBezTo>
                    <a:pt x="339" y="86"/>
                    <a:pt x="294" y="19"/>
                    <a:pt x="236" y="3"/>
                  </a:cubicBezTo>
                  <a:cubicBezTo>
                    <a:pt x="227" y="0"/>
                    <a:pt x="217" y="0"/>
                    <a:pt x="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4346527" y="1622774"/>
              <a:ext cx="29693" cy="43921"/>
            </a:xfrm>
            <a:custGeom>
              <a:avLst/>
              <a:gdLst/>
              <a:ahLst/>
              <a:cxnLst/>
              <a:rect l="l" t="t" r="r" b="b"/>
              <a:pathLst>
                <a:path w="528" h="781" extrusionOk="0">
                  <a:moveTo>
                    <a:pt x="129" y="1"/>
                  </a:moveTo>
                  <a:cubicBezTo>
                    <a:pt x="116" y="1"/>
                    <a:pt x="106" y="1"/>
                    <a:pt x="96" y="4"/>
                  </a:cubicBezTo>
                  <a:cubicBezTo>
                    <a:pt x="36" y="20"/>
                    <a:pt x="1" y="84"/>
                    <a:pt x="17" y="144"/>
                  </a:cubicBezTo>
                  <a:cubicBezTo>
                    <a:pt x="48" y="256"/>
                    <a:pt x="90" y="362"/>
                    <a:pt x="141" y="464"/>
                  </a:cubicBezTo>
                  <a:cubicBezTo>
                    <a:pt x="192" y="566"/>
                    <a:pt x="259" y="659"/>
                    <a:pt x="330" y="749"/>
                  </a:cubicBezTo>
                  <a:cubicBezTo>
                    <a:pt x="349" y="771"/>
                    <a:pt x="384" y="781"/>
                    <a:pt x="412" y="781"/>
                  </a:cubicBezTo>
                  <a:cubicBezTo>
                    <a:pt x="441" y="781"/>
                    <a:pt x="474" y="768"/>
                    <a:pt x="493" y="749"/>
                  </a:cubicBezTo>
                  <a:cubicBezTo>
                    <a:pt x="515" y="726"/>
                    <a:pt x="527" y="697"/>
                    <a:pt x="527" y="666"/>
                  </a:cubicBezTo>
                  <a:cubicBezTo>
                    <a:pt x="527" y="634"/>
                    <a:pt x="515" y="608"/>
                    <a:pt x="493" y="582"/>
                  </a:cubicBezTo>
                  <a:cubicBezTo>
                    <a:pt x="489" y="579"/>
                    <a:pt x="483" y="573"/>
                    <a:pt x="480" y="566"/>
                  </a:cubicBezTo>
                  <a:cubicBezTo>
                    <a:pt x="406" y="470"/>
                    <a:pt x="346" y="368"/>
                    <a:pt x="297" y="259"/>
                  </a:cubicBezTo>
                  <a:cubicBezTo>
                    <a:pt x="275" y="202"/>
                    <a:pt x="256" y="144"/>
                    <a:pt x="240" y="84"/>
                  </a:cubicBezTo>
                  <a:cubicBezTo>
                    <a:pt x="224" y="33"/>
                    <a:pt x="176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401191" y="1687673"/>
              <a:ext cx="35936" cy="25982"/>
            </a:xfrm>
            <a:custGeom>
              <a:avLst/>
              <a:gdLst/>
              <a:ahLst/>
              <a:cxnLst/>
              <a:rect l="l" t="t" r="r" b="b"/>
              <a:pathLst>
                <a:path w="639" h="462" extrusionOk="0">
                  <a:moveTo>
                    <a:pt x="134" y="0"/>
                  </a:moveTo>
                  <a:cubicBezTo>
                    <a:pt x="92" y="0"/>
                    <a:pt x="51" y="22"/>
                    <a:pt x="32" y="58"/>
                  </a:cubicBezTo>
                  <a:cubicBezTo>
                    <a:pt x="0" y="115"/>
                    <a:pt x="22" y="183"/>
                    <a:pt x="73" y="217"/>
                  </a:cubicBezTo>
                  <a:cubicBezTo>
                    <a:pt x="195" y="298"/>
                    <a:pt x="322" y="374"/>
                    <a:pt x="450" y="447"/>
                  </a:cubicBezTo>
                  <a:cubicBezTo>
                    <a:pt x="468" y="457"/>
                    <a:pt x="488" y="462"/>
                    <a:pt x="507" y="462"/>
                  </a:cubicBezTo>
                  <a:cubicBezTo>
                    <a:pt x="547" y="462"/>
                    <a:pt x="586" y="442"/>
                    <a:pt x="607" y="403"/>
                  </a:cubicBezTo>
                  <a:cubicBezTo>
                    <a:pt x="639" y="348"/>
                    <a:pt x="620" y="279"/>
                    <a:pt x="565" y="246"/>
                  </a:cubicBezTo>
                  <a:cubicBezTo>
                    <a:pt x="437" y="176"/>
                    <a:pt x="313" y="99"/>
                    <a:pt x="188" y="16"/>
                  </a:cubicBezTo>
                  <a:cubicBezTo>
                    <a:pt x="173" y="6"/>
                    <a:pt x="15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4496404" y="1725241"/>
              <a:ext cx="38523" cy="21651"/>
            </a:xfrm>
            <a:custGeom>
              <a:avLst/>
              <a:gdLst/>
              <a:ahLst/>
              <a:cxnLst/>
              <a:rect l="l" t="t" r="r" b="b"/>
              <a:pathLst>
                <a:path w="685" h="385" extrusionOk="0">
                  <a:moveTo>
                    <a:pt x="247" y="45"/>
                  </a:moveTo>
                  <a:lnTo>
                    <a:pt x="247" y="45"/>
                  </a:lnTo>
                  <a:cubicBezTo>
                    <a:pt x="248" y="46"/>
                    <a:pt x="250" y="47"/>
                    <a:pt x="253" y="48"/>
                  </a:cubicBezTo>
                  <a:lnTo>
                    <a:pt x="253" y="48"/>
                  </a:lnTo>
                  <a:cubicBezTo>
                    <a:pt x="250" y="46"/>
                    <a:pt x="249" y="45"/>
                    <a:pt x="247" y="45"/>
                  </a:cubicBezTo>
                  <a:close/>
                  <a:moveTo>
                    <a:pt x="115" y="0"/>
                  </a:moveTo>
                  <a:cubicBezTo>
                    <a:pt x="109" y="0"/>
                    <a:pt x="99" y="0"/>
                    <a:pt x="86" y="3"/>
                  </a:cubicBezTo>
                  <a:cubicBezTo>
                    <a:pt x="58" y="13"/>
                    <a:pt x="36" y="32"/>
                    <a:pt x="20" y="58"/>
                  </a:cubicBezTo>
                  <a:cubicBezTo>
                    <a:pt x="3" y="83"/>
                    <a:pt x="0" y="115"/>
                    <a:pt x="7" y="147"/>
                  </a:cubicBezTo>
                  <a:cubicBezTo>
                    <a:pt x="16" y="173"/>
                    <a:pt x="36" y="205"/>
                    <a:pt x="61" y="214"/>
                  </a:cubicBezTo>
                  <a:cubicBezTo>
                    <a:pt x="211" y="282"/>
                    <a:pt x="368" y="339"/>
                    <a:pt x="527" y="381"/>
                  </a:cubicBezTo>
                  <a:cubicBezTo>
                    <a:pt x="537" y="383"/>
                    <a:pt x="546" y="384"/>
                    <a:pt x="556" y="384"/>
                  </a:cubicBezTo>
                  <a:cubicBezTo>
                    <a:pt x="607" y="384"/>
                    <a:pt x="655" y="349"/>
                    <a:pt x="668" y="297"/>
                  </a:cubicBezTo>
                  <a:cubicBezTo>
                    <a:pt x="684" y="236"/>
                    <a:pt x="646" y="173"/>
                    <a:pt x="585" y="157"/>
                  </a:cubicBezTo>
                  <a:cubicBezTo>
                    <a:pt x="477" y="128"/>
                    <a:pt x="368" y="93"/>
                    <a:pt x="263" y="52"/>
                  </a:cubicBezTo>
                  <a:lnTo>
                    <a:pt x="263" y="52"/>
                  </a:lnTo>
                  <a:cubicBezTo>
                    <a:pt x="269" y="55"/>
                    <a:pt x="272" y="55"/>
                    <a:pt x="275" y="58"/>
                  </a:cubicBezTo>
                  <a:cubicBezTo>
                    <a:pt x="269" y="55"/>
                    <a:pt x="266" y="55"/>
                    <a:pt x="263" y="52"/>
                  </a:cubicBezTo>
                  <a:lnTo>
                    <a:pt x="263" y="52"/>
                  </a:lnTo>
                  <a:cubicBezTo>
                    <a:pt x="263" y="52"/>
                    <a:pt x="263" y="52"/>
                    <a:pt x="263" y="52"/>
                  </a:cubicBezTo>
                  <a:cubicBezTo>
                    <a:pt x="259" y="50"/>
                    <a:pt x="256" y="49"/>
                    <a:pt x="253" y="48"/>
                  </a:cubicBezTo>
                  <a:lnTo>
                    <a:pt x="253" y="48"/>
                  </a:lnTo>
                  <a:cubicBezTo>
                    <a:pt x="255" y="49"/>
                    <a:pt x="257" y="50"/>
                    <a:pt x="259" y="52"/>
                  </a:cubicBezTo>
                  <a:cubicBezTo>
                    <a:pt x="230" y="39"/>
                    <a:pt x="205" y="25"/>
                    <a:pt x="176" y="16"/>
                  </a:cubicBezTo>
                  <a:cubicBezTo>
                    <a:pt x="157" y="6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4586048" y="1749649"/>
              <a:ext cx="42122" cy="14734"/>
            </a:xfrm>
            <a:custGeom>
              <a:avLst/>
              <a:gdLst/>
              <a:ahLst/>
              <a:cxnLst/>
              <a:rect l="l" t="t" r="r" b="b"/>
              <a:pathLst>
                <a:path w="749" h="262" extrusionOk="0">
                  <a:moveTo>
                    <a:pt x="122" y="1"/>
                  </a:moveTo>
                  <a:cubicBezTo>
                    <a:pt x="68" y="1"/>
                    <a:pt x="17" y="45"/>
                    <a:pt x="11" y="103"/>
                  </a:cubicBezTo>
                  <a:cubicBezTo>
                    <a:pt x="1" y="164"/>
                    <a:pt x="49" y="221"/>
                    <a:pt x="110" y="231"/>
                  </a:cubicBezTo>
                  <a:cubicBezTo>
                    <a:pt x="250" y="251"/>
                    <a:pt x="391" y="261"/>
                    <a:pt x="533" y="261"/>
                  </a:cubicBezTo>
                  <a:cubicBezTo>
                    <a:pt x="568" y="261"/>
                    <a:pt x="604" y="261"/>
                    <a:pt x="639" y="259"/>
                  </a:cubicBezTo>
                  <a:cubicBezTo>
                    <a:pt x="704" y="256"/>
                    <a:pt x="748" y="186"/>
                    <a:pt x="739" y="128"/>
                  </a:cubicBezTo>
                  <a:cubicBezTo>
                    <a:pt x="735" y="97"/>
                    <a:pt x="720" y="71"/>
                    <a:pt x="694" y="52"/>
                  </a:cubicBezTo>
                  <a:cubicBezTo>
                    <a:pt x="669" y="32"/>
                    <a:pt x="643" y="29"/>
                    <a:pt x="611" y="29"/>
                  </a:cubicBezTo>
                  <a:cubicBezTo>
                    <a:pt x="579" y="29"/>
                    <a:pt x="544" y="29"/>
                    <a:pt x="512" y="32"/>
                  </a:cubicBezTo>
                  <a:cubicBezTo>
                    <a:pt x="387" y="29"/>
                    <a:pt x="263" y="20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4673050" y="1734183"/>
              <a:ext cx="40997" cy="18896"/>
            </a:xfrm>
            <a:custGeom>
              <a:avLst/>
              <a:gdLst/>
              <a:ahLst/>
              <a:cxnLst/>
              <a:rect l="l" t="t" r="r" b="b"/>
              <a:pathLst>
                <a:path w="729" h="336" extrusionOk="0">
                  <a:moveTo>
                    <a:pt x="611" y="1"/>
                  </a:moveTo>
                  <a:cubicBezTo>
                    <a:pt x="604" y="1"/>
                    <a:pt x="598" y="4"/>
                    <a:pt x="595" y="4"/>
                  </a:cubicBezTo>
                  <a:cubicBezTo>
                    <a:pt x="431" y="42"/>
                    <a:pt x="269" y="74"/>
                    <a:pt x="105" y="107"/>
                  </a:cubicBezTo>
                  <a:cubicBezTo>
                    <a:pt x="45" y="116"/>
                    <a:pt x="0" y="170"/>
                    <a:pt x="7" y="234"/>
                  </a:cubicBezTo>
                  <a:cubicBezTo>
                    <a:pt x="16" y="289"/>
                    <a:pt x="63" y="335"/>
                    <a:pt x="118" y="335"/>
                  </a:cubicBezTo>
                  <a:cubicBezTo>
                    <a:pt x="125" y="335"/>
                    <a:pt x="131" y="335"/>
                    <a:pt x="138" y="334"/>
                  </a:cubicBezTo>
                  <a:cubicBezTo>
                    <a:pt x="300" y="304"/>
                    <a:pt x="464" y="269"/>
                    <a:pt x="623" y="234"/>
                  </a:cubicBezTo>
                  <a:cubicBezTo>
                    <a:pt x="655" y="225"/>
                    <a:pt x="681" y="215"/>
                    <a:pt x="700" y="186"/>
                  </a:cubicBezTo>
                  <a:cubicBezTo>
                    <a:pt x="719" y="164"/>
                    <a:pt x="729" y="132"/>
                    <a:pt x="722" y="103"/>
                  </a:cubicBezTo>
                  <a:cubicBezTo>
                    <a:pt x="719" y="74"/>
                    <a:pt x="703" y="46"/>
                    <a:pt x="678" y="27"/>
                  </a:cubicBezTo>
                  <a:cubicBezTo>
                    <a:pt x="661" y="14"/>
                    <a:pt x="633" y="1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4761064" y="1703814"/>
              <a:ext cx="43022" cy="24351"/>
            </a:xfrm>
            <a:custGeom>
              <a:avLst/>
              <a:gdLst/>
              <a:ahLst/>
              <a:cxnLst/>
              <a:rect l="l" t="t" r="r" b="b"/>
              <a:pathLst>
                <a:path w="765" h="433" extrusionOk="0">
                  <a:moveTo>
                    <a:pt x="630" y="1"/>
                  </a:moveTo>
                  <a:cubicBezTo>
                    <a:pt x="618" y="1"/>
                    <a:pt x="602" y="1"/>
                    <a:pt x="589" y="7"/>
                  </a:cubicBezTo>
                  <a:cubicBezTo>
                    <a:pt x="422" y="81"/>
                    <a:pt x="254" y="148"/>
                    <a:pt x="84" y="212"/>
                  </a:cubicBezTo>
                  <a:cubicBezTo>
                    <a:pt x="27" y="234"/>
                    <a:pt x="1" y="308"/>
                    <a:pt x="24" y="362"/>
                  </a:cubicBezTo>
                  <a:cubicBezTo>
                    <a:pt x="43" y="408"/>
                    <a:pt x="87" y="432"/>
                    <a:pt x="134" y="432"/>
                  </a:cubicBezTo>
                  <a:cubicBezTo>
                    <a:pt x="148" y="432"/>
                    <a:pt x="163" y="430"/>
                    <a:pt x="177" y="426"/>
                  </a:cubicBezTo>
                  <a:cubicBezTo>
                    <a:pt x="343" y="359"/>
                    <a:pt x="512" y="291"/>
                    <a:pt x="678" y="222"/>
                  </a:cubicBezTo>
                  <a:cubicBezTo>
                    <a:pt x="736" y="196"/>
                    <a:pt x="764" y="129"/>
                    <a:pt x="739" y="71"/>
                  </a:cubicBezTo>
                  <a:cubicBezTo>
                    <a:pt x="720" y="26"/>
                    <a:pt x="678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4848065" y="1657642"/>
              <a:ext cx="41335" cy="28344"/>
            </a:xfrm>
            <a:custGeom>
              <a:avLst/>
              <a:gdLst/>
              <a:ahLst/>
              <a:cxnLst/>
              <a:rect l="l" t="t" r="r" b="b"/>
              <a:pathLst>
                <a:path w="735" h="504" extrusionOk="0">
                  <a:moveTo>
                    <a:pt x="617" y="1"/>
                  </a:moveTo>
                  <a:cubicBezTo>
                    <a:pt x="589" y="1"/>
                    <a:pt x="566" y="10"/>
                    <a:pt x="543" y="27"/>
                  </a:cubicBezTo>
                  <a:cubicBezTo>
                    <a:pt x="496" y="55"/>
                    <a:pt x="451" y="84"/>
                    <a:pt x="403" y="112"/>
                  </a:cubicBezTo>
                  <a:cubicBezTo>
                    <a:pt x="301" y="173"/>
                    <a:pt x="195" y="228"/>
                    <a:pt x="87" y="282"/>
                  </a:cubicBezTo>
                  <a:cubicBezTo>
                    <a:pt x="29" y="307"/>
                    <a:pt x="0" y="372"/>
                    <a:pt x="26" y="432"/>
                  </a:cubicBezTo>
                  <a:cubicBezTo>
                    <a:pt x="43" y="475"/>
                    <a:pt x="86" y="503"/>
                    <a:pt x="130" y="503"/>
                  </a:cubicBezTo>
                  <a:cubicBezTo>
                    <a:pt x="146" y="503"/>
                    <a:pt x="161" y="500"/>
                    <a:pt x="176" y="493"/>
                  </a:cubicBezTo>
                  <a:cubicBezTo>
                    <a:pt x="352" y="410"/>
                    <a:pt x="521" y="314"/>
                    <a:pt x="687" y="208"/>
                  </a:cubicBezTo>
                  <a:cubicBezTo>
                    <a:pt x="710" y="192"/>
                    <a:pt x="726" y="161"/>
                    <a:pt x="729" y="132"/>
                  </a:cubicBezTo>
                  <a:cubicBezTo>
                    <a:pt x="735" y="99"/>
                    <a:pt x="726" y="71"/>
                    <a:pt x="707" y="46"/>
                  </a:cubicBezTo>
                  <a:cubicBezTo>
                    <a:pt x="687" y="23"/>
                    <a:pt x="658" y="7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4923200" y="1613607"/>
              <a:ext cx="33068" cy="27444"/>
            </a:xfrm>
            <a:custGeom>
              <a:avLst/>
              <a:gdLst/>
              <a:ahLst/>
              <a:cxnLst/>
              <a:rect l="l" t="t" r="r" b="b"/>
              <a:pathLst>
                <a:path w="588" h="488" extrusionOk="0">
                  <a:moveTo>
                    <a:pt x="453" y="1"/>
                  </a:moveTo>
                  <a:cubicBezTo>
                    <a:pt x="428" y="1"/>
                    <a:pt x="406" y="11"/>
                    <a:pt x="387" y="27"/>
                  </a:cubicBezTo>
                  <a:cubicBezTo>
                    <a:pt x="278" y="119"/>
                    <a:pt x="166" y="205"/>
                    <a:pt x="45" y="279"/>
                  </a:cubicBezTo>
                  <a:cubicBezTo>
                    <a:pt x="22" y="295"/>
                    <a:pt x="6" y="330"/>
                    <a:pt x="3" y="356"/>
                  </a:cubicBezTo>
                  <a:cubicBezTo>
                    <a:pt x="0" y="388"/>
                    <a:pt x="6" y="419"/>
                    <a:pt x="25" y="441"/>
                  </a:cubicBezTo>
                  <a:cubicBezTo>
                    <a:pt x="45" y="468"/>
                    <a:pt x="74" y="484"/>
                    <a:pt x="102" y="487"/>
                  </a:cubicBezTo>
                  <a:cubicBezTo>
                    <a:pt x="106" y="487"/>
                    <a:pt x="110" y="487"/>
                    <a:pt x="114" y="487"/>
                  </a:cubicBezTo>
                  <a:cubicBezTo>
                    <a:pt x="141" y="487"/>
                    <a:pt x="166" y="478"/>
                    <a:pt x="189" y="461"/>
                  </a:cubicBezTo>
                  <a:cubicBezTo>
                    <a:pt x="310" y="384"/>
                    <a:pt x="422" y="301"/>
                    <a:pt x="527" y="208"/>
                  </a:cubicBezTo>
                  <a:cubicBezTo>
                    <a:pt x="575" y="167"/>
                    <a:pt x="588" y="96"/>
                    <a:pt x="546" y="46"/>
                  </a:cubicBezTo>
                  <a:cubicBezTo>
                    <a:pt x="524" y="17"/>
                    <a:pt x="489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4983151" y="1562429"/>
              <a:ext cx="34249" cy="29806"/>
            </a:xfrm>
            <a:custGeom>
              <a:avLst/>
              <a:gdLst/>
              <a:ahLst/>
              <a:cxnLst/>
              <a:rect l="l" t="t" r="r" b="b"/>
              <a:pathLst>
                <a:path w="609" h="530" extrusionOk="0">
                  <a:moveTo>
                    <a:pt x="490" y="0"/>
                  </a:moveTo>
                  <a:cubicBezTo>
                    <a:pt x="465" y="0"/>
                    <a:pt x="436" y="6"/>
                    <a:pt x="420" y="23"/>
                  </a:cubicBezTo>
                  <a:cubicBezTo>
                    <a:pt x="305" y="131"/>
                    <a:pt x="186" y="233"/>
                    <a:pt x="58" y="326"/>
                  </a:cubicBezTo>
                  <a:cubicBezTo>
                    <a:pt x="8" y="361"/>
                    <a:pt x="1" y="438"/>
                    <a:pt x="39" y="486"/>
                  </a:cubicBezTo>
                  <a:cubicBezTo>
                    <a:pt x="63" y="515"/>
                    <a:pt x="96" y="530"/>
                    <a:pt x="130" y="530"/>
                  </a:cubicBezTo>
                  <a:cubicBezTo>
                    <a:pt x="155" y="530"/>
                    <a:pt x="181" y="521"/>
                    <a:pt x="203" y="505"/>
                  </a:cubicBezTo>
                  <a:cubicBezTo>
                    <a:pt x="327" y="412"/>
                    <a:pt x="449" y="313"/>
                    <a:pt x="561" y="205"/>
                  </a:cubicBezTo>
                  <a:cubicBezTo>
                    <a:pt x="586" y="186"/>
                    <a:pt x="602" y="163"/>
                    <a:pt x="605" y="131"/>
                  </a:cubicBezTo>
                  <a:cubicBezTo>
                    <a:pt x="608" y="99"/>
                    <a:pt x="599" y="67"/>
                    <a:pt x="580" y="45"/>
                  </a:cubicBezTo>
                  <a:cubicBezTo>
                    <a:pt x="564" y="19"/>
                    <a:pt x="535" y="3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5040289" y="1498261"/>
              <a:ext cx="30987" cy="29525"/>
            </a:xfrm>
            <a:custGeom>
              <a:avLst/>
              <a:gdLst/>
              <a:ahLst/>
              <a:cxnLst/>
              <a:rect l="l" t="t" r="r" b="b"/>
              <a:pathLst>
                <a:path w="551" h="525" extrusionOk="0">
                  <a:moveTo>
                    <a:pt x="228" y="167"/>
                  </a:moveTo>
                  <a:lnTo>
                    <a:pt x="228" y="167"/>
                  </a:lnTo>
                  <a:cubicBezTo>
                    <a:pt x="226" y="168"/>
                    <a:pt x="225" y="169"/>
                    <a:pt x="223" y="170"/>
                  </a:cubicBezTo>
                  <a:lnTo>
                    <a:pt x="223" y="170"/>
                  </a:lnTo>
                  <a:lnTo>
                    <a:pt x="228" y="167"/>
                  </a:lnTo>
                  <a:close/>
                  <a:moveTo>
                    <a:pt x="423" y="0"/>
                  </a:moveTo>
                  <a:cubicBezTo>
                    <a:pt x="388" y="0"/>
                    <a:pt x="353" y="19"/>
                    <a:pt x="327" y="49"/>
                  </a:cubicBezTo>
                  <a:cubicBezTo>
                    <a:pt x="294" y="90"/>
                    <a:pt x="259" y="133"/>
                    <a:pt x="219" y="172"/>
                  </a:cubicBezTo>
                  <a:lnTo>
                    <a:pt x="219" y="172"/>
                  </a:lnTo>
                  <a:cubicBezTo>
                    <a:pt x="219" y="172"/>
                    <a:pt x="219" y="172"/>
                    <a:pt x="219" y="173"/>
                  </a:cubicBezTo>
                  <a:lnTo>
                    <a:pt x="219" y="173"/>
                  </a:lnTo>
                  <a:lnTo>
                    <a:pt x="219" y="173"/>
                  </a:lnTo>
                  <a:cubicBezTo>
                    <a:pt x="217" y="175"/>
                    <a:pt x="214" y="177"/>
                    <a:pt x="212" y="180"/>
                  </a:cubicBezTo>
                  <a:cubicBezTo>
                    <a:pt x="164" y="227"/>
                    <a:pt x="113" y="275"/>
                    <a:pt x="62" y="320"/>
                  </a:cubicBezTo>
                  <a:cubicBezTo>
                    <a:pt x="11" y="358"/>
                    <a:pt x="1" y="432"/>
                    <a:pt x="43" y="479"/>
                  </a:cubicBezTo>
                  <a:cubicBezTo>
                    <a:pt x="65" y="509"/>
                    <a:pt x="99" y="525"/>
                    <a:pt x="133" y="525"/>
                  </a:cubicBezTo>
                  <a:cubicBezTo>
                    <a:pt x="157" y="525"/>
                    <a:pt x="182" y="516"/>
                    <a:pt x="203" y="499"/>
                  </a:cubicBezTo>
                  <a:cubicBezTo>
                    <a:pt x="318" y="407"/>
                    <a:pt x="420" y="301"/>
                    <a:pt x="512" y="186"/>
                  </a:cubicBezTo>
                  <a:cubicBezTo>
                    <a:pt x="551" y="138"/>
                    <a:pt x="538" y="62"/>
                    <a:pt x="490" y="26"/>
                  </a:cubicBezTo>
                  <a:cubicBezTo>
                    <a:pt x="468" y="10"/>
                    <a:pt x="446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5086518" y="1433361"/>
              <a:ext cx="30087" cy="37510"/>
            </a:xfrm>
            <a:custGeom>
              <a:avLst/>
              <a:gdLst/>
              <a:ahLst/>
              <a:cxnLst/>
              <a:rect l="l" t="t" r="r" b="b"/>
              <a:pathLst>
                <a:path w="535" h="667" extrusionOk="0">
                  <a:moveTo>
                    <a:pt x="413" y="1"/>
                  </a:moveTo>
                  <a:cubicBezTo>
                    <a:pt x="378" y="1"/>
                    <a:pt x="342" y="17"/>
                    <a:pt x="323" y="46"/>
                  </a:cubicBezTo>
                  <a:cubicBezTo>
                    <a:pt x="230" y="196"/>
                    <a:pt x="134" y="340"/>
                    <a:pt x="36" y="483"/>
                  </a:cubicBezTo>
                  <a:cubicBezTo>
                    <a:pt x="0" y="535"/>
                    <a:pt x="7" y="605"/>
                    <a:pt x="58" y="643"/>
                  </a:cubicBezTo>
                  <a:cubicBezTo>
                    <a:pt x="79" y="659"/>
                    <a:pt x="104" y="667"/>
                    <a:pt x="129" y="667"/>
                  </a:cubicBezTo>
                  <a:cubicBezTo>
                    <a:pt x="165" y="667"/>
                    <a:pt x="200" y="651"/>
                    <a:pt x="221" y="621"/>
                  </a:cubicBezTo>
                  <a:cubicBezTo>
                    <a:pt x="320" y="477"/>
                    <a:pt x="416" y="334"/>
                    <a:pt x="509" y="186"/>
                  </a:cubicBezTo>
                  <a:cubicBezTo>
                    <a:pt x="525" y="161"/>
                    <a:pt x="534" y="132"/>
                    <a:pt x="531" y="104"/>
                  </a:cubicBezTo>
                  <a:cubicBezTo>
                    <a:pt x="528" y="71"/>
                    <a:pt x="512" y="42"/>
                    <a:pt x="486" y="23"/>
                  </a:cubicBezTo>
                  <a:cubicBezTo>
                    <a:pt x="467" y="11"/>
                    <a:pt x="43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5133758" y="1341748"/>
              <a:ext cx="26825" cy="43584"/>
            </a:xfrm>
            <a:custGeom>
              <a:avLst/>
              <a:gdLst/>
              <a:ahLst/>
              <a:cxnLst/>
              <a:rect l="l" t="t" r="r" b="b"/>
              <a:pathLst>
                <a:path w="477" h="775" extrusionOk="0">
                  <a:moveTo>
                    <a:pt x="359" y="0"/>
                  </a:moveTo>
                  <a:cubicBezTo>
                    <a:pt x="311" y="0"/>
                    <a:pt x="263" y="26"/>
                    <a:pt x="250" y="74"/>
                  </a:cubicBezTo>
                  <a:cubicBezTo>
                    <a:pt x="189" y="263"/>
                    <a:pt x="110" y="441"/>
                    <a:pt x="14" y="617"/>
                  </a:cubicBezTo>
                  <a:cubicBezTo>
                    <a:pt x="1" y="643"/>
                    <a:pt x="4" y="678"/>
                    <a:pt x="17" y="703"/>
                  </a:cubicBezTo>
                  <a:cubicBezTo>
                    <a:pt x="26" y="732"/>
                    <a:pt x="49" y="755"/>
                    <a:pt x="77" y="767"/>
                  </a:cubicBezTo>
                  <a:cubicBezTo>
                    <a:pt x="92" y="772"/>
                    <a:pt x="107" y="775"/>
                    <a:pt x="122" y="775"/>
                  </a:cubicBezTo>
                  <a:cubicBezTo>
                    <a:pt x="137" y="775"/>
                    <a:pt x="153" y="772"/>
                    <a:pt x="167" y="767"/>
                  </a:cubicBezTo>
                  <a:cubicBezTo>
                    <a:pt x="199" y="755"/>
                    <a:pt x="215" y="732"/>
                    <a:pt x="228" y="703"/>
                  </a:cubicBezTo>
                  <a:cubicBezTo>
                    <a:pt x="324" y="531"/>
                    <a:pt x="403" y="348"/>
                    <a:pt x="464" y="161"/>
                  </a:cubicBezTo>
                  <a:cubicBezTo>
                    <a:pt x="474" y="131"/>
                    <a:pt x="477" y="103"/>
                    <a:pt x="464" y="71"/>
                  </a:cubicBezTo>
                  <a:cubicBezTo>
                    <a:pt x="452" y="46"/>
                    <a:pt x="429" y="22"/>
                    <a:pt x="400" y="10"/>
                  </a:cubicBezTo>
                  <a:cubicBezTo>
                    <a:pt x="387" y="3"/>
                    <a:pt x="371" y="0"/>
                    <a:pt x="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0A773A-EBEA-1469-F988-93D1779B45A5}"/>
              </a:ext>
            </a:extLst>
          </p:cNvPr>
          <p:cNvGrpSpPr/>
          <p:nvPr/>
        </p:nvGrpSpPr>
        <p:grpSpPr>
          <a:xfrm>
            <a:off x="5030123" y="2839030"/>
            <a:ext cx="2748234" cy="2498974"/>
            <a:chOff x="3528678" y="1438077"/>
            <a:chExt cx="3888724" cy="3947688"/>
          </a:xfrm>
        </p:grpSpPr>
        <p:sp>
          <p:nvSpPr>
            <p:cNvPr id="1897" name="Google Shape;1897;p39"/>
            <p:cNvSpPr/>
            <p:nvPr/>
          </p:nvSpPr>
          <p:spPr>
            <a:xfrm>
              <a:off x="6366721" y="3273123"/>
              <a:ext cx="1050681" cy="937063"/>
            </a:xfrm>
            <a:custGeom>
              <a:avLst/>
              <a:gdLst/>
              <a:ahLst/>
              <a:cxnLst/>
              <a:rect l="l" t="t" r="r" b="b"/>
              <a:pathLst>
                <a:path w="11846" h="10565" extrusionOk="0">
                  <a:moveTo>
                    <a:pt x="8675" y="1426"/>
                  </a:moveTo>
                  <a:cubicBezTo>
                    <a:pt x="8762" y="1426"/>
                    <a:pt x="8838" y="1452"/>
                    <a:pt x="8899" y="1506"/>
                  </a:cubicBezTo>
                  <a:cubicBezTo>
                    <a:pt x="9058" y="1653"/>
                    <a:pt x="9027" y="1953"/>
                    <a:pt x="8822" y="2177"/>
                  </a:cubicBezTo>
                  <a:cubicBezTo>
                    <a:pt x="8694" y="2317"/>
                    <a:pt x="8528" y="2394"/>
                    <a:pt x="8381" y="2394"/>
                  </a:cubicBezTo>
                  <a:cubicBezTo>
                    <a:pt x="8298" y="2394"/>
                    <a:pt x="8222" y="2369"/>
                    <a:pt x="8160" y="2314"/>
                  </a:cubicBezTo>
                  <a:cubicBezTo>
                    <a:pt x="7998" y="2167"/>
                    <a:pt x="8033" y="1867"/>
                    <a:pt x="8237" y="1643"/>
                  </a:cubicBezTo>
                  <a:cubicBezTo>
                    <a:pt x="8365" y="1503"/>
                    <a:pt x="8531" y="1426"/>
                    <a:pt x="8675" y="1426"/>
                  </a:cubicBezTo>
                  <a:close/>
                  <a:moveTo>
                    <a:pt x="7014" y="1"/>
                  </a:moveTo>
                  <a:lnTo>
                    <a:pt x="5122" y="1979"/>
                  </a:lnTo>
                  <a:lnTo>
                    <a:pt x="4147" y="3001"/>
                  </a:lnTo>
                  <a:cubicBezTo>
                    <a:pt x="3202" y="3988"/>
                    <a:pt x="2256" y="4979"/>
                    <a:pt x="1310" y="5970"/>
                  </a:cubicBezTo>
                  <a:lnTo>
                    <a:pt x="32" y="7309"/>
                  </a:lnTo>
                  <a:cubicBezTo>
                    <a:pt x="0" y="7340"/>
                    <a:pt x="0" y="7395"/>
                    <a:pt x="35" y="7430"/>
                  </a:cubicBezTo>
                  <a:cubicBezTo>
                    <a:pt x="141" y="7877"/>
                    <a:pt x="387" y="8312"/>
                    <a:pt x="783" y="8756"/>
                  </a:cubicBezTo>
                  <a:cubicBezTo>
                    <a:pt x="959" y="8948"/>
                    <a:pt x="1154" y="9136"/>
                    <a:pt x="1387" y="9331"/>
                  </a:cubicBezTo>
                  <a:cubicBezTo>
                    <a:pt x="1591" y="9501"/>
                    <a:pt x="1812" y="9660"/>
                    <a:pt x="2058" y="9827"/>
                  </a:cubicBezTo>
                  <a:cubicBezTo>
                    <a:pt x="2275" y="9970"/>
                    <a:pt x="2505" y="10108"/>
                    <a:pt x="2745" y="10235"/>
                  </a:cubicBezTo>
                  <a:cubicBezTo>
                    <a:pt x="2962" y="10353"/>
                    <a:pt x="3186" y="10462"/>
                    <a:pt x="3400" y="10555"/>
                  </a:cubicBezTo>
                  <a:cubicBezTo>
                    <a:pt x="3410" y="10558"/>
                    <a:pt x="3422" y="10561"/>
                    <a:pt x="3432" y="10561"/>
                  </a:cubicBezTo>
                  <a:lnTo>
                    <a:pt x="3444" y="10561"/>
                  </a:lnTo>
                  <a:cubicBezTo>
                    <a:pt x="3451" y="10561"/>
                    <a:pt x="3457" y="10564"/>
                    <a:pt x="3463" y="10564"/>
                  </a:cubicBezTo>
                  <a:cubicBezTo>
                    <a:pt x="3496" y="10561"/>
                    <a:pt x="3515" y="10549"/>
                    <a:pt x="3531" y="10533"/>
                  </a:cubicBezTo>
                  <a:lnTo>
                    <a:pt x="4982" y="9194"/>
                  </a:lnTo>
                  <a:lnTo>
                    <a:pt x="6426" y="7855"/>
                  </a:lnTo>
                  <a:lnTo>
                    <a:pt x="9595" y="4925"/>
                  </a:lnTo>
                  <a:lnTo>
                    <a:pt x="11845" y="2845"/>
                  </a:lnTo>
                  <a:cubicBezTo>
                    <a:pt x="11522" y="2554"/>
                    <a:pt x="11174" y="2289"/>
                    <a:pt x="10816" y="2046"/>
                  </a:cubicBezTo>
                  <a:cubicBezTo>
                    <a:pt x="10413" y="1774"/>
                    <a:pt x="9995" y="1525"/>
                    <a:pt x="9573" y="1285"/>
                  </a:cubicBezTo>
                  <a:cubicBezTo>
                    <a:pt x="9429" y="1202"/>
                    <a:pt x="9282" y="1123"/>
                    <a:pt x="9138" y="1043"/>
                  </a:cubicBezTo>
                  <a:cubicBezTo>
                    <a:pt x="9061" y="1002"/>
                    <a:pt x="8989" y="959"/>
                    <a:pt x="8915" y="921"/>
                  </a:cubicBezTo>
                  <a:cubicBezTo>
                    <a:pt x="8908" y="918"/>
                    <a:pt x="8905" y="915"/>
                    <a:pt x="8899" y="912"/>
                  </a:cubicBezTo>
                  <a:cubicBezTo>
                    <a:pt x="8896" y="912"/>
                    <a:pt x="8889" y="909"/>
                    <a:pt x="8886" y="906"/>
                  </a:cubicBezTo>
                  <a:cubicBezTo>
                    <a:pt x="8880" y="899"/>
                    <a:pt x="8870" y="896"/>
                    <a:pt x="8860" y="893"/>
                  </a:cubicBezTo>
                  <a:cubicBezTo>
                    <a:pt x="8790" y="854"/>
                    <a:pt x="8720" y="816"/>
                    <a:pt x="8650" y="778"/>
                  </a:cubicBezTo>
                  <a:cubicBezTo>
                    <a:pt x="8119" y="490"/>
                    <a:pt x="7576" y="219"/>
                    <a:pt x="7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6734282" y="3359603"/>
              <a:ext cx="250297" cy="258812"/>
            </a:xfrm>
            <a:custGeom>
              <a:avLst/>
              <a:gdLst/>
              <a:ahLst/>
              <a:cxnLst/>
              <a:rect l="l" t="t" r="r" b="b"/>
              <a:pathLst>
                <a:path w="2822" h="2918" extrusionOk="0">
                  <a:moveTo>
                    <a:pt x="2777" y="0"/>
                  </a:moveTo>
                  <a:cubicBezTo>
                    <a:pt x="2767" y="0"/>
                    <a:pt x="2758" y="3"/>
                    <a:pt x="2751" y="10"/>
                  </a:cubicBezTo>
                  <a:cubicBezTo>
                    <a:pt x="2521" y="250"/>
                    <a:pt x="2288" y="483"/>
                    <a:pt x="2052" y="717"/>
                  </a:cubicBezTo>
                  <a:cubicBezTo>
                    <a:pt x="1822" y="940"/>
                    <a:pt x="1588" y="1164"/>
                    <a:pt x="1358" y="1388"/>
                  </a:cubicBezTo>
                  <a:cubicBezTo>
                    <a:pt x="1240" y="1499"/>
                    <a:pt x="1121" y="1611"/>
                    <a:pt x="1003" y="1726"/>
                  </a:cubicBezTo>
                  <a:cubicBezTo>
                    <a:pt x="888" y="1838"/>
                    <a:pt x="773" y="1947"/>
                    <a:pt x="658" y="2059"/>
                  </a:cubicBezTo>
                  <a:cubicBezTo>
                    <a:pt x="604" y="2112"/>
                    <a:pt x="550" y="2167"/>
                    <a:pt x="493" y="2224"/>
                  </a:cubicBezTo>
                  <a:cubicBezTo>
                    <a:pt x="441" y="2276"/>
                    <a:pt x="387" y="2327"/>
                    <a:pt x="332" y="2381"/>
                  </a:cubicBezTo>
                  <a:cubicBezTo>
                    <a:pt x="288" y="2426"/>
                    <a:pt x="246" y="2477"/>
                    <a:pt x="205" y="2525"/>
                  </a:cubicBezTo>
                  <a:cubicBezTo>
                    <a:pt x="154" y="2586"/>
                    <a:pt x="99" y="2646"/>
                    <a:pt x="48" y="2707"/>
                  </a:cubicBezTo>
                  <a:cubicBezTo>
                    <a:pt x="26" y="2736"/>
                    <a:pt x="3" y="2771"/>
                    <a:pt x="3" y="2809"/>
                  </a:cubicBezTo>
                  <a:cubicBezTo>
                    <a:pt x="0" y="2838"/>
                    <a:pt x="9" y="2864"/>
                    <a:pt x="26" y="2883"/>
                  </a:cubicBezTo>
                  <a:cubicBezTo>
                    <a:pt x="39" y="2898"/>
                    <a:pt x="55" y="2908"/>
                    <a:pt x="71" y="2911"/>
                  </a:cubicBezTo>
                  <a:cubicBezTo>
                    <a:pt x="83" y="2918"/>
                    <a:pt x="93" y="2918"/>
                    <a:pt x="102" y="2918"/>
                  </a:cubicBezTo>
                  <a:lnTo>
                    <a:pt x="121" y="2918"/>
                  </a:lnTo>
                  <a:cubicBezTo>
                    <a:pt x="157" y="2914"/>
                    <a:pt x="186" y="2889"/>
                    <a:pt x="214" y="2870"/>
                  </a:cubicBezTo>
                  <a:cubicBezTo>
                    <a:pt x="240" y="2851"/>
                    <a:pt x="266" y="2826"/>
                    <a:pt x="291" y="2799"/>
                  </a:cubicBezTo>
                  <a:cubicBezTo>
                    <a:pt x="342" y="2752"/>
                    <a:pt x="397" y="2701"/>
                    <a:pt x="450" y="2653"/>
                  </a:cubicBezTo>
                  <a:cubicBezTo>
                    <a:pt x="540" y="2566"/>
                    <a:pt x="620" y="2474"/>
                    <a:pt x="704" y="2381"/>
                  </a:cubicBezTo>
                  <a:cubicBezTo>
                    <a:pt x="805" y="2273"/>
                    <a:pt x="904" y="2161"/>
                    <a:pt x="1006" y="2046"/>
                  </a:cubicBezTo>
                  <a:cubicBezTo>
                    <a:pt x="1115" y="1928"/>
                    <a:pt x="1224" y="1809"/>
                    <a:pt x="1329" y="1688"/>
                  </a:cubicBezTo>
                  <a:lnTo>
                    <a:pt x="1329" y="1688"/>
                  </a:lnTo>
                  <a:cubicBezTo>
                    <a:pt x="1328" y="1689"/>
                    <a:pt x="1327" y="1690"/>
                    <a:pt x="1325" y="1691"/>
                  </a:cubicBezTo>
                  <a:lnTo>
                    <a:pt x="1325" y="1691"/>
                  </a:lnTo>
                  <a:cubicBezTo>
                    <a:pt x="1434" y="1566"/>
                    <a:pt x="1543" y="1445"/>
                    <a:pt x="1652" y="1323"/>
                  </a:cubicBezTo>
                  <a:cubicBezTo>
                    <a:pt x="1777" y="1183"/>
                    <a:pt x="1901" y="1043"/>
                    <a:pt x="2029" y="905"/>
                  </a:cubicBezTo>
                  <a:cubicBezTo>
                    <a:pt x="2282" y="624"/>
                    <a:pt x="2540" y="346"/>
                    <a:pt x="2802" y="71"/>
                  </a:cubicBezTo>
                  <a:cubicBezTo>
                    <a:pt x="2818" y="55"/>
                    <a:pt x="2822" y="33"/>
                    <a:pt x="2809" y="13"/>
                  </a:cubicBezTo>
                  <a:cubicBezTo>
                    <a:pt x="2799" y="7"/>
                    <a:pt x="2789" y="0"/>
                    <a:pt x="2777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6691797" y="3639086"/>
              <a:ext cx="30068" cy="29269"/>
            </a:xfrm>
            <a:custGeom>
              <a:avLst/>
              <a:gdLst/>
              <a:ahLst/>
              <a:cxnLst/>
              <a:rect l="l" t="t" r="r" b="b"/>
              <a:pathLst>
                <a:path w="339" h="330" extrusionOk="0">
                  <a:moveTo>
                    <a:pt x="179" y="0"/>
                  </a:moveTo>
                  <a:cubicBezTo>
                    <a:pt x="134" y="0"/>
                    <a:pt x="96" y="10"/>
                    <a:pt x="61" y="42"/>
                  </a:cubicBezTo>
                  <a:cubicBezTo>
                    <a:pt x="28" y="70"/>
                    <a:pt x="6" y="112"/>
                    <a:pt x="3" y="154"/>
                  </a:cubicBezTo>
                  <a:cubicBezTo>
                    <a:pt x="0" y="240"/>
                    <a:pt x="71" y="329"/>
                    <a:pt x="160" y="329"/>
                  </a:cubicBezTo>
                  <a:cubicBezTo>
                    <a:pt x="205" y="329"/>
                    <a:pt x="243" y="319"/>
                    <a:pt x="278" y="288"/>
                  </a:cubicBezTo>
                  <a:cubicBezTo>
                    <a:pt x="310" y="259"/>
                    <a:pt x="332" y="217"/>
                    <a:pt x="335" y="176"/>
                  </a:cubicBezTo>
                  <a:cubicBezTo>
                    <a:pt x="339" y="89"/>
                    <a:pt x="268" y="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6660220" y="3683257"/>
              <a:ext cx="20222" cy="19690"/>
            </a:xfrm>
            <a:custGeom>
              <a:avLst/>
              <a:gdLst/>
              <a:ahLst/>
              <a:cxnLst/>
              <a:rect l="l" t="t" r="r" b="b"/>
              <a:pathLst>
                <a:path w="228" h="222" extrusionOk="0">
                  <a:moveTo>
                    <a:pt x="123" y="1"/>
                  </a:moveTo>
                  <a:cubicBezTo>
                    <a:pt x="62" y="1"/>
                    <a:pt x="11" y="42"/>
                    <a:pt x="5" y="103"/>
                  </a:cubicBezTo>
                  <a:cubicBezTo>
                    <a:pt x="1" y="160"/>
                    <a:pt x="49" y="221"/>
                    <a:pt x="107" y="221"/>
                  </a:cubicBezTo>
                  <a:cubicBezTo>
                    <a:pt x="167" y="221"/>
                    <a:pt x="219" y="180"/>
                    <a:pt x="225" y="119"/>
                  </a:cubicBezTo>
                  <a:cubicBezTo>
                    <a:pt x="228" y="61"/>
                    <a:pt x="180" y="1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7155062" y="3577264"/>
              <a:ext cx="119738" cy="108208"/>
            </a:xfrm>
            <a:custGeom>
              <a:avLst/>
              <a:gdLst/>
              <a:ahLst/>
              <a:cxnLst/>
              <a:rect l="l" t="t" r="r" b="b"/>
              <a:pathLst>
                <a:path w="1350" h="1220" extrusionOk="0">
                  <a:moveTo>
                    <a:pt x="78" y="0"/>
                  </a:moveTo>
                  <a:cubicBezTo>
                    <a:pt x="55" y="3"/>
                    <a:pt x="33" y="16"/>
                    <a:pt x="20" y="36"/>
                  </a:cubicBezTo>
                  <a:cubicBezTo>
                    <a:pt x="8" y="55"/>
                    <a:pt x="1" y="77"/>
                    <a:pt x="5" y="99"/>
                  </a:cubicBezTo>
                  <a:cubicBezTo>
                    <a:pt x="8" y="125"/>
                    <a:pt x="20" y="141"/>
                    <a:pt x="39" y="157"/>
                  </a:cubicBezTo>
                  <a:cubicBezTo>
                    <a:pt x="426" y="509"/>
                    <a:pt x="822" y="847"/>
                    <a:pt x="1209" y="1202"/>
                  </a:cubicBezTo>
                  <a:cubicBezTo>
                    <a:pt x="1219" y="1215"/>
                    <a:pt x="1239" y="1219"/>
                    <a:pt x="1256" y="1219"/>
                  </a:cubicBezTo>
                  <a:cubicBezTo>
                    <a:pt x="1261" y="1219"/>
                    <a:pt x="1266" y="1219"/>
                    <a:pt x="1270" y="1218"/>
                  </a:cubicBezTo>
                  <a:cubicBezTo>
                    <a:pt x="1295" y="1215"/>
                    <a:pt x="1314" y="1202"/>
                    <a:pt x="1328" y="1183"/>
                  </a:cubicBezTo>
                  <a:cubicBezTo>
                    <a:pt x="1343" y="1167"/>
                    <a:pt x="1350" y="1145"/>
                    <a:pt x="1347" y="1122"/>
                  </a:cubicBezTo>
                  <a:cubicBezTo>
                    <a:pt x="1340" y="1096"/>
                    <a:pt x="1328" y="1081"/>
                    <a:pt x="1311" y="1065"/>
                  </a:cubicBezTo>
                  <a:cubicBezTo>
                    <a:pt x="928" y="707"/>
                    <a:pt x="528" y="368"/>
                    <a:pt x="142" y="20"/>
                  </a:cubicBezTo>
                  <a:cubicBezTo>
                    <a:pt x="129" y="7"/>
                    <a:pt x="107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7158876" y="3659486"/>
              <a:ext cx="71754" cy="68206"/>
            </a:xfrm>
            <a:custGeom>
              <a:avLst/>
              <a:gdLst/>
              <a:ahLst/>
              <a:cxnLst/>
              <a:rect l="l" t="t" r="r" b="b"/>
              <a:pathLst>
                <a:path w="809" h="769" extrusionOk="0">
                  <a:moveTo>
                    <a:pt x="288" y="163"/>
                  </a:moveTo>
                  <a:cubicBezTo>
                    <a:pt x="288" y="165"/>
                    <a:pt x="289" y="167"/>
                    <a:pt x="291" y="168"/>
                  </a:cubicBezTo>
                  <a:lnTo>
                    <a:pt x="291" y="168"/>
                  </a:lnTo>
                  <a:cubicBezTo>
                    <a:pt x="290" y="165"/>
                    <a:pt x="288" y="163"/>
                    <a:pt x="288" y="163"/>
                  </a:cubicBezTo>
                  <a:close/>
                  <a:moveTo>
                    <a:pt x="291" y="168"/>
                  </a:moveTo>
                  <a:lnTo>
                    <a:pt x="291" y="168"/>
                  </a:lnTo>
                  <a:cubicBezTo>
                    <a:pt x="291" y="169"/>
                    <a:pt x="291" y="169"/>
                    <a:pt x="291" y="169"/>
                  </a:cubicBezTo>
                  <a:lnTo>
                    <a:pt x="294" y="169"/>
                  </a:lnTo>
                  <a:cubicBezTo>
                    <a:pt x="293" y="169"/>
                    <a:pt x="292" y="169"/>
                    <a:pt x="291" y="168"/>
                  </a:cubicBezTo>
                  <a:close/>
                  <a:moveTo>
                    <a:pt x="89" y="1"/>
                  </a:moveTo>
                  <a:cubicBezTo>
                    <a:pt x="70" y="1"/>
                    <a:pt x="51" y="7"/>
                    <a:pt x="35" y="20"/>
                  </a:cubicBezTo>
                  <a:cubicBezTo>
                    <a:pt x="15" y="32"/>
                    <a:pt x="6" y="54"/>
                    <a:pt x="3" y="77"/>
                  </a:cubicBezTo>
                  <a:cubicBezTo>
                    <a:pt x="0" y="96"/>
                    <a:pt x="6" y="125"/>
                    <a:pt x="19" y="141"/>
                  </a:cubicBezTo>
                  <a:cubicBezTo>
                    <a:pt x="230" y="352"/>
                    <a:pt x="447" y="553"/>
                    <a:pt x="667" y="751"/>
                  </a:cubicBezTo>
                  <a:cubicBezTo>
                    <a:pt x="680" y="763"/>
                    <a:pt x="697" y="768"/>
                    <a:pt x="715" y="768"/>
                  </a:cubicBezTo>
                  <a:cubicBezTo>
                    <a:pt x="743" y="768"/>
                    <a:pt x="773" y="754"/>
                    <a:pt x="789" y="732"/>
                  </a:cubicBezTo>
                  <a:cubicBezTo>
                    <a:pt x="801" y="716"/>
                    <a:pt x="808" y="691"/>
                    <a:pt x="805" y="668"/>
                  </a:cubicBezTo>
                  <a:cubicBezTo>
                    <a:pt x="801" y="645"/>
                    <a:pt x="789" y="626"/>
                    <a:pt x="770" y="610"/>
                  </a:cubicBezTo>
                  <a:cubicBezTo>
                    <a:pt x="610" y="467"/>
                    <a:pt x="450" y="320"/>
                    <a:pt x="294" y="169"/>
                  </a:cubicBezTo>
                  <a:lnTo>
                    <a:pt x="294" y="169"/>
                  </a:lnTo>
                  <a:cubicBezTo>
                    <a:pt x="294" y="170"/>
                    <a:pt x="294" y="170"/>
                    <a:pt x="294" y="171"/>
                  </a:cubicBezTo>
                  <a:lnTo>
                    <a:pt x="294" y="171"/>
                  </a:lnTo>
                  <a:cubicBezTo>
                    <a:pt x="293" y="170"/>
                    <a:pt x="292" y="169"/>
                    <a:pt x="291" y="169"/>
                  </a:cubicBezTo>
                  <a:cubicBezTo>
                    <a:pt x="288" y="166"/>
                    <a:pt x="284" y="160"/>
                    <a:pt x="281" y="157"/>
                  </a:cubicBezTo>
                  <a:lnTo>
                    <a:pt x="281" y="157"/>
                  </a:lnTo>
                  <a:lnTo>
                    <a:pt x="288" y="163"/>
                  </a:lnTo>
                  <a:cubicBezTo>
                    <a:pt x="242" y="122"/>
                    <a:pt x="198" y="77"/>
                    <a:pt x="156" y="32"/>
                  </a:cubicBezTo>
                  <a:cubicBezTo>
                    <a:pt x="140" y="16"/>
                    <a:pt x="124" y="4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7124816" y="3708802"/>
              <a:ext cx="64126" cy="58627"/>
            </a:xfrm>
            <a:custGeom>
              <a:avLst/>
              <a:gdLst/>
              <a:ahLst/>
              <a:cxnLst/>
              <a:rect l="l" t="t" r="r" b="b"/>
              <a:pathLst>
                <a:path w="723" h="661" extrusionOk="0">
                  <a:moveTo>
                    <a:pt x="77" y="0"/>
                  </a:moveTo>
                  <a:cubicBezTo>
                    <a:pt x="54" y="4"/>
                    <a:pt x="32" y="16"/>
                    <a:pt x="20" y="35"/>
                  </a:cubicBezTo>
                  <a:cubicBezTo>
                    <a:pt x="7" y="54"/>
                    <a:pt x="1" y="77"/>
                    <a:pt x="4" y="99"/>
                  </a:cubicBezTo>
                  <a:cubicBezTo>
                    <a:pt x="7" y="125"/>
                    <a:pt x="20" y="141"/>
                    <a:pt x="39" y="157"/>
                  </a:cubicBezTo>
                  <a:cubicBezTo>
                    <a:pt x="211" y="326"/>
                    <a:pt x="390" y="486"/>
                    <a:pt x="572" y="642"/>
                  </a:cubicBezTo>
                  <a:cubicBezTo>
                    <a:pt x="586" y="655"/>
                    <a:pt x="603" y="661"/>
                    <a:pt x="621" y="661"/>
                  </a:cubicBezTo>
                  <a:cubicBezTo>
                    <a:pt x="648" y="661"/>
                    <a:pt x="676" y="648"/>
                    <a:pt x="694" y="626"/>
                  </a:cubicBezTo>
                  <a:cubicBezTo>
                    <a:pt x="722" y="585"/>
                    <a:pt x="710" y="533"/>
                    <a:pt x="675" y="505"/>
                  </a:cubicBezTo>
                  <a:cubicBezTo>
                    <a:pt x="492" y="346"/>
                    <a:pt x="313" y="185"/>
                    <a:pt x="141" y="16"/>
                  </a:cubicBezTo>
                  <a:cubicBezTo>
                    <a:pt x="128" y="7"/>
                    <a:pt x="106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7086233" y="3756964"/>
              <a:ext cx="59603" cy="54902"/>
            </a:xfrm>
            <a:custGeom>
              <a:avLst/>
              <a:gdLst/>
              <a:ahLst/>
              <a:cxnLst/>
              <a:rect l="l" t="t" r="r" b="b"/>
              <a:pathLst>
                <a:path w="672" h="619" extrusionOk="0">
                  <a:moveTo>
                    <a:pt x="170" y="45"/>
                  </a:moveTo>
                  <a:lnTo>
                    <a:pt x="176" y="52"/>
                  </a:lnTo>
                  <a:lnTo>
                    <a:pt x="176" y="52"/>
                  </a:lnTo>
                  <a:cubicBezTo>
                    <a:pt x="176" y="48"/>
                    <a:pt x="173" y="48"/>
                    <a:pt x="170" y="45"/>
                  </a:cubicBezTo>
                  <a:close/>
                  <a:moveTo>
                    <a:pt x="91" y="0"/>
                  </a:moveTo>
                  <a:cubicBezTo>
                    <a:pt x="71" y="0"/>
                    <a:pt x="52" y="7"/>
                    <a:pt x="36" y="17"/>
                  </a:cubicBezTo>
                  <a:cubicBezTo>
                    <a:pt x="17" y="33"/>
                    <a:pt x="7" y="52"/>
                    <a:pt x="4" y="74"/>
                  </a:cubicBezTo>
                  <a:cubicBezTo>
                    <a:pt x="1" y="96"/>
                    <a:pt x="7" y="125"/>
                    <a:pt x="23" y="138"/>
                  </a:cubicBezTo>
                  <a:cubicBezTo>
                    <a:pt x="186" y="301"/>
                    <a:pt x="359" y="448"/>
                    <a:pt x="531" y="601"/>
                  </a:cubicBezTo>
                  <a:cubicBezTo>
                    <a:pt x="544" y="613"/>
                    <a:pt x="561" y="618"/>
                    <a:pt x="577" y="618"/>
                  </a:cubicBezTo>
                  <a:cubicBezTo>
                    <a:pt x="605" y="618"/>
                    <a:pt x="634" y="604"/>
                    <a:pt x="653" y="582"/>
                  </a:cubicBezTo>
                  <a:cubicBezTo>
                    <a:pt x="666" y="563"/>
                    <a:pt x="672" y="540"/>
                    <a:pt x="669" y="518"/>
                  </a:cubicBezTo>
                  <a:cubicBezTo>
                    <a:pt x="666" y="493"/>
                    <a:pt x="650" y="477"/>
                    <a:pt x="633" y="461"/>
                  </a:cubicBezTo>
                  <a:cubicBezTo>
                    <a:pt x="483" y="323"/>
                    <a:pt x="327" y="195"/>
                    <a:pt x="180" y="55"/>
                  </a:cubicBezTo>
                  <a:lnTo>
                    <a:pt x="180" y="55"/>
                  </a:lnTo>
                  <a:cubicBezTo>
                    <a:pt x="183" y="58"/>
                    <a:pt x="186" y="58"/>
                    <a:pt x="189" y="61"/>
                  </a:cubicBezTo>
                  <a:cubicBezTo>
                    <a:pt x="186" y="58"/>
                    <a:pt x="183" y="55"/>
                    <a:pt x="179" y="55"/>
                  </a:cubicBezTo>
                  <a:lnTo>
                    <a:pt x="179" y="55"/>
                  </a:lnTo>
                  <a:cubicBezTo>
                    <a:pt x="179" y="55"/>
                    <a:pt x="179" y="55"/>
                    <a:pt x="179" y="55"/>
                  </a:cubicBezTo>
                  <a:lnTo>
                    <a:pt x="176" y="52"/>
                  </a:lnTo>
                  <a:lnTo>
                    <a:pt x="176" y="52"/>
                  </a:lnTo>
                  <a:cubicBezTo>
                    <a:pt x="176" y="52"/>
                    <a:pt x="176" y="52"/>
                    <a:pt x="176" y="52"/>
                  </a:cubicBezTo>
                  <a:lnTo>
                    <a:pt x="157" y="33"/>
                  </a:lnTo>
                  <a:cubicBezTo>
                    <a:pt x="141" y="17"/>
                    <a:pt x="125" y="3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7041529" y="3799716"/>
              <a:ext cx="56410" cy="52507"/>
            </a:xfrm>
            <a:custGeom>
              <a:avLst/>
              <a:gdLst/>
              <a:ahLst/>
              <a:cxnLst/>
              <a:rect l="l" t="t" r="r" b="b"/>
              <a:pathLst>
                <a:path w="636" h="592" extrusionOk="0">
                  <a:moveTo>
                    <a:pt x="77" y="1"/>
                  </a:moveTo>
                  <a:cubicBezTo>
                    <a:pt x="54" y="4"/>
                    <a:pt x="32" y="17"/>
                    <a:pt x="19" y="36"/>
                  </a:cubicBezTo>
                  <a:cubicBezTo>
                    <a:pt x="6" y="52"/>
                    <a:pt x="0" y="74"/>
                    <a:pt x="3" y="97"/>
                  </a:cubicBezTo>
                  <a:cubicBezTo>
                    <a:pt x="6" y="122"/>
                    <a:pt x="19" y="138"/>
                    <a:pt x="39" y="154"/>
                  </a:cubicBezTo>
                  <a:cubicBezTo>
                    <a:pt x="185" y="301"/>
                    <a:pt x="341" y="436"/>
                    <a:pt x="499" y="573"/>
                  </a:cubicBezTo>
                  <a:cubicBezTo>
                    <a:pt x="512" y="586"/>
                    <a:pt x="530" y="591"/>
                    <a:pt x="547" y="591"/>
                  </a:cubicBezTo>
                  <a:cubicBezTo>
                    <a:pt x="574" y="591"/>
                    <a:pt x="601" y="578"/>
                    <a:pt x="617" y="557"/>
                  </a:cubicBezTo>
                  <a:cubicBezTo>
                    <a:pt x="633" y="538"/>
                    <a:pt x="636" y="515"/>
                    <a:pt x="633" y="493"/>
                  </a:cubicBezTo>
                  <a:cubicBezTo>
                    <a:pt x="629" y="467"/>
                    <a:pt x="617" y="452"/>
                    <a:pt x="601" y="436"/>
                  </a:cubicBezTo>
                  <a:cubicBezTo>
                    <a:pt x="444" y="298"/>
                    <a:pt x="291" y="160"/>
                    <a:pt x="141" y="17"/>
                  </a:cubicBezTo>
                  <a:cubicBezTo>
                    <a:pt x="127" y="4"/>
                    <a:pt x="108" y="1"/>
                    <a:pt x="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6910258" y="3798563"/>
              <a:ext cx="125060" cy="120891"/>
            </a:xfrm>
            <a:custGeom>
              <a:avLst/>
              <a:gdLst/>
              <a:ahLst/>
              <a:cxnLst/>
              <a:rect l="l" t="t" r="r" b="b"/>
              <a:pathLst>
                <a:path w="1410" h="1363" extrusionOk="0">
                  <a:moveTo>
                    <a:pt x="96" y="1"/>
                  </a:moveTo>
                  <a:cubicBezTo>
                    <a:pt x="81" y="1"/>
                    <a:pt x="62" y="8"/>
                    <a:pt x="45" y="20"/>
                  </a:cubicBezTo>
                  <a:cubicBezTo>
                    <a:pt x="10" y="46"/>
                    <a:pt x="0" y="107"/>
                    <a:pt x="32" y="142"/>
                  </a:cubicBezTo>
                  <a:cubicBezTo>
                    <a:pt x="394" y="544"/>
                    <a:pt x="809" y="893"/>
                    <a:pt x="1196" y="1270"/>
                  </a:cubicBezTo>
                  <a:lnTo>
                    <a:pt x="1181" y="1255"/>
                  </a:lnTo>
                  <a:lnTo>
                    <a:pt x="1253" y="1327"/>
                  </a:lnTo>
                  <a:cubicBezTo>
                    <a:pt x="1272" y="1347"/>
                    <a:pt x="1285" y="1359"/>
                    <a:pt x="1311" y="1362"/>
                  </a:cubicBezTo>
                  <a:cubicBezTo>
                    <a:pt x="1314" y="1362"/>
                    <a:pt x="1318" y="1363"/>
                    <a:pt x="1322" y="1363"/>
                  </a:cubicBezTo>
                  <a:cubicBezTo>
                    <a:pt x="1342" y="1363"/>
                    <a:pt x="1361" y="1354"/>
                    <a:pt x="1374" y="1343"/>
                  </a:cubicBezTo>
                  <a:cubicBezTo>
                    <a:pt x="1394" y="1330"/>
                    <a:pt x="1407" y="1308"/>
                    <a:pt x="1407" y="1285"/>
                  </a:cubicBezTo>
                  <a:cubicBezTo>
                    <a:pt x="1410" y="1266"/>
                    <a:pt x="1407" y="1238"/>
                    <a:pt x="1390" y="1222"/>
                  </a:cubicBezTo>
                  <a:cubicBezTo>
                    <a:pt x="1106" y="940"/>
                    <a:pt x="805" y="676"/>
                    <a:pt x="518" y="397"/>
                  </a:cubicBezTo>
                  <a:lnTo>
                    <a:pt x="518" y="397"/>
                  </a:lnTo>
                  <a:lnTo>
                    <a:pt x="522" y="403"/>
                  </a:lnTo>
                  <a:cubicBezTo>
                    <a:pt x="518" y="400"/>
                    <a:pt x="518" y="397"/>
                    <a:pt x="515" y="394"/>
                  </a:cubicBezTo>
                  <a:lnTo>
                    <a:pt x="515" y="394"/>
                  </a:lnTo>
                  <a:lnTo>
                    <a:pt x="515" y="394"/>
                  </a:lnTo>
                  <a:lnTo>
                    <a:pt x="515" y="394"/>
                  </a:lnTo>
                  <a:cubicBezTo>
                    <a:pt x="515" y="394"/>
                    <a:pt x="515" y="394"/>
                    <a:pt x="515" y="394"/>
                  </a:cubicBezTo>
                  <a:cubicBezTo>
                    <a:pt x="512" y="391"/>
                    <a:pt x="509" y="388"/>
                    <a:pt x="506" y="388"/>
                  </a:cubicBezTo>
                  <a:lnTo>
                    <a:pt x="509" y="388"/>
                  </a:lnTo>
                  <a:cubicBezTo>
                    <a:pt x="390" y="273"/>
                    <a:pt x="279" y="158"/>
                    <a:pt x="167" y="33"/>
                  </a:cubicBezTo>
                  <a:cubicBezTo>
                    <a:pt x="147" y="14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6896953" y="3890985"/>
              <a:ext cx="82220" cy="82132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103" y="1"/>
                  </a:moveTo>
                  <a:cubicBezTo>
                    <a:pt x="83" y="1"/>
                    <a:pt x="64" y="7"/>
                    <a:pt x="48" y="20"/>
                  </a:cubicBezTo>
                  <a:cubicBezTo>
                    <a:pt x="13" y="48"/>
                    <a:pt x="1" y="109"/>
                    <a:pt x="32" y="141"/>
                  </a:cubicBezTo>
                  <a:cubicBezTo>
                    <a:pt x="278" y="404"/>
                    <a:pt x="531" y="659"/>
                    <a:pt x="787" y="908"/>
                  </a:cubicBezTo>
                  <a:cubicBezTo>
                    <a:pt x="799" y="921"/>
                    <a:pt x="819" y="925"/>
                    <a:pt x="836" y="925"/>
                  </a:cubicBezTo>
                  <a:cubicBezTo>
                    <a:pt x="841" y="925"/>
                    <a:pt x="846" y="925"/>
                    <a:pt x="850" y="924"/>
                  </a:cubicBezTo>
                  <a:cubicBezTo>
                    <a:pt x="873" y="921"/>
                    <a:pt x="895" y="908"/>
                    <a:pt x="908" y="889"/>
                  </a:cubicBezTo>
                  <a:cubicBezTo>
                    <a:pt x="921" y="873"/>
                    <a:pt x="927" y="848"/>
                    <a:pt x="924" y="825"/>
                  </a:cubicBezTo>
                  <a:cubicBezTo>
                    <a:pt x="921" y="799"/>
                    <a:pt x="908" y="787"/>
                    <a:pt x="889" y="768"/>
                  </a:cubicBezTo>
                  <a:cubicBezTo>
                    <a:pt x="883" y="761"/>
                    <a:pt x="876" y="755"/>
                    <a:pt x="870" y="749"/>
                  </a:cubicBezTo>
                  <a:lnTo>
                    <a:pt x="870" y="749"/>
                  </a:lnTo>
                  <a:cubicBezTo>
                    <a:pt x="873" y="752"/>
                    <a:pt x="873" y="752"/>
                    <a:pt x="876" y="755"/>
                  </a:cubicBezTo>
                  <a:cubicBezTo>
                    <a:pt x="633" y="519"/>
                    <a:pt x="399" y="279"/>
                    <a:pt x="169" y="36"/>
                  </a:cubicBezTo>
                  <a:cubicBezTo>
                    <a:pt x="154" y="17"/>
                    <a:pt x="135" y="7"/>
                    <a:pt x="112" y="4"/>
                  </a:cubicBezTo>
                  <a:cubicBezTo>
                    <a:pt x="109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6847283" y="3950766"/>
              <a:ext cx="80358" cy="78406"/>
            </a:xfrm>
            <a:custGeom>
              <a:avLst/>
              <a:gdLst/>
              <a:ahLst/>
              <a:cxnLst/>
              <a:rect l="l" t="t" r="r" b="b"/>
              <a:pathLst>
                <a:path w="906" h="884" extrusionOk="0">
                  <a:moveTo>
                    <a:pt x="101" y="1"/>
                  </a:moveTo>
                  <a:cubicBezTo>
                    <a:pt x="81" y="1"/>
                    <a:pt x="62" y="7"/>
                    <a:pt x="49" y="20"/>
                  </a:cubicBezTo>
                  <a:cubicBezTo>
                    <a:pt x="14" y="45"/>
                    <a:pt x="1" y="106"/>
                    <a:pt x="33" y="141"/>
                  </a:cubicBezTo>
                  <a:cubicBezTo>
                    <a:pt x="209" y="330"/>
                    <a:pt x="397" y="506"/>
                    <a:pt x="583" y="685"/>
                  </a:cubicBezTo>
                  <a:cubicBezTo>
                    <a:pt x="637" y="739"/>
                    <a:pt x="691" y="793"/>
                    <a:pt x="748" y="851"/>
                  </a:cubicBezTo>
                  <a:cubicBezTo>
                    <a:pt x="765" y="867"/>
                    <a:pt x="781" y="880"/>
                    <a:pt x="806" y="883"/>
                  </a:cubicBezTo>
                  <a:cubicBezTo>
                    <a:pt x="810" y="883"/>
                    <a:pt x="814" y="884"/>
                    <a:pt x="817" y="884"/>
                  </a:cubicBezTo>
                  <a:cubicBezTo>
                    <a:pt x="836" y="884"/>
                    <a:pt x="854" y="877"/>
                    <a:pt x="870" y="864"/>
                  </a:cubicBezTo>
                  <a:cubicBezTo>
                    <a:pt x="887" y="851"/>
                    <a:pt x="899" y="828"/>
                    <a:pt x="902" y="806"/>
                  </a:cubicBezTo>
                  <a:cubicBezTo>
                    <a:pt x="906" y="787"/>
                    <a:pt x="899" y="758"/>
                    <a:pt x="883" y="743"/>
                  </a:cubicBezTo>
                  <a:cubicBezTo>
                    <a:pt x="739" y="592"/>
                    <a:pt x="586" y="448"/>
                    <a:pt x="436" y="305"/>
                  </a:cubicBezTo>
                  <a:cubicBezTo>
                    <a:pt x="343" y="215"/>
                    <a:pt x="257" y="125"/>
                    <a:pt x="170" y="33"/>
                  </a:cubicBezTo>
                  <a:cubicBezTo>
                    <a:pt x="154" y="17"/>
                    <a:pt x="135" y="4"/>
                    <a:pt x="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6797435" y="4008863"/>
              <a:ext cx="71488" cy="72198"/>
            </a:xfrm>
            <a:custGeom>
              <a:avLst/>
              <a:gdLst/>
              <a:ahLst/>
              <a:cxnLst/>
              <a:rect l="l" t="t" r="r" b="b"/>
              <a:pathLst>
                <a:path w="806" h="814" extrusionOk="0">
                  <a:moveTo>
                    <a:pt x="100" y="1"/>
                  </a:moveTo>
                  <a:cubicBezTo>
                    <a:pt x="80" y="1"/>
                    <a:pt x="61" y="7"/>
                    <a:pt x="45" y="17"/>
                  </a:cubicBezTo>
                  <a:cubicBezTo>
                    <a:pt x="11" y="45"/>
                    <a:pt x="1" y="103"/>
                    <a:pt x="33" y="138"/>
                  </a:cubicBezTo>
                  <a:cubicBezTo>
                    <a:pt x="234" y="368"/>
                    <a:pt x="445" y="589"/>
                    <a:pt x="666" y="797"/>
                  </a:cubicBezTo>
                  <a:cubicBezTo>
                    <a:pt x="678" y="809"/>
                    <a:pt x="696" y="814"/>
                    <a:pt x="713" y="814"/>
                  </a:cubicBezTo>
                  <a:cubicBezTo>
                    <a:pt x="719" y="814"/>
                    <a:pt x="724" y="813"/>
                    <a:pt x="729" y="812"/>
                  </a:cubicBezTo>
                  <a:cubicBezTo>
                    <a:pt x="751" y="809"/>
                    <a:pt x="771" y="800"/>
                    <a:pt x="787" y="781"/>
                  </a:cubicBezTo>
                  <a:cubicBezTo>
                    <a:pt x="800" y="762"/>
                    <a:pt x="806" y="739"/>
                    <a:pt x="803" y="716"/>
                  </a:cubicBezTo>
                  <a:cubicBezTo>
                    <a:pt x="800" y="691"/>
                    <a:pt x="787" y="675"/>
                    <a:pt x="768" y="659"/>
                  </a:cubicBezTo>
                  <a:cubicBezTo>
                    <a:pt x="742" y="634"/>
                    <a:pt x="720" y="611"/>
                    <a:pt x="694" y="589"/>
                  </a:cubicBezTo>
                  <a:cubicBezTo>
                    <a:pt x="512" y="410"/>
                    <a:pt x="337" y="225"/>
                    <a:pt x="167" y="33"/>
                  </a:cubicBezTo>
                  <a:cubicBezTo>
                    <a:pt x="151" y="11"/>
                    <a:pt x="126" y="1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6747321" y="4060218"/>
              <a:ext cx="70335" cy="67586"/>
            </a:xfrm>
            <a:custGeom>
              <a:avLst/>
              <a:gdLst/>
              <a:ahLst/>
              <a:cxnLst/>
              <a:rect l="l" t="t" r="r" b="b"/>
              <a:pathLst>
                <a:path w="793" h="762" extrusionOk="0">
                  <a:moveTo>
                    <a:pt x="86" y="0"/>
                  </a:moveTo>
                  <a:cubicBezTo>
                    <a:pt x="67" y="0"/>
                    <a:pt x="51" y="7"/>
                    <a:pt x="35" y="16"/>
                  </a:cubicBezTo>
                  <a:cubicBezTo>
                    <a:pt x="16" y="32"/>
                    <a:pt x="4" y="51"/>
                    <a:pt x="4" y="77"/>
                  </a:cubicBezTo>
                  <a:cubicBezTo>
                    <a:pt x="1" y="96"/>
                    <a:pt x="4" y="125"/>
                    <a:pt x="20" y="137"/>
                  </a:cubicBezTo>
                  <a:cubicBezTo>
                    <a:pt x="221" y="352"/>
                    <a:pt x="438" y="547"/>
                    <a:pt x="652" y="745"/>
                  </a:cubicBezTo>
                  <a:cubicBezTo>
                    <a:pt x="664" y="757"/>
                    <a:pt x="683" y="762"/>
                    <a:pt x="701" y="762"/>
                  </a:cubicBezTo>
                  <a:cubicBezTo>
                    <a:pt x="706" y="762"/>
                    <a:pt x="711" y="761"/>
                    <a:pt x="716" y="761"/>
                  </a:cubicBezTo>
                  <a:cubicBezTo>
                    <a:pt x="738" y="758"/>
                    <a:pt x="757" y="745"/>
                    <a:pt x="774" y="729"/>
                  </a:cubicBezTo>
                  <a:cubicBezTo>
                    <a:pt x="787" y="709"/>
                    <a:pt x="793" y="687"/>
                    <a:pt x="790" y="665"/>
                  </a:cubicBezTo>
                  <a:cubicBezTo>
                    <a:pt x="787" y="640"/>
                    <a:pt x="774" y="624"/>
                    <a:pt x="754" y="607"/>
                  </a:cubicBezTo>
                  <a:cubicBezTo>
                    <a:pt x="607" y="467"/>
                    <a:pt x="454" y="329"/>
                    <a:pt x="311" y="186"/>
                  </a:cubicBezTo>
                  <a:lnTo>
                    <a:pt x="311" y="186"/>
                  </a:lnTo>
                  <a:lnTo>
                    <a:pt x="326" y="202"/>
                  </a:lnTo>
                  <a:cubicBezTo>
                    <a:pt x="269" y="147"/>
                    <a:pt x="211" y="90"/>
                    <a:pt x="157" y="32"/>
                  </a:cubicBezTo>
                  <a:cubicBezTo>
                    <a:pt x="141" y="16"/>
                    <a:pt x="122" y="3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6629088" y="4039818"/>
              <a:ext cx="127898" cy="129406"/>
            </a:xfrm>
            <a:custGeom>
              <a:avLst/>
              <a:gdLst/>
              <a:ahLst/>
              <a:cxnLst/>
              <a:rect l="l" t="t" r="r" b="b"/>
              <a:pathLst>
                <a:path w="1442" h="1459" extrusionOk="0">
                  <a:moveTo>
                    <a:pt x="90" y="0"/>
                  </a:moveTo>
                  <a:cubicBezTo>
                    <a:pt x="71" y="0"/>
                    <a:pt x="52" y="7"/>
                    <a:pt x="36" y="19"/>
                  </a:cubicBezTo>
                  <a:cubicBezTo>
                    <a:pt x="17" y="32"/>
                    <a:pt x="7" y="54"/>
                    <a:pt x="4" y="77"/>
                  </a:cubicBezTo>
                  <a:cubicBezTo>
                    <a:pt x="1" y="96"/>
                    <a:pt x="7" y="125"/>
                    <a:pt x="23" y="141"/>
                  </a:cubicBezTo>
                  <a:cubicBezTo>
                    <a:pt x="458" y="566"/>
                    <a:pt x="857" y="1026"/>
                    <a:pt x="1301" y="1441"/>
                  </a:cubicBezTo>
                  <a:cubicBezTo>
                    <a:pt x="1314" y="1453"/>
                    <a:pt x="1334" y="1458"/>
                    <a:pt x="1351" y="1458"/>
                  </a:cubicBezTo>
                  <a:cubicBezTo>
                    <a:pt x="1356" y="1458"/>
                    <a:pt x="1361" y="1458"/>
                    <a:pt x="1365" y="1457"/>
                  </a:cubicBezTo>
                  <a:cubicBezTo>
                    <a:pt x="1387" y="1454"/>
                    <a:pt x="1410" y="1441"/>
                    <a:pt x="1422" y="1426"/>
                  </a:cubicBezTo>
                  <a:cubicBezTo>
                    <a:pt x="1439" y="1406"/>
                    <a:pt x="1442" y="1383"/>
                    <a:pt x="1439" y="1361"/>
                  </a:cubicBezTo>
                  <a:cubicBezTo>
                    <a:pt x="1436" y="1336"/>
                    <a:pt x="1422" y="1320"/>
                    <a:pt x="1406" y="1301"/>
                  </a:cubicBezTo>
                  <a:cubicBezTo>
                    <a:pt x="1362" y="1259"/>
                    <a:pt x="1317" y="1218"/>
                    <a:pt x="1272" y="1176"/>
                  </a:cubicBezTo>
                  <a:cubicBezTo>
                    <a:pt x="893" y="802"/>
                    <a:pt x="538" y="406"/>
                    <a:pt x="157" y="32"/>
                  </a:cubicBezTo>
                  <a:cubicBezTo>
                    <a:pt x="141" y="16"/>
                    <a:pt x="126" y="3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4176788" y="3517217"/>
              <a:ext cx="2645683" cy="1829955"/>
            </a:xfrm>
            <a:custGeom>
              <a:avLst/>
              <a:gdLst/>
              <a:ahLst/>
              <a:cxnLst/>
              <a:rect l="l" t="t" r="r" b="b"/>
              <a:pathLst>
                <a:path w="29829" h="20632" extrusionOk="0">
                  <a:moveTo>
                    <a:pt x="16858" y="0"/>
                  </a:moveTo>
                  <a:cubicBezTo>
                    <a:pt x="16731" y="0"/>
                    <a:pt x="16603" y="0"/>
                    <a:pt x="16478" y="3"/>
                  </a:cubicBezTo>
                  <a:cubicBezTo>
                    <a:pt x="14654" y="26"/>
                    <a:pt x="12804" y="230"/>
                    <a:pt x="10980" y="614"/>
                  </a:cubicBezTo>
                  <a:cubicBezTo>
                    <a:pt x="10110" y="795"/>
                    <a:pt x="9216" y="1029"/>
                    <a:pt x="8324" y="1304"/>
                  </a:cubicBezTo>
                  <a:cubicBezTo>
                    <a:pt x="7893" y="1435"/>
                    <a:pt x="7442" y="1585"/>
                    <a:pt x="6992" y="1745"/>
                  </a:cubicBezTo>
                  <a:cubicBezTo>
                    <a:pt x="6650" y="1869"/>
                    <a:pt x="6311" y="2007"/>
                    <a:pt x="5982" y="2164"/>
                  </a:cubicBezTo>
                  <a:cubicBezTo>
                    <a:pt x="5372" y="2451"/>
                    <a:pt x="4796" y="2796"/>
                    <a:pt x="4270" y="3196"/>
                  </a:cubicBezTo>
                  <a:cubicBezTo>
                    <a:pt x="3780" y="3566"/>
                    <a:pt x="3323" y="3997"/>
                    <a:pt x="2908" y="4476"/>
                  </a:cubicBezTo>
                  <a:cubicBezTo>
                    <a:pt x="2154" y="5352"/>
                    <a:pt x="1540" y="6426"/>
                    <a:pt x="1087" y="7669"/>
                  </a:cubicBezTo>
                  <a:cubicBezTo>
                    <a:pt x="684" y="8771"/>
                    <a:pt x="403" y="10014"/>
                    <a:pt x="227" y="11465"/>
                  </a:cubicBezTo>
                  <a:cubicBezTo>
                    <a:pt x="148" y="12101"/>
                    <a:pt x="93" y="12772"/>
                    <a:pt x="58" y="13516"/>
                  </a:cubicBezTo>
                  <a:cubicBezTo>
                    <a:pt x="39" y="13954"/>
                    <a:pt x="26" y="14379"/>
                    <a:pt x="17" y="14775"/>
                  </a:cubicBezTo>
                  <a:cubicBezTo>
                    <a:pt x="4" y="15280"/>
                    <a:pt x="0" y="15768"/>
                    <a:pt x="4" y="16235"/>
                  </a:cubicBezTo>
                  <a:cubicBezTo>
                    <a:pt x="13" y="17756"/>
                    <a:pt x="119" y="19108"/>
                    <a:pt x="323" y="20360"/>
                  </a:cubicBezTo>
                  <a:cubicBezTo>
                    <a:pt x="326" y="20380"/>
                    <a:pt x="332" y="20396"/>
                    <a:pt x="346" y="20408"/>
                  </a:cubicBezTo>
                  <a:cubicBezTo>
                    <a:pt x="339" y="20421"/>
                    <a:pt x="339" y="20434"/>
                    <a:pt x="339" y="20450"/>
                  </a:cubicBezTo>
                  <a:cubicBezTo>
                    <a:pt x="342" y="20472"/>
                    <a:pt x="352" y="20492"/>
                    <a:pt x="371" y="20508"/>
                  </a:cubicBezTo>
                  <a:cubicBezTo>
                    <a:pt x="387" y="20520"/>
                    <a:pt x="406" y="20527"/>
                    <a:pt x="428" y="20527"/>
                  </a:cubicBezTo>
                  <a:cubicBezTo>
                    <a:pt x="505" y="20523"/>
                    <a:pt x="573" y="20523"/>
                    <a:pt x="639" y="20523"/>
                  </a:cubicBezTo>
                  <a:cubicBezTo>
                    <a:pt x="738" y="20523"/>
                    <a:pt x="834" y="20527"/>
                    <a:pt x="934" y="20527"/>
                  </a:cubicBezTo>
                  <a:cubicBezTo>
                    <a:pt x="1042" y="20530"/>
                    <a:pt x="1157" y="20533"/>
                    <a:pt x="1272" y="20539"/>
                  </a:cubicBezTo>
                  <a:cubicBezTo>
                    <a:pt x="1375" y="20542"/>
                    <a:pt x="1477" y="20546"/>
                    <a:pt x="1576" y="20549"/>
                  </a:cubicBezTo>
                  <a:cubicBezTo>
                    <a:pt x="1828" y="20555"/>
                    <a:pt x="2077" y="20565"/>
                    <a:pt x="2329" y="20571"/>
                  </a:cubicBezTo>
                  <a:cubicBezTo>
                    <a:pt x="2799" y="20584"/>
                    <a:pt x="3273" y="20594"/>
                    <a:pt x="3742" y="20603"/>
                  </a:cubicBezTo>
                  <a:cubicBezTo>
                    <a:pt x="4649" y="20623"/>
                    <a:pt x="5547" y="20632"/>
                    <a:pt x="6410" y="20632"/>
                  </a:cubicBezTo>
                  <a:lnTo>
                    <a:pt x="6640" y="20632"/>
                  </a:lnTo>
                  <a:cubicBezTo>
                    <a:pt x="7625" y="20629"/>
                    <a:pt x="8598" y="20613"/>
                    <a:pt x="9538" y="20584"/>
                  </a:cubicBezTo>
                  <a:cubicBezTo>
                    <a:pt x="9800" y="20577"/>
                    <a:pt x="10059" y="20568"/>
                    <a:pt x="10321" y="20555"/>
                  </a:cubicBezTo>
                  <a:cubicBezTo>
                    <a:pt x="10545" y="20549"/>
                    <a:pt x="10769" y="20539"/>
                    <a:pt x="10989" y="20533"/>
                  </a:cubicBezTo>
                  <a:cubicBezTo>
                    <a:pt x="11474" y="20517"/>
                    <a:pt x="11960" y="20504"/>
                    <a:pt x="12446" y="20492"/>
                  </a:cubicBezTo>
                  <a:cubicBezTo>
                    <a:pt x="13791" y="20459"/>
                    <a:pt x="15155" y="20446"/>
                    <a:pt x="16478" y="20431"/>
                  </a:cubicBezTo>
                  <a:cubicBezTo>
                    <a:pt x="17076" y="20424"/>
                    <a:pt x="17677" y="20418"/>
                    <a:pt x="18274" y="20408"/>
                  </a:cubicBezTo>
                  <a:cubicBezTo>
                    <a:pt x="19396" y="20393"/>
                    <a:pt x="20322" y="20376"/>
                    <a:pt x="21188" y="20350"/>
                  </a:cubicBezTo>
                  <a:cubicBezTo>
                    <a:pt x="21661" y="20338"/>
                    <a:pt x="22130" y="20328"/>
                    <a:pt x="22604" y="20319"/>
                  </a:cubicBezTo>
                  <a:cubicBezTo>
                    <a:pt x="23092" y="20309"/>
                    <a:pt x="23584" y="20297"/>
                    <a:pt x="24074" y="20284"/>
                  </a:cubicBezTo>
                  <a:cubicBezTo>
                    <a:pt x="25090" y="20255"/>
                    <a:pt x="25910" y="20213"/>
                    <a:pt x="26665" y="20156"/>
                  </a:cubicBezTo>
                  <a:cubicBezTo>
                    <a:pt x="26873" y="20140"/>
                    <a:pt x="27067" y="20120"/>
                    <a:pt x="27256" y="20098"/>
                  </a:cubicBezTo>
                  <a:cubicBezTo>
                    <a:pt x="27374" y="20086"/>
                    <a:pt x="27492" y="20070"/>
                    <a:pt x="27610" y="20057"/>
                  </a:cubicBezTo>
                  <a:lnTo>
                    <a:pt x="27840" y="20028"/>
                  </a:lnTo>
                  <a:cubicBezTo>
                    <a:pt x="28169" y="19990"/>
                    <a:pt x="28556" y="19952"/>
                    <a:pt x="28946" y="19952"/>
                  </a:cubicBezTo>
                  <a:lnTo>
                    <a:pt x="29054" y="19952"/>
                  </a:lnTo>
                  <a:cubicBezTo>
                    <a:pt x="29269" y="19961"/>
                    <a:pt x="29454" y="19977"/>
                    <a:pt x="29626" y="20009"/>
                  </a:cubicBezTo>
                  <a:lnTo>
                    <a:pt x="29639" y="20009"/>
                  </a:lnTo>
                  <a:cubicBezTo>
                    <a:pt x="29681" y="20009"/>
                    <a:pt x="29719" y="19977"/>
                    <a:pt x="29725" y="19936"/>
                  </a:cubicBezTo>
                  <a:cubicBezTo>
                    <a:pt x="29732" y="19909"/>
                    <a:pt x="29722" y="19881"/>
                    <a:pt x="29703" y="19862"/>
                  </a:cubicBezTo>
                  <a:cubicBezTo>
                    <a:pt x="29706" y="19856"/>
                    <a:pt x="29710" y="19849"/>
                    <a:pt x="29710" y="19843"/>
                  </a:cubicBezTo>
                  <a:cubicBezTo>
                    <a:pt x="29787" y="18909"/>
                    <a:pt x="29828" y="17951"/>
                    <a:pt x="29828" y="16999"/>
                  </a:cubicBezTo>
                  <a:cubicBezTo>
                    <a:pt x="29828" y="16120"/>
                    <a:pt x="29796" y="15203"/>
                    <a:pt x="29725" y="14196"/>
                  </a:cubicBezTo>
                  <a:cubicBezTo>
                    <a:pt x="29665" y="13350"/>
                    <a:pt x="29579" y="12452"/>
                    <a:pt x="29451" y="11369"/>
                  </a:cubicBezTo>
                  <a:cubicBezTo>
                    <a:pt x="29393" y="10890"/>
                    <a:pt x="29336" y="10443"/>
                    <a:pt x="29278" y="10008"/>
                  </a:cubicBezTo>
                  <a:cubicBezTo>
                    <a:pt x="29221" y="9570"/>
                    <a:pt x="29163" y="9180"/>
                    <a:pt x="29103" y="8806"/>
                  </a:cubicBezTo>
                  <a:cubicBezTo>
                    <a:pt x="28955" y="7908"/>
                    <a:pt x="28783" y="7129"/>
                    <a:pt x="28572" y="6423"/>
                  </a:cubicBezTo>
                  <a:cubicBezTo>
                    <a:pt x="28454" y="6026"/>
                    <a:pt x="28317" y="5637"/>
                    <a:pt x="28163" y="5266"/>
                  </a:cubicBezTo>
                  <a:cubicBezTo>
                    <a:pt x="28013" y="4908"/>
                    <a:pt x="27837" y="4550"/>
                    <a:pt x="27636" y="4205"/>
                  </a:cubicBezTo>
                  <a:cubicBezTo>
                    <a:pt x="27444" y="3879"/>
                    <a:pt x="27233" y="3572"/>
                    <a:pt x="27007" y="3298"/>
                  </a:cubicBezTo>
                  <a:cubicBezTo>
                    <a:pt x="26815" y="3068"/>
                    <a:pt x="26588" y="2835"/>
                    <a:pt x="26332" y="2608"/>
                  </a:cubicBezTo>
                  <a:cubicBezTo>
                    <a:pt x="25872" y="2202"/>
                    <a:pt x="25339" y="1844"/>
                    <a:pt x="24693" y="1512"/>
                  </a:cubicBezTo>
                  <a:cubicBezTo>
                    <a:pt x="24124" y="1221"/>
                    <a:pt x="23495" y="975"/>
                    <a:pt x="22770" y="757"/>
                  </a:cubicBezTo>
                  <a:cubicBezTo>
                    <a:pt x="22143" y="569"/>
                    <a:pt x="21479" y="419"/>
                    <a:pt x="20744" y="294"/>
                  </a:cubicBezTo>
                  <a:cubicBezTo>
                    <a:pt x="19545" y="96"/>
                    <a:pt x="18274" y="0"/>
                    <a:pt x="16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4176522" y="3558549"/>
              <a:ext cx="1039594" cy="1788623"/>
            </a:xfrm>
            <a:custGeom>
              <a:avLst/>
              <a:gdLst/>
              <a:ahLst/>
              <a:cxnLst/>
              <a:rect l="l" t="t" r="r" b="b"/>
              <a:pathLst>
                <a:path w="11721" h="20166" extrusionOk="0">
                  <a:moveTo>
                    <a:pt x="11720" y="0"/>
                  </a:moveTo>
                  <a:lnTo>
                    <a:pt x="11720" y="0"/>
                  </a:lnTo>
                  <a:cubicBezTo>
                    <a:pt x="11474" y="46"/>
                    <a:pt x="11228" y="93"/>
                    <a:pt x="10983" y="145"/>
                  </a:cubicBezTo>
                  <a:cubicBezTo>
                    <a:pt x="10116" y="326"/>
                    <a:pt x="9222" y="560"/>
                    <a:pt x="8324" y="835"/>
                  </a:cubicBezTo>
                  <a:cubicBezTo>
                    <a:pt x="7896" y="966"/>
                    <a:pt x="7448" y="1116"/>
                    <a:pt x="6991" y="1279"/>
                  </a:cubicBezTo>
                  <a:cubicBezTo>
                    <a:pt x="6653" y="1400"/>
                    <a:pt x="6311" y="1541"/>
                    <a:pt x="5982" y="1694"/>
                  </a:cubicBezTo>
                  <a:cubicBezTo>
                    <a:pt x="5375" y="1982"/>
                    <a:pt x="4796" y="2330"/>
                    <a:pt x="4269" y="2726"/>
                  </a:cubicBezTo>
                  <a:cubicBezTo>
                    <a:pt x="3780" y="3100"/>
                    <a:pt x="3323" y="3531"/>
                    <a:pt x="2911" y="4010"/>
                  </a:cubicBezTo>
                  <a:cubicBezTo>
                    <a:pt x="2157" y="4883"/>
                    <a:pt x="1543" y="5957"/>
                    <a:pt x="1086" y="7203"/>
                  </a:cubicBezTo>
                  <a:cubicBezTo>
                    <a:pt x="684" y="8305"/>
                    <a:pt x="403" y="9548"/>
                    <a:pt x="227" y="10999"/>
                  </a:cubicBezTo>
                  <a:cubicBezTo>
                    <a:pt x="151" y="11641"/>
                    <a:pt x="93" y="12312"/>
                    <a:pt x="61" y="13050"/>
                  </a:cubicBezTo>
                  <a:cubicBezTo>
                    <a:pt x="39" y="13485"/>
                    <a:pt x="26" y="13913"/>
                    <a:pt x="16" y="14309"/>
                  </a:cubicBezTo>
                  <a:cubicBezTo>
                    <a:pt x="3" y="14820"/>
                    <a:pt x="0" y="15312"/>
                    <a:pt x="3" y="15769"/>
                  </a:cubicBezTo>
                  <a:cubicBezTo>
                    <a:pt x="13" y="17290"/>
                    <a:pt x="118" y="18642"/>
                    <a:pt x="323" y="19894"/>
                  </a:cubicBezTo>
                  <a:cubicBezTo>
                    <a:pt x="326" y="19914"/>
                    <a:pt x="335" y="19930"/>
                    <a:pt x="345" y="19946"/>
                  </a:cubicBezTo>
                  <a:cubicBezTo>
                    <a:pt x="339" y="19955"/>
                    <a:pt x="339" y="19968"/>
                    <a:pt x="339" y="19984"/>
                  </a:cubicBezTo>
                  <a:cubicBezTo>
                    <a:pt x="342" y="20006"/>
                    <a:pt x="355" y="20029"/>
                    <a:pt x="371" y="20042"/>
                  </a:cubicBezTo>
                  <a:cubicBezTo>
                    <a:pt x="390" y="20057"/>
                    <a:pt x="409" y="20064"/>
                    <a:pt x="434" y="20064"/>
                  </a:cubicBezTo>
                  <a:cubicBezTo>
                    <a:pt x="508" y="20061"/>
                    <a:pt x="576" y="20061"/>
                    <a:pt x="642" y="20061"/>
                  </a:cubicBezTo>
                  <a:cubicBezTo>
                    <a:pt x="741" y="20061"/>
                    <a:pt x="841" y="20061"/>
                    <a:pt x="937" y="20064"/>
                  </a:cubicBezTo>
                  <a:cubicBezTo>
                    <a:pt x="1045" y="20067"/>
                    <a:pt x="1160" y="20070"/>
                    <a:pt x="1275" y="20073"/>
                  </a:cubicBezTo>
                  <a:cubicBezTo>
                    <a:pt x="1378" y="20080"/>
                    <a:pt x="1480" y="20083"/>
                    <a:pt x="1579" y="20086"/>
                  </a:cubicBezTo>
                  <a:cubicBezTo>
                    <a:pt x="1831" y="20092"/>
                    <a:pt x="2080" y="20102"/>
                    <a:pt x="2332" y="20108"/>
                  </a:cubicBezTo>
                  <a:cubicBezTo>
                    <a:pt x="2802" y="20121"/>
                    <a:pt x="3276" y="20131"/>
                    <a:pt x="3745" y="20141"/>
                  </a:cubicBezTo>
                  <a:cubicBezTo>
                    <a:pt x="4438" y="20153"/>
                    <a:pt x="5122" y="20163"/>
                    <a:pt x="5780" y="20166"/>
                  </a:cubicBezTo>
                  <a:cubicBezTo>
                    <a:pt x="5774" y="20083"/>
                    <a:pt x="5764" y="19999"/>
                    <a:pt x="5755" y="19917"/>
                  </a:cubicBezTo>
                  <a:cubicBezTo>
                    <a:pt x="5579" y="18341"/>
                    <a:pt x="5432" y="16759"/>
                    <a:pt x="5384" y="15175"/>
                  </a:cubicBezTo>
                  <a:cubicBezTo>
                    <a:pt x="5361" y="14315"/>
                    <a:pt x="5361" y="13453"/>
                    <a:pt x="5404" y="12593"/>
                  </a:cubicBezTo>
                  <a:cubicBezTo>
                    <a:pt x="5423" y="12232"/>
                    <a:pt x="5442" y="11875"/>
                    <a:pt x="5470" y="11513"/>
                  </a:cubicBezTo>
                  <a:cubicBezTo>
                    <a:pt x="5496" y="11161"/>
                    <a:pt x="5528" y="10810"/>
                    <a:pt x="5563" y="10459"/>
                  </a:cubicBezTo>
                  <a:cubicBezTo>
                    <a:pt x="5640" y="9747"/>
                    <a:pt x="5742" y="9040"/>
                    <a:pt x="5883" y="8340"/>
                  </a:cubicBezTo>
                  <a:cubicBezTo>
                    <a:pt x="6020" y="7657"/>
                    <a:pt x="6193" y="6976"/>
                    <a:pt x="6416" y="6315"/>
                  </a:cubicBezTo>
                  <a:cubicBezTo>
                    <a:pt x="6531" y="5982"/>
                    <a:pt x="6656" y="5650"/>
                    <a:pt x="6796" y="5327"/>
                  </a:cubicBezTo>
                  <a:cubicBezTo>
                    <a:pt x="6937" y="5007"/>
                    <a:pt x="7091" y="4688"/>
                    <a:pt x="7259" y="4382"/>
                  </a:cubicBezTo>
                  <a:cubicBezTo>
                    <a:pt x="7426" y="4084"/>
                    <a:pt x="7601" y="3793"/>
                    <a:pt x="7796" y="3516"/>
                  </a:cubicBezTo>
                  <a:cubicBezTo>
                    <a:pt x="7998" y="3224"/>
                    <a:pt x="8215" y="2947"/>
                    <a:pt x="8445" y="2681"/>
                  </a:cubicBezTo>
                  <a:cubicBezTo>
                    <a:pt x="8889" y="2174"/>
                    <a:pt x="9375" y="1704"/>
                    <a:pt x="9896" y="1273"/>
                  </a:cubicBezTo>
                  <a:cubicBezTo>
                    <a:pt x="10433" y="832"/>
                    <a:pt x="11002" y="429"/>
                    <a:pt x="11599" y="74"/>
                  </a:cubicBezTo>
                  <a:cubicBezTo>
                    <a:pt x="11637" y="49"/>
                    <a:pt x="11679" y="23"/>
                    <a:pt x="1172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4823479" y="3831469"/>
              <a:ext cx="36986" cy="40179"/>
            </a:xfrm>
            <a:custGeom>
              <a:avLst/>
              <a:gdLst/>
              <a:ahLst/>
              <a:cxnLst/>
              <a:rect l="l" t="t" r="r" b="b"/>
              <a:pathLst>
                <a:path w="417" h="453" extrusionOk="0">
                  <a:moveTo>
                    <a:pt x="321" y="1"/>
                  </a:moveTo>
                  <a:cubicBezTo>
                    <a:pt x="298" y="1"/>
                    <a:pt x="272" y="10"/>
                    <a:pt x="257" y="29"/>
                  </a:cubicBezTo>
                  <a:cubicBezTo>
                    <a:pt x="173" y="119"/>
                    <a:pt x="100" y="212"/>
                    <a:pt x="27" y="308"/>
                  </a:cubicBezTo>
                  <a:cubicBezTo>
                    <a:pt x="11" y="327"/>
                    <a:pt x="1" y="346"/>
                    <a:pt x="4" y="371"/>
                  </a:cubicBezTo>
                  <a:cubicBezTo>
                    <a:pt x="4" y="394"/>
                    <a:pt x="17" y="416"/>
                    <a:pt x="33" y="432"/>
                  </a:cubicBezTo>
                  <a:cubicBezTo>
                    <a:pt x="48" y="445"/>
                    <a:pt x="69" y="453"/>
                    <a:pt x="90" y="453"/>
                  </a:cubicBezTo>
                  <a:cubicBezTo>
                    <a:pt x="115" y="453"/>
                    <a:pt x="139" y="443"/>
                    <a:pt x="154" y="423"/>
                  </a:cubicBezTo>
                  <a:cubicBezTo>
                    <a:pt x="228" y="327"/>
                    <a:pt x="304" y="234"/>
                    <a:pt x="384" y="144"/>
                  </a:cubicBezTo>
                  <a:cubicBezTo>
                    <a:pt x="416" y="109"/>
                    <a:pt x="413" y="55"/>
                    <a:pt x="378" y="23"/>
                  </a:cubicBezTo>
                  <a:cubicBezTo>
                    <a:pt x="362" y="7"/>
                    <a:pt x="340" y="1"/>
                    <a:pt x="32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4779929" y="3900298"/>
              <a:ext cx="31753" cy="40711"/>
            </a:xfrm>
            <a:custGeom>
              <a:avLst/>
              <a:gdLst/>
              <a:ahLst/>
              <a:cxnLst/>
              <a:rect l="l" t="t" r="r" b="b"/>
              <a:pathLst>
                <a:path w="358" h="459" extrusionOk="0">
                  <a:moveTo>
                    <a:pt x="269" y="1"/>
                  </a:moveTo>
                  <a:cubicBezTo>
                    <a:pt x="259" y="1"/>
                    <a:pt x="252" y="1"/>
                    <a:pt x="242" y="4"/>
                  </a:cubicBezTo>
                  <a:cubicBezTo>
                    <a:pt x="217" y="14"/>
                    <a:pt x="204" y="30"/>
                    <a:pt x="192" y="49"/>
                  </a:cubicBezTo>
                  <a:cubicBezTo>
                    <a:pt x="131" y="145"/>
                    <a:pt x="70" y="238"/>
                    <a:pt x="9" y="334"/>
                  </a:cubicBezTo>
                  <a:cubicBezTo>
                    <a:pt x="0" y="353"/>
                    <a:pt x="0" y="378"/>
                    <a:pt x="6" y="397"/>
                  </a:cubicBezTo>
                  <a:cubicBezTo>
                    <a:pt x="12" y="420"/>
                    <a:pt x="29" y="439"/>
                    <a:pt x="48" y="449"/>
                  </a:cubicBezTo>
                  <a:cubicBezTo>
                    <a:pt x="62" y="455"/>
                    <a:pt x="76" y="458"/>
                    <a:pt x="91" y="458"/>
                  </a:cubicBezTo>
                  <a:cubicBezTo>
                    <a:pt x="99" y="458"/>
                    <a:pt x="107" y="457"/>
                    <a:pt x="115" y="455"/>
                  </a:cubicBezTo>
                  <a:cubicBezTo>
                    <a:pt x="137" y="445"/>
                    <a:pt x="154" y="430"/>
                    <a:pt x="166" y="410"/>
                  </a:cubicBezTo>
                  <a:cubicBezTo>
                    <a:pt x="226" y="318"/>
                    <a:pt x="288" y="222"/>
                    <a:pt x="348" y="126"/>
                  </a:cubicBezTo>
                  <a:cubicBezTo>
                    <a:pt x="358" y="107"/>
                    <a:pt x="358" y="81"/>
                    <a:pt x="351" y="62"/>
                  </a:cubicBezTo>
                  <a:cubicBezTo>
                    <a:pt x="345" y="39"/>
                    <a:pt x="329" y="20"/>
                    <a:pt x="307" y="11"/>
                  </a:cubicBezTo>
                  <a:cubicBezTo>
                    <a:pt x="297" y="4"/>
                    <a:pt x="281" y="1"/>
                    <a:pt x="26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9"/>
            <p:cNvSpPr/>
            <p:nvPr/>
          </p:nvSpPr>
          <p:spPr>
            <a:xfrm>
              <a:off x="4742765" y="3977109"/>
              <a:ext cx="28737" cy="37429"/>
            </a:xfrm>
            <a:custGeom>
              <a:avLst/>
              <a:gdLst/>
              <a:ahLst/>
              <a:cxnLst/>
              <a:rect l="l" t="t" r="r" b="b"/>
              <a:pathLst>
                <a:path w="324" h="422" extrusionOk="0">
                  <a:moveTo>
                    <a:pt x="224" y="1"/>
                  </a:moveTo>
                  <a:cubicBezTo>
                    <a:pt x="192" y="1"/>
                    <a:pt x="160" y="20"/>
                    <a:pt x="144" y="49"/>
                  </a:cubicBezTo>
                  <a:cubicBezTo>
                    <a:pt x="102" y="132"/>
                    <a:pt x="61" y="212"/>
                    <a:pt x="23" y="295"/>
                  </a:cubicBezTo>
                  <a:cubicBezTo>
                    <a:pt x="0" y="340"/>
                    <a:pt x="17" y="391"/>
                    <a:pt x="61" y="413"/>
                  </a:cubicBezTo>
                  <a:cubicBezTo>
                    <a:pt x="73" y="419"/>
                    <a:pt x="86" y="421"/>
                    <a:pt x="98" y="421"/>
                  </a:cubicBezTo>
                  <a:cubicBezTo>
                    <a:pt x="130" y="421"/>
                    <a:pt x="162" y="405"/>
                    <a:pt x="176" y="375"/>
                  </a:cubicBezTo>
                  <a:cubicBezTo>
                    <a:pt x="217" y="292"/>
                    <a:pt x="259" y="209"/>
                    <a:pt x="300" y="126"/>
                  </a:cubicBezTo>
                  <a:cubicBezTo>
                    <a:pt x="323" y="84"/>
                    <a:pt x="304" y="30"/>
                    <a:pt x="262" y="11"/>
                  </a:cubicBezTo>
                  <a:cubicBezTo>
                    <a:pt x="250" y="5"/>
                    <a:pt x="237" y="1"/>
                    <a:pt x="22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9"/>
            <p:cNvSpPr/>
            <p:nvPr/>
          </p:nvSpPr>
          <p:spPr>
            <a:xfrm>
              <a:off x="4709858" y="4057380"/>
              <a:ext cx="26431" cy="35921"/>
            </a:xfrm>
            <a:custGeom>
              <a:avLst/>
              <a:gdLst/>
              <a:ahLst/>
              <a:cxnLst/>
              <a:rect l="l" t="t" r="r" b="b"/>
              <a:pathLst>
                <a:path w="298" h="405" extrusionOk="0">
                  <a:moveTo>
                    <a:pt x="180" y="320"/>
                  </a:moveTo>
                  <a:lnTo>
                    <a:pt x="180" y="327"/>
                  </a:lnTo>
                  <a:cubicBezTo>
                    <a:pt x="180" y="323"/>
                    <a:pt x="180" y="320"/>
                    <a:pt x="183" y="320"/>
                  </a:cubicBezTo>
                  <a:close/>
                  <a:moveTo>
                    <a:pt x="199" y="1"/>
                  </a:moveTo>
                  <a:cubicBezTo>
                    <a:pt x="167" y="1"/>
                    <a:pt x="135" y="20"/>
                    <a:pt x="119" y="48"/>
                  </a:cubicBezTo>
                  <a:cubicBezTo>
                    <a:pt x="71" y="128"/>
                    <a:pt x="36" y="212"/>
                    <a:pt x="7" y="300"/>
                  </a:cubicBezTo>
                  <a:cubicBezTo>
                    <a:pt x="0" y="320"/>
                    <a:pt x="7" y="349"/>
                    <a:pt x="19" y="365"/>
                  </a:cubicBezTo>
                  <a:cubicBezTo>
                    <a:pt x="33" y="384"/>
                    <a:pt x="52" y="396"/>
                    <a:pt x="74" y="403"/>
                  </a:cubicBezTo>
                  <a:cubicBezTo>
                    <a:pt x="79" y="404"/>
                    <a:pt x="84" y="404"/>
                    <a:pt x="90" y="404"/>
                  </a:cubicBezTo>
                  <a:cubicBezTo>
                    <a:pt x="107" y="404"/>
                    <a:pt x="124" y="400"/>
                    <a:pt x="138" y="390"/>
                  </a:cubicBezTo>
                  <a:cubicBezTo>
                    <a:pt x="161" y="377"/>
                    <a:pt x="170" y="358"/>
                    <a:pt x="177" y="333"/>
                  </a:cubicBezTo>
                  <a:cubicBezTo>
                    <a:pt x="177" y="333"/>
                    <a:pt x="177" y="333"/>
                    <a:pt x="177" y="332"/>
                  </a:cubicBezTo>
                  <a:lnTo>
                    <a:pt x="177" y="332"/>
                  </a:lnTo>
                  <a:cubicBezTo>
                    <a:pt x="177" y="333"/>
                    <a:pt x="177" y="335"/>
                    <a:pt x="177" y="336"/>
                  </a:cubicBezTo>
                  <a:cubicBezTo>
                    <a:pt x="177" y="333"/>
                    <a:pt x="180" y="330"/>
                    <a:pt x="180" y="327"/>
                  </a:cubicBezTo>
                  <a:lnTo>
                    <a:pt x="180" y="327"/>
                  </a:lnTo>
                  <a:cubicBezTo>
                    <a:pt x="180" y="329"/>
                    <a:pt x="178" y="331"/>
                    <a:pt x="177" y="332"/>
                  </a:cubicBezTo>
                  <a:lnTo>
                    <a:pt x="177" y="332"/>
                  </a:lnTo>
                  <a:cubicBezTo>
                    <a:pt x="178" y="328"/>
                    <a:pt x="180" y="325"/>
                    <a:pt x="180" y="320"/>
                  </a:cubicBezTo>
                  <a:cubicBezTo>
                    <a:pt x="183" y="320"/>
                    <a:pt x="183" y="317"/>
                    <a:pt x="183" y="314"/>
                  </a:cubicBezTo>
                  <a:lnTo>
                    <a:pt x="183" y="320"/>
                  </a:lnTo>
                  <a:cubicBezTo>
                    <a:pt x="205" y="250"/>
                    <a:pt x="237" y="185"/>
                    <a:pt x="273" y="125"/>
                  </a:cubicBezTo>
                  <a:cubicBezTo>
                    <a:pt x="298" y="83"/>
                    <a:pt x="276" y="29"/>
                    <a:pt x="234" y="7"/>
                  </a:cubicBezTo>
                  <a:cubicBezTo>
                    <a:pt x="221" y="4"/>
                    <a:pt x="208" y="1"/>
                    <a:pt x="19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4622846" y="4407643"/>
              <a:ext cx="21908" cy="40711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48" y="1"/>
                  </a:moveTo>
                  <a:cubicBezTo>
                    <a:pt x="106" y="1"/>
                    <a:pt x="74" y="32"/>
                    <a:pt x="65" y="71"/>
                  </a:cubicBezTo>
                  <a:cubicBezTo>
                    <a:pt x="39" y="164"/>
                    <a:pt x="20" y="259"/>
                    <a:pt x="7" y="355"/>
                  </a:cubicBezTo>
                  <a:cubicBezTo>
                    <a:pt x="0" y="400"/>
                    <a:pt x="27" y="448"/>
                    <a:pt x="77" y="457"/>
                  </a:cubicBezTo>
                  <a:cubicBezTo>
                    <a:pt x="81" y="458"/>
                    <a:pt x="85" y="458"/>
                    <a:pt x="90" y="458"/>
                  </a:cubicBezTo>
                  <a:cubicBezTo>
                    <a:pt x="129" y="458"/>
                    <a:pt x="173" y="430"/>
                    <a:pt x="176" y="387"/>
                  </a:cubicBezTo>
                  <a:cubicBezTo>
                    <a:pt x="189" y="292"/>
                    <a:pt x="208" y="199"/>
                    <a:pt x="234" y="106"/>
                  </a:cubicBezTo>
                  <a:cubicBezTo>
                    <a:pt x="247" y="62"/>
                    <a:pt x="208" y="13"/>
                    <a:pt x="167" y="4"/>
                  </a:cubicBezTo>
                  <a:cubicBezTo>
                    <a:pt x="161" y="1"/>
                    <a:pt x="154" y="1"/>
                    <a:pt x="148" y="1"/>
                  </a:cubicBezTo>
                  <a:close/>
                </a:path>
              </a:pathLst>
            </a:custGeom>
            <a:solidFill>
              <a:srgbClr val="18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4614952" y="4497493"/>
              <a:ext cx="21021" cy="45767"/>
            </a:xfrm>
            <a:custGeom>
              <a:avLst/>
              <a:gdLst/>
              <a:ahLst/>
              <a:cxnLst/>
              <a:rect l="l" t="t" r="r" b="b"/>
              <a:pathLst>
                <a:path w="237" h="516" extrusionOk="0">
                  <a:moveTo>
                    <a:pt x="138" y="0"/>
                  </a:moveTo>
                  <a:cubicBezTo>
                    <a:pt x="122" y="0"/>
                    <a:pt x="106" y="7"/>
                    <a:pt x="93" y="13"/>
                  </a:cubicBezTo>
                  <a:cubicBezTo>
                    <a:pt x="70" y="29"/>
                    <a:pt x="61" y="49"/>
                    <a:pt x="54" y="71"/>
                  </a:cubicBezTo>
                  <a:cubicBezTo>
                    <a:pt x="23" y="189"/>
                    <a:pt x="4" y="311"/>
                    <a:pt x="1" y="435"/>
                  </a:cubicBezTo>
                  <a:cubicBezTo>
                    <a:pt x="1" y="457"/>
                    <a:pt x="13" y="480"/>
                    <a:pt x="29" y="493"/>
                  </a:cubicBezTo>
                  <a:cubicBezTo>
                    <a:pt x="46" y="507"/>
                    <a:pt x="65" y="515"/>
                    <a:pt x="84" y="515"/>
                  </a:cubicBezTo>
                  <a:cubicBezTo>
                    <a:pt x="87" y="515"/>
                    <a:pt x="90" y="515"/>
                    <a:pt x="93" y="515"/>
                  </a:cubicBezTo>
                  <a:cubicBezTo>
                    <a:pt x="116" y="515"/>
                    <a:pt x="138" y="503"/>
                    <a:pt x="154" y="486"/>
                  </a:cubicBezTo>
                  <a:cubicBezTo>
                    <a:pt x="169" y="467"/>
                    <a:pt x="173" y="448"/>
                    <a:pt x="173" y="422"/>
                  </a:cubicBezTo>
                  <a:cubicBezTo>
                    <a:pt x="176" y="407"/>
                    <a:pt x="176" y="388"/>
                    <a:pt x="176" y="368"/>
                  </a:cubicBezTo>
                  <a:cubicBezTo>
                    <a:pt x="185" y="279"/>
                    <a:pt x="201" y="192"/>
                    <a:pt x="224" y="103"/>
                  </a:cubicBezTo>
                  <a:cubicBezTo>
                    <a:pt x="237" y="58"/>
                    <a:pt x="201" y="10"/>
                    <a:pt x="157" y="4"/>
                  </a:cubicBezTo>
                  <a:cubicBezTo>
                    <a:pt x="150" y="0"/>
                    <a:pt x="144" y="0"/>
                    <a:pt x="13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4608655" y="4612533"/>
              <a:ext cx="16586" cy="43549"/>
            </a:xfrm>
            <a:custGeom>
              <a:avLst/>
              <a:gdLst/>
              <a:ahLst/>
              <a:cxnLst/>
              <a:rect l="l" t="t" r="r" b="b"/>
              <a:pathLst>
                <a:path w="187" h="491" extrusionOk="0">
                  <a:moveTo>
                    <a:pt x="94" y="1"/>
                  </a:moveTo>
                  <a:cubicBezTo>
                    <a:pt x="72" y="4"/>
                    <a:pt x="49" y="14"/>
                    <a:pt x="33" y="30"/>
                  </a:cubicBezTo>
                  <a:cubicBezTo>
                    <a:pt x="17" y="49"/>
                    <a:pt x="14" y="68"/>
                    <a:pt x="14" y="94"/>
                  </a:cubicBezTo>
                  <a:cubicBezTo>
                    <a:pt x="7" y="199"/>
                    <a:pt x="4" y="304"/>
                    <a:pt x="1" y="410"/>
                  </a:cubicBezTo>
                  <a:cubicBezTo>
                    <a:pt x="1" y="433"/>
                    <a:pt x="14" y="455"/>
                    <a:pt x="29" y="467"/>
                  </a:cubicBezTo>
                  <a:cubicBezTo>
                    <a:pt x="44" y="481"/>
                    <a:pt x="65" y="491"/>
                    <a:pt x="86" y="491"/>
                  </a:cubicBezTo>
                  <a:cubicBezTo>
                    <a:pt x="88" y="491"/>
                    <a:pt x="91" y="490"/>
                    <a:pt x="94" y="490"/>
                  </a:cubicBezTo>
                  <a:cubicBezTo>
                    <a:pt x="116" y="490"/>
                    <a:pt x="138" y="477"/>
                    <a:pt x="151" y="461"/>
                  </a:cubicBezTo>
                  <a:cubicBezTo>
                    <a:pt x="170" y="442"/>
                    <a:pt x="174" y="423"/>
                    <a:pt x="174" y="397"/>
                  </a:cubicBezTo>
                  <a:cubicBezTo>
                    <a:pt x="177" y="291"/>
                    <a:pt x="183" y="186"/>
                    <a:pt x="187" y="84"/>
                  </a:cubicBezTo>
                  <a:cubicBezTo>
                    <a:pt x="187" y="61"/>
                    <a:pt x="170" y="36"/>
                    <a:pt x="157" y="23"/>
                  </a:cubicBezTo>
                  <a:cubicBezTo>
                    <a:pt x="141" y="11"/>
                    <a:pt x="119" y="1"/>
                    <a:pt x="10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4605018" y="4727927"/>
              <a:ext cx="16231" cy="41421"/>
            </a:xfrm>
            <a:custGeom>
              <a:avLst/>
              <a:gdLst/>
              <a:ahLst/>
              <a:cxnLst/>
              <a:rect l="l" t="t" r="r" b="b"/>
              <a:pathLst>
                <a:path w="183" h="467" extrusionOk="0">
                  <a:moveTo>
                    <a:pt x="90" y="0"/>
                  </a:moveTo>
                  <a:cubicBezTo>
                    <a:pt x="67" y="0"/>
                    <a:pt x="45" y="10"/>
                    <a:pt x="32" y="29"/>
                  </a:cubicBezTo>
                  <a:cubicBezTo>
                    <a:pt x="13" y="48"/>
                    <a:pt x="10" y="67"/>
                    <a:pt x="10" y="93"/>
                  </a:cubicBezTo>
                  <a:cubicBezTo>
                    <a:pt x="4" y="189"/>
                    <a:pt x="1" y="288"/>
                    <a:pt x="4" y="384"/>
                  </a:cubicBezTo>
                  <a:cubicBezTo>
                    <a:pt x="4" y="430"/>
                    <a:pt x="48" y="467"/>
                    <a:pt x="91" y="467"/>
                  </a:cubicBezTo>
                  <a:cubicBezTo>
                    <a:pt x="93" y="467"/>
                    <a:pt x="95" y="467"/>
                    <a:pt x="96" y="467"/>
                  </a:cubicBezTo>
                  <a:cubicBezTo>
                    <a:pt x="144" y="464"/>
                    <a:pt x="176" y="422"/>
                    <a:pt x="176" y="374"/>
                  </a:cubicBezTo>
                  <a:cubicBezTo>
                    <a:pt x="173" y="275"/>
                    <a:pt x="176" y="179"/>
                    <a:pt x="182" y="80"/>
                  </a:cubicBezTo>
                  <a:cubicBezTo>
                    <a:pt x="182" y="58"/>
                    <a:pt x="170" y="36"/>
                    <a:pt x="154" y="23"/>
                  </a:cubicBezTo>
                  <a:cubicBezTo>
                    <a:pt x="138" y="6"/>
                    <a:pt x="116" y="0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9"/>
            <p:cNvSpPr/>
            <p:nvPr/>
          </p:nvSpPr>
          <p:spPr>
            <a:xfrm>
              <a:off x="4603599" y="4835605"/>
              <a:ext cx="17916" cy="34414"/>
            </a:xfrm>
            <a:custGeom>
              <a:avLst/>
              <a:gdLst/>
              <a:ahLst/>
              <a:cxnLst/>
              <a:rect l="l" t="t" r="r" b="b"/>
              <a:pathLst>
                <a:path w="202" h="388" extrusionOk="0">
                  <a:moveTo>
                    <a:pt x="86" y="0"/>
                  </a:moveTo>
                  <a:cubicBezTo>
                    <a:pt x="39" y="3"/>
                    <a:pt x="0" y="46"/>
                    <a:pt x="4" y="93"/>
                  </a:cubicBezTo>
                  <a:lnTo>
                    <a:pt x="23" y="307"/>
                  </a:lnTo>
                  <a:cubicBezTo>
                    <a:pt x="29" y="353"/>
                    <a:pt x="63" y="387"/>
                    <a:pt x="108" y="387"/>
                  </a:cubicBezTo>
                  <a:cubicBezTo>
                    <a:pt x="111" y="387"/>
                    <a:pt x="113" y="387"/>
                    <a:pt x="116" y="387"/>
                  </a:cubicBezTo>
                  <a:cubicBezTo>
                    <a:pt x="163" y="384"/>
                    <a:pt x="201" y="342"/>
                    <a:pt x="198" y="295"/>
                  </a:cubicBezTo>
                  <a:cubicBezTo>
                    <a:pt x="189" y="224"/>
                    <a:pt x="182" y="151"/>
                    <a:pt x="176" y="80"/>
                  </a:cubicBezTo>
                  <a:cubicBezTo>
                    <a:pt x="173" y="36"/>
                    <a:pt x="138" y="0"/>
                    <a:pt x="9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9"/>
            <p:cNvSpPr/>
            <p:nvPr/>
          </p:nvSpPr>
          <p:spPr>
            <a:xfrm>
              <a:off x="4605551" y="4935921"/>
              <a:ext cx="18271" cy="42574"/>
            </a:xfrm>
            <a:custGeom>
              <a:avLst/>
              <a:gdLst/>
              <a:ahLst/>
              <a:cxnLst/>
              <a:rect l="l" t="t" r="r" b="b"/>
              <a:pathLst>
                <a:path w="206" h="480" extrusionOk="0">
                  <a:moveTo>
                    <a:pt x="94" y="0"/>
                  </a:moveTo>
                  <a:cubicBezTo>
                    <a:pt x="90" y="0"/>
                    <a:pt x="90" y="3"/>
                    <a:pt x="87" y="3"/>
                  </a:cubicBezTo>
                  <a:cubicBezTo>
                    <a:pt x="42" y="7"/>
                    <a:pt x="1" y="49"/>
                    <a:pt x="7" y="96"/>
                  </a:cubicBezTo>
                  <a:cubicBezTo>
                    <a:pt x="17" y="195"/>
                    <a:pt x="23" y="298"/>
                    <a:pt x="30" y="400"/>
                  </a:cubicBezTo>
                  <a:cubicBezTo>
                    <a:pt x="33" y="446"/>
                    <a:pt x="74" y="480"/>
                    <a:pt x="116" y="480"/>
                  </a:cubicBezTo>
                  <a:cubicBezTo>
                    <a:pt x="118" y="480"/>
                    <a:pt x="120" y="480"/>
                    <a:pt x="122" y="480"/>
                  </a:cubicBezTo>
                  <a:cubicBezTo>
                    <a:pt x="170" y="477"/>
                    <a:pt x="205" y="435"/>
                    <a:pt x="205" y="387"/>
                  </a:cubicBezTo>
                  <a:cubicBezTo>
                    <a:pt x="199" y="288"/>
                    <a:pt x="189" y="186"/>
                    <a:pt x="179" y="84"/>
                  </a:cubicBezTo>
                  <a:cubicBezTo>
                    <a:pt x="173" y="39"/>
                    <a:pt x="138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4611227" y="5040228"/>
              <a:ext cx="18005" cy="38050"/>
            </a:xfrm>
            <a:custGeom>
              <a:avLst/>
              <a:gdLst/>
              <a:ahLst/>
              <a:cxnLst/>
              <a:rect l="l" t="t" r="r" b="b"/>
              <a:pathLst>
                <a:path w="203" h="429" extrusionOk="0">
                  <a:moveTo>
                    <a:pt x="84" y="1"/>
                  </a:moveTo>
                  <a:cubicBezTo>
                    <a:pt x="36" y="4"/>
                    <a:pt x="0" y="45"/>
                    <a:pt x="4" y="93"/>
                  </a:cubicBezTo>
                  <a:cubicBezTo>
                    <a:pt x="7" y="179"/>
                    <a:pt x="16" y="262"/>
                    <a:pt x="26" y="349"/>
                  </a:cubicBezTo>
                  <a:cubicBezTo>
                    <a:pt x="29" y="395"/>
                    <a:pt x="65" y="429"/>
                    <a:pt x="113" y="429"/>
                  </a:cubicBezTo>
                  <a:cubicBezTo>
                    <a:pt x="115" y="429"/>
                    <a:pt x="117" y="429"/>
                    <a:pt x="119" y="429"/>
                  </a:cubicBezTo>
                  <a:cubicBezTo>
                    <a:pt x="164" y="426"/>
                    <a:pt x="202" y="384"/>
                    <a:pt x="199" y="339"/>
                  </a:cubicBezTo>
                  <a:cubicBezTo>
                    <a:pt x="189" y="253"/>
                    <a:pt x="180" y="166"/>
                    <a:pt x="177" y="81"/>
                  </a:cubicBezTo>
                  <a:cubicBezTo>
                    <a:pt x="173" y="35"/>
                    <a:pt x="135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9"/>
            <p:cNvSpPr/>
            <p:nvPr/>
          </p:nvSpPr>
          <p:spPr>
            <a:xfrm>
              <a:off x="4614598" y="5134601"/>
              <a:ext cx="17473" cy="40090"/>
            </a:xfrm>
            <a:custGeom>
              <a:avLst/>
              <a:gdLst/>
              <a:ahLst/>
              <a:cxnLst/>
              <a:rect l="l" t="t" r="r" b="b"/>
              <a:pathLst>
                <a:path w="197" h="452" extrusionOk="0">
                  <a:moveTo>
                    <a:pt x="93" y="0"/>
                  </a:moveTo>
                  <a:cubicBezTo>
                    <a:pt x="90" y="0"/>
                    <a:pt x="90" y="3"/>
                    <a:pt x="87" y="3"/>
                  </a:cubicBezTo>
                  <a:cubicBezTo>
                    <a:pt x="65" y="3"/>
                    <a:pt x="43" y="13"/>
                    <a:pt x="30" y="30"/>
                  </a:cubicBezTo>
                  <a:cubicBezTo>
                    <a:pt x="11" y="49"/>
                    <a:pt x="8" y="71"/>
                    <a:pt x="8" y="93"/>
                  </a:cubicBezTo>
                  <a:cubicBezTo>
                    <a:pt x="1" y="186"/>
                    <a:pt x="5" y="279"/>
                    <a:pt x="17" y="368"/>
                  </a:cubicBezTo>
                  <a:cubicBezTo>
                    <a:pt x="20" y="414"/>
                    <a:pt x="55" y="452"/>
                    <a:pt x="104" y="452"/>
                  </a:cubicBezTo>
                  <a:cubicBezTo>
                    <a:pt x="106" y="452"/>
                    <a:pt x="108" y="451"/>
                    <a:pt x="110" y="451"/>
                  </a:cubicBezTo>
                  <a:cubicBezTo>
                    <a:pt x="154" y="447"/>
                    <a:pt x="196" y="403"/>
                    <a:pt x="189" y="359"/>
                  </a:cubicBezTo>
                  <a:cubicBezTo>
                    <a:pt x="177" y="266"/>
                    <a:pt x="173" y="176"/>
                    <a:pt x="180" y="83"/>
                  </a:cubicBezTo>
                  <a:cubicBezTo>
                    <a:pt x="180" y="61"/>
                    <a:pt x="167" y="39"/>
                    <a:pt x="151" y="23"/>
                  </a:cubicBezTo>
                  <a:cubicBezTo>
                    <a:pt x="135" y="10"/>
                    <a:pt x="116" y="0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9"/>
            <p:cNvSpPr/>
            <p:nvPr/>
          </p:nvSpPr>
          <p:spPr>
            <a:xfrm>
              <a:off x="4621161" y="5230660"/>
              <a:ext cx="15965" cy="35212"/>
            </a:xfrm>
            <a:custGeom>
              <a:avLst/>
              <a:gdLst/>
              <a:ahLst/>
              <a:cxnLst/>
              <a:rect l="l" t="t" r="r" b="b"/>
              <a:pathLst>
                <a:path w="180" h="397" extrusionOk="0">
                  <a:moveTo>
                    <a:pt x="87" y="1"/>
                  </a:moveTo>
                  <a:cubicBezTo>
                    <a:pt x="61" y="4"/>
                    <a:pt x="42" y="13"/>
                    <a:pt x="26" y="29"/>
                  </a:cubicBezTo>
                  <a:cubicBezTo>
                    <a:pt x="10" y="49"/>
                    <a:pt x="7" y="71"/>
                    <a:pt x="3" y="93"/>
                  </a:cubicBezTo>
                  <a:cubicBezTo>
                    <a:pt x="0" y="167"/>
                    <a:pt x="0" y="240"/>
                    <a:pt x="0" y="314"/>
                  </a:cubicBezTo>
                  <a:cubicBezTo>
                    <a:pt x="3" y="360"/>
                    <a:pt x="45" y="397"/>
                    <a:pt x="88" y="397"/>
                  </a:cubicBezTo>
                  <a:cubicBezTo>
                    <a:pt x="90" y="397"/>
                    <a:pt x="91" y="397"/>
                    <a:pt x="93" y="397"/>
                  </a:cubicBezTo>
                  <a:cubicBezTo>
                    <a:pt x="141" y="394"/>
                    <a:pt x="176" y="352"/>
                    <a:pt x="173" y="304"/>
                  </a:cubicBezTo>
                  <a:cubicBezTo>
                    <a:pt x="173" y="231"/>
                    <a:pt x="173" y="157"/>
                    <a:pt x="176" y="84"/>
                  </a:cubicBezTo>
                  <a:cubicBezTo>
                    <a:pt x="180" y="62"/>
                    <a:pt x="164" y="36"/>
                    <a:pt x="148" y="23"/>
                  </a:cubicBezTo>
                  <a:cubicBezTo>
                    <a:pt x="135" y="10"/>
                    <a:pt x="112" y="1"/>
                    <a:pt x="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4182731" y="4428930"/>
              <a:ext cx="267061" cy="393717"/>
            </a:xfrm>
            <a:custGeom>
              <a:avLst/>
              <a:gdLst/>
              <a:ahLst/>
              <a:cxnLst/>
              <a:rect l="l" t="t" r="r" b="b"/>
              <a:pathLst>
                <a:path w="3011" h="4439" extrusionOk="0">
                  <a:moveTo>
                    <a:pt x="1656" y="0"/>
                  </a:moveTo>
                  <a:cubicBezTo>
                    <a:pt x="1566" y="0"/>
                    <a:pt x="1473" y="3"/>
                    <a:pt x="1384" y="3"/>
                  </a:cubicBezTo>
                  <a:cubicBezTo>
                    <a:pt x="1314" y="6"/>
                    <a:pt x="1240" y="10"/>
                    <a:pt x="1170" y="13"/>
                  </a:cubicBezTo>
                  <a:lnTo>
                    <a:pt x="1167" y="13"/>
                  </a:lnTo>
                  <a:cubicBezTo>
                    <a:pt x="972" y="22"/>
                    <a:pt x="780" y="45"/>
                    <a:pt x="594" y="106"/>
                  </a:cubicBezTo>
                  <a:lnTo>
                    <a:pt x="601" y="102"/>
                  </a:lnTo>
                  <a:lnTo>
                    <a:pt x="601" y="102"/>
                  </a:lnTo>
                  <a:cubicBezTo>
                    <a:pt x="566" y="115"/>
                    <a:pt x="531" y="128"/>
                    <a:pt x="499" y="144"/>
                  </a:cubicBezTo>
                  <a:cubicBezTo>
                    <a:pt x="479" y="154"/>
                    <a:pt x="460" y="164"/>
                    <a:pt x="445" y="173"/>
                  </a:cubicBezTo>
                  <a:cubicBezTo>
                    <a:pt x="230" y="783"/>
                    <a:pt x="100" y="1435"/>
                    <a:pt x="48" y="2109"/>
                  </a:cubicBezTo>
                  <a:cubicBezTo>
                    <a:pt x="0" y="2764"/>
                    <a:pt x="35" y="3445"/>
                    <a:pt x="154" y="4132"/>
                  </a:cubicBezTo>
                  <a:cubicBezTo>
                    <a:pt x="157" y="4144"/>
                    <a:pt x="164" y="4157"/>
                    <a:pt x="173" y="4167"/>
                  </a:cubicBezTo>
                  <a:cubicBezTo>
                    <a:pt x="180" y="4202"/>
                    <a:pt x="205" y="4231"/>
                    <a:pt x="240" y="4237"/>
                  </a:cubicBezTo>
                  <a:cubicBezTo>
                    <a:pt x="723" y="4343"/>
                    <a:pt x="1240" y="4439"/>
                    <a:pt x="1752" y="4439"/>
                  </a:cubicBezTo>
                  <a:cubicBezTo>
                    <a:pt x="2157" y="4439"/>
                    <a:pt x="2512" y="4377"/>
                    <a:pt x="2838" y="4256"/>
                  </a:cubicBezTo>
                  <a:cubicBezTo>
                    <a:pt x="2876" y="4240"/>
                    <a:pt x="2899" y="4209"/>
                    <a:pt x="2899" y="4170"/>
                  </a:cubicBezTo>
                  <a:cubicBezTo>
                    <a:pt x="2988" y="3618"/>
                    <a:pt x="3010" y="3010"/>
                    <a:pt x="2969" y="2368"/>
                  </a:cubicBezTo>
                  <a:cubicBezTo>
                    <a:pt x="2924" y="1700"/>
                    <a:pt x="2812" y="1087"/>
                    <a:pt x="2637" y="540"/>
                  </a:cubicBezTo>
                  <a:cubicBezTo>
                    <a:pt x="2588" y="390"/>
                    <a:pt x="2535" y="243"/>
                    <a:pt x="2473" y="102"/>
                  </a:cubicBezTo>
                  <a:cubicBezTo>
                    <a:pt x="2464" y="99"/>
                    <a:pt x="2454" y="96"/>
                    <a:pt x="2445" y="96"/>
                  </a:cubicBezTo>
                  <a:cubicBezTo>
                    <a:pt x="2400" y="80"/>
                    <a:pt x="2352" y="68"/>
                    <a:pt x="2305" y="58"/>
                  </a:cubicBezTo>
                  <a:cubicBezTo>
                    <a:pt x="2103" y="16"/>
                    <a:pt x="1898" y="3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4260075" y="4495808"/>
              <a:ext cx="114328" cy="286840"/>
            </a:xfrm>
            <a:custGeom>
              <a:avLst/>
              <a:gdLst/>
              <a:ahLst/>
              <a:cxnLst/>
              <a:rect l="l" t="t" r="r" b="b"/>
              <a:pathLst>
                <a:path w="1289" h="3234" extrusionOk="0">
                  <a:moveTo>
                    <a:pt x="639" y="0"/>
                  </a:moveTo>
                  <a:cubicBezTo>
                    <a:pt x="638" y="0"/>
                    <a:pt x="637" y="0"/>
                    <a:pt x="637" y="0"/>
                  </a:cubicBezTo>
                  <a:cubicBezTo>
                    <a:pt x="282" y="0"/>
                    <a:pt x="1" y="729"/>
                    <a:pt x="4" y="1620"/>
                  </a:cubicBezTo>
                  <a:cubicBezTo>
                    <a:pt x="7" y="2510"/>
                    <a:pt x="296" y="3234"/>
                    <a:pt x="647" y="3234"/>
                  </a:cubicBezTo>
                  <a:cubicBezTo>
                    <a:pt x="648" y="3234"/>
                    <a:pt x="649" y="3234"/>
                    <a:pt x="650" y="3234"/>
                  </a:cubicBezTo>
                  <a:cubicBezTo>
                    <a:pt x="1004" y="3234"/>
                    <a:pt x="1288" y="2508"/>
                    <a:pt x="1282" y="1614"/>
                  </a:cubicBezTo>
                  <a:cubicBezTo>
                    <a:pt x="1279" y="724"/>
                    <a:pt x="989" y="0"/>
                    <a:pt x="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4375736" y="4457313"/>
              <a:ext cx="49137" cy="289678"/>
            </a:xfrm>
            <a:custGeom>
              <a:avLst/>
              <a:gdLst/>
              <a:ahLst/>
              <a:cxnLst/>
              <a:rect l="l" t="t" r="r" b="b"/>
              <a:pathLst>
                <a:path w="554" h="3266" extrusionOk="0">
                  <a:moveTo>
                    <a:pt x="29" y="0"/>
                  </a:moveTo>
                  <a:cubicBezTo>
                    <a:pt x="14" y="3"/>
                    <a:pt x="1" y="22"/>
                    <a:pt x="7" y="41"/>
                  </a:cubicBezTo>
                  <a:cubicBezTo>
                    <a:pt x="58" y="195"/>
                    <a:pt x="99" y="354"/>
                    <a:pt x="132" y="515"/>
                  </a:cubicBezTo>
                  <a:cubicBezTo>
                    <a:pt x="167" y="677"/>
                    <a:pt x="192" y="841"/>
                    <a:pt x="214" y="1003"/>
                  </a:cubicBezTo>
                  <a:lnTo>
                    <a:pt x="214" y="1000"/>
                  </a:lnTo>
                  <a:cubicBezTo>
                    <a:pt x="227" y="1080"/>
                    <a:pt x="237" y="1160"/>
                    <a:pt x="247" y="1239"/>
                  </a:cubicBezTo>
                  <a:cubicBezTo>
                    <a:pt x="256" y="1332"/>
                    <a:pt x="266" y="1425"/>
                    <a:pt x="272" y="1518"/>
                  </a:cubicBezTo>
                  <a:cubicBezTo>
                    <a:pt x="285" y="1703"/>
                    <a:pt x="294" y="1888"/>
                    <a:pt x="301" y="2074"/>
                  </a:cubicBezTo>
                  <a:cubicBezTo>
                    <a:pt x="310" y="2252"/>
                    <a:pt x="313" y="2432"/>
                    <a:pt x="316" y="2610"/>
                  </a:cubicBezTo>
                  <a:cubicBezTo>
                    <a:pt x="320" y="2703"/>
                    <a:pt x="323" y="2796"/>
                    <a:pt x="326" y="2888"/>
                  </a:cubicBezTo>
                  <a:cubicBezTo>
                    <a:pt x="326" y="2981"/>
                    <a:pt x="329" y="3074"/>
                    <a:pt x="339" y="3166"/>
                  </a:cubicBezTo>
                  <a:cubicBezTo>
                    <a:pt x="343" y="3195"/>
                    <a:pt x="349" y="3218"/>
                    <a:pt x="368" y="3237"/>
                  </a:cubicBezTo>
                  <a:cubicBezTo>
                    <a:pt x="387" y="3256"/>
                    <a:pt x="412" y="3265"/>
                    <a:pt x="441" y="3265"/>
                  </a:cubicBezTo>
                  <a:cubicBezTo>
                    <a:pt x="467" y="3265"/>
                    <a:pt x="493" y="3256"/>
                    <a:pt x="512" y="3237"/>
                  </a:cubicBezTo>
                  <a:cubicBezTo>
                    <a:pt x="531" y="3218"/>
                    <a:pt x="537" y="3195"/>
                    <a:pt x="540" y="3166"/>
                  </a:cubicBezTo>
                  <a:cubicBezTo>
                    <a:pt x="553" y="3038"/>
                    <a:pt x="553" y="2911"/>
                    <a:pt x="550" y="2783"/>
                  </a:cubicBezTo>
                  <a:cubicBezTo>
                    <a:pt x="550" y="2646"/>
                    <a:pt x="547" y="2511"/>
                    <a:pt x="537" y="2374"/>
                  </a:cubicBezTo>
                  <a:cubicBezTo>
                    <a:pt x="524" y="2109"/>
                    <a:pt x="493" y="1844"/>
                    <a:pt x="454" y="1578"/>
                  </a:cubicBezTo>
                  <a:cubicBezTo>
                    <a:pt x="438" y="1450"/>
                    <a:pt x="412" y="1326"/>
                    <a:pt x="390" y="1198"/>
                  </a:cubicBezTo>
                  <a:cubicBezTo>
                    <a:pt x="365" y="1064"/>
                    <a:pt x="336" y="933"/>
                    <a:pt x="304" y="802"/>
                  </a:cubicBezTo>
                  <a:cubicBezTo>
                    <a:pt x="272" y="671"/>
                    <a:pt x="234" y="540"/>
                    <a:pt x="195" y="409"/>
                  </a:cubicBezTo>
                  <a:cubicBezTo>
                    <a:pt x="157" y="281"/>
                    <a:pt x="112" y="150"/>
                    <a:pt x="67" y="22"/>
                  </a:cubicBezTo>
                  <a:cubicBezTo>
                    <a:pt x="64" y="9"/>
                    <a:pt x="52" y="0"/>
                    <a:pt x="3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4407490" y="4769260"/>
              <a:ext cx="14812" cy="14546"/>
            </a:xfrm>
            <a:custGeom>
              <a:avLst/>
              <a:gdLst/>
              <a:ahLst/>
              <a:cxnLst/>
              <a:rect l="l" t="t" r="r" b="b"/>
              <a:pathLst>
                <a:path w="167" h="164" extrusionOk="0">
                  <a:moveTo>
                    <a:pt x="83" y="1"/>
                  </a:moveTo>
                  <a:cubicBezTo>
                    <a:pt x="39" y="1"/>
                    <a:pt x="1" y="36"/>
                    <a:pt x="1" y="80"/>
                  </a:cubicBezTo>
                  <a:cubicBezTo>
                    <a:pt x="1" y="126"/>
                    <a:pt x="39" y="164"/>
                    <a:pt x="83" y="164"/>
                  </a:cubicBezTo>
                  <a:cubicBezTo>
                    <a:pt x="128" y="164"/>
                    <a:pt x="166" y="126"/>
                    <a:pt x="166" y="80"/>
                  </a:cubicBezTo>
                  <a:cubicBezTo>
                    <a:pt x="166" y="36"/>
                    <a:pt x="128" y="1"/>
                    <a:pt x="83" y="1"/>
                  </a:cubicBezTo>
                  <a:close/>
                </a:path>
              </a:pathLst>
            </a:custGeom>
            <a:solidFill>
              <a:srgbClr val="8BC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4037090" y="4434873"/>
              <a:ext cx="302095" cy="530307"/>
            </a:xfrm>
            <a:custGeom>
              <a:avLst/>
              <a:gdLst/>
              <a:ahLst/>
              <a:cxnLst/>
              <a:rect l="l" t="t" r="r" b="b"/>
              <a:pathLst>
                <a:path w="3406" h="5979" extrusionOk="0">
                  <a:moveTo>
                    <a:pt x="671" y="1"/>
                  </a:moveTo>
                  <a:cubicBezTo>
                    <a:pt x="592" y="1"/>
                    <a:pt x="515" y="23"/>
                    <a:pt x="447" y="61"/>
                  </a:cubicBezTo>
                  <a:cubicBezTo>
                    <a:pt x="362" y="112"/>
                    <a:pt x="307" y="192"/>
                    <a:pt x="275" y="253"/>
                  </a:cubicBezTo>
                  <a:cubicBezTo>
                    <a:pt x="237" y="327"/>
                    <a:pt x="211" y="416"/>
                    <a:pt x="192" y="521"/>
                  </a:cubicBezTo>
                  <a:cubicBezTo>
                    <a:pt x="154" y="735"/>
                    <a:pt x="163" y="952"/>
                    <a:pt x="176" y="1119"/>
                  </a:cubicBezTo>
                  <a:cubicBezTo>
                    <a:pt x="182" y="1189"/>
                    <a:pt x="189" y="1259"/>
                    <a:pt x="195" y="1333"/>
                  </a:cubicBezTo>
                  <a:cubicBezTo>
                    <a:pt x="192" y="1333"/>
                    <a:pt x="189" y="1330"/>
                    <a:pt x="185" y="1330"/>
                  </a:cubicBezTo>
                  <a:cubicBezTo>
                    <a:pt x="182" y="1330"/>
                    <a:pt x="179" y="1333"/>
                    <a:pt x="179" y="1333"/>
                  </a:cubicBezTo>
                  <a:cubicBezTo>
                    <a:pt x="125" y="1336"/>
                    <a:pt x="70" y="1377"/>
                    <a:pt x="45" y="1416"/>
                  </a:cubicBezTo>
                  <a:cubicBezTo>
                    <a:pt x="13" y="1458"/>
                    <a:pt x="0" y="1515"/>
                    <a:pt x="10" y="1569"/>
                  </a:cubicBezTo>
                  <a:cubicBezTo>
                    <a:pt x="19" y="1620"/>
                    <a:pt x="48" y="1669"/>
                    <a:pt x="93" y="1700"/>
                  </a:cubicBezTo>
                  <a:cubicBezTo>
                    <a:pt x="115" y="1716"/>
                    <a:pt x="138" y="1726"/>
                    <a:pt x="163" y="1732"/>
                  </a:cubicBezTo>
                  <a:cubicBezTo>
                    <a:pt x="595" y="2940"/>
                    <a:pt x="1026" y="4148"/>
                    <a:pt x="1457" y="5359"/>
                  </a:cubicBezTo>
                  <a:cubicBezTo>
                    <a:pt x="1515" y="5515"/>
                    <a:pt x="1572" y="5675"/>
                    <a:pt x="1630" y="5832"/>
                  </a:cubicBezTo>
                  <a:cubicBezTo>
                    <a:pt x="1627" y="5870"/>
                    <a:pt x="1655" y="5909"/>
                    <a:pt x="1694" y="5921"/>
                  </a:cubicBezTo>
                  <a:cubicBezTo>
                    <a:pt x="1825" y="5959"/>
                    <a:pt x="1962" y="5978"/>
                    <a:pt x="2109" y="5978"/>
                  </a:cubicBezTo>
                  <a:cubicBezTo>
                    <a:pt x="2285" y="5978"/>
                    <a:pt x="2463" y="5950"/>
                    <a:pt x="2636" y="5896"/>
                  </a:cubicBezTo>
                  <a:cubicBezTo>
                    <a:pt x="2946" y="5797"/>
                    <a:pt x="3195" y="5614"/>
                    <a:pt x="3339" y="5384"/>
                  </a:cubicBezTo>
                  <a:cubicBezTo>
                    <a:pt x="3378" y="5369"/>
                    <a:pt x="3406" y="5320"/>
                    <a:pt x="3394" y="5279"/>
                  </a:cubicBezTo>
                  <a:cubicBezTo>
                    <a:pt x="3387" y="5250"/>
                    <a:pt x="3381" y="5235"/>
                    <a:pt x="3371" y="5222"/>
                  </a:cubicBezTo>
                  <a:cubicBezTo>
                    <a:pt x="3013" y="4222"/>
                    <a:pt x="2655" y="3218"/>
                    <a:pt x="2298" y="2215"/>
                  </a:cubicBezTo>
                  <a:cubicBezTo>
                    <a:pt x="2167" y="1844"/>
                    <a:pt x="2036" y="1480"/>
                    <a:pt x="1904" y="1116"/>
                  </a:cubicBezTo>
                  <a:cubicBezTo>
                    <a:pt x="1901" y="1103"/>
                    <a:pt x="1895" y="1094"/>
                    <a:pt x="1888" y="1084"/>
                  </a:cubicBezTo>
                  <a:cubicBezTo>
                    <a:pt x="1882" y="1067"/>
                    <a:pt x="1876" y="1045"/>
                    <a:pt x="1869" y="1026"/>
                  </a:cubicBezTo>
                  <a:cubicBezTo>
                    <a:pt x="1901" y="955"/>
                    <a:pt x="1888" y="876"/>
                    <a:pt x="1841" y="818"/>
                  </a:cubicBezTo>
                  <a:cubicBezTo>
                    <a:pt x="1802" y="771"/>
                    <a:pt x="1745" y="745"/>
                    <a:pt x="1681" y="745"/>
                  </a:cubicBezTo>
                  <a:cubicBezTo>
                    <a:pt x="1649" y="745"/>
                    <a:pt x="1614" y="755"/>
                    <a:pt x="1588" y="768"/>
                  </a:cubicBezTo>
                  <a:cubicBezTo>
                    <a:pt x="1562" y="725"/>
                    <a:pt x="1527" y="687"/>
                    <a:pt x="1499" y="653"/>
                  </a:cubicBezTo>
                  <a:cubicBezTo>
                    <a:pt x="1447" y="595"/>
                    <a:pt x="1403" y="541"/>
                    <a:pt x="1361" y="486"/>
                  </a:cubicBezTo>
                  <a:cubicBezTo>
                    <a:pt x="1278" y="387"/>
                    <a:pt x="1189" y="278"/>
                    <a:pt x="1086" y="189"/>
                  </a:cubicBezTo>
                  <a:cubicBezTo>
                    <a:pt x="962" y="80"/>
                    <a:pt x="850" y="23"/>
                    <a:pt x="738" y="7"/>
                  </a:cubicBezTo>
                  <a:cubicBezTo>
                    <a:pt x="716" y="4"/>
                    <a:pt x="694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4062547" y="4560734"/>
              <a:ext cx="162223" cy="80003"/>
            </a:xfrm>
            <a:custGeom>
              <a:avLst/>
              <a:gdLst/>
              <a:ahLst/>
              <a:cxnLst/>
              <a:rect l="l" t="t" r="r" b="b"/>
              <a:pathLst>
                <a:path w="1829" h="902" extrusionOk="0">
                  <a:moveTo>
                    <a:pt x="430" y="891"/>
                  </a:moveTo>
                  <a:cubicBezTo>
                    <a:pt x="430" y="891"/>
                    <a:pt x="429" y="891"/>
                    <a:pt x="429" y="892"/>
                  </a:cubicBezTo>
                  <a:cubicBezTo>
                    <a:pt x="429" y="892"/>
                    <a:pt x="430" y="891"/>
                    <a:pt x="430" y="891"/>
                  </a:cubicBezTo>
                  <a:close/>
                  <a:moveTo>
                    <a:pt x="1729" y="0"/>
                  </a:moveTo>
                  <a:cubicBezTo>
                    <a:pt x="1723" y="7"/>
                    <a:pt x="1716" y="13"/>
                    <a:pt x="1710" y="16"/>
                  </a:cubicBezTo>
                  <a:cubicBezTo>
                    <a:pt x="1640" y="80"/>
                    <a:pt x="1566" y="141"/>
                    <a:pt x="1489" y="195"/>
                  </a:cubicBezTo>
                  <a:cubicBezTo>
                    <a:pt x="1407" y="253"/>
                    <a:pt x="1321" y="303"/>
                    <a:pt x="1231" y="352"/>
                  </a:cubicBezTo>
                  <a:cubicBezTo>
                    <a:pt x="1141" y="396"/>
                    <a:pt x="1048" y="438"/>
                    <a:pt x="953" y="473"/>
                  </a:cubicBezTo>
                  <a:cubicBezTo>
                    <a:pt x="761" y="546"/>
                    <a:pt x="563" y="601"/>
                    <a:pt x="358" y="633"/>
                  </a:cubicBezTo>
                  <a:cubicBezTo>
                    <a:pt x="240" y="648"/>
                    <a:pt x="122" y="661"/>
                    <a:pt x="1" y="665"/>
                  </a:cubicBezTo>
                  <a:lnTo>
                    <a:pt x="84" y="898"/>
                  </a:lnTo>
                  <a:cubicBezTo>
                    <a:pt x="125" y="900"/>
                    <a:pt x="165" y="901"/>
                    <a:pt x="206" y="901"/>
                  </a:cubicBezTo>
                  <a:cubicBezTo>
                    <a:pt x="283" y="901"/>
                    <a:pt x="360" y="897"/>
                    <a:pt x="435" y="888"/>
                  </a:cubicBezTo>
                  <a:lnTo>
                    <a:pt x="435" y="888"/>
                  </a:lnTo>
                  <a:cubicBezTo>
                    <a:pt x="435" y="888"/>
                    <a:pt x="433" y="891"/>
                    <a:pt x="430" y="891"/>
                  </a:cubicBezTo>
                  <a:lnTo>
                    <a:pt x="430" y="891"/>
                  </a:lnTo>
                  <a:cubicBezTo>
                    <a:pt x="666" y="866"/>
                    <a:pt x="895" y="812"/>
                    <a:pt x="1119" y="729"/>
                  </a:cubicBezTo>
                  <a:cubicBezTo>
                    <a:pt x="1212" y="691"/>
                    <a:pt x="1308" y="648"/>
                    <a:pt x="1397" y="601"/>
                  </a:cubicBezTo>
                  <a:cubicBezTo>
                    <a:pt x="1477" y="556"/>
                    <a:pt x="1557" y="508"/>
                    <a:pt x="1630" y="454"/>
                  </a:cubicBezTo>
                  <a:cubicBezTo>
                    <a:pt x="1700" y="399"/>
                    <a:pt x="1768" y="346"/>
                    <a:pt x="1828" y="281"/>
                  </a:cubicBezTo>
                  <a:cubicBezTo>
                    <a:pt x="1796" y="188"/>
                    <a:pt x="1762" y="96"/>
                    <a:pt x="1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4059442" y="4506895"/>
              <a:ext cx="113796" cy="49669"/>
            </a:xfrm>
            <a:custGeom>
              <a:avLst/>
              <a:gdLst/>
              <a:ahLst/>
              <a:cxnLst/>
              <a:rect l="l" t="t" r="r" b="b"/>
              <a:pathLst>
                <a:path w="1283" h="560" extrusionOk="0">
                  <a:moveTo>
                    <a:pt x="1221" y="0"/>
                  </a:moveTo>
                  <a:cubicBezTo>
                    <a:pt x="1211" y="0"/>
                    <a:pt x="1205" y="0"/>
                    <a:pt x="1195" y="6"/>
                  </a:cubicBezTo>
                  <a:cubicBezTo>
                    <a:pt x="1093" y="71"/>
                    <a:pt x="991" y="137"/>
                    <a:pt x="886" y="198"/>
                  </a:cubicBezTo>
                  <a:cubicBezTo>
                    <a:pt x="784" y="255"/>
                    <a:pt x="678" y="304"/>
                    <a:pt x="570" y="345"/>
                  </a:cubicBezTo>
                  <a:cubicBezTo>
                    <a:pt x="393" y="412"/>
                    <a:pt x="212" y="463"/>
                    <a:pt x="26" y="502"/>
                  </a:cubicBezTo>
                  <a:cubicBezTo>
                    <a:pt x="10" y="505"/>
                    <a:pt x="1" y="521"/>
                    <a:pt x="4" y="537"/>
                  </a:cubicBezTo>
                  <a:cubicBezTo>
                    <a:pt x="9" y="551"/>
                    <a:pt x="20" y="560"/>
                    <a:pt x="33" y="560"/>
                  </a:cubicBezTo>
                  <a:cubicBezTo>
                    <a:pt x="35" y="560"/>
                    <a:pt x="37" y="560"/>
                    <a:pt x="39" y="559"/>
                  </a:cubicBezTo>
                  <a:cubicBezTo>
                    <a:pt x="148" y="537"/>
                    <a:pt x="253" y="515"/>
                    <a:pt x="362" y="489"/>
                  </a:cubicBezTo>
                  <a:cubicBezTo>
                    <a:pt x="470" y="463"/>
                    <a:pt x="579" y="435"/>
                    <a:pt x="685" y="400"/>
                  </a:cubicBezTo>
                  <a:cubicBezTo>
                    <a:pt x="732" y="387"/>
                    <a:pt x="777" y="370"/>
                    <a:pt x="822" y="351"/>
                  </a:cubicBezTo>
                  <a:cubicBezTo>
                    <a:pt x="873" y="332"/>
                    <a:pt x="924" y="310"/>
                    <a:pt x="975" y="285"/>
                  </a:cubicBezTo>
                  <a:cubicBezTo>
                    <a:pt x="1077" y="236"/>
                    <a:pt x="1176" y="173"/>
                    <a:pt x="1260" y="96"/>
                  </a:cubicBezTo>
                  <a:cubicBezTo>
                    <a:pt x="1279" y="77"/>
                    <a:pt x="1282" y="48"/>
                    <a:pt x="1272" y="28"/>
                  </a:cubicBezTo>
                  <a:cubicBezTo>
                    <a:pt x="1263" y="9"/>
                    <a:pt x="1241" y="0"/>
                    <a:pt x="122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4064853" y="4534036"/>
              <a:ext cx="132954" cy="58273"/>
            </a:xfrm>
            <a:custGeom>
              <a:avLst/>
              <a:gdLst/>
              <a:ahLst/>
              <a:cxnLst/>
              <a:rect l="l" t="t" r="r" b="b"/>
              <a:pathLst>
                <a:path w="1499" h="657" extrusionOk="0">
                  <a:moveTo>
                    <a:pt x="1425" y="1"/>
                  </a:moveTo>
                  <a:cubicBezTo>
                    <a:pt x="1416" y="4"/>
                    <a:pt x="1406" y="7"/>
                    <a:pt x="1400" y="14"/>
                  </a:cubicBezTo>
                  <a:cubicBezTo>
                    <a:pt x="1391" y="20"/>
                    <a:pt x="1384" y="26"/>
                    <a:pt x="1374" y="33"/>
                  </a:cubicBezTo>
                  <a:cubicBezTo>
                    <a:pt x="1272" y="106"/>
                    <a:pt x="1167" y="176"/>
                    <a:pt x="1055" y="240"/>
                  </a:cubicBezTo>
                  <a:cubicBezTo>
                    <a:pt x="937" y="308"/>
                    <a:pt x="808" y="365"/>
                    <a:pt x="681" y="413"/>
                  </a:cubicBezTo>
                  <a:lnTo>
                    <a:pt x="690" y="413"/>
                  </a:lnTo>
                  <a:cubicBezTo>
                    <a:pt x="473" y="493"/>
                    <a:pt x="252" y="551"/>
                    <a:pt x="26" y="595"/>
                  </a:cubicBezTo>
                  <a:cubicBezTo>
                    <a:pt x="10" y="598"/>
                    <a:pt x="0" y="617"/>
                    <a:pt x="3" y="633"/>
                  </a:cubicBezTo>
                  <a:cubicBezTo>
                    <a:pt x="6" y="648"/>
                    <a:pt x="19" y="656"/>
                    <a:pt x="32" y="656"/>
                  </a:cubicBezTo>
                  <a:cubicBezTo>
                    <a:pt x="34" y="656"/>
                    <a:pt x="36" y="656"/>
                    <a:pt x="39" y="656"/>
                  </a:cubicBezTo>
                  <a:cubicBezTo>
                    <a:pt x="298" y="604"/>
                    <a:pt x="550" y="544"/>
                    <a:pt x="796" y="458"/>
                  </a:cubicBezTo>
                  <a:cubicBezTo>
                    <a:pt x="920" y="416"/>
                    <a:pt x="1042" y="368"/>
                    <a:pt x="1157" y="308"/>
                  </a:cubicBezTo>
                  <a:cubicBezTo>
                    <a:pt x="1272" y="250"/>
                    <a:pt x="1381" y="179"/>
                    <a:pt x="1473" y="94"/>
                  </a:cubicBezTo>
                  <a:cubicBezTo>
                    <a:pt x="1496" y="74"/>
                    <a:pt x="1499" y="39"/>
                    <a:pt x="1476" y="17"/>
                  </a:cubicBezTo>
                  <a:cubicBezTo>
                    <a:pt x="1467" y="7"/>
                    <a:pt x="1454" y="1"/>
                    <a:pt x="143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4010393" y="4697868"/>
              <a:ext cx="495805" cy="687475"/>
            </a:xfrm>
            <a:custGeom>
              <a:avLst/>
              <a:gdLst/>
              <a:ahLst/>
              <a:cxnLst/>
              <a:rect l="l" t="t" r="r" b="b"/>
              <a:pathLst>
                <a:path w="5590" h="7751" extrusionOk="0">
                  <a:moveTo>
                    <a:pt x="452" y="1"/>
                  </a:moveTo>
                  <a:cubicBezTo>
                    <a:pt x="330" y="427"/>
                    <a:pt x="231" y="877"/>
                    <a:pt x="157" y="1331"/>
                  </a:cubicBezTo>
                  <a:cubicBezTo>
                    <a:pt x="74" y="1845"/>
                    <a:pt x="26" y="2350"/>
                    <a:pt x="14" y="2832"/>
                  </a:cubicBezTo>
                  <a:cubicBezTo>
                    <a:pt x="1" y="3360"/>
                    <a:pt x="30" y="3871"/>
                    <a:pt x="107" y="4353"/>
                  </a:cubicBezTo>
                  <a:cubicBezTo>
                    <a:pt x="186" y="4861"/>
                    <a:pt x="324" y="5335"/>
                    <a:pt x="515" y="5762"/>
                  </a:cubicBezTo>
                  <a:cubicBezTo>
                    <a:pt x="716" y="6213"/>
                    <a:pt x="988" y="6609"/>
                    <a:pt x="1317" y="6935"/>
                  </a:cubicBezTo>
                  <a:cubicBezTo>
                    <a:pt x="1400" y="7018"/>
                    <a:pt x="1490" y="7098"/>
                    <a:pt x="1589" y="7175"/>
                  </a:cubicBezTo>
                  <a:cubicBezTo>
                    <a:pt x="1704" y="7271"/>
                    <a:pt x="1803" y="7341"/>
                    <a:pt x="1902" y="7398"/>
                  </a:cubicBezTo>
                  <a:cubicBezTo>
                    <a:pt x="2123" y="7529"/>
                    <a:pt x="2384" y="7625"/>
                    <a:pt x="2676" y="7686"/>
                  </a:cubicBezTo>
                  <a:cubicBezTo>
                    <a:pt x="2879" y="7731"/>
                    <a:pt x="3090" y="7750"/>
                    <a:pt x="3304" y="7750"/>
                  </a:cubicBezTo>
                  <a:cubicBezTo>
                    <a:pt x="3381" y="7750"/>
                    <a:pt x="3455" y="7750"/>
                    <a:pt x="3531" y="7743"/>
                  </a:cubicBezTo>
                  <a:cubicBezTo>
                    <a:pt x="3822" y="7724"/>
                    <a:pt x="4097" y="7663"/>
                    <a:pt x="4353" y="7568"/>
                  </a:cubicBezTo>
                  <a:cubicBezTo>
                    <a:pt x="4481" y="7520"/>
                    <a:pt x="4605" y="7459"/>
                    <a:pt x="4717" y="7395"/>
                  </a:cubicBezTo>
                  <a:cubicBezTo>
                    <a:pt x="4816" y="7334"/>
                    <a:pt x="4909" y="7258"/>
                    <a:pt x="4991" y="7171"/>
                  </a:cubicBezTo>
                  <a:cubicBezTo>
                    <a:pt x="5142" y="7018"/>
                    <a:pt x="5257" y="6820"/>
                    <a:pt x="5350" y="6568"/>
                  </a:cubicBezTo>
                  <a:cubicBezTo>
                    <a:pt x="5423" y="6370"/>
                    <a:pt x="5471" y="6146"/>
                    <a:pt x="5506" y="5845"/>
                  </a:cubicBezTo>
                  <a:cubicBezTo>
                    <a:pt x="5538" y="5587"/>
                    <a:pt x="5547" y="5325"/>
                    <a:pt x="5551" y="5104"/>
                  </a:cubicBezTo>
                  <a:cubicBezTo>
                    <a:pt x="5551" y="4996"/>
                    <a:pt x="5551" y="4887"/>
                    <a:pt x="5554" y="4782"/>
                  </a:cubicBezTo>
                  <a:cubicBezTo>
                    <a:pt x="5554" y="4644"/>
                    <a:pt x="5554" y="4510"/>
                    <a:pt x="5557" y="4376"/>
                  </a:cubicBezTo>
                  <a:cubicBezTo>
                    <a:pt x="5567" y="3992"/>
                    <a:pt x="5570" y="3612"/>
                    <a:pt x="5573" y="3229"/>
                  </a:cubicBezTo>
                  <a:cubicBezTo>
                    <a:pt x="5580" y="2673"/>
                    <a:pt x="5583" y="2117"/>
                    <a:pt x="5583" y="1564"/>
                  </a:cubicBezTo>
                  <a:cubicBezTo>
                    <a:pt x="5586" y="1190"/>
                    <a:pt x="5586" y="816"/>
                    <a:pt x="5590" y="442"/>
                  </a:cubicBezTo>
                  <a:lnTo>
                    <a:pt x="5590" y="442"/>
                  </a:lnTo>
                  <a:cubicBezTo>
                    <a:pt x="5513" y="471"/>
                    <a:pt x="5436" y="499"/>
                    <a:pt x="5360" y="522"/>
                  </a:cubicBezTo>
                  <a:cubicBezTo>
                    <a:pt x="5161" y="586"/>
                    <a:pt x="4960" y="634"/>
                    <a:pt x="4755" y="672"/>
                  </a:cubicBezTo>
                  <a:cubicBezTo>
                    <a:pt x="4378" y="739"/>
                    <a:pt x="3994" y="770"/>
                    <a:pt x="3611" y="770"/>
                  </a:cubicBezTo>
                  <a:cubicBezTo>
                    <a:pt x="3556" y="770"/>
                    <a:pt x="3500" y="769"/>
                    <a:pt x="3445" y="768"/>
                  </a:cubicBezTo>
                  <a:cubicBezTo>
                    <a:pt x="2879" y="753"/>
                    <a:pt x="2317" y="676"/>
                    <a:pt x="1771" y="532"/>
                  </a:cubicBezTo>
                  <a:cubicBezTo>
                    <a:pt x="1311" y="410"/>
                    <a:pt x="860" y="24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4456185" y="4796756"/>
              <a:ext cx="16054" cy="38937"/>
            </a:xfrm>
            <a:custGeom>
              <a:avLst/>
              <a:gdLst/>
              <a:ahLst/>
              <a:cxnLst/>
              <a:rect l="l" t="t" r="r" b="b"/>
              <a:pathLst>
                <a:path w="181" h="439" extrusionOk="0">
                  <a:moveTo>
                    <a:pt x="90" y="0"/>
                  </a:moveTo>
                  <a:cubicBezTo>
                    <a:pt x="42" y="0"/>
                    <a:pt x="1" y="43"/>
                    <a:pt x="1" y="87"/>
                  </a:cubicBezTo>
                  <a:cubicBezTo>
                    <a:pt x="4" y="177"/>
                    <a:pt x="4" y="263"/>
                    <a:pt x="8" y="352"/>
                  </a:cubicBezTo>
                  <a:cubicBezTo>
                    <a:pt x="8" y="397"/>
                    <a:pt x="46" y="438"/>
                    <a:pt x="93" y="438"/>
                  </a:cubicBezTo>
                  <a:cubicBezTo>
                    <a:pt x="138" y="438"/>
                    <a:pt x="180" y="397"/>
                    <a:pt x="180" y="352"/>
                  </a:cubicBezTo>
                  <a:cubicBezTo>
                    <a:pt x="180" y="263"/>
                    <a:pt x="176" y="177"/>
                    <a:pt x="176" y="87"/>
                  </a:cubicBezTo>
                  <a:cubicBezTo>
                    <a:pt x="173" y="43"/>
                    <a:pt x="138" y="0"/>
                    <a:pt x="9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4457870" y="4873922"/>
              <a:ext cx="16320" cy="36276"/>
            </a:xfrm>
            <a:custGeom>
              <a:avLst/>
              <a:gdLst/>
              <a:ahLst/>
              <a:cxnLst/>
              <a:rect l="l" t="t" r="r" b="b"/>
              <a:pathLst>
                <a:path w="184" h="409" extrusionOk="0">
                  <a:moveTo>
                    <a:pt x="94" y="0"/>
                  </a:moveTo>
                  <a:cubicBezTo>
                    <a:pt x="46" y="0"/>
                    <a:pt x="8" y="41"/>
                    <a:pt x="8" y="86"/>
                  </a:cubicBezTo>
                  <a:cubicBezTo>
                    <a:pt x="4" y="166"/>
                    <a:pt x="4" y="242"/>
                    <a:pt x="1" y="323"/>
                  </a:cubicBezTo>
                  <a:cubicBezTo>
                    <a:pt x="1" y="370"/>
                    <a:pt x="42" y="409"/>
                    <a:pt x="91" y="409"/>
                  </a:cubicBezTo>
                  <a:cubicBezTo>
                    <a:pt x="135" y="409"/>
                    <a:pt x="176" y="370"/>
                    <a:pt x="176" y="323"/>
                  </a:cubicBezTo>
                  <a:cubicBezTo>
                    <a:pt x="176" y="242"/>
                    <a:pt x="176" y="166"/>
                    <a:pt x="180" y="86"/>
                  </a:cubicBezTo>
                  <a:cubicBezTo>
                    <a:pt x="183" y="41"/>
                    <a:pt x="138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4457870" y="4956055"/>
              <a:ext cx="16320" cy="41154"/>
            </a:xfrm>
            <a:custGeom>
              <a:avLst/>
              <a:gdLst/>
              <a:ahLst/>
              <a:cxnLst/>
              <a:rect l="l" t="t" r="r" b="b"/>
              <a:pathLst>
                <a:path w="184" h="464" extrusionOk="0">
                  <a:moveTo>
                    <a:pt x="94" y="0"/>
                  </a:moveTo>
                  <a:cubicBezTo>
                    <a:pt x="46" y="0"/>
                    <a:pt x="11" y="39"/>
                    <a:pt x="8" y="87"/>
                  </a:cubicBezTo>
                  <a:cubicBezTo>
                    <a:pt x="4" y="183"/>
                    <a:pt x="4" y="282"/>
                    <a:pt x="1" y="378"/>
                  </a:cubicBezTo>
                  <a:cubicBezTo>
                    <a:pt x="1" y="425"/>
                    <a:pt x="42" y="464"/>
                    <a:pt x="88" y="464"/>
                  </a:cubicBezTo>
                  <a:cubicBezTo>
                    <a:pt x="135" y="464"/>
                    <a:pt x="176" y="425"/>
                    <a:pt x="176" y="378"/>
                  </a:cubicBezTo>
                  <a:cubicBezTo>
                    <a:pt x="176" y="282"/>
                    <a:pt x="180" y="183"/>
                    <a:pt x="183" y="87"/>
                  </a:cubicBezTo>
                  <a:cubicBezTo>
                    <a:pt x="183" y="39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4456805" y="5047324"/>
              <a:ext cx="16231" cy="39469"/>
            </a:xfrm>
            <a:custGeom>
              <a:avLst/>
              <a:gdLst/>
              <a:ahLst/>
              <a:cxnLst/>
              <a:rect l="l" t="t" r="r" b="b"/>
              <a:pathLst>
                <a:path w="183" h="445" extrusionOk="0">
                  <a:moveTo>
                    <a:pt x="93" y="1"/>
                  </a:moveTo>
                  <a:cubicBezTo>
                    <a:pt x="45" y="1"/>
                    <a:pt x="10" y="42"/>
                    <a:pt x="7" y="86"/>
                  </a:cubicBezTo>
                  <a:cubicBezTo>
                    <a:pt x="4" y="179"/>
                    <a:pt x="1" y="269"/>
                    <a:pt x="1" y="358"/>
                  </a:cubicBezTo>
                  <a:cubicBezTo>
                    <a:pt x="1" y="403"/>
                    <a:pt x="39" y="445"/>
                    <a:pt x="86" y="445"/>
                  </a:cubicBezTo>
                  <a:cubicBezTo>
                    <a:pt x="135" y="445"/>
                    <a:pt x="173" y="403"/>
                    <a:pt x="173" y="358"/>
                  </a:cubicBezTo>
                  <a:cubicBezTo>
                    <a:pt x="173" y="269"/>
                    <a:pt x="176" y="179"/>
                    <a:pt x="179" y="86"/>
                  </a:cubicBezTo>
                  <a:cubicBezTo>
                    <a:pt x="182" y="42"/>
                    <a:pt x="138" y="1"/>
                    <a:pt x="9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>
              <a:off x="4453967" y="5136021"/>
              <a:ext cx="17118" cy="41154"/>
            </a:xfrm>
            <a:custGeom>
              <a:avLst/>
              <a:gdLst/>
              <a:ahLst/>
              <a:cxnLst/>
              <a:rect l="l" t="t" r="r" b="b"/>
              <a:pathLst>
                <a:path w="193" h="464" extrusionOk="0">
                  <a:moveTo>
                    <a:pt x="102" y="1"/>
                  </a:moveTo>
                  <a:cubicBezTo>
                    <a:pt x="58" y="1"/>
                    <a:pt x="20" y="42"/>
                    <a:pt x="16" y="90"/>
                  </a:cubicBezTo>
                  <a:cubicBezTo>
                    <a:pt x="16" y="186"/>
                    <a:pt x="10" y="278"/>
                    <a:pt x="3" y="374"/>
                  </a:cubicBezTo>
                  <a:cubicBezTo>
                    <a:pt x="0" y="422"/>
                    <a:pt x="48" y="464"/>
                    <a:pt x="93" y="464"/>
                  </a:cubicBezTo>
                  <a:cubicBezTo>
                    <a:pt x="141" y="464"/>
                    <a:pt x="176" y="422"/>
                    <a:pt x="179" y="374"/>
                  </a:cubicBezTo>
                  <a:cubicBezTo>
                    <a:pt x="186" y="278"/>
                    <a:pt x="189" y="186"/>
                    <a:pt x="192" y="90"/>
                  </a:cubicBezTo>
                  <a:cubicBezTo>
                    <a:pt x="192" y="42"/>
                    <a:pt x="151" y="1"/>
                    <a:pt x="10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4444565" y="5219928"/>
              <a:ext cx="21109" cy="42041"/>
            </a:xfrm>
            <a:custGeom>
              <a:avLst/>
              <a:gdLst/>
              <a:ahLst/>
              <a:cxnLst/>
              <a:rect l="l" t="t" r="r" b="b"/>
              <a:pathLst>
                <a:path w="238" h="474" extrusionOk="0">
                  <a:moveTo>
                    <a:pt x="148" y="0"/>
                  </a:moveTo>
                  <a:cubicBezTo>
                    <a:pt x="100" y="0"/>
                    <a:pt x="65" y="41"/>
                    <a:pt x="62" y="90"/>
                  </a:cubicBezTo>
                  <a:cubicBezTo>
                    <a:pt x="62" y="122"/>
                    <a:pt x="58" y="153"/>
                    <a:pt x="55" y="189"/>
                  </a:cubicBezTo>
                  <a:cubicBezTo>
                    <a:pt x="46" y="246"/>
                    <a:pt x="33" y="307"/>
                    <a:pt x="17" y="364"/>
                  </a:cubicBezTo>
                  <a:cubicBezTo>
                    <a:pt x="1" y="410"/>
                    <a:pt x="30" y="457"/>
                    <a:pt x="74" y="470"/>
                  </a:cubicBezTo>
                  <a:cubicBezTo>
                    <a:pt x="82" y="472"/>
                    <a:pt x="89" y="473"/>
                    <a:pt x="97" y="473"/>
                  </a:cubicBezTo>
                  <a:cubicBezTo>
                    <a:pt x="137" y="473"/>
                    <a:pt x="172" y="447"/>
                    <a:pt x="183" y="410"/>
                  </a:cubicBezTo>
                  <a:cubicBezTo>
                    <a:pt x="211" y="304"/>
                    <a:pt x="231" y="199"/>
                    <a:pt x="234" y="90"/>
                  </a:cubicBezTo>
                  <a:cubicBezTo>
                    <a:pt x="238" y="41"/>
                    <a:pt x="196" y="0"/>
                    <a:pt x="14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4053765" y="4739546"/>
              <a:ext cx="34414" cy="25278"/>
            </a:xfrm>
            <a:custGeom>
              <a:avLst/>
              <a:gdLst/>
              <a:ahLst/>
              <a:cxnLst/>
              <a:rect l="l" t="t" r="r" b="b"/>
              <a:pathLst>
                <a:path w="388" h="285" extrusionOk="0">
                  <a:moveTo>
                    <a:pt x="103" y="0"/>
                  </a:moveTo>
                  <a:cubicBezTo>
                    <a:pt x="74" y="0"/>
                    <a:pt x="45" y="13"/>
                    <a:pt x="26" y="39"/>
                  </a:cubicBezTo>
                  <a:cubicBezTo>
                    <a:pt x="1" y="80"/>
                    <a:pt x="16" y="132"/>
                    <a:pt x="55" y="160"/>
                  </a:cubicBezTo>
                  <a:cubicBezTo>
                    <a:pt x="122" y="208"/>
                    <a:pt x="196" y="247"/>
                    <a:pt x="272" y="278"/>
                  </a:cubicBezTo>
                  <a:cubicBezTo>
                    <a:pt x="281" y="282"/>
                    <a:pt x="290" y="284"/>
                    <a:pt x="300" y="284"/>
                  </a:cubicBezTo>
                  <a:cubicBezTo>
                    <a:pt x="314" y="284"/>
                    <a:pt x="328" y="281"/>
                    <a:pt x="339" y="275"/>
                  </a:cubicBezTo>
                  <a:cubicBezTo>
                    <a:pt x="358" y="262"/>
                    <a:pt x="374" y="247"/>
                    <a:pt x="381" y="224"/>
                  </a:cubicBezTo>
                  <a:cubicBezTo>
                    <a:pt x="387" y="201"/>
                    <a:pt x="384" y="176"/>
                    <a:pt x="374" y="157"/>
                  </a:cubicBezTo>
                  <a:cubicBezTo>
                    <a:pt x="361" y="135"/>
                    <a:pt x="346" y="125"/>
                    <a:pt x="323" y="116"/>
                  </a:cubicBezTo>
                  <a:cubicBezTo>
                    <a:pt x="317" y="112"/>
                    <a:pt x="311" y="109"/>
                    <a:pt x="301" y="106"/>
                  </a:cubicBezTo>
                  <a:cubicBezTo>
                    <a:pt x="246" y="80"/>
                    <a:pt x="196" y="48"/>
                    <a:pt x="147" y="13"/>
                  </a:cubicBezTo>
                  <a:cubicBezTo>
                    <a:pt x="135" y="4"/>
                    <a:pt x="119" y="0"/>
                    <a:pt x="10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9"/>
            <p:cNvSpPr/>
            <p:nvPr/>
          </p:nvSpPr>
          <p:spPr>
            <a:xfrm>
              <a:off x="4115853" y="4767042"/>
              <a:ext cx="37252" cy="22351"/>
            </a:xfrm>
            <a:custGeom>
              <a:avLst/>
              <a:gdLst/>
              <a:ahLst/>
              <a:cxnLst/>
              <a:rect l="l" t="t" r="r" b="b"/>
              <a:pathLst>
                <a:path w="420" h="252" extrusionOk="0">
                  <a:moveTo>
                    <a:pt x="99" y="0"/>
                  </a:moveTo>
                  <a:cubicBezTo>
                    <a:pt x="61" y="0"/>
                    <a:pt x="26" y="26"/>
                    <a:pt x="16" y="61"/>
                  </a:cubicBezTo>
                  <a:cubicBezTo>
                    <a:pt x="0" y="109"/>
                    <a:pt x="29" y="154"/>
                    <a:pt x="74" y="170"/>
                  </a:cubicBezTo>
                  <a:cubicBezTo>
                    <a:pt x="148" y="198"/>
                    <a:pt x="221" y="224"/>
                    <a:pt x="298" y="246"/>
                  </a:cubicBezTo>
                  <a:cubicBezTo>
                    <a:pt x="307" y="250"/>
                    <a:pt x="316" y="251"/>
                    <a:pt x="325" y="251"/>
                  </a:cubicBezTo>
                  <a:cubicBezTo>
                    <a:pt x="361" y="251"/>
                    <a:pt x="396" y="227"/>
                    <a:pt x="406" y="189"/>
                  </a:cubicBezTo>
                  <a:cubicBezTo>
                    <a:pt x="419" y="148"/>
                    <a:pt x="394" y="96"/>
                    <a:pt x="348" y="83"/>
                  </a:cubicBezTo>
                  <a:cubicBezTo>
                    <a:pt x="272" y="58"/>
                    <a:pt x="198" y="33"/>
                    <a:pt x="125" y="6"/>
                  </a:cubicBezTo>
                  <a:cubicBezTo>
                    <a:pt x="115" y="3"/>
                    <a:pt x="106" y="0"/>
                    <a:pt x="9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9"/>
            <p:cNvSpPr/>
            <p:nvPr/>
          </p:nvSpPr>
          <p:spPr>
            <a:xfrm>
              <a:off x="4186102" y="4786023"/>
              <a:ext cx="39558" cy="20932"/>
            </a:xfrm>
            <a:custGeom>
              <a:avLst/>
              <a:gdLst/>
              <a:ahLst/>
              <a:cxnLst/>
              <a:rect l="l" t="t" r="r" b="b"/>
              <a:pathLst>
                <a:path w="446" h="236" extrusionOk="0">
                  <a:moveTo>
                    <a:pt x="96" y="0"/>
                  </a:moveTo>
                  <a:cubicBezTo>
                    <a:pt x="62" y="0"/>
                    <a:pt x="27" y="26"/>
                    <a:pt x="14" y="61"/>
                  </a:cubicBezTo>
                  <a:cubicBezTo>
                    <a:pt x="1" y="106"/>
                    <a:pt x="27" y="157"/>
                    <a:pt x="71" y="170"/>
                  </a:cubicBezTo>
                  <a:cubicBezTo>
                    <a:pt x="154" y="195"/>
                    <a:pt x="241" y="214"/>
                    <a:pt x="330" y="233"/>
                  </a:cubicBezTo>
                  <a:cubicBezTo>
                    <a:pt x="338" y="235"/>
                    <a:pt x="347" y="235"/>
                    <a:pt x="355" y="235"/>
                  </a:cubicBezTo>
                  <a:cubicBezTo>
                    <a:pt x="368" y="235"/>
                    <a:pt x="382" y="233"/>
                    <a:pt x="394" y="227"/>
                  </a:cubicBezTo>
                  <a:cubicBezTo>
                    <a:pt x="416" y="214"/>
                    <a:pt x="429" y="198"/>
                    <a:pt x="438" y="176"/>
                  </a:cubicBezTo>
                  <a:cubicBezTo>
                    <a:pt x="445" y="154"/>
                    <a:pt x="441" y="128"/>
                    <a:pt x="432" y="109"/>
                  </a:cubicBezTo>
                  <a:cubicBezTo>
                    <a:pt x="422" y="90"/>
                    <a:pt x="400" y="71"/>
                    <a:pt x="381" y="68"/>
                  </a:cubicBezTo>
                  <a:cubicBezTo>
                    <a:pt x="295" y="52"/>
                    <a:pt x="208" y="29"/>
                    <a:pt x="122" y="6"/>
                  </a:cubicBezTo>
                  <a:cubicBezTo>
                    <a:pt x="112" y="3"/>
                    <a:pt x="106" y="0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9"/>
            <p:cNvSpPr/>
            <p:nvPr/>
          </p:nvSpPr>
          <p:spPr>
            <a:xfrm>
              <a:off x="4257237" y="4795425"/>
              <a:ext cx="38139" cy="18803"/>
            </a:xfrm>
            <a:custGeom>
              <a:avLst/>
              <a:gdLst/>
              <a:ahLst/>
              <a:cxnLst/>
              <a:rect l="l" t="t" r="r" b="b"/>
              <a:pathLst>
                <a:path w="430" h="212" extrusionOk="0">
                  <a:moveTo>
                    <a:pt x="93" y="0"/>
                  </a:moveTo>
                  <a:cubicBezTo>
                    <a:pt x="80" y="0"/>
                    <a:pt x="68" y="3"/>
                    <a:pt x="55" y="9"/>
                  </a:cubicBezTo>
                  <a:cubicBezTo>
                    <a:pt x="36" y="19"/>
                    <a:pt x="20" y="38"/>
                    <a:pt x="14" y="61"/>
                  </a:cubicBezTo>
                  <a:cubicBezTo>
                    <a:pt x="1" y="102"/>
                    <a:pt x="23" y="160"/>
                    <a:pt x="71" y="169"/>
                  </a:cubicBezTo>
                  <a:cubicBezTo>
                    <a:pt x="157" y="188"/>
                    <a:pt x="247" y="201"/>
                    <a:pt x="340" y="211"/>
                  </a:cubicBezTo>
                  <a:cubicBezTo>
                    <a:pt x="341" y="211"/>
                    <a:pt x="343" y="211"/>
                    <a:pt x="344" y="211"/>
                  </a:cubicBezTo>
                  <a:cubicBezTo>
                    <a:pt x="387" y="211"/>
                    <a:pt x="426" y="171"/>
                    <a:pt x="429" y="127"/>
                  </a:cubicBezTo>
                  <a:cubicBezTo>
                    <a:pt x="429" y="77"/>
                    <a:pt x="391" y="41"/>
                    <a:pt x="343" y="38"/>
                  </a:cubicBezTo>
                  <a:cubicBezTo>
                    <a:pt x="298" y="32"/>
                    <a:pt x="251" y="26"/>
                    <a:pt x="206" y="21"/>
                  </a:cubicBezTo>
                  <a:lnTo>
                    <a:pt x="206" y="21"/>
                  </a:lnTo>
                  <a:cubicBezTo>
                    <a:pt x="207" y="21"/>
                    <a:pt x="208" y="22"/>
                    <a:pt x="208" y="22"/>
                  </a:cubicBezTo>
                  <a:cubicBezTo>
                    <a:pt x="204" y="21"/>
                    <a:pt x="200" y="20"/>
                    <a:pt x="196" y="19"/>
                  </a:cubicBezTo>
                  <a:lnTo>
                    <a:pt x="196" y="19"/>
                  </a:lnTo>
                  <a:cubicBezTo>
                    <a:pt x="199" y="20"/>
                    <a:pt x="202" y="20"/>
                    <a:pt x="206" y="21"/>
                  </a:cubicBezTo>
                  <a:lnTo>
                    <a:pt x="206" y="21"/>
                  </a:lnTo>
                  <a:cubicBezTo>
                    <a:pt x="203" y="19"/>
                    <a:pt x="198" y="19"/>
                    <a:pt x="196" y="19"/>
                  </a:cubicBezTo>
                  <a:lnTo>
                    <a:pt x="196" y="19"/>
                  </a:lnTo>
                  <a:cubicBezTo>
                    <a:pt x="196" y="19"/>
                    <a:pt x="196" y="19"/>
                    <a:pt x="196" y="19"/>
                  </a:cubicBezTo>
                  <a:lnTo>
                    <a:pt x="196" y="19"/>
                  </a:lnTo>
                  <a:cubicBezTo>
                    <a:pt x="196" y="19"/>
                    <a:pt x="196" y="19"/>
                    <a:pt x="195" y="19"/>
                  </a:cubicBezTo>
                  <a:cubicBezTo>
                    <a:pt x="195" y="19"/>
                    <a:pt x="196" y="19"/>
                    <a:pt x="196" y="19"/>
                  </a:cubicBezTo>
                  <a:lnTo>
                    <a:pt x="196" y="19"/>
                  </a:lnTo>
                  <a:cubicBezTo>
                    <a:pt x="171" y="14"/>
                    <a:pt x="147" y="8"/>
                    <a:pt x="123" y="3"/>
                  </a:cubicBezTo>
                  <a:cubicBezTo>
                    <a:pt x="113" y="3"/>
                    <a:pt x="103" y="0"/>
                    <a:pt x="93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4321365" y="4801013"/>
              <a:ext cx="36276" cy="17118"/>
            </a:xfrm>
            <a:custGeom>
              <a:avLst/>
              <a:gdLst/>
              <a:ahLst/>
              <a:cxnLst/>
              <a:rect l="l" t="t" r="r" b="b"/>
              <a:pathLst>
                <a:path w="409" h="193" extrusionOk="0">
                  <a:moveTo>
                    <a:pt x="86" y="1"/>
                  </a:moveTo>
                  <a:cubicBezTo>
                    <a:pt x="74" y="1"/>
                    <a:pt x="61" y="4"/>
                    <a:pt x="48" y="10"/>
                  </a:cubicBezTo>
                  <a:cubicBezTo>
                    <a:pt x="28" y="20"/>
                    <a:pt x="13" y="39"/>
                    <a:pt x="6" y="61"/>
                  </a:cubicBezTo>
                  <a:cubicBezTo>
                    <a:pt x="0" y="84"/>
                    <a:pt x="3" y="106"/>
                    <a:pt x="13" y="129"/>
                  </a:cubicBezTo>
                  <a:cubicBezTo>
                    <a:pt x="22" y="144"/>
                    <a:pt x="41" y="167"/>
                    <a:pt x="64" y="170"/>
                  </a:cubicBezTo>
                  <a:cubicBezTo>
                    <a:pt x="150" y="186"/>
                    <a:pt x="233" y="192"/>
                    <a:pt x="320" y="192"/>
                  </a:cubicBezTo>
                  <a:cubicBezTo>
                    <a:pt x="364" y="189"/>
                    <a:pt x="406" y="157"/>
                    <a:pt x="409" y="106"/>
                  </a:cubicBezTo>
                  <a:cubicBezTo>
                    <a:pt x="409" y="61"/>
                    <a:pt x="370" y="17"/>
                    <a:pt x="323" y="17"/>
                  </a:cubicBezTo>
                  <a:cubicBezTo>
                    <a:pt x="306" y="18"/>
                    <a:pt x="290" y="18"/>
                    <a:pt x="274" y="18"/>
                  </a:cubicBezTo>
                  <a:cubicBezTo>
                    <a:pt x="220" y="18"/>
                    <a:pt x="166" y="14"/>
                    <a:pt x="115" y="4"/>
                  </a:cubicBezTo>
                  <a:cubicBezTo>
                    <a:pt x="105" y="4"/>
                    <a:pt x="96" y="1"/>
                    <a:pt x="8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4392234" y="4799594"/>
              <a:ext cx="36542" cy="17118"/>
            </a:xfrm>
            <a:custGeom>
              <a:avLst/>
              <a:gdLst/>
              <a:ahLst/>
              <a:cxnLst/>
              <a:rect l="l" t="t" r="r" b="b"/>
              <a:pathLst>
                <a:path w="412" h="193" extrusionOk="0">
                  <a:moveTo>
                    <a:pt x="297" y="1"/>
                  </a:moveTo>
                  <a:cubicBezTo>
                    <a:pt x="265" y="7"/>
                    <a:pt x="236" y="14"/>
                    <a:pt x="204" y="17"/>
                  </a:cubicBezTo>
                  <a:cubicBezTo>
                    <a:pt x="166" y="20"/>
                    <a:pt x="127" y="20"/>
                    <a:pt x="89" y="20"/>
                  </a:cubicBezTo>
                  <a:cubicBezTo>
                    <a:pt x="45" y="20"/>
                    <a:pt x="3" y="55"/>
                    <a:pt x="3" y="103"/>
                  </a:cubicBezTo>
                  <a:cubicBezTo>
                    <a:pt x="0" y="151"/>
                    <a:pt x="38" y="192"/>
                    <a:pt x="86" y="192"/>
                  </a:cubicBezTo>
                  <a:cubicBezTo>
                    <a:pt x="97" y="193"/>
                    <a:pt x="107" y="193"/>
                    <a:pt x="118" y="193"/>
                  </a:cubicBezTo>
                  <a:cubicBezTo>
                    <a:pt x="191" y="193"/>
                    <a:pt x="266" y="184"/>
                    <a:pt x="338" y="170"/>
                  </a:cubicBezTo>
                  <a:cubicBezTo>
                    <a:pt x="384" y="160"/>
                    <a:pt x="412" y="113"/>
                    <a:pt x="403" y="68"/>
                  </a:cubicBezTo>
                  <a:cubicBezTo>
                    <a:pt x="393" y="26"/>
                    <a:pt x="357" y="1"/>
                    <a:pt x="3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3528678" y="1910564"/>
              <a:ext cx="1321556" cy="1390472"/>
            </a:xfrm>
            <a:custGeom>
              <a:avLst/>
              <a:gdLst/>
              <a:ahLst/>
              <a:cxnLst/>
              <a:rect l="l" t="t" r="r" b="b"/>
              <a:pathLst>
                <a:path w="14900" h="15677" extrusionOk="0">
                  <a:moveTo>
                    <a:pt x="9413" y="0"/>
                  </a:moveTo>
                  <a:cubicBezTo>
                    <a:pt x="9052" y="0"/>
                    <a:pt x="8672" y="29"/>
                    <a:pt x="8282" y="87"/>
                  </a:cubicBezTo>
                  <a:cubicBezTo>
                    <a:pt x="7905" y="144"/>
                    <a:pt x="7534" y="224"/>
                    <a:pt x="7176" y="332"/>
                  </a:cubicBezTo>
                  <a:cubicBezTo>
                    <a:pt x="6528" y="528"/>
                    <a:pt x="5921" y="812"/>
                    <a:pt x="5374" y="1183"/>
                  </a:cubicBezTo>
                  <a:cubicBezTo>
                    <a:pt x="4802" y="1569"/>
                    <a:pt x="4339" y="2029"/>
                    <a:pt x="3994" y="2547"/>
                  </a:cubicBezTo>
                  <a:cubicBezTo>
                    <a:pt x="3815" y="2822"/>
                    <a:pt x="3671" y="3112"/>
                    <a:pt x="3566" y="3410"/>
                  </a:cubicBezTo>
                  <a:cubicBezTo>
                    <a:pt x="3457" y="3723"/>
                    <a:pt x="3390" y="4048"/>
                    <a:pt x="3367" y="4384"/>
                  </a:cubicBezTo>
                  <a:cubicBezTo>
                    <a:pt x="3348" y="4653"/>
                    <a:pt x="3358" y="4921"/>
                    <a:pt x="3393" y="5177"/>
                  </a:cubicBezTo>
                  <a:cubicBezTo>
                    <a:pt x="3432" y="5432"/>
                    <a:pt x="3492" y="5688"/>
                    <a:pt x="3553" y="5934"/>
                  </a:cubicBezTo>
                  <a:lnTo>
                    <a:pt x="3582" y="6052"/>
                  </a:lnTo>
                  <a:cubicBezTo>
                    <a:pt x="3687" y="6490"/>
                    <a:pt x="3770" y="6886"/>
                    <a:pt x="3764" y="7298"/>
                  </a:cubicBezTo>
                  <a:lnTo>
                    <a:pt x="3764" y="7292"/>
                  </a:lnTo>
                  <a:lnTo>
                    <a:pt x="3764" y="7285"/>
                  </a:lnTo>
                  <a:cubicBezTo>
                    <a:pt x="3758" y="7452"/>
                    <a:pt x="3732" y="7624"/>
                    <a:pt x="3687" y="7787"/>
                  </a:cubicBezTo>
                  <a:cubicBezTo>
                    <a:pt x="3643" y="7924"/>
                    <a:pt x="3582" y="8062"/>
                    <a:pt x="3505" y="8193"/>
                  </a:cubicBezTo>
                  <a:lnTo>
                    <a:pt x="3495" y="8212"/>
                  </a:lnTo>
                  <a:cubicBezTo>
                    <a:pt x="3441" y="8292"/>
                    <a:pt x="3387" y="8362"/>
                    <a:pt x="3329" y="8420"/>
                  </a:cubicBezTo>
                  <a:cubicBezTo>
                    <a:pt x="3288" y="8458"/>
                    <a:pt x="3246" y="8490"/>
                    <a:pt x="3202" y="8519"/>
                  </a:cubicBezTo>
                  <a:cubicBezTo>
                    <a:pt x="3160" y="8538"/>
                    <a:pt x="3118" y="8554"/>
                    <a:pt x="3077" y="8567"/>
                  </a:cubicBezTo>
                  <a:cubicBezTo>
                    <a:pt x="3032" y="8576"/>
                    <a:pt x="2984" y="8580"/>
                    <a:pt x="2936" y="8580"/>
                  </a:cubicBezTo>
                  <a:cubicBezTo>
                    <a:pt x="2854" y="8576"/>
                    <a:pt x="2764" y="8561"/>
                    <a:pt x="2658" y="8532"/>
                  </a:cubicBezTo>
                  <a:cubicBezTo>
                    <a:pt x="2550" y="8496"/>
                    <a:pt x="2444" y="8458"/>
                    <a:pt x="2339" y="8417"/>
                  </a:cubicBezTo>
                  <a:lnTo>
                    <a:pt x="2310" y="8407"/>
                  </a:lnTo>
                  <a:cubicBezTo>
                    <a:pt x="2195" y="8362"/>
                    <a:pt x="2058" y="8315"/>
                    <a:pt x="1914" y="8276"/>
                  </a:cubicBezTo>
                  <a:cubicBezTo>
                    <a:pt x="1770" y="8235"/>
                    <a:pt x="1627" y="8216"/>
                    <a:pt x="1492" y="8216"/>
                  </a:cubicBezTo>
                  <a:cubicBezTo>
                    <a:pt x="1435" y="8216"/>
                    <a:pt x="1377" y="8219"/>
                    <a:pt x="1320" y="8228"/>
                  </a:cubicBezTo>
                  <a:cubicBezTo>
                    <a:pt x="1160" y="8247"/>
                    <a:pt x="1003" y="8301"/>
                    <a:pt x="856" y="8391"/>
                  </a:cubicBezTo>
                  <a:cubicBezTo>
                    <a:pt x="732" y="8465"/>
                    <a:pt x="610" y="8570"/>
                    <a:pt x="499" y="8704"/>
                  </a:cubicBezTo>
                  <a:cubicBezTo>
                    <a:pt x="400" y="8829"/>
                    <a:pt x="313" y="8976"/>
                    <a:pt x="239" y="9142"/>
                  </a:cubicBezTo>
                  <a:cubicBezTo>
                    <a:pt x="170" y="9298"/>
                    <a:pt x="115" y="9471"/>
                    <a:pt x="74" y="9666"/>
                  </a:cubicBezTo>
                  <a:cubicBezTo>
                    <a:pt x="35" y="9845"/>
                    <a:pt x="12" y="10033"/>
                    <a:pt x="6" y="10232"/>
                  </a:cubicBezTo>
                  <a:cubicBezTo>
                    <a:pt x="0" y="10433"/>
                    <a:pt x="9" y="10634"/>
                    <a:pt x="35" y="10829"/>
                  </a:cubicBezTo>
                  <a:cubicBezTo>
                    <a:pt x="61" y="11021"/>
                    <a:pt x="105" y="11216"/>
                    <a:pt x="166" y="11407"/>
                  </a:cubicBezTo>
                  <a:cubicBezTo>
                    <a:pt x="220" y="11586"/>
                    <a:pt x="300" y="11765"/>
                    <a:pt x="396" y="11935"/>
                  </a:cubicBezTo>
                  <a:cubicBezTo>
                    <a:pt x="485" y="12094"/>
                    <a:pt x="597" y="12245"/>
                    <a:pt x="726" y="12379"/>
                  </a:cubicBezTo>
                  <a:cubicBezTo>
                    <a:pt x="850" y="12503"/>
                    <a:pt x="997" y="12612"/>
                    <a:pt x="1160" y="12698"/>
                  </a:cubicBezTo>
                  <a:cubicBezTo>
                    <a:pt x="1351" y="12798"/>
                    <a:pt x="1575" y="12858"/>
                    <a:pt x="1808" y="12874"/>
                  </a:cubicBezTo>
                  <a:cubicBezTo>
                    <a:pt x="1850" y="12877"/>
                    <a:pt x="1888" y="12877"/>
                    <a:pt x="1929" y="12877"/>
                  </a:cubicBezTo>
                  <a:cubicBezTo>
                    <a:pt x="2016" y="12877"/>
                    <a:pt x="2102" y="12874"/>
                    <a:pt x="2192" y="12861"/>
                  </a:cubicBezTo>
                  <a:cubicBezTo>
                    <a:pt x="2288" y="12848"/>
                    <a:pt x="2390" y="12826"/>
                    <a:pt x="2498" y="12794"/>
                  </a:cubicBezTo>
                  <a:cubicBezTo>
                    <a:pt x="2572" y="12772"/>
                    <a:pt x="2652" y="12743"/>
                    <a:pt x="2739" y="12708"/>
                  </a:cubicBezTo>
                  <a:lnTo>
                    <a:pt x="2739" y="12708"/>
                  </a:lnTo>
                  <a:cubicBezTo>
                    <a:pt x="2696" y="12900"/>
                    <a:pt x="2674" y="13088"/>
                    <a:pt x="2677" y="13270"/>
                  </a:cubicBezTo>
                  <a:cubicBezTo>
                    <a:pt x="2681" y="13395"/>
                    <a:pt x="2690" y="13522"/>
                    <a:pt x="2712" y="13641"/>
                  </a:cubicBezTo>
                  <a:cubicBezTo>
                    <a:pt x="2732" y="13752"/>
                    <a:pt x="2764" y="13871"/>
                    <a:pt x="2802" y="13989"/>
                  </a:cubicBezTo>
                  <a:cubicBezTo>
                    <a:pt x="2949" y="14408"/>
                    <a:pt x="3243" y="14801"/>
                    <a:pt x="3636" y="15091"/>
                  </a:cubicBezTo>
                  <a:cubicBezTo>
                    <a:pt x="4016" y="15376"/>
                    <a:pt x="4492" y="15564"/>
                    <a:pt x="5010" y="15641"/>
                  </a:cubicBezTo>
                  <a:cubicBezTo>
                    <a:pt x="5166" y="15666"/>
                    <a:pt x="5330" y="15676"/>
                    <a:pt x="5508" y="15676"/>
                  </a:cubicBezTo>
                  <a:cubicBezTo>
                    <a:pt x="5607" y="15676"/>
                    <a:pt x="5706" y="15673"/>
                    <a:pt x="5818" y="15666"/>
                  </a:cubicBezTo>
                  <a:cubicBezTo>
                    <a:pt x="6090" y="15650"/>
                    <a:pt x="6371" y="15612"/>
                    <a:pt x="6649" y="15558"/>
                  </a:cubicBezTo>
                  <a:cubicBezTo>
                    <a:pt x="7777" y="15331"/>
                    <a:pt x="8831" y="14804"/>
                    <a:pt x="9621" y="14066"/>
                  </a:cubicBezTo>
                  <a:cubicBezTo>
                    <a:pt x="9918" y="13788"/>
                    <a:pt x="10177" y="13481"/>
                    <a:pt x="10394" y="13152"/>
                  </a:cubicBezTo>
                  <a:cubicBezTo>
                    <a:pt x="10503" y="12985"/>
                    <a:pt x="10602" y="12807"/>
                    <a:pt x="10691" y="12625"/>
                  </a:cubicBezTo>
                  <a:cubicBezTo>
                    <a:pt x="10791" y="12423"/>
                    <a:pt x="10870" y="12209"/>
                    <a:pt x="10947" y="12005"/>
                  </a:cubicBezTo>
                  <a:lnTo>
                    <a:pt x="10953" y="11989"/>
                  </a:lnTo>
                  <a:cubicBezTo>
                    <a:pt x="10963" y="11979"/>
                    <a:pt x="10972" y="11966"/>
                    <a:pt x="10975" y="11954"/>
                  </a:cubicBezTo>
                  <a:cubicBezTo>
                    <a:pt x="11100" y="11509"/>
                    <a:pt x="11270" y="11030"/>
                    <a:pt x="11493" y="10497"/>
                  </a:cubicBezTo>
                  <a:cubicBezTo>
                    <a:pt x="11580" y="10282"/>
                    <a:pt x="11679" y="10059"/>
                    <a:pt x="11800" y="9791"/>
                  </a:cubicBezTo>
                  <a:cubicBezTo>
                    <a:pt x="11870" y="9634"/>
                    <a:pt x="11941" y="9490"/>
                    <a:pt x="12014" y="9353"/>
                  </a:cubicBezTo>
                  <a:cubicBezTo>
                    <a:pt x="12244" y="8931"/>
                    <a:pt x="12516" y="8522"/>
                    <a:pt x="12752" y="8177"/>
                  </a:cubicBezTo>
                  <a:cubicBezTo>
                    <a:pt x="12838" y="8046"/>
                    <a:pt x="12928" y="7915"/>
                    <a:pt x="13017" y="7784"/>
                  </a:cubicBezTo>
                  <a:cubicBezTo>
                    <a:pt x="13215" y="7493"/>
                    <a:pt x="13417" y="7196"/>
                    <a:pt x="13609" y="6899"/>
                  </a:cubicBezTo>
                  <a:cubicBezTo>
                    <a:pt x="13938" y="6394"/>
                    <a:pt x="14177" y="5969"/>
                    <a:pt x="14372" y="5566"/>
                  </a:cubicBezTo>
                  <a:cubicBezTo>
                    <a:pt x="14602" y="5084"/>
                    <a:pt x="14749" y="4643"/>
                    <a:pt x="14820" y="4215"/>
                  </a:cubicBezTo>
                  <a:cubicBezTo>
                    <a:pt x="14899" y="3752"/>
                    <a:pt x="14874" y="3292"/>
                    <a:pt x="14746" y="2879"/>
                  </a:cubicBezTo>
                  <a:cubicBezTo>
                    <a:pt x="14675" y="2652"/>
                    <a:pt x="14576" y="2435"/>
                    <a:pt x="14448" y="2227"/>
                  </a:cubicBezTo>
                  <a:cubicBezTo>
                    <a:pt x="14311" y="2007"/>
                    <a:pt x="14142" y="1793"/>
                    <a:pt x="13941" y="1591"/>
                  </a:cubicBezTo>
                  <a:cubicBezTo>
                    <a:pt x="13922" y="1569"/>
                    <a:pt x="13899" y="1550"/>
                    <a:pt x="13880" y="1531"/>
                  </a:cubicBezTo>
                  <a:cubicBezTo>
                    <a:pt x="13864" y="1515"/>
                    <a:pt x="13848" y="1502"/>
                    <a:pt x="13829" y="1499"/>
                  </a:cubicBezTo>
                  <a:cubicBezTo>
                    <a:pt x="13190" y="1016"/>
                    <a:pt x="12503" y="646"/>
                    <a:pt x="11784" y="394"/>
                  </a:cubicBezTo>
                  <a:cubicBezTo>
                    <a:pt x="11423" y="269"/>
                    <a:pt x="11043" y="170"/>
                    <a:pt x="10652" y="102"/>
                  </a:cubicBezTo>
                  <a:cubicBezTo>
                    <a:pt x="10285" y="39"/>
                    <a:pt x="9893" y="6"/>
                    <a:pt x="9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3878234" y="2769503"/>
              <a:ext cx="591330" cy="424051"/>
            </a:xfrm>
            <a:custGeom>
              <a:avLst/>
              <a:gdLst/>
              <a:ahLst/>
              <a:cxnLst/>
              <a:rect l="l" t="t" r="r" b="b"/>
              <a:pathLst>
                <a:path w="6667" h="4781" extrusionOk="0">
                  <a:moveTo>
                    <a:pt x="4580" y="2838"/>
                  </a:moveTo>
                  <a:cubicBezTo>
                    <a:pt x="4577" y="2843"/>
                    <a:pt x="4574" y="2847"/>
                    <a:pt x="4571" y="2851"/>
                  </a:cubicBezTo>
                  <a:lnTo>
                    <a:pt x="4571" y="2851"/>
                  </a:lnTo>
                  <a:cubicBezTo>
                    <a:pt x="4574" y="2847"/>
                    <a:pt x="4577" y="2843"/>
                    <a:pt x="4580" y="2838"/>
                  </a:cubicBezTo>
                  <a:close/>
                  <a:moveTo>
                    <a:pt x="3645" y="3884"/>
                  </a:moveTo>
                  <a:lnTo>
                    <a:pt x="3645" y="3884"/>
                  </a:lnTo>
                  <a:cubicBezTo>
                    <a:pt x="3642" y="3886"/>
                    <a:pt x="3640" y="3888"/>
                    <a:pt x="3638" y="3890"/>
                  </a:cubicBezTo>
                  <a:cubicBezTo>
                    <a:pt x="3640" y="3888"/>
                    <a:pt x="3642" y="3886"/>
                    <a:pt x="3645" y="3884"/>
                  </a:cubicBezTo>
                  <a:close/>
                  <a:moveTo>
                    <a:pt x="6485" y="1"/>
                  </a:moveTo>
                  <a:cubicBezTo>
                    <a:pt x="6443" y="4"/>
                    <a:pt x="6392" y="23"/>
                    <a:pt x="6366" y="58"/>
                  </a:cubicBezTo>
                  <a:cubicBezTo>
                    <a:pt x="6332" y="107"/>
                    <a:pt x="6290" y="151"/>
                    <a:pt x="6251" y="200"/>
                  </a:cubicBezTo>
                  <a:cubicBezTo>
                    <a:pt x="6210" y="253"/>
                    <a:pt x="6169" y="311"/>
                    <a:pt x="6127" y="368"/>
                  </a:cubicBezTo>
                  <a:cubicBezTo>
                    <a:pt x="6037" y="490"/>
                    <a:pt x="5952" y="614"/>
                    <a:pt x="5868" y="739"/>
                  </a:cubicBezTo>
                  <a:cubicBezTo>
                    <a:pt x="5715" y="973"/>
                    <a:pt x="5571" y="1209"/>
                    <a:pt x="5431" y="1446"/>
                  </a:cubicBezTo>
                  <a:cubicBezTo>
                    <a:pt x="5146" y="1925"/>
                    <a:pt x="4875" y="2413"/>
                    <a:pt x="4558" y="2874"/>
                  </a:cubicBezTo>
                  <a:cubicBezTo>
                    <a:pt x="4562" y="2865"/>
                    <a:pt x="4566" y="2858"/>
                    <a:pt x="4571" y="2851"/>
                  </a:cubicBezTo>
                  <a:lnTo>
                    <a:pt x="4571" y="2851"/>
                  </a:lnTo>
                  <a:cubicBezTo>
                    <a:pt x="4304" y="3231"/>
                    <a:pt x="3999" y="3585"/>
                    <a:pt x="3645" y="3884"/>
                  </a:cubicBezTo>
                  <a:lnTo>
                    <a:pt x="3645" y="3884"/>
                  </a:lnTo>
                  <a:cubicBezTo>
                    <a:pt x="3649" y="3881"/>
                    <a:pt x="3653" y="3878"/>
                    <a:pt x="3657" y="3874"/>
                  </a:cubicBezTo>
                  <a:lnTo>
                    <a:pt x="3657" y="3874"/>
                  </a:lnTo>
                  <a:cubicBezTo>
                    <a:pt x="3651" y="3880"/>
                    <a:pt x="3644" y="3887"/>
                    <a:pt x="3638" y="3890"/>
                  </a:cubicBezTo>
                  <a:cubicBezTo>
                    <a:pt x="3421" y="4068"/>
                    <a:pt x="3188" y="4226"/>
                    <a:pt x="2932" y="4344"/>
                  </a:cubicBezTo>
                  <a:cubicBezTo>
                    <a:pt x="2794" y="4407"/>
                    <a:pt x="2657" y="4462"/>
                    <a:pt x="2513" y="4506"/>
                  </a:cubicBezTo>
                  <a:cubicBezTo>
                    <a:pt x="2366" y="4555"/>
                    <a:pt x="2213" y="4590"/>
                    <a:pt x="2060" y="4615"/>
                  </a:cubicBezTo>
                  <a:cubicBezTo>
                    <a:pt x="1918" y="4639"/>
                    <a:pt x="1773" y="4651"/>
                    <a:pt x="1628" y="4651"/>
                  </a:cubicBezTo>
                  <a:cubicBezTo>
                    <a:pt x="1561" y="4651"/>
                    <a:pt x="1494" y="4649"/>
                    <a:pt x="1427" y="4643"/>
                  </a:cubicBezTo>
                  <a:lnTo>
                    <a:pt x="1430" y="4643"/>
                  </a:lnTo>
                  <a:cubicBezTo>
                    <a:pt x="1261" y="4631"/>
                    <a:pt x="1094" y="4602"/>
                    <a:pt x="935" y="4545"/>
                  </a:cubicBezTo>
                  <a:lnTo>
                    <a:pt x="935" y="4545"/>
                  </a:lnTo>
                  <a:lnTo>
                    <a:pt x="938" y="4548"/>
                  </a:lnTo>
                  <a:cubicBezTo>
                    <a:pt x="817" y="4503"/>
                    <a:pt x="702" y="4446"/>
                    <a:pt x="596" y="4372"/>
                  </a:cubicBezTo>
                  <a:cubicBezTo>
                    <a:pt x="500" y="4305"/>
                    <a:pt x="411" y="4226"/>
                    <a:pt x="334" y="4136"/>
                  </a:cubicBezTo>
                  <a:cubicBezTo>
                    <a:pt x="251" y="4034"/>
                    <a:pt x="181" y="3922"/>
                    <a:pt x="123" y="3800"/>
                  </a:cubicBezTo>
                  <a:lnTo>
                    <a:pt x="123" y="3804"/>
                  </a:lnTo>
                  <a:cubicBezTo>
                    <a:pt x="123" y="3800"/>
                    <a:pt x="123" y="3797"/>
                    <a:pt x="120" y="3797"/>
                  </a:cubicBezTo>
                  <a:cubicBezTo>
                    <a:pt x="101" y="3746"/>
                    <a:pt x="78" y="3695"/>
                    <a:pt x="63" y="3644"/>
                  </a:cubicBezTo>
                  <a:cubicBezTo>
                    <a:pt x="58" y="3630"/>
                    <a:pt x="46" y="3624"/>
                    <a:pt x="35" y="3624"/>
                  </a:cubicBezTo>
                  <a:cubicBezTo>
                    <a:pt x="18" y="3624"/>
                    <a:pt x="0" y="3638"/>
                    <a:pt x="8" y="3660"/>
                  </a:cubicBezTo>
                  <a:cubicBezTo>
                    <a:pt x="78" y="3867"/>
                    <a:pt x="181" y="4062"/>
                    <a:pt x="324" y="4229"/>
                  </a:cubicBezTo>
                  <a:cubicBezTo>
                    <a:pt x="455" y="4379"/>
                    <a:pt x="619" y="4497"/>
                    <a:pt x="797" y="4586"/>
                  </a:cubicBezTo>
                  <a:cubicBezTo>
                    <a:pt x="979" y="4673"/>
                    <a:pt x="1178" y="4730"/>
                    <a:pt x="1379" y="4759"/>
                  </a:cubicBezTo>
                  <a:cubicBezTo>
                    <a:pt x="1488" y="4774"/>
                    <a:pt x="1600" y="4780"/>
                    <a:pt x="1711" y="4780"/>
                  </a:cubicBezTo>
                  <a:cubicBezTo>
                    <a:pt x="1814" y="4780"/>
                    <a:pt x="1917" y="4775"/>
                    <a:pt x="2018" y="4765"/>
                  </a:cubicBezTo>
                  <a:cubicBezTo>
                    <a:pt x="2238" y="4746"/>
                    <a:pt x="2452" y="4701"/>
                    <a:pt x="2666" y="4643"/>
                  </a:cubicBezTo>
                  <a:cubicBezTo>
                    <a:pt x="2874" y="4583"/>
                    <a:pt x="3076" y="4503"/>
                    <a:pt x="3271" y="4410"/>
                  </a:cubicBezTo>
                  <a:cubicBezTo>
                    <a:pt x="3360" y="4369"/>
                    <a:pt x="3446" y="4321"/>
                    <a:pt x="3529" y="4267"/>
                  </a:cubicBezTo>
                  <a:cubicBezTo>
                    <a:pt x="3641" y="4199"/>
                    <a:pt x="3744" y="4123"/>
                    <a:pt x="3846" y="4040"/>
                  </a:cubicBezTo>
                  <a:cubicBezTo>
                    <a:pt x="4079" y="3854"/>
                    <a:pt x="4296" y="3647"/>
                    <a:pt x="4494" y="3423"/>
                  </a:cubicBezTo>
                  <a:cubicBezTo>
                    <a:pt x="4871" y="2992"/>
                    <a:pt x="5191" y="2519"/>
                    <a:pt x="5494" y="2033"/>
                  </a:cubicBezTo>
                  <a:cubicBezTo>
                    <a:pt x="5645" y="1794"/>
                    <a:pt x="5788" y="1551"/>
                    <a:pt x="5935" y="1308"/>
                  </a:cubicBezTo>
                  <a:cubicBezTo>
                    <a:pt x="6083" y="1075"/>
                    <a:pt x="6229" y="841"/>
                    <a:pt x="6386" y="614"/>
                  </a:cubicBezTo>
                  <a:cubicBezTo>
                    <a:pt x="6424" y="560"/>
                    <a:pt x="6462" y="506"/>
                    <a:pt x="6501" y="452"/>
                  </a:cubicBezTo>
                  <a:cubicBezTo>
                    <a:pt x="6539" y="400"/>
                    <a:pt x="6581" y="346"/>
                    <a:pt x="6616" y="292"/>
                  </a:cubicBezTo>
                  <a:lnTo>
                    <a:pt x="6616" y="295"/>
                  </a:lnTo>
                  <a:cubicBezTo>
                    <a:pt x="6616" y="295"/>
                    <a:pt x="6619" y="292"/>
                    <a:pt x="6619" y="288"/>
                  </a:cubicBezTo>
                  <a:cubicBezTo>
                    <a:pt x="6629" y="279"/>
                    <a:pt x="6639" y="266"/>
                    <a:pt x="6648" y="253"/>
                  </a:cubicBezTo>
                  <a:cubicBezTo>
                    <a:pt x="6661" y="225"/>
                    <a:pt x="6667" y="196"/>
                    <a:pt x="6664" y="167"/>
                  </a:cubicBezTo>
                  <a:cubicBezTo>
                    <a:pt x="6664" y="123"/>
                    <a:pt x="6642" y="78"/>
                    <a:pt x="6609" y="49"/>
                  </a:cubicBezTo>
                  <a:cubicBezTo>
                    <a:pt x="6577" y="17"/>
                    <a:pt x="6536" y="1"/>
                    <a:pt x="649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3893667" y="2020814"/>
              <a:ext cx="836660" cy="659447"/>
            </a:xfrm>
            <a:custGeom>
              <a:avLst/>
              <a:gdLst/>
              <a:ahLst/>
              <a:cxnLst/>
              <a:rect l="l" t="t" r="r" b="b"/>
              <a:pathLst>
                <a:path w="9433" h="7435" extrusionOk="0">
                  <a:moveTo>
                    <a:pt x="5065" y="0"/>
                  </a:moveTo>
                  <a:cubicBezTo>
                    <a:pt x="4678" y="0"/>
                    <a:pt x="4288" y="39"/>
                    <a:pt x="3908" y="112"/>
                  </a:cubicBezTo>
                  <a:cubicBezTo>
                    <a:pt x="3662" y="157"/>
                    <a:pt x="3423" y="220"/>
                    <a:pt x="3182" y="301"/>
                  </a:cubicBezTo>
                  <a:cubicBezTo>
                    <a:pt x="2949" y="378"/>
                    <a:pt x="2726" y="473"/>
                    <a:pt x="2505" y="585"/>
                  </a:cubicBezTo>
                  <a:cubicBezTo>
                    <a:pt x="2081" y="799"/>
                    <a:pt x="1691" y="1090"/>
                    <a:pt x="1365" y="1435"/>
                  </a:cubicBezTo>
                  <a:cubicBezTo>
                    <a:pt x="1026" y="1789"/>
                    <a:pt x="761" y="2214"/>
                    <a:pt x="594" y="2674"/>
                  </a:cubicBezTo>
                  <a:cubicBezTo>
                    <a:pt x="550" y="2796"/>
                    <a:pt x="512" y="2921"/>
                    <a:pt x="483" y="3046"/>
                  </a:cubicBezTo>
                  <a:cubicBezTo>
                    <a:pt x="454" y="3164"/>
                    <a:pt x="438" y="3288"/>
                    <a:pt x="426" y="3410"/>
                  </a:cubicBezTo>
                  <a:cubicBezTo>
                    <a:pt x="400" y="3668"/>
                    <a:pt x="410" y="3934"/>
                    <a:pt x="426" y="4193"/>
                  </a:cubicBezTo>
                  <a:cubicBezTo>
                    <a:pt x="467" y="4806"/>
                    <a:pt x="569" y="5416"/>
                    <a:pt x="541" y="6029"/>
                  </a:cubicBezTo>
                  <a:lnTo>
                    <a:pt x="541" y="6017"/>
                  </a:lnTo>
                  <a:cubicBezTo>
                    <a:pt x="528" y="6253"/>
                    <a:pt x="495" y="6486"/>
                    <a:pt x="422" y="6710"/>
                  </a:cubicBezTo>
                  <a:cubicBezTo>
                    <a:pt x="422" y="6710"/>
                    <a:pt x="423" y="6710"/>
                    <a:pt x="423" y="6709"/>
                  </a:cubicBezTo>
                  <a:lnTo>
                    <a:pt x="423" y="6709"/>
                  </a:lnTo>
                  <a:cubicBezTo>
                    <a:pt x="378" y="6853"/>
                    <a:pt x="315" y="6991"/>
                    <a:pt x="234" y="7116"/>
                  </a:cubicBezTo>
                  <a:cubicBezTo>
                    <a:pt x="169" y="7215"/>
                    <a:pt x="93" y="7305"/>
                    <a:pt x="13" y="7384"/>
                  </a:cubicBezTo>
                  <a:cubicBezTo>
                    <a:pt x="0" y="7397"/>
                    <a:pt x="4" y="7417"/>
                    <a:pt x="16" y="7426"/>
                  </a:cubicBezTo>
                  <a:cubicBezTo>
                    <a:pt x="22" y="7432"/>
                    <a:pt x="28" y="7434"/>
                    <a:pt x="34" y="7434"/>
                  </a:cubicBezTo>
                  <a:cubicBezTo>
                    <a:pt x="42" y="7434"/>
                    <a:pt x="49" y="7430"/>
                    <a:pt x="54" y="7423"/>
                  </a:cubicBezTo>
                  <a:cubicBezTo>
                    <a:pt x="230" y="7250"/>
                    <a:pt x="368" y="7042"/>
                    <a:pt x="460" y="6812"/>
                  </a:cubicBezTo>
                  <a:cubicBezTo>
                    <a:pt x="556" y="6585"/>
                    <a:pt x="601" y="6340"/>
                    <a:pt x="623" y="6097"/>
                  </a:cubicBezTo>
                  <a:cubicBezTo>
                    <a:pt x="675" y="5560"/>
                    <a:pt x="614" y="5023"/>
                    <a:pt x="588" y="4490"/>
                  </a:cubicBezTo>
                  <a:cubicBezTo>
                    <a:pt x="575" y="4234"/>
                    <a:pt x="566" y="3978"/>
                    <a:pt x="575" y="3723"/>
                  </a:cubicBezTo>
                  <a:lnTo>
                    <a:pt x="575" y="3723"/>
                  </a:lnTo>
                  <a:lnTo>
                    <a:pt x="575" y="3729"/>
                  </a:lnTo>
                  <a:cubicBezTo>
                    <a:pt x="588" y="3490"/>
                    <a:pt x="620" y="3253"/>
                    <a:pt x="690" y="3023"/>
                  </a:cubicBezTo>
                  <a:lnTo>
                    <a:pt x="690" y="3023"/>
                  </a:lnTo>
                  <a:lnTo>
                    <a:pt x="684" y="3049"/>
                  </a:lnTo>
                  <a:cubicBezTo>
                    <a:pt x="735" y="2892"/>
                    <a:pt x="799" y="2739"/>
                    <a:pt x="873" y="2588"/>
                  </a:cubicBezTo>
                  <a:cubicBezTo>
                    <a:pt x="939" y="2448"/>
                    <a:pt x="1016" y="2314"/>
                    <a:pt x="1100" y="2183"/>
                  </a:cubicBezTo>
                  <a:lnTo>
                    <a:pt x="1100" y="2183"/>
                  </a:lnTo>
                  <a:cubicBezTo>
                    <a:pt x="1097" y="2186"/>
                    <a:pt x="1093" y="2189"/>
                    <a:pt x="1090" y="2192"/>
                  </a:cubicBezTo>
                  <a:cubicBezTo>
                    <a:pt x="1097" y="2183"/>
                    <a:pt x="1103" y="2176"/>
                    <a:pt x="1109" y="2167"/>
                  </a:cubicBezTo>
                  <a:cubicBezTo>
                    <a:pt x="1285" y="1901"/>
                    <a:pt x="1492" y="1668"/>
                    <a:pt x="1725" y="1457"/>
                  </a:cubicBezTo>
                  <a:cubicBezTo>
                    <a:pt x="1857" y="1342"/>
                    <a:pt x="1991" y="1236"/>
                    <a:pt x="2135" y="1144"/>
                  </a:cubicBezTo>
                  <a:cubicBezTo>
                    <a:pt x="2281" y="1045"/>
                    <a:pt x="2435" y="959"/>
                    <a:pt x="2592" y="879"/>
                  </a:cubicBezTo>
                  <a:cubicBezTo>
                    <a:pt x="2982" y="687"/>
                    <a:pt x="3397" y="550"/>
                    <a:pt x="3822" y="460"/>
                  </a:cubicBezTo>
                  <a:cubicBezTo>
                    <a:pt x="4220" y="380"/>
                    <a:pt x="4626" y="341"/>
                    <a:pt x="5032" y="341"/>
                  </a:cubicBezTo>
                  <a:cubicBezTo>
                    <a:pt x="5138" y="341"/>
                    <a:pt x="5243" y="343"/>
                    <a:pt x="5349" y="348"/>
                  </a:cubicBezTo>
                  <a:cubicBezTo>
                    <a:pt x="5847" y="374"/>
                    <a:pt x="6346" y="457"/>
                    <a:pt x="6822" y="608"/>
                  </a:cubicBezTo>
                  <a:cubicBezTo>
                    <a:pt x="7225" y="735"/>
                    <a:pt x="7615" y="911"/>
                    <a:pt x="7969" y="1138"/>
                  </a:cubicBezTo>
                  <a:cubicBezTo>
                    <a:pt x="8218" y="1301"/>
                    <a:pt x="8448" y="1490"/>
                    <a:pt x="8646" y="1707"/>
                  </a:cubicBezTo>
                  <a:cubicBezTo>
                    <a:pt x="8781" y="1860"/>
                    <a:pt x="8896" y="2026"/>
                    <a:pt x="8988" y="2205"/>
                  </a:cubicBezTo>
                  <a:cubicBezTo>
                    <a:pt x="9021" y="2269"/>
                    <a:pt x="9046" y="2333"/>
                    <a:pt x="9072" y="2397"/>
                  </a:cubicBezTo>
                  <a:cubicBezTo>
                    <a:pt x="9099" y="2468"/>
                    <a:pt x="9166" y="2515"/>
                    <a:pt x="9237" y="2515"/>
                  </a:cubicBezTo>
                  <a:cubicBezTo>
                    <a:pt x="9255" y="2515"/>
                    <a:pt x="9274" y="2512"/>
                    <a:pt x="9292" y="2506"/>
                  </a:cubicBezTo>
                  <a:cubicBezTo>
                    <a:pt x="9379" y="2473"/>
                    <a:pt x="9432" y="2371"/>
                    <a:pt x="9401" y="2285"/>
                  </a:cubicBezTo>
                  <a:cubicBezTo>
                    <a:pt x="9298" y="2023"/>
                    <a:pt x="9155" y="1777"/>
                    <a:pt x="8976" y="1562"/>
                  </a:cubicBezTo>
                  <a:cubicBezTo>
                    <a:pt x="8794" y="1342"/>
                    <a:pt x="8583" y="1148"/>
                    <a:pt x="8350" y="981"/>
                  </a:cubicBezTo>
                  <a:cubicBezTo>
                    <a:pt x="7886" y="642"/>
                    <a:pt x="7356" y="406"/>
                    <a:pt x="6806" y="243"/>
                  </a:cubicBezTo>
                  <a:cubicBezTo>
                    <a:pt x="6337" y="102"/>
                    <a:pt x="5847" y="29"/>
                    <a:pt x="5356" y="6"/>
                  </a:cubicBezTo>
                  <a:cubicBezTo>
                    <a:pt x="5260" y="3"/>
                    <a:pt x="5164" y="0"/>
                    <a:pt x="506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4218742" y="2178428"/>
              <a:ext cx="488089" cy="180494"/>
            </a:xfrm>
            <a:custGeom>
              <a:avLst/>
              <a:gdLst/>
              <a:ahLst/>
              <a:cxnLst/>
              <a:rect l="l" t="t" r="r" b="b"/>
              <a:pathLst>
                <a:path w="5503" h="2035" extrusionOk="0">
                  <a:moveTo>
                    <a:pt x="2148" y="0"/>
                  </a:moveTo>
                  <a:cubicBezTo>
                    <a:pt x="1994" y="0"/>
                    <a:pt x="1844" y="6"/>
                    <a:pt x="1691" y="22"/>
                  </a:cubicBezTo>
                  <a:cubicBezTo>
                    <a:pt x="1480" y="45"/>
                    <a:pt x="1269" y="86"/>
                    <a:pt x="1064" y="137"/>
                  </a:cubicBezTo>
                  <a:cubicBezTo>
                    <a:pt x="694" y="236"/>
                    <a:pt x="333" y="396"/>
                    <a:pt x="35" y="642"/>
                  </a:cubicBezTo>
                  <a:cubicBezTo>
                    <a:pt x="10" y="664"/>
                    <a:pt x="1" y="700"/>
                    <a:pt x="20" y="729"/>
                  </a:cubicBezTo>
                  <a:cubicBezTo>
                    <a:pt x="29" y="745"/>
                    <a:pt x="50" y="754"/>
                    <a:pt x="70" y="754"/>
                  </a:cubicBezTo>
                  <a:cubicBezTo>
                    <a:pt x="82" y="754"/>
                    <a:pt x="93" y="751"/>
                    <a:pt x="103" y="744"/>
                  </a:cubicBezTo>
                  <a:cubicBezTo>
                    <a:pt x="211" y="656"/>
                    <a:pt x="331" y="579"/>
                    <a:pt x="455" y="515"/>
                  </a:cubicBezTo>
                  <a:lnTo>
                    <a:pt x="455" y="515"/>
                  </a:lnTo>
                  <a:cubicBezTo>
                    <a:pt x="454" y="516"/>
                    <a:pt x="454" y="517"/>
                    <a:pt x="454" y="518"/>
                  </a:cubicBezTo>
                  <a:cubicBezTo>
                    <a:pt x="456" y="515"/>
                    <a:pt x="458" y="514"/>
                    <a:pt x="461" y="513"/>
                  </a:cubicBezTo>
                  <a:lnTo>
                    <a:pt x="461" y="513"/>
                  </a:lnTo>
                  <a:cubicBezTo>
                    <a:pt x="463" y="512"/>
                    <a:pt x="465" y="511"/>
                    <a:pt x="467" y="511"/>
                  </a:cubicBezTo>
                  <a:lnTo>
                    <a:pt x="464" y="511"/>
                  </a:lnTo>
                  <a:cubicBezTo>
                    <a:pt x="464" y="511"/>
                    <a:pt x="467" y="508"/>
                    <a:pt x="470" y="508"/>
                  </a:cubicBezTo>
                  <a:lnTo>
                    <a:pt x="470" y="508"/>
                  </a:lnTo>
                  <a:lnTo>
                    <a:pt x="467" y="511"/>
                  </a:lnTo>
                  <a:cubicBezTo>
                    <a:pt x="687" y="399"/>
                    <a:pt x="927" y="326"/>
                    <a:pt x="1166" y="275"/>
                  </a:cubicBezTo>
                  <a:cubicBezTo>
                    <a:pt x="1442" y="219"/>
                    <a:pt x="1723" y="196"/>
                    <a:pt x="2003" y="196"/>
                  </a:cubicBezTo>
                  <a:cubicBezTo>
                    <a:pt x="2081" y="196"/>
                    <a:pt x="2159" y="198"/>
                    <a:pt x="2237" y="201"/>
                  </a:cubicBezTo>
                  <a:cubicBezTo>
                    <a:pt x="2633" y="223"/>
                    <a:pt x="3026" y="300"/>
                    <a:pt x="3406" y="422"/>
                  </a:cubicBezTo>
                  <a:cubicBezTo>
                    <a:pt x="3710" y="521"/>
                    <a:pt x="4001" y="648"/>
                    <a:pt x="4272" y="821"/>
                  </a:cubicBezTo>
                  <a:cubicBezTo>
                    <a:pt x="4451" y="940"/>
                    <a:pt x="4621" y="1074"/>
                    <a:pt x="4764" y="1233"/>
                  </a:cubicBezTo>
                  <a:cubicBezTo>
                    <a:pt x="4876" y="1357"/>
                    <a:pt x="4969" y="1499"/>
                    <a:pt x="5046" y="1649"/>
                  </a:cubicBezTo>
                  <a:cubicBezTo>
                    <a:pt x="5087" y="1735"/>
                    <a:pt x="5126" y="1828"/>
                    <a:pt x="5154" y="1920"/>
                  </a:cubicBezTo>
                  <a:cubicBezTo>
                    <a:pt x="5175" y="1991"/>
                    <a:pt x="5245" y="2034"/>
                    <a:pt x="5317" y="2034"/>
                  </a:cubicBezTo>
                  <a:cubicBezTo>
                    <a:pt x="5335" y="2034"/>
                    <a:pt x="5354" y="2031"/>
                    <a:pt x="5372" y="2025"/>
                  </a:cubicBezTo>
                  <a:cubicBezTo>
                    <a:pt x="5461" y="1994"/>
                    <a:pt x="5503" y="1898"/>
                    <a:pt x="5477" y="1808"/>
                  </a:cubicBezTo>
                  <a:cubicBezTo>
                    <a:pt x="5416" y="1617"/>
                    <a:pt x="5323" y="1438"/>
                    <a:pt x="5208" y="1275"/>
                  </a:cubicBezTo>
                  <a:cubicBezTo>
                    <a:pt x="5090" y="1112"/>
                    <a:pt x="4947" y="962"/>
                    <a:pt x="4790" y="834"/>
                  </a:cubicBezTo>
                  <a:cubicBezTo>
                    <a:pt x="4468" y="562"/>
                    <a:pt x="4077" y="367"/>
                    <a:pt x="3678" y="236"/>
                  </a:cubicBezTo>
                  <a:cubicBezTo>
                    <a:pt x="3247" y="92"/>
                    <a:pt x="2796" y="22"/>
                    <a:pt x="2346" y="3"/>
                  </a:cubicBezTo>
                  <a:cubicBezTo>
                    <a:pt x="2278" y="0"/>
                    <a:pt x="2211" y="0"/>
                    <a:pt x="214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3625802" y="2785735"/>
              <a:ext cx="284622" cy="186348"/>
            </a:xfrm>
            <a:custGeom>
              <a:avLst/>
              <a:gdLst/>
              <a:ahLst/>
              <a:cxnLst/>
              <a:rect l="l" t="t" r="r" b="b"/>
              <a:pathLst>
                <a:path w="3209" h="2101" extrusionOk="0">
                  <a:moveTo>
                    <a:pt x="55" y="0"/>
                  </a:moveTo>
                  <a:cubicBezTo>
                    <a:pt x="23" y="0"/>
                    <a:pt x="4" y="29"/>
                    <a:pt x="4" y="61"/>
                  </a:cubicBezTo>
                  <a:cubicBezTo>
                    <a:pt x="1" y="534"/>
                    <a:pt x="103" y="1029"/>
                    <a:pt x="381" y="1419"/>
                  </a:cubicBezTo>
                  <a:cubicBezTo>
                    <a:pt x="496" y="1585"/>
                    <a:pt x="643" y="1732"/>
                    <a:pt x="812" y="1841"/>
                  </a:cubicBezTo>
                  <a:cubicBezTo>
                    <a:pt x="896" y="1898"/>
                    <a:pt x="985" y="1949"/>
                    <a:pt x="1078" y="1987"/>
                  </a:cubicBezTo>
                  <a:cubicBezTo>
                    <a:pt x="1173" y="2026"/>
                    <a:pt x="1272" y="2055"/>
                    <a:pt x="1375" y="2074"/>
                  </a:cubicBezTo>
                  <a:cubicBezTo>
                    <a:pt x="1467" y="2092"/>
                    <a:pt x="1561" y="2100"/>
                    <a:pt x="1655" y="2100"/>
                  </a:cubicBezTo>
                  <a:cubicBezTo>
                    <a:pt x="1707" y="2100"/>
                    <a:pt x="1760" y="2098"/>
                    <a:pt x="1812" y="2093"/>
                  </a:cubicBezTo>
                  <a:cubicBezTo>
                    <a:pt x="1966" y="2080"/>
                    <a:pt x="2123" y="2042"/>
                    <a:pt x="2269" y="1984"/>
                  </a:cubicBezTo>
                  <a:cubicBezTo>
                    <a:pt x="2433" y="1921"/>
                    <a:pt x="2583" y="1831"/>
                    <a:pt x="2720" y="1726"/>
                  </a:cubicBezTo>
                  <a:cubicBezTo>
                    <a:pt x="2880" y="1604"/>
                    <a:pt x="3027" y="1461"/>
                    <a:pt x="3151" y="1301"/>
                  </a:cubicBezTo>
                  <a:cubicBezTo>
                    <a:pt x="3209" y="1227"/>
                    <a:pt x="3206" y="1119"/>
                    <a:pt x="3132" y="1055"/>
                  </a:cubicBezTo>
                  <a:cubicBezTo>
                    <a:pt x="3099" y="1028"/>
                    <a:pt x="3060" y="1015"/>
                    <a:pt x="3021" y="1015"/>
                  </a:cubicBezTo>
                  <a:cubicBezTo>
                    <a:pt x="2971" y="1015"/>
                    <a:pt x="2922" y="1036"/>
                    <a:pt x="2886" y="1077"/>
                  </a:cubicBezTo>
                  <a:cubicBezTo>
                    <a:pt x="2819" y="1151"/>
                    <a:pt x="2745" y="1224"/>
                    <a:pt x="2672" y="1294"/>
                  </a:cubicBezTo>
                  <a:cubicBezTo>
                    <a:pt x="2518" y="1428"/>
                    <a:pt x="2349" y="1546"/>
                    <a:pt x="2170" y="1639"/>
                  </a:cubicBezTo>
                  <a:cubicBezTo>
                    <a:pt x="2042" y="1700"/>
                    <a:pt x="1905" y="1751"/>
                    <a:pt x="1768" y="1783"/>
                  </a:cubicBezTo>
                  <a:cubicBezTo>
                    <a:pt x="1685" y="1800"/>
                    <a:pt x="1603" y="1808"/>
                    <a:pt x="1519" y="1808"/>
                  </a:cubicBezTo>
                  <a:cubicBezTo>
                    <a:pt x="1492" y="1808"/>
                    <a:pt x="1466" y="1807"/>
                    <a:pt x="1439" y="1806"/>
                  </a:cubicBezTo>
                  <a:cubicBezTo>
                    <a:pt x="1330" y="1799"/>
                    <a:pt x="1225" y="1780"/>
                    <a:pt x="1122" y="1748"/>
                  </a:cubicBezTo>
                  <a:cubicBezTo>
                    <a:pt x="1023" y="1713"/>
                    <a:pt x="927" y="1668"/>
                    <a:pt x="838" y="1614"/>
                  </a:cubicBezTo>
                  <a:cubicBezTo>
                    <a:pt x="736" y="1546"/>
                    <a:pt x="647" y="1467"/>
                    <a:pt x="563" y="1378"/>
                  </a:cubicBezTo>
                  <a:cubicBezTo>
                    <a:pt x="467" y="1266"/>
                    <a:pt x="384" y="1144"/>
                    <a:pt x="317" y="1013"/>
                  </a:cubicBezTo>
                  <a:lnTo>
                    <a:pt x="317" y="1013"/>
                  </a:lnTo>
                  <a:cubicBezTo>
                    <a:pt x="321" y="1020"/>
                    <a:pt x="324" y="1026"/>
                    <a:pt x="327" y="1029"/>
                  </a:cubicBezTo>
                  <a:cubicBezTo>
                    <a:pt x="253" y="882"/>
                    <a:pt x="199" y="726"/>
                    <a:pt x="163" y="566"/>
                  </a:cubicBezTo>
                  <a:cubicBezTo>
                    <a:pt x="132" y="396"/>
                    <a:pt x="116" y="224"/>
                    <a:pt x="116" y="51"/>
                  </a:cubicBezTo>
                  <a:cubicBezTo>
                    <a:pt x="116" y="23"/>
                    <a:pt x="87" y="0"/>
                    <a:pt x="6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4043299" y="2325497"/>
              <a:ext cx="648272" cy="598957"/>
            </a:xfrm>
            <a:custGeom>
              <a:avLst/>
              <a:gdLst/>
              <a:ahLst/>
              <a:cxnLst/>
              <a:rect l="l" t="t" r="r" b="b"/>
              <a:pathLst>
                <a:path w="7309" h="6753" extrusionOk="0">
                  <a:moveTo>
                    <a:pt x="3119" y="1"/>
                  </a:moveTo>
                  <a:cubicBezTo>
                    <a:pt x="2930" y="1"/>
                    <a:pt x="2739" y="17"/>
                    <a:pt x="2550" y="49"/>
                  </a:cubicBezTo>
                  <a:cubicBezTo>
                    <a:pt x="2327" y="87"/>
                    <a:pt x="2100" y="157"/>
                    <a:pt x="1883" y="257"/>
                  </a:cubicBezTo>
                  <a:cubicBezTo>
                    <a:pt x="1672" y="353"/>
                    <a:pt x="1467" y="483"/>
                    <a:pt x="1265" y="646"/>
                  </a:cubicBezTo>
                  <a:cubicBezTo>
                    <a:pt x="1074" y="806"/>
                    <a:pt x="895" y="998"/>
                    <a:pt x="716" y="1238"/>
                  </a:cubicBezTo>
                  <a:cubicBezTo>
                    <a:pt x="380" y="1698"/>
                    <a:pt x="160" y="2202"/>
                    <a:pt x="77" y="2704"/>
                  </a:cubicBezTo>
                  <a:cubicBezTo>
                    <a:pt x="0" y="3161"/>
                    <a:pt x="38" y="3640"/>
                    <a:pt x="189" y="4087"/>
                  </a:cubicBezTo>
                  <a:cubicBezTo>
                    <a:pt x="330" y="4509"/>
                    <a:pt x="569" y="4912"/>
                    <a:pt x="898" y="5283"/>
                  </a:cubicBezTo>
                  <a:cubicBezTo>
                    <a:pt x="1208" y="5631"/>
                    <a:pt x="1588" y="5932"/>
                    <a:pt x="2029" y="6177"/>
                  </a:cubicBezTo>
                  <a:cubicBezTo>
                    <a:pt x="2464" y="6417"/>
                    <a:pt x="2930" y="6586"/>
                    <a:pt x="3420" y="6679"/>
                  </a:cubicBezTo>
                  <a:cubicBezTo>
                    <a:pt x="3678" y="6730"/>
                    <a:pt x="3943" y="6752"/>
                    <a:pt x="4206" y="6752"/>
                  </a:cubicBezTo>
                  <a:cubicBezTo>
                    <a:pt x="4535" y="6752"/>
                    <a:pt x="4857" y="6714"/>
                    <a:pt x="5164" y="6637"/>
                  </a:cubicBezTo>
                  <a:cubicBezTo>
                    <a:pt x="5206" y="6625"/>
                    <a:pt x="5234" y="6580"/>
                    <a:pt x="5228" y="6538"/>
                  </a:cubicBezTo>
                  <a:cubicBezTo>
                    <a:pt x="5241" y="6529"/>
                    <a:pt x="5250" y="6513"/>
                    <a:pt x="5253" y="6497"/>
                  </a:cubicBezTo>
                  <a:cubicBezTo>
                    <a:pt x="5410" y="5842"/>
                    <a:pt x="5633" y="5165"/>
                    <a:pt x="5921" y="4484"/>
                  </a:cubicBezTo>
                  <a:lnTo>
                    <a:pt x="5928" y="4471"/>
                  </a:lnTo>
                  <a:lnTo>
                    <a:pt x="5924" y="4471"/>
                  </a:lnTo>
                  <a:cubicBezTo>
                    <a:pt x="6120" y="4027"/>
                    <a:pt x="6327" y="3602"/>
                    <a:pt x="6548" y="3209"/>
                  </a:cubicBezTo>
                  <a:cubicBezTo>
                    <a:pt x="6778" y="2800"/>
                    <a:pt x="7024" y="2419"/>
                    <a:pt x="7279" y="2081"/>
                  </a:cubicBezTo>
                  <a:cubicBezTo>
                    <a:pt x="7295" y="2065"/>
                    <a:pt x="7295" y="2036"/>
                    <a:pt x="7289" y="2017"/>
                  </a:cubicBezTo>
                  <a:cubicBezTo>
                    <a:pt x="7289" y="2011"/>
                    <a:pt x="7285" y="2004"/>
                    <a:pt x="7285" y="2001"/>
                  </a:cubicBezTo>
                  <a:cubicBezTo>
                    <a:pt x="7308" y="1966"/>
                    <a:pt x="7301" y="1918"/>
                    <a:pt x="7273" y="1893"/>
                  </a:cubicBezTo>
                  <a:cubicBezTo>
                    <a:pt x="6899" y="1560"/>
                    <a:pt x="6487" y="1250"/>
                    <a:pt x="6043" y="975"/>
                  </a:cubicBezTo>
                  <a:cubicBezTo>
                    <a:pt x="5595" y="694"/>
                    <a:pt x="5135" y="468"/>
                    <a:pt x="4678" y="301"/>
                  </a:cubicBezTo>
                  <a:cubicBezTo>
                    <a:pt x="4186" y="123"/>
                    <a:pt x="3707" y="20"/>
                    <a:pt x="3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4644666" y="1823562"/>
              <a:ext cx="564898" cy="643127"/>
            </a:xfrm>
            <a:custGeom>
              <a:avLst/>
              <a:gdLst/>
              <a:ahLst/>
              <a:cxnLst/>
              <a:rect l="l" t="t" r="r" b="b"/>
              <a:pathLst>
                <a:path w="6369" h="7251" extrusionOk="0">
                  <a:moveTo>
                    <a:pt x="3618" y="1"/>
                  </a:moveTo>
                  <a:cubicBezTo>
                    <a:pt x="3394" y="1"/>
                    <a:pt x="3164" y="26"/>
                    <a:pt x="2928" y="81"/>
                  </a:cubicBezTo>
                  <a:cubicBezTo>
                    <a:pt x="2675" y="141"/>
                    <a:pt x="2416" y="241"/>
                    <a:pt x="2161" y="375"/>
                  </a:cubicBezTo>
                  <a:cubicBezTo>
                    <a:pt x="1931" y="499"/>
                    <a:pt x="1704" y="656"/>
                    <a:pt x="1483" y="848"/>
                  </a:cubicBezTo>
                  <a:cubicBezTo>
                    <a:pt x="1279" y="1027"/>
                    <a:pt x="1087" y="1231"/>
                    <a:pt x="918" y="1455"/>
                  </a:cubicBezTo>
                  <a:cubicBezTo>
                    <a:pt x="751" y="1672"/>
                    <a:pt x="605" y="1912"/>
                    <a:pt x="483" y="2164"/>
                  </a:cubicBezTo>
                  <a:cubicBezTo>
                    <a:pt x="356" y="2423"/>
                    <a:pt x="253" y="2714"/>
                    <a:pt x="176" y="3021"/>
                  </a:cubicBezTo>
                  <a:cubicBezTo>
                    <a:pt x="30" y="3618"/>
                    <a:pt x="1" y="4267"/>
                    <a:pt x="97" y="4950"/>
                  </a:cubicBezTo>
                  <a:cubicBezTo>
                    <a:pt x="205" y="5717"/>
                    <a:pt x="461" y="6478"/>
                    <a:pt x="857" y="7206"/>
                  </a:cubicBezTo>
                  <a:cubicBezTo>
                    <a:pt x="870" y="7229"/>
                    <a:pt x="899" y="7245"/>
                    <a:pt x="931" y="7245"/>
                  </a:cubicBezTo>
                  <a:cubicBezTo>
                    <a:pt x="946" y="7245"/>
                    <a:pt x="962" y="7242"/>
                    <a:pt x="975" y="7232"/>
                  </a:cubicBezTo>
                  <a:cubicBezTo>
                    <a:pt x="988" y="7245"/>
                    <a:pt x="1008" y="7251"/>
                    <a:pt x="1030" y="7251"/>
                  </a:cubicBezTo>
                  <a:cubicBezTo>
                    <a:pt x="1042" y="7251"/>
                    <a:pt x="1058" y="7248"/>
                    <a:pt x="1074" y="7242"/>
                  </a:cubicBezTo>
                  <a:cubicBezTo>
                    <a:pt x="2301" y="6654"/>
                    <a:pt x="3484" y="5935"/>
                    <a:pt x="4627" y="5241"/>
                  </a:cubicBezTo>
                  <a:lnTo>
                    <a:pt x="4873" y="5091"/>
                  </a:lnTo>
                  <a:cubicBezTo>
                    <a:pt x="5407" y="4769"/>
                    <a:pt x="5854" y="4500"/>
                    <a:pt x="6311" y="4235"/>
                  </a:cubicBezTo>
                  <a:cubicBezTo>
                    <a:pt x="6353" y="4213"/>
                    <a:pt x="6369" y="4158"/>
                    <a:pt x="6343" y="4117"/>
                  </a:cubicBezTo>
                  <a:cubicBezTo>
                    <a:pt x="6337" y="4101"/>
                    <a:pt x="6321" y="4085"/>
                    <a:pt x="6302" y="4078"/>
                  </a:cubicBezTo>
                  <a:cubicBezTo>
                    <a:pt x="6305" y="3663"/>
                    <a:pt x="6273" y="3241"/>
                    <a:pt x="6199" y="2825"/>
                  </a:cubicBezTo>
                  <a:cubicBezTo>
                    <a:pt x="6113" y="2324"/>
                    <a:pt x="5982" y="1893"/>
                    <a:pt x="5803" y="1509"/>
                  </a:cubicBezTo>
                  <a:cubicBezTo>
                    <a:pt x="5599" y="1068"/>
                    <a:pt x="5336" y="716"/>
                    <a:pt x="5024" y="467"/>
                  </a:cubicBezTo>
                  <a:cubicBezTo>
                    <a:pt x="4854" y="330"/>
                    <a:pt x="4665" y="222"/>
                    <a:pt x="4468" y="145"/>
                  </a:cubicBezTo>
                  <a:cubicBezTo>
                    <a:pt x="4363" y="103"/>
                    <a:pt x="4251" y="72"/>
                    <a:pt x="4139" y="49"/>
                  </a:cubicBezTo>
                  <a:cubicBezTo>
                    <a:pt x="4030" y="26"/>
                    <a:pt x="3909" y="11"/>
                    <a:pt x="3761" y="4"/>
                  </a:cubicBezTo>
                  <a:cubicBezTo>
                    <a:pt x="3714" y="1"/>
                    <a:pt x="3665" y="1"/>
                    <a:pt x="3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9"/>
            <p:cNvSpPr/>
            <p:nvPr/>
          </p:nvSpPr>
          <p:spPr>
            <a:xfrm>
              <a:off x="4188940" y="2478223"/>
              <a:ext cx="447023" cy="193532"/>
            </a:xfrm>
            <a:custGeom>
              <a:avLst/>
              <a:gdLst/>
              <a:ahLst/>
              <a:cxnLst/>
              <a:rect l="l" t="t" r="r" b="b"/>
              <a:pathLst>
                <a:path w="5040" h="2182" extrusionOk="0">
                  <a:moveTo>
                    <a:pt x="1167" y="2065"/>
                  </a:moveTo>
                  <a:cubicBezTo>
                    <a:pt x="1162" y="2065"/>
                    <a:pt x="1159" y="2065"/>
                    <a:pt x="1155" y="2066"/>
                  </a:cubicBezTo>
                  <a:lnTo>
                    <a:pt x="1155" y="2066"/>
                  </a:lnTo>
                  <a:cubicBezTo>
                    <a:pt x="1159" y="2066"/>
                    <a:pt x="1163" y="2065"/>
                    <a:pt x="1167" y="2065"/>
                  </a:cubicBezTo>
                  <a:close/>
                  <a:moveTo>
                    <a:pt x="4880" y="0"/>
                  </a:moveTo>
                  <a:cubicBezTo>
                    <a:pt x="4832" y="0"/>
                    <a:pt x="4784" y="26"/>
                    <a:pt x="4758" y="67"/>
                  </a:cubicBezTo>
                  <a:cubicBezTo>
                    <a:pt x="4733" y="106"/>
                    <a:pt x="4708" y="144"/>
                    <a:pt x="4682" y="179"/>
                  </a:cubicBezTo>
                  <a:cubicBezTo>
                    <a:pt x="4656" y="214"/>
                    <a:pt x="4634" y="250"/>
                    <a:pt x="4605" y="282"/>
                  </a:cubicBezTo>
                  <a:cubicBezTo>
                    <a:pt x="4397" y="550"/>
                    <a:pt x="4158" y="786"/>
                    <a:pt x="3889" y="994"/>
                  </a:cubicBezTo>
                  <a:cubicBezTo>
                    <a:pt x="3893" y="991"/>
                    <a:pt x="3897" y="989"/>
                    <a:pt x="3900" y="987"/>
                  </a:cubicBezTo>
                  <a:lnTo>
                    <a:pt x="3900" y="987"/>
                  </a:lnTo>
                  <a:cubicBezTo>
                    <a:pt x="3553" y="1251"/>
                    <a:pt x="3172" y="1467"/>
                    <a:pt x="2771" y="1638"/>
                  </a:cubicBezTo>
                  <a:lnTo>
                    <a:pt x="2771" y="1638"/>
                  </a:lnTo>
                  <a:cubicBezTo>
                    <a:pt x="2771" y="1637"/>
                    <a:pt x="2771" y="1637"/>
                    <a:pt x="2771" y="1636"/>
                  </a:cubicBezTo>
                  <a:lnTo>
                    <a:pt x="2771" y="1636"/>
                  </a:lnTo>
                  <a:cubicBezTo>
                    <a:pt x="2656" y="1684"/>
                    <a:pt x="2541" y="1732"/>
                    <a:pt x="2422" y="1770"/>
                  </a:cubicBezTo>
                  <a:cubicBezTo>
                    <a:pt x="2298" y="1816"/>
                    <a:pt x="2170" y="1854"/>
                    <a:pt x="2039" y="1888"/>
                  </a:cubicBezTo>
                  <a:cubicBezTo>
                    <a:pt x="1978" y="1905"/>
                    <a:pt x="1918" y="1921"/>
                    <a:pt x="1857" y="1934"/>
                  </a:cubicBezTo>
                  <a:cubicBezTo>
                    <a:pt x="1790" y="1950"/>
                    <a:pt x="1723" y="1965"/>
                    <a:pt x="1656" y="1981"/>
                  </a:cubicBezTo>
                  <a:cubicBezTo>
                    <a:pt x="1534" y="2010"/>
                    <a:pt x="1413" y="2033"/>
                    <a:pt x="1288" y="2049"/>
                  </a:cubicBezTo>
                  <a:cubicBezTo>
                    <a:pt x="1244" y="2055"/>
                    <a:pt x="1199" y="2061"/>
                    <a:pt x="1151" y="2068"/>
                  </a:cubicBezTo>
                  <a:cubicBezTo>
                    <a:pt x="1152" y="2067"/>
                    <a:pt x="1154" y="2067"/>
                    <a:pt x="1155" y="2066"/>
                  </a:cubicBezTo>
                  <a:lnTo>
                    <a:pt x="1155" y="2066"/>
                  </a:lnTo>
                  <a:cubicBezTo>
                    <a:pt x="976" y="2087"/>
                    <a:pt x="799" y="2093"/>
                    <a:pt x="620" y="2093"/>
                  </a:cubicBezTo>
                  <a:cubicBezTo>
                    <a:pt x="448" y="2093"/>
                    <a:pt x="279" y="2084"/>
                    <a:pt x="107" y="2061"/>
                  </a:cubicBezTo>
                  <a:lnTo>
                    <a:pt x="110" y="2061"/>
                  </a:lnTo>
                  <a:cubicBezTo>
                    <a:pt x="84" y="2058"/>
                    <a:pt x="61" y="2055"/>
                    <a:pt x="39" y="2052"/>
                  </a:cubicBezTo>
                  <a:cubicBezTo>
                    <a:pt x="36" y="2051"/>
                    <a:pt x="34" y="2051"/>
                    <a:pt x="31" y="2051"/>
                  </a:cubicBezTo>
                  <a:cubicBezTo>
                    <a:pt x="18" y="2051"/>
                    <a:pt x="6" y="2058"/>
                    <a:pt x="4" y="2071"/>
                  </a:cubicBezTo>
                  <a:cubicBezTo>
                    <a:pt x="1" y="2087"/>
                    <a:pt x="7" y="2106"/>
                    <a:pt x="23" y="2109"/>
                  </a:cubicBezTo>
                  <a:cubicBezTo>
                    <a:pt x="138" y="2125"/>
                    <a:pt x="256" y="2145"/>
                    <a:pt x="371" y="2157"/>
                  </a:cubicBezTo>
                  <a:cubicBezTo>
                    <a:pt x="493" y="2167"/>
                    <a:pt x="617" y="2176"/>
                    <a:pt x="742" y="2180"/>
                  </a:cubicBezTo>
                  <a:cubicBezTo>
                    <a:pt x="778" y="2181"/>
                    <a:pt x="814" y="2181"/>
                    <a:pt x="850" y="2181"/>
                  </a:cubicBezTo>
                  <a:cubicBezTo>
                    <a:pt x="939" y="2181"/>
                    <a:pt x="1030" y="2179"/>
                    <a:pt x="1119" y="2176"/>
                  </a:cubicBezTo>
                  <a:cubicBezTo>
                    <a:pt x="1250" y="2176"/>
                    <a:pt x="1378" y="2167"/>
                    <a:pt x="1506" y="2154"/>
                  </a:cubicBezTo>
                  <a:cubicBezTo>
                    <a:pt x="1640" y="2142"/>
                    <a:pt x="1771" y="2128"/>
                    <a:pt x="1905" y="2106"/>
                  </a:cubicBezTo>
                  <a:cubicBezTo>
                    <a:pt x="2036" y="2087"/>
                    <a:pt x="2164" y="2058"/>
                    <a:pt x="2295" y="2026"/>
                  </a:cubicBezTo>
                  <a:cubicBezTo>
                    <a:pt x="2554" y="1962"/>
                    <a:pt x="2806" y="1882"/>
                    <a:pt x="3052" y="1783"/>
                  </a:cubicBezTo>
                  <a:cubicBezTo>
                    <a:pt x="3254" y="1704"/>
                    <a:pt x="3452" y="1611"/>
                    <a:pt x="3640" y="1505"/>
                  </a:cubicBezTo>
                  <a:cubicBezTo>
                    <a:pt x="3832" y="1397"/>
                    <a:pt x="4014" y="1275"/>
                    <a:pt x="4186" y="1138"/>
                  </a:cubicBezTo>
                  <a:cubicBezTo>
                    <a:pt x="4346" y="1013"/>
                    <a:pt x="4497" y="876"/>
                    <a:pt x="4631" y="726"/>
                  </a:cubicBezTo>
                  <a:cubicBezTo>
                    <a:pt x="4701" y="646"/>
                    <a:pt x="4768" y="559"/>
                    <a:pt x="4832" y="474"/>
                  </a:cubicBezTo>
                  <a:cubicBezTo>
                    <a:pt x="4861" y="435"/>
                    <a:pt x="4889" y="393"/>
                    <a:pt x="4915" y="352"/>
                  </a:cubicBezTo>
                  <a:cubicBezTo>
                    <a:pt x="4947" y="304"/>
                    <a:pt x="4972" y="259"/>
                    <a:pt x="5001" y="211"/>
                  </a:cubicBezTo>
                  <a:cubicBezTo>
                    <a:pt x="5040" y="144"/>
                    <a:pt x="5014" y="58"/>
                    <a:pt x="4950" y="20"/>
                  </a:cubicBezTo>
                  <a:cubicBezTo>
                    <a:pt x="4928" y="7"/>
                    <a:pt x="4906" y="0"/>
                    <a:pt x="488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9"/>
            <p:cNvSpPr/>
            <p:nvPr/>
          </p:nvSpPr>
          <p:spPr>
            <a:xfrm>
              <a:off x="4294401" y="2518758"/>
              <a:ext cx="359747" cy="282937"/>
            </a:xfrm>
            <a:custGeom>
              <a:avLst/>
              <a:gdLst/>
              <a:ahLst/>
              <a:cxnLst/>
              <a:rect l="l" t="t" r="r" b="b"/>
              <a:pathLst>
                <a:path w="4056" h="3190" extrusionOk="0">
                  <a:moveTo>
                    <a:pt x="2221" y="2211"/>
                  </a:moveTo>
                  <a:cubicBezTo>
                    <a:pt x="2217" y="2213"/>
                    <a:pt x="2213" y="2217"/>
                    <a:pt x="2209" y="2221"/>
                  </a:cubicBezTo>
                  <a:lnTo>
                    <a:pt x="2209" y="2221"/>
                  </a:lnTo>
                  <a:cubicBezTo>
                    <a:pt x="2213" y="2218"/>
                    <a:pt x="2217" y="2214"/>
                    <a:pt x="2221" y="2211"/>
                  </a:cubicBezTo>
                  <a:close/>
                  <a:moveTo>
                    <a:pt x="179" y="3106"/>
                  </a:moveTo>
                  <a:lnTo>
                    <a:pt x="179" y="3106"/>
                  </a:lnTo>
                  <a:cubicBezTo>
                    <a:pt x="179" y="3106"/>
                    <a:pt x="178" y="3106"/>
                    <a:pt x="178" y="3106"/>
                  </a:cubicBezTo>
                  <a:lnTo>
                    <a:pt x="178" y="3106"/>
                  </a:lnTo>
                  <a:cubicBezTo>
                    <a:pt x="178" y="3106"/>
                    <a:pt x="179" y="3106"/>
                    <a:pt x="179" y="3106"/>
                  </a:cubicBezTo>
                  <a:close/>
                  <a:moveTo>
                    <a:pt x="3886" y="0"/>
                  </a:moveTo>
                  <a:cubicBezTo>
                    <a:pt x="3857" y="0"/>
                    <a:pt x="3832" y="10"/>
                    <a:pt x="3809" y="23"/>
                  </a:cubicBezTo>
                  <a:cubicBezTo>
                    <a:pt x="3771" y="45"/>
                    <a:pt x="3752" y="74"/>
                    <a:pt x="3739" y="116"/>
                  </a:cubicBezTo>
                  <a:cubicBezTo>
                    <a:pt x="3720" y="166"/>
                    <a:pt x="3697" y="218"/>
                    <a:pt x="3678" y="269"/>
                  </a:cubicBezTo>
                  <a:lnTo>
                    <a:pt x="3621" y="412"/>
                  </a:lnTo>
                  <a:cubicBezTo>
                    <a:pt x="3547" y="585"/>
                    <a:pt x="3461" y="751"/>
                    <a:pt x="3365" y="914"/>
                  </a:cubicBezTo>
                  <a:cubicBezTo>
                    <a:pt x="3267" y="1075"/>
                    <a:pt x="3161" y="1234"/>
                    <a:pt x="3047" y="1384"/>
                  </a:cubicBezTo>
                  <a:lnTo>
                    <a:pt x="3047" y="1384"/>
                  </a:lnTo>
                  <a:cubicBezTo>
                    <a:pt x="3047" y="1383"/>
                    <a:pt x="3048" y="1382"/>
                    <a:pt x="3049" y="1381"/>
                  </a:cubicBezTo>
                  <a:lnTo>
                    <a:pt x="3049" y="1381"/>
                  </a:lnTo>
                  <a:cubicBezTo>
                    <a:pt x="2931" y="1537"/>
                    <a:pt x="2796" y="1685"/>
                    <a:pt x="2659" y="1825"/>
                  </a:cubicBezTo>
                  <a:cubicBezTo>
                    <a:pt x="2518" y="1968"/>
                    <a:pt x="2361" y="2102"/>
                    <a:pt x="2202" y="2227"/>
                  </a:cubicBezTo>
                  <a:cubicBezTo>
                    <a:pt x="2204" y="2225"/>
                    <a:pt x="2207" y="2223"/>
                    <a:pt x="2209" y="2221"/>
                  </a:cubicBezTo>
                  <a:lnTo>
                    <a:pt x="2209" y="2221"/>
                  </a:lnTo>
                  <a:cubicBezTo>
                    <a:pt x="1890" y="2462"/>
                    <a:pt x="1544" y="2673"/>
                    <a:pt x="1175" y="2830"/>
                  </a:cubicBezTo>
                  <a:lnTo>
                    <a:pt x="1175" y="2830"/>
                  </a:lnTo>
                  <a:cubicBezTo>
                    <a:pt x="1176" y="2830"/>
                    <a:pt x="1176" y="2829"/>
                    <a:pt x="1176" y="2828"/>
                  </a:cubicBezTo>
                  <a:lnTo>
                    <a:pt x="1176" y="2828"/>
                  </a:lnTo>
                  <a:cubicBezTo>
                    <a:pt x="1173" y="2831"/>
                    <a:pt x="1170" y="2831"/>
                    <a:pt x="1170" y="2831"/>
                  </a:cubicBezTo>
                  <a:lnTo>
                    <a:pt x="1173" y="2831"/>
                  </a:lnTo>
                  <a:cubicBezTo>
                    <a:pt x="1171" y="2831"/>
                    <a:pt x="1170" y="2832"/>
                    <a:pt x="1168" y="2833"/>
                  </a:cubicBezTo>
                  <a:lnTo>
                    <a:pt x="1168" y="2833"/>
                  </a:lnTo>
                  <a:cubicBezTo>
                    <a:pt x="1169" y="2832"/>
                    <a:pt x="1169" y="2832"/>
                    <a:pt x="1170" y="2831"/>
                  </a:cubicBezTo>
                  <a:lnTo>
                    <a:pt x="1170" y="2831"/>
                  </a:lnTo>
                  <a:cubicBezTo>
                    <a:pt x="1167" y="2835"/>
                    <a:pt x="1164" y="2835"/>
                    <a:pt x="1164" y="2835"/>
                  </a:cubicBezTo>
                  <a:cubicBezTo>
                    <a:pt x="1007" y="2902"/>
                    <a:pt x="844" y="2959"/>
                    <a:pt x="677" y="3004"/>
                  </a:cubicBezTo>
                  <a:cubicBezTo>
                    <a:pt x="512" y="3052"/>
                    <a:pt x="343" y="3087"/>
                    <a:pt x="171" y="3109"/>
                  </a:cubicBezTo>
                  <a:lnTo>
                    <a:pt x="171" y="3109"/>
                  </a:lnTo>
                  <a:cubicBezTo>
                    <a:pt x="173" y="3109"/>
                    <a:pt x="176" y="3107"/>
                    <a:pt x="178" y="3106"/>
                  </a:cubicBezTo>
                  <a:lnTo>
                    <a:pt x="178" y="3106"/>
                  </a:lnTo>
                  <a:cubicBezTo>
                    <a:pt x="131" y="3113"/>
                    <a:pt x="80" y="3119"/>
                    <a:pt x="33" y="3122"/>
                  </a:cubicBezTo>
                  <a:cubicBezTo>
                    <a:pt x="13" y="3122"/>
                    <a:pt x="0" y="3135"/>
                    <a:pt x="0" y="3154"/>
                  </a:cubicBezTo>
                  <a:cubicBezTo>
                    <a:pt x="0" y="3173"/>
                    <a:pt x="13" y="3189"/>
                    <a:pt x="33" y="3189"/>
                  </a:cubicBezTo>
                  <a:cubicBezTo>
                    <a:pt x="167" y="3180"/>
                    <a:pt x="304" y="3167"/>
                    <a:pt x="438" y="3145"/>
                  </a:cubicBezTo>
                  <a:cubicBezTo>
                    <a:pt x="575" y="3122"/>
                    <a:pt x="713" y="3090"/>
                    <a:pt x="850" y="3055"/>
                  </a:cubicBezTo>
                  <a:cubicBezTo>
                    <a:pt x="1125" y="2981"/>
                    <a:pt x="1397" y="2882"/>
                    <a:pt x="1652" y="2758"/>
                  </a:cubicBezTo>
                  <a:cubicBezTo>
                    <a:pt x="1914" y="2633"/>
                    <a:pt x="2167" y="2483"/>
                    <a:pt x="2400" y="2313"/>
                  </a:cubicBezTo>
                  <a:cubicBezTo>
                    <a:pt x="2640" y="2145"/>
                    <a:pt x="2867" y="1953"/>
                    <a:pt x="3071" y="1745"/>
                  </a:cubicBezTo>
                  <a:cubicBezTo>
                    <a:pt x="3289" y="1521"/>
                    <a:pt x="3483" y="1282"/>
                    <a:pt x="3649" y="1020"/>
                  </a:cubicBezTo>
                  <a:cubicBezTo>
                    <a:pt x="3726" y="895"/>
                    <a:pt x="3796" y="767"/>
                    <a:pt x="3860" y="636"/>
                  </a:cubicBezTo>
                  <a:cubicBezTo>
                    <a:pt x="3895" y="563"/>
                    <a:pt x="3927" y="489"/>
                    <a:pt x="3956" y="415"/>
                  </a:cubicBezTo>
                  <a:cubicBezTo>
                    <a:pt x="3988" y="343"/>
                    <a:pt x="4010" y="269"/>
                    <a:pt x="4032" y="195"/>
                  </a:cubicBezTo>
                  <a:cubicBezTo>
                    <a:pt x="4055" y="116"/>
                    <a:pt x="4004" y="29"/>
                    <a:pt x="3924" y="7"/>
                  </a:cubicBezTo>
                  <a:cubicBezTo>
                    <a:pt x="3911" y="4"/>
                    <a:pt x="3898" y="0"/>
                    <a:pt x="388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9"/>
            <p:cNvSpPr/>
            <p:nvPr/>
          </p:nvSpPr>
          <p:spPr>
            <a:xfrm>
              <a:off x="4757489" y="1916773"/>
              <a:ext cx="266440" cy="491104"/>
            </a:xfrm>
            <a:custGeom>
              <a:avLst/>
              <a:gdLst/>
              <a:ahLst/>
              <a:cxnLst/>
              <a:rect l="l" t="t" r="r" b="b"/>
              <a:pathLst>
                <a:path w="3004" h="5537" extrusionOk="0">
                  <a:moveTo>
                    <a:pt x="2704" y="1464"/>
                  </a:moveTo>
                  <a:cubicBezTo>
                    <a:pt x="2702" y="1467"/>
                    <a:pt x="2700" y="1471"/>
                    <a:pt x="2700" y="1474"/>
                  </a:cubicBezTo>
                  <a:cubicBezTo>
                    <a:pt x="2702" y="1471"/>
                    <a:pt x="2703" y="1467"/>
                    <a:pt x="2704" y="1464"/>
                  </a:cubicBezTo>
                  <a:close/>
                  <a:moveTo>
                    <a:pt x="1706" y="3343"/>
                  </a:moveTo>
                  <a:cubicBezTo>
                    <a:pt x="1706" y="3344"/>
                    <a:pt x="1705" y="3345"/>
                    <a:pt x="1704" y="3346"/>
                  </a:cubicBezTo>
                  <a:lnTo>
                    <a:pt x="1704" y="3346"/>
                  </a:lnTo>
                  <a:cubicBezTo>
                    <a:pt x="1706" y="3345"/>
                    <a:pt x="1706" y="3343"/>
                    <a:pt x="1706" y="3343"/>
                  </a:cubicBezTo>
                  <a:close/>
                  <a:moveTo>
                    <a:pt x="2860" y="1"/>
                  </a:moveTo>
                  <a:cubicBezTo>
                    <a:pt x="2837" y="7"/>
                    <a:pt x="2822" y="32"/>
                    <a:pt x="2828" y="58"/>
                  </a:cubicBezTo>
                  <a:cubicBezTo>
                    <a:pt x="2851" y="141"/>
                    <a:pt x="2867" y="224"/>
                    <a:pt x="2876" y="311"/>
                  </a:cubicBezTo>
                  <a:lnTo>
                    <a:pt x="2876" y="298"/>
                  </a:lnTo>
                  <a:lnTo>
                    <a:pt x="2876" y="298"/>
                  </a:lnTo>
                  <a:cubicBezTo>
                    <a:pt x="2899" y="480"/>
                    <a:pt x="2895" y="662"/>
                    <a:pt x="2873" y="841"/>
                  </a:cubicBezTo>
                  <a:lnTo>
                    <a:pt x="2873" y="837"/>
                  </a:lnTo>
                  <a:cubicBezTo>
                    <a:pt x="2845" y="1052"/>
                    <a:pt x="2786" y="1262"/>
                    <a:pt x="2704" y="1464"/>
                  </a:cubicBezTo>
                  <a:lnTo>
                    <a:pt x="2704" y="1464"/>
                  </a:lnTo>
                  <a:cubicBezTo>
                    <a:pt x="2705" y="1463"/>
                    <a:pt x="2706" y="1462"/>
                    <a:pt x="2707" y="1461"/>
                  </a:cubicBezTo>
                  <a:lnTo>
                    <a:pt x="2707" y="1461"/>
                  </a:lnTo>
                  <a:cubicBezTo>
                    <a:pt x="2544" y="1854"/>
                    <a:pt x="2295" y="2209"/>
                    <a:pt x="2036" y="2548"/>
                  </a:cubicBezTo>
                  <a:cubicBezTo>
                    <a:pt x="2037" y="2548"/>
                    <a:pt x="2038" y="2548"/>
                    <a:pt x="2038" y="2547"/>
                  </a:cubicBezTo>
                  <a:lnTo>
                    <a:pt x="2038" y="2547"/>
                  </a:lnTo>
                  <a:cubicBezTo>
                    <a:pt x="2037" y="2549"/>
                    <a:pt x="2036" y="2551"/>
                    <a:pt x="2036" y="2551"/>
                  </a:cubicBezTo>
                  <a:cubicBezTo>
                    <a:pt x="1886" y="2745"/>
                    <a:pt x="1729" y="2934"/>
                    <a:pt x="1569" y="3119"/>
                  </a:cubicBezTo>
                  <a:cubicBezTo>
                    <a:pt x="1403" y="3314"/>
                    <a:pt x="1237" y="3506"/>
                    <a:pt x="1074" y="3701"/>
                  </a:cubicBezTo>
                  <a:cubicBezTo>
                    <a:pt x="908" y="3896"/>
                    <a:pt x="748" y="4094"/>
                    <a:pt x="594" y="4298"/>
                  </a:cubicBezTo>
                  <a:cubicBezTo>
                    <a:pt x="457" y="4484"/>
                    <a:pt x="330" y="4679"/>
                    <a:pt x="221" y="4883"/>
                  </a:cubicBezTo>
                  <a:cubicBezTo>
                    <a:pt x="180" y="4956"/>
                    <a:pt x="144" y="5033"/>
                    <a:pt x="109" y="5110"/>
                  </a:cubicBezTo>
                  <a:cubicBezTo>
                    <a:pt x="74" y="5193"/>
                    <a:pt x="42" y="5282"/>
                    <a:pt x="10" y="5369"/>
                  </a:cubicBezTo>
                  <a:cubicBezTo>
                    <a:pt x="0" y="5397"/>
                    <a:pt x="7" y="5439"/>
                    <a:pt x="23" y="5468"/>
                  </a:cubicBezTo>
                  <a:cubicBezTo>
                    <a:pt x="42" y="5500"/>
                    <a:pt x="71" y="5522"/>
                    <a:pt x="106" y="5531"/>
                  </a:cubicBezTo>
                  <a:cubicBezTo>
                    <a:pt x="116" y="5535"/>
                    <a:pt x="127" y="5536"/>
                    <a:pt x="138" y="5536"/>
                  </a:cubicBezTo>
                  <a:cubicBezTo>
                    <a:pt x="162" y="5536"/>
                    <a:pt x="186" y="5530"/>
                    <a:pt x="205" y="5519"/>
                  </a:cubicBezTo>
                  <a:cubicBezTo>
                    <a:pt x="240" y="5500"/>
                    <a:pt x="256" y="5471"/>
                    <a:pt x="269" y="5436"/>
                  </a:cubicBezTo>
                  <a:cubicBezTo>
                    <a:pt x="272" y="5432"/>
                    <a:pt x="272" y="5426"/>
                    <a:pt x="275" y="5423"/>
                  </a:cubicBezTo>
                  <a:cubicBezTo>
                    <a:pt x="377" y="5193"/>
                    <a:pt x="502" y="4972"/>
                    <a:pt x="640" y="4761"/>
                  </a:cubicBezTo>
                  <a:cubicBezTo>
                    <a:pt x="793" y="4528"/>
                    <a:pt x="959" y="4301"/>
                    <a:pt x="1131" y="4077"/>
                  </a:cubicBezTo>
                  <a:lnTo>
                    <a:pt x="1131" y="4077"/>
                  </a:lnTo>
                  <a:cubicBezTo>
                    <a:pt x="1128" y="4084"/>
                    <a:pt x="1125" y="4087"/>
                    <a:pt x="1122" y="4094"/>
                  </a:cubicBezTo>
                  <a:cubicBezTo>
                    <a:pt x="1313" y="3842"/>
                    <a:pt x="1513" y="3597"/>
                    <a:pt x="1704" y="3346"/>
                  </a:cubicBezTo>
                  <a:lnTo>
                    <a:pt x="1704" y="3346"/>
                  </a:lnTo>
                  <a:cubicBezTo>
                    <a:pt x="1704" y="3346"/>
                    <a:pt x="1704" y="3346"/>
                    <a:pt x="1703" y="3346"/>
                  </a:cubicBezTo>
                  <a:cubicBezTo>
                    <a:pt x="2007" y="2953"/>
                    <a:pt x="2305" y="2554"/>
                    <a:pt x="2544" y="2116"/>
                  </a:cubicBezTo>
                  <a:cubicBezTo>
                    <a:pt x="2656" y="1908"/>
                    <a:pt x="2755" y="1691"/>
                    <a:pt x="2831" y="1467"/>
                  </a:cubicBezTo>
                  <a:cubicBezTo>
                    <a:pt x="2908" y="1253"/>
                    <a:pt x="2959" y="1029"/>
                    <a:pt x="2982" y="806"/>
                  </a:cubicBezTo>
                  <a:cubicBezTo>
                    <a:pt x="3004" y="547"/>
                    <a:pt x="2982" y="285"/>
                    <a:pt x="2918" y="36"/>
                  </a:cubicBezTo>
                  <a:cubicBezTo>
                    <a:pt x="2914" y="13"/>
                    <a:pt x="2892" y="1"/>
                    <a:pt x="2873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9"/>
            <p:cNvSpPr/>
            <p:nvPr/>
          </p:nvSpPr>
          <p:spPr>
            <a:xfrm>
              <a:off x="4884947" y="2050882"/>
              <a:ext cx="223245" cy="299612"/>
            </a:xfrm>
            <a:custGeom>
              <a:avLst/>
              <a:gdLst/>
              <a:ahLst/>
              <a:cxnLst/>
              <a:rect l="l" t="t" r="r" b="b"/>
              <a:pathLst>
                <a:path w="2517" h="3378" extrusionOk="0">
                  <a:moveTo>
                    <a:pt x="1501" y="1611"/>
                  </a:moveTo>
                  <a:lnTo>
                    <a:pt x="1501" y="1611"/>
                  </a:lnTo>
                  <a:cubicBezTo>
                    <a:pt x="1499" y="1613"/>
                    <a:pt x="1498" y="1615"/>
                    <a:pt x="1496" y="1617"/>
                  </a:cubicBezTo>
                  <a:cubicBezTo>
                    <a:pt x="1498" y="1615"/>
                    <a:pt x="1499" y="1613"/>
                    <a:pt x="1501" y="1611"/>
                  </a:cubicBezTo>
                  <a:close/>
                  <a:moveTo>
                    <a:pt x="2449" y="0"/>
                  </a:moveTo>
                  <a:cubicBezTo>
                    <a:pt x="2420" y="0"/>
                    <a:pt x="2397" y="19"/>
                    <a:pt x="2388" y="48"/>
                  </a:cubicBezTo>
                  <a:cubicBezTo>
                    <a:pt x="2359" y="141"/>
                    <a:pt x="2325" y="233"/>
                    <a:pt x="2289" y="322"/>
                  </a:cubicBezTo>
                  <a:cubicBezTo>
                    <a:pt x="2286" y="326"/>
                    <a:pt x="2286" y="329"/>
                    <a:pt x="2282" y="332"/>
                  </a:cubicBezTo>
                  <a:lnTo>
                    <a:pt x="2286" y="329"/>
                  </a:lnTo>
                  <a:lnTo>
                    <a:pt x="2286" y="329"/>
                  </a:lnTo>
                  <a:cubicBezTo>
                    <a:pt x="2190" y="552"/>
                    <a:pt x="2075" y="770"/>
                    <a:pt x="1944" y="981"/>
                  </a:cubicBezTo>
                  <a:cubicBezTo>
                    <a:pt x="1808" y="1199"/>
                    <a:pt x="1659" y="1408"/>
                    <a:pt x="1501" y="1611"/>
                  </a:cubicBezTo>
                  <a:lnTo>
                    <a:pt x="1501" y="1611"/>
                  </a:lnTo>
                  <a:cubicBezTo>
                    <a:pt x="1506" y="1605"/>
                    <a:pt x="1513" y="1600"/>
                    <a:pt x="1518" y="1593"/>
                  </a:cubicBezTo>
                  <a:lnTo>
                    <a:pt x="1518" y="1593"/>
                  </a:lnTo>
                  <a:cubicBezTo>
                    <a:pt x="1087" y="2151"/>
                    <a:pt x="583" y="2652"/>
                    <a:pt x="46" y="3112"/>
                  </a:cubicBezTo>
                  <a:cubicBezTo>
                    <a:pt x="17" y="3137"/>
                    <a:pt x="1" y="3183"/>
                    <a:pt x="1" y="3221"/>
                  </a:cubicBezTo>
                  <a:cubicBezTo>
                    <a:pt x="1" y="3262"/>
                    <a:pt x="17" y="3301"/>
                    <a:pt x="46" y="3329"/>
                  </a:cubicBezTo>
                  <a:cubicBezTo>
                    <a:pt x="75" y="3358"/>
                    <a:pt x="113" y="3378"/>
                    <a:pt x="154" y="3378"/>
                  </a:cubicBezTo>
                  <a:cubicBezTo>
                    <a:pt x="200" y="3378"/>
                    <a:pt x="231" y="3358"/>
                    <a:pt x="263" y="3332"/>
                  </a:cubicBezTo>
                  <a:cubicBezTo>
                    <a:pt x="765" y="2920"/>
                    <a:pt x="1216" y="2444"/>
                    <a:pt x="1596" y="1917"/>
                  </a:cubicBezTo>
                  <a:cubicBezTo>
                    <a:pt x="1688" y="1786"/>
                    <a:pt x="1778" y="1652"/>
                    <a:pt x="1864" y="1515"/>
                  </a:cubicBezTo>
                  <a:cubicBezTo>
                    <a:pt x="1903" y="1447"/>
                    <a:pt x="1944" y="1381"/>
                    <a:pt x="1983" y="1313"/>
                  </a:cubicBezTo>
                  <a:cubicBezTo>
                    <a:pt x="2021" y="1240"/>
                    <a:pt x="2059" y="1163"/>
                    <a:pt x="2098" y="1089"/>
                  </a:cubicBezTo>
                  <a:cubicBezTo>
                    <a:pt x="2238" y="802"/>
                    <a:pt x="2363" y="505"/>
                    <a:pt x="2465" y="204"/>
                  </a:cubicBezTo>
                  <a:cubicBezTo>
                    <a:pt x="2481" y="163"/>
                    <a:pt x="2493" y="118"/>
                    <a:pt x="2506" y="77"/>
                  </a:cubicBezTo>
                  <a:cubicBezTo>
                    <a:pt x="2516" y="45"/>
                    <a:pt x="2493" y="13"/>
                    <a:pt x="2465" y="3"/>
                  </a:cubicBezTo>
                  <a:cubicBezTo>
                    <a:pt x="2459" y="3"/>
                    <a:pt x="2452" y="0"/>
                    <a:pt x="2449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9"/>
            <p:cNvSpPr/>
            <p:nvPr/>
          </p:nvSpPr>
          <p:spPr>
            <a:xfrm>
              <a:off x="4153816" y="2442479"/>
              <a:ext cx="471946" cy="156813"/>
            </a:xfrm>
            <a:custGeom>
              <a:avLst/>
              <a:gdLst/>
              <a:ahLst/>
              <a:cxnLst/>
              <a:rect l="l" t="t" r="r" b="b"/>
              <a:pathLst>
                <a:path w="5321" h="1768" extrusionOk="0">
                  <a:moveTo>
                    <a:pt x="2193" y="1"/>
                  </a:moveTo>
                  <a:cubicBezTo>
                    <a:pt x="1845" y="1"/>
                    <a:pt x="1528" y="20"/>
                    <a:pt x="1234" y="61"/>
                  </a:cubicBezTo>
                  <a:cubicBezTo>
                    <a:pt x="1062" y="84"/>
                    <a:pt x="911" y="116"/>
                    <a:pt x="771" y="157"/>
                  </a:cubicBezTo>
                  <a:cubicBezTo>
                    <a:pt x="624" y="199"/>
                    <a:pt x="499" y="250"/>
                    <a:pt x="394" y="314"/>
                  </a:cubicBezTo>
                  <a:cubicBezTo>
                    <a:pt x="282" y="378"/>
                    <a:pt x="192" y="458"/>
                    <a:pt x="122" y="551"/>
                  </a:cubicBezTo>
                  <a:cubicBezTo>
                    <a:pt x="93" y="592"/>
                    <a:pt x="68" y="640"/>
                    <a:pt x="42" y="700"/>
                  </a:cubicBezTo>
                  <a:cubicBezTo>
                    <a:pt x="23" y="749"/>
                    <a:pt x="13" y="803"/>
                    <a:pt x="7" y="877"/>
                  </a:cubicBezTo>
                  <a:cubicBezTo>
                    <a:pt x="0" y="943"/>
                    <a:pt x="7" y="1011"/>
                    <a:pt x="13" y="1068"/>
                  </a:cubicBezTo>
                  <a:cubicBezTo>
                    <a:pt x="26" y="1141"/>
                    <a:pt x="39" y="1203"/>
                    <a:pt x="62" y="1256"/>
                  </a:cubicBezTo>
                  <a:cubicBezTo>
                    <a:pt x="74" y="1288"/>
                    <a:pt x="90" y="1321"/>
                    <a:pt x="106" y="1349"/>
                  </a:cubicBezTo>
                  <a:cubicBezTo>
                    <a:pt x="125" y="1384"/>
                    <a:pt x="147" y="1413"/>
                    <a:pt x="170" y="1442"/>
                  </a:cubicBezTo>
                  <a:cubicBezTo>
                    <a:pt x="211" y="1496"/>
                    <a:pt x="266" y="1541"/>
                    <a:pt x="311" y="1573"/>
                  </a:cubicBezTo>
                  <a:cubicBezTo>
                    <a:pt x="368" y="1617"/>
                    <a:pt x="435" y="1650"/>
                    <a:pt x="486" y="1669"/>
                  </a:cubicBezTo>
                  <a:cubicBezTo>
                    <a:pt x="541" y="1694"/>
                    <a:pt x="601" y="1713"/>
                    <a:pt x="668" y="1726"/>
                  </a:cubicBezTo>
                  <a:cubicBezTo>
                    <a:pt x="786" y="1755"/>
                    <a:pt x="914" y="1768"/>
                    <a:pt x="1059" y="1768"/>
                  </a:cubicBezTo>
                  <a:cubicBezTo>
                    <a:pt x="1084" y="1768"/>
                    <a:pt x="1106" y="1768"/>
                    <a:pt x="1128" y="1765"/>
                  </a:cubicBezTo>
                  <a:cubicBezTo>
                    <a:pt x="1289" y="1762"/>
                    <a:pt x="1461" y="1742"/>
                    <a:pt x="1659" y="1710"/>
                  </a:cubicBezTo>
                  <a:cubicBezTo>
                    <a:pt x="1835" y="1678"/>
                    <a:pt x="2023" y="1637"/>
                    <a:pt x="2218" y="1586"/>
                  </a:cubicBezTo>
                  <a:cubicBezTo>
                    <a:pt x="2432" y="1528"/>
                    <a:pt x="2643" y="1461"/>
                    <a:pt x="2799" y="1410"/>
                  </a:cubicBezTo>
                  <a:cubicBezTo>
                    <a:pt x="3017" y="1340"/>
                    <a:pt x="3206" y="1275"/>
                    <a:pt x="3381" y="1215"/>
                  </a:cubicBezTo>
                  <a:cubicBezTo>
                    <a:pt x="3566" y="1148"/>
                    <a:pt x="3752" y="1081"/>
                    <a:pt x="3934" y="1014"/>
                  </a:cubicBezTo>
                  <a:lnTo>
                    <a:pt x="4058" y="969"/>
                  </a:lnTo>
                  <a:cubicBezTo>
                    <a:pt x="4183" y="924"/>
                    <a:pt x="4311" y="880"/>
                    <a:pt x="4436" y="834"/>
                  </a:cubicBezTo>
                  <a:cubicBezTo>
                    <a:pt x="4560" y="793"/>
                    <a:pt x="4707" y="742"/>
                    <a:pt x="4854" y="697"/>
                  </a:cubicBezTo>
                  <a:cubicBezTo>
                    <a:pt x="4924" y="675"/>
                    <a:pt x="4995" y="656"/>
                    <a:pt x="5071" y="640"/>
                  </a:cubicBezTo>
                  <a:cubicBezTo>
                    <a:pt x="5085" y="634"/>
                    <a:pt x="5097" y="630"/>
                    <a:pt x="5110" y="624"/>
                  </a:cubicBezTo>
                  <a:cubicBezTo>
                    <a:pt x="5157" y="608"/>
                    <a:pt x="5206" y="595"/>
                    <a:pt x="5253" y="582"/>
                  </a:cubicBezTo>
                  <a:cubicBezTo>
                    <a:pt x="5276" y="576"/>
                    <a:pt x="5298" y="570"/>
                    <a:pt x="5321" y="566"/>
                  </a:cubicBezTo>
                  <a:cubicBezTo>
                    <a:pt x="5321" y="563"/>
                    <a:pt x="5321" y="560"/>
                    <a:pt x="5318" y="554"/>
                  </a:cubicBezTo>
                  <a:cubicBezTo>
                    <a:pt x="5315" y="538"/>
                    <a:pt x="5302" y="525"/>
                    <a:pt x="5288" y="515"/>
                  </a:cubicBezTo>
                  <a:cubicBezTo>
                    <a:pt x="5151" y="448"/>
                    <a:pt x="5004" y="387"/>
                    <a:pt x="4835" y="327"/>
                  </a:cubicBezTo>
                  <a:cubicBezTo>
                    <a:pt x="4797" y="314"/>
                    <a:pt x="4762" y="301"/>
                    <a:pt x="4723" y="291"/>
                  </a:cubicBezTo>
                  <a:cubicBezTo>
                    <a:pt x="4634" y="266"/>
                    <a:pt x="4535" y="240"/>
                    <a:pt x="4407" y="215"/>
                  </a:cubicBezTo>
                  <a:cubicBezTo>
                    <a:pt x="4126" y="157"/>
                    <a:pt x="3825" y="113"/>
                    <a:pt x="3464" y="71"/>
                  </a:cubicBezTo>
                  <a:cubicBezTo>
                    <a:pt x="3091" y="29"/>
                    <a:pt x="2710" y="7"/>
                    <a:pt x="233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4716333" y="1917571"/>
              <a:ext cx="228212" cy="472833"/>
            </a:xfrm>
            <a:custGeom>
              <a:avLst/>
              <a:gdLst/>
              <a:ahLst/>
              <a:cxnLst/>
              <a:rect l="l" t="t" r="r" b="b"/>
              <a:pathLst>
                <a:path w="2573" h="5331" extrusionOk="0">
                  <a:moveTo>
                    <a:pt x="2005" y="1"/>
                  </a:moveTo>
                  <a:cubicBezTo>
                    <a:pt x="1976" y="1"/>
                    <a:pt x="1947" y="4"/>
                    <a:pt x="1921" y="8"/>
                  </a:cubicBezTo>
                  <a:cubicBezTo>
                    <a:pt x="1797" y="23"/>
                    <a:pt x="1666" y="78"/>
                    <a:pt x="1529" y="167"/>
                  </a:cubicBezTo>
                  <a:cubicBezTo>
                    <a:pt x="1427" y="238"/>
                    <a:pt x="1321" y="327"/>
                    <a:pt x="1203" y="445"/>
                  </a:cubicBezTo>
                  <a:cubicBezTo>
                    <a:pt x="1046" y="602"/>
                    <a:pt x="909" y="781"/>
                    <a:pt x="778" y="995"/>
                  </a:cubicBezTo>
                  <a:cubicBezTo>
                    <a:pt x="541" y="1384"/>
                    <a:pt x="356" y="1851"/>
                    <a:pt x="215" y="2423"/>
                  </a:cubicBezTo>
                  <a:cubicBezTo>
                    <a:pt x="88" y="2944"/>
                    <a:pt x="17" y="3481"/>
                    <a:pt x="8" y="4015"/>
                  </a:cubicBezTo>
                  <a:cubicBezTo>
                    <a:pt x="1" y="4500"/>
                    <a:pt x="42" y="4919"/>
                    <a:pt x="142" y="5292"/>
                  </a:cubicBezTo>
                  <a:cubicBezTo>
                    <a:pt x="148" y="5315"/>
                    <a:pt x="170" y="5331"/>
                    <a:pt x="193" y="5331"/>
                  </a:cubicBezTo>
                  <a:cubicBezTo>
                    <a:pt x="196" y="5331"/>
                    <a:pt x="203" y="5328"/>
                    <a:pt x="206" y="5328"/>
                  </a:cubicBezTo>
                  <a:cubicBezTo>
                    <a:pt x="219" y="5325"/>
                    <a:pt x="228" y="5318"/>
                    <a:pt x="234" y="5308"/>
                  </a:cubicBezTo>
                  <a:cubicBezTo>
                    <a:pt x="250" y="5299"/>
                    <a:pt x="260" y="5286"/>
                    <a:pt x="263" y="5270"/>
                  </a:cubicBezTo>
                  <a:cubicBezTo>
                    <a:pt x="295" y="5120"/>
                    <a:pt x="340" y="4979"/>
                    <a:pt x="378" y="4858"/>
                  </a:cubicBezTo>
                  <a:cubicBezTo>
                    <a:pt x="417" y="4733"/>
                    <a:pt x="464" y="4602"/>
                    <a:pt x="525" y="4456"/>
                  </a:cubicBezTo>
                  <a:cubicBezTo>
                    <a:pt x="759" y="3881"/>
                    <a:pt x="1058" y="3356"/>
                    <a:pt x="1433" y="2743"/>
                  </a:cubicBezTo>
                  <a:cubicBezTo>
                    <a:pt x="1496" y="2637"/>
                    <a:pt x="1561" y="2535"/>
                    <a:pt x="1624" y="2433"/>
                  </a:cubicBezTo>
                  <a:cubicBezTo>
                    <a:pt x="1733" y="2257"/>
                    <a:pt x="1838" y="2085"/>
                    <a:pt x="1944" y="1912"/>
                  </a:cubicBezTo>
                  <a:cubicBezTo>
                    <a:pt x="2107" y="1644"/>
                    <a:pt x="2247" y="1391"/>
                    <a:pt x="2381" y="1139"/>
                  </a:cubicBezTo>
                  <a:cubicBezTo>
                    <a:pt x="2452" y="1005"/>
                    <a:pt x="2500" y="893"/>
                    <a:pt x="2535" y="784"/>
                  </a:cubicBezTo>
                  <a:cubicBezTo>
                    <a:pt x="2554" y="717"/>
                    <a:pt x="2564" y="653"/>
                    <a:pt x="2567" y="602"/>
                  </a:cubicBezTo>
                  <a:cubicBezTo>
                    <a:pt x="2573" y="545"/>
                    <a:pt x="2570" y="483"/>
                    <a:pt x="2554" y="417"/>
                  </a:cubicBezTo>
                  <a:cubicBezTo>
                    <a:pt x="2545" y="362"/>
                    <a:pt x="2519" y="308"/>
                    <a:pt x="2484" y="257"/>
                  </a:cubicBezTo>
                  <a:cubicBezTo>
                    <a:pt x="2449" y="203"/>
                    <a:pt x="2397" y="154"/>
                    <a:pt x="2328" y="104"/>
                  </a:cubicBezTo>
                  <a:cubicBezTo>
                    <a:pt x="2273" y="65"/>
                    <a:pt x="2206" y="36"/>
                    <a:pt x="2132" y="17"/>
                  </a:cubicBezTo>
                  <a:cubicBezTo>
                    <a:pt x="2094" y="8"/>
                    <a:pt x="2049" y="1"/>
                    <a:pt x="2005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4553751" y="2297105"/>
              <a:ext cx="283735" cy="300233"/>
            </a:xfrm>
            <a:custGeom>
              <a:avLst/>
              <a:gdLst/>
              <a:ahLst/>
              <a:cxnLst/>
              <a:rect l="l" t="t" r="r" b="b"/>
              <a:pathLst>
                <a:path w="3199" h="3385" extrusionOk="0">
                  <a:moveTo>
                    <a:pt x="1412" y="0"/>
                  </a:moveTo>
                  <a:cubicBezTo>
                    <a:pt x="1329" y="0"/>
                    <a:pt x="1240" y="10"/>
                    <a:pt x="1147" y="29"/>
                  </a:cubicBezTo>
                  <a:cubicBezTo>
                    <a:pt x="1029" y="55"/>
                    <a:pt x="904" y="100"/>
                    <a:pt x="779" y="167"/>
                  </a:cubicBezTo>
                  <a:cubicBezTo>
                    <a:pt x="668" y="230"/>
                    <a:pt x="559" y="307"/>
                    <a:pt x="460" y="403"/>
                  </a:cubicBezTo>
                  <a:cubicBezTo>
                    <a:pt x="368" y="493"/>
                    <a:pt x="284" y="595"/>
                    <a:pt x="211" y="717"/>
                  </a:cubicBezTo>
                  <a:cubicBezTo>
                    <a:pt x="147" y="822"/>
                    <a:pt x="96" y="947"/>
                    <a:pt x="58" y="1090"/>
                  </a:cubicBezTo>
                  <a:cubicBezTo>
                    <a:pt x="26" y="1212"/>
                    <a:pt x="7" y="1349"/>
                    <a:pt x="3" y="1500"/>
                  </a:cubicBezTo>
                  <a:cubicBezTo>
                    <a:pt x="0" y="1627"/>
                    <a:pt x="16" y="1764"/>
                    <a:pt x="45" y="1911"/>
                  </a:cubicBezTo>
                  <a:cubicBezTo>
                    <a:pt x="96" y="2171"/>
                    <a:pt x="201" y="2432"/>
                    <a:pt x="361" y="2681"/>
                  </a:cubicBezTo>
                  <a:cubicBezTo>
                    <a:pt x="508" y="2914"/>
                    <a:pt x="700" y="3125"/>
                    <a:pt x="914" y="3289"/>
                  </a:cubicBezTo>
                  <a:cubicBezTo>
                    <a:pt x="943" y="3314"/>
                    <a:pt x="974" y="3336"/>
                    <a:pt x="1006" y="3355"/>
                  </a:cubicBezTo>
                  <a:cubicBezTo>
                    <a:pt x="1010" y="3359"/>
                    <a:pt x="1016" y="3362"/>
                    <a:pt x="1023" y="3362"/>
                  </a:cubicBezTo>
                  <a:cubicBezTo>
                    <a:pt x="1026" y="3368"/>
                    <a:pt x="1032" y="3371"/>
                    <a:pt x="1039" y="3374"/>
                  </a:cubicBezTo>
                  <a:cubicBezTo>
                    <a:pt x="1048" y="3381"/>
                    <a:pt x="1058" y="3384"/>
                    <a:pt x="1070" y="3384"/>
                  </a:cubicBezTo>
                  <a:cubicBezTo>
                    <a:pt x="1077" y="3384"/>
                    <a:pt x="1086" y="3384"/>
                    <a:pt x="1093" y="3381"/>
                  </a:cubicBezTo>
                  <a:cubicBezTo>
                    <a:pt x="1272" y="3359"/>
                    <a:pt x="1457" y="3286"/>
                    <a:pt x="1671" y="3161"/>
                  </a:cubicBezTo>
                  <a:cubicBezTo>
                    <a:pt x="1856" y="3052"/>
                    <a:pt x="2048" y="2911"/>
                    <a:pt x="2250" y="2733"/>
                  </a:cubicBezTo>
                  <a:cubicBezTo>
                    <a:pt x="2412" y="2585"/>
                    <a:pt x="2566" y="2432"/>
                    <a:pt x="2707" y="2273"/>
                  </a:cubicBezTo>
                  <a:cubicBezTo>
                    <a:pt x="2796" y="2167"/>
                    <a:pt x="2879" y="2059"/>
                    <a:pt x="2949" y="1947"/>
                  </a:cubicBezTo>
                  <a:cubicBezTo>
                    <a:pt x="2991" y="1883"/>
                    <a:pt x="3023" y="1825"/>
                    <a:pt x="3052" y="1768"/>
                  </a:cubicBezTo>
                  <a:cubicBezTo>
                    <a:pt x="3074" y="1726"/>
                    <a:pt x="3096" y="1681"/>
                    <a:pt x="3112" y="1634"/>
                  </a:cubicBezTo>
                  <a:cubicBezTo>
                    <a:pt x="3121" y="1634"/>
                    <a:pt x="3131" y="1630"/>
                    <a:pt x="3141" y="1624"/>
                  </a:cubicBezTo>
                  <a:cubicBezTo>
                    <a:pt x="3164" y="1611"/>
                    <a:pt x="3183" y="1588"/>
                    <a:pt x="3189" y="1560"/>
                  </a:cubicBezTo>
                  <a:cubicBezTo>
                    <a:pt x="3198" y="1531"/>
                    <a:pt x="3189" y="1506"/>
                    <a:pt x="3179" y="1480"/>
                  </a:cubicBezTo>
                  <a:cubicBezTo>
                    <a:pt x="3064" y="1221"/>
                    <a:pt x="2891" y="959"/>
                    <a:pt x="2668" y="707"/>
                  </a:cubicBezTo>
                  <a:cubicBezTo>
                    <a:pt x="2454" y="460"/>
                    <a:pt x="2205" y="263"/>
                    <a:pt x="1946" y="131"/>
                  </a:cubicBezTo>
                  <a:cubicBezTo>
                    <a:pt x="1882" y="100"/>
                    <a:pt x="1818" y="71"/>
                    <a:pt x="1754" y="52"/>
                  </a:cubicBezTo>
                  <a:cubicBezTo>
                    <a:pt x="1677" y="26"/>
                    <a:pt x="1601" y="16"/>
                    <a:pt x="1543" y="10"/>
                  </a:cubicBezTo>
                  <a:cubicBezTo>
                    <a:pt x="1502" y="4"/>
                    <a:pt x="1457" y="0"/>
                    <a:pt x="1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9"/>
            <p:cNvSpPr/>
            <p:nvPr/>
          </p:nvSpPr>
          <p:spPr>
            <a:xfrm>
              <a:off x="5755332" y="1438077"/>
              <a:ext cx="1510032" cy="1195343"/>
            </a:xfrm>
            <a:custGeom>
              <a:avLst/>
              <a:gdLst/>
              <a:ahLst/>
              <a:cxnLst/>
              <a:rect l="l" t="t" r="r" b="b"/>
              <a:pathLst>
                <a:path w="17025" h="13477" extrusionOk="0">
                  <a:moveTo>
                    <a:pt x="6884" y="0"/>
                  </a:moveTo>
                  <a:cubicBezTo>
                    <a:pt x="6389" y="0"/>
                    <a:pt x="5893" y="56"/>
                    <a:pt x="5401" y="170"/>
                  </a:cubicBezTo>
                  <a:cubicBezTo>
                    <a:pt x="5040" y="253"/>
                    <a:pt x="4675" y="365"/>
                    <a:pt x="4317" y="502"/>
                  </a:cubicBezTo>
                  <a:cubicBezTo>
                    <a:pt x="3950" y="643"/>
                    <a:pt x="3605" y="806"/>
                    <a:pt x="3292" y="985"/>
                  </a:cubicBezTo>
                  <a:lnTo>
                    <a:pt x="3260" y="1001"/>
                  </a:lnTo>
                  <a:lnTo>
                    <a:pt x="3231" y="1020"/>
                  </a:lnTo>
                  <a:cubicBezTo>
                    <a:pt x="2876" y="1225"/>
                    <a:pt x="2550" y="1448"/>
                    <a:pt x="2263" y="1685"/>
                  </a:cubicBezTo>
                  <a:cubicBezTo>
                    <a:pt x="1959" y="1934"/>
                    <a:pt x="1679" y="2208"/>
                    <a:pt x="1426" y="2496"/>
                  </a:cubicBezTo>
                  <a:cubicBezTo>
                    <a:pt x="924" y="3068"/>
                    <a:pt x="509" y="3730"/>
                    <a:pt x="192" y="4465"/>
                  </a:cubicBezTo>
                  <a:cubicBezTo>
                    <a:pt x="176" y="4478"/>
                    <a:pt x="167" y="4494"/>
                    <a:pt x="161" y="4516"/>
                  </a:cubicBezTo>
                  <a:cubicBezTo>
                    <a:pt x="154" y="4544"/>
                    <a:pt x="145" y="4573"/>
                    <a:pt x="138" y="4602"/>
                  </a:cubicBezTo>
                  <a:cubicBezTo>
                    <a:pt x="61" y="4877"/>
                    <a:pt x="20" y="5145"/>
                    <a:pt x="11" y="5404"/>
                  </a:cubicBezTo>
                  <a:cubicBezTo>
                    <a:pt x="1" y="5647"/>
                    <a:pt x="23" y="5886"/>
                    <a:pt x="74" y="6119"/>
                  </a:cubicBezTo>
                  <a:cubicBezTo>
                    <a:pt x="167" y="6538"/>
                    <a:pt x="372" y="6954"/>
                    <a:pt x="666" y="7315"/>
                  </a:cubicBezTo>
                  <a:cubicBezTo>
                    <a:pt x="940" y="7653"/>
                    <a:pt x="1285" y="7967"/>
                    <a:pt x="1723" y="8270"/>
                  </a:cubicBezTo>
                  <a:cubicBezTo>
                    <a:pt x="2090" y="8526"/>
                    <a:pt x="2509" y="8775"/>
                    <a:pt x="3043" y="9053"/>
                  </a:cubicBezTo>
                  <a:cubicBezTo>
                    <a:pt x="3356" y="9219"/>
                    <a:pt x="3682" y="9375"/>
                    <a:pt x="3995" y="9532"/>
                  </a:cubicBezTo>
                  <a:cubicBezTo>
                    <a:pt x="4136" y="9599"/>
                    <a:pt x="4279" y="9670"/>
                    <a:pt x="4420" y="9740"/>
                  </a:cubicBezTo>
                  <a:cubicBezTo>
                    <a:pt x="4797" y="9928"/>
                    <a:pt x="5231" y="10149"/>
                    <a:pt x="5640" y="10402"/>
                  </a:cubicBezTo>
                  <a:cubicBezTo>
                    <a:pt x="5774" y="10484"/>
                    <a:pt x="5905" y="10574"/>
                    <a:pt x="6047" y="10676"/>
                  </a:cubicBezTo>
                  <a:cubicBezTo>
                    <a:pt x="6283" y="10852"/>
                    <a:pt x="6478" y="10999"/>
                    <a:pt x="6660" y="11139"/>
                  </a:cubicBezTo>
                  <a:cubicBezTo>
                    <a:pt x="7116" y="11494"/>
                    <a:pt x="7500" y="11826"/>
                    <a:pt x="7826" y="12152"/>
                  </a:cubicBezTo>
                  <a:cubicBezTo>
                    <a:pt x="7836" y="12162"/>
                    <a:pt x="7849" y="12168"/>
                    <a:pt x="7864" y="12171"/>
                  </a:cubicBezTo>
                  <a:lnTo>
                    <a:pt x="7877" y="12181"/>
                  </a:lnTo>
                  <a:cubicBezTo>
                    <a:pt x="8047" y="12322"/>
                    <a:pt x="8219" y="12469"/>
                    <a:pt x="8405" y="12596"/>
                  </a:cubicBezTo>
                  <a:cubicBezTo>
                    <a:pt x="8573" y="12711"/>
                    <a:pt x="8750" y="12817"/>
                    <a:pt x="8925" y="12906"/>
                  </a:cubicBezTo>
                  <a:cubicBezTo>
                    <a:pt x="9277" y="13086"/>
                    <a:pt x="9654" y="13226"/>
                    <a:pt x="10050" y="13322"/>
                  </a:cubicBezTo>
                  <a:cubicBezTo>
                    <a:pt x="10478" y="13425"/>
                    <a:pt x="10929" y="13476"/>
                    <a:pt x="11386" y="13476"/>
                  </a:cubicBezTo>
                  <a:cubicBezTo>
                    <a:pt x="12047" y="13476"/>
                    <a:pt x="12722" y="13369"/>
                    <a:pt x="13366" y="13155"/>
                  </a:cubicBezTo>
                  <a:cubicBezTo>
                    <a:pt x="13638" y="13066"/>
                    <a:pt x="13900" y="12961"/>
                    <a:pt x="14146" y="12839"/>
                  </a:cubicBezTo>
                  <a:cubicBezTo>
                    <a:pt x="14245" y="12791"/>
                    <a:pt x="14335" y="12744"/>
                    <a:pt x="14418" y="12695"/>
                  </a:cubicBezTo>
                  <a:cubicBezTo>
                    <a:pt x="14574" y="12609"/>
                    <a:pt x="14712" y="12517"/>
                    <a:pt x="14836" y="12421"/>
                  </a:cubicBezTo>
                  <a:cubicBezTo>
                    <a:pt x="15249" y="12098"/>
                    <a:pt x="15568" y="11695"/>
                    <a:pt x="15760" y="11264"/>
                  </a:cubicBezTo>
                  <a:cubicBezTo>
                    <a:pt x="15958" y="10816"/>
                    <a:pt x="16022" y="10331"/>
                    <a:pt x="15942" y="9893"/>
                  </a:cubicBezTo>
                  <a:cubicBezTo>
                    <a:pt x="15920" y="9772"/>
                    <a:pt x="15888" y="9654"/>
                    <a:pt x="15849" y="9545"/>
                  </a:cubicBezTo>
                  <a:cubicBezTo>
                    <a:pt x="15808" y="9430"/>
                    <a:pt x="15757" y="9318"/>
                    <a:pt x="15696" y="9206"/>
                  </a:cubicBezTo>
                  <a:cubicBezTo>
                    <a:pt x="15606" y="9047"/>
                    <a:pt x="15498" y="8890"/>
                    <a:pt x="15367" y="8746"/>
                  </a:cubicBezTo>
                  <a:cubicBezTo>
                    <a:pt x="15460" y="8734"/>
                    <a:pt x="15543" y="8721"/>
                    <a:pt x="15616" y="8704"/>
                  </a:cubicBezTo>
                  <a:cubicBezTo>
                    <a:pt x="15728" y="8679"/>
                    <a:pt x="15827" y="8647"/>
                    <a:pt x="15916" y="8612"/>
                  </a:cubicBezTo>
                  <a:cubicBezTo>
                    <a:pt x="16000" y="8577"/>
                    <a:pt x="16079" y="8539"/>
                    <a:pt x="16153" y="8497"/>
                  </a:cubicBezTo>
                  <a:cubicBezTo>
                    <a:pt x="16188" y="8477"/>
                    <a:pt x="16223" y="8455"/>
                    <a:pt x="16258" y="8433"/>
                  </a:cubicBezTo>
                  <a:cubicBezTo>
                    <a:pt x="16453" y="8305"/>
                    <a:pt x="16616" y="8142"/>
                    <a:pt x="16734" y="7960"/>
                  </a:cubicBezTo>
                  <a:cubicBezTo>
                    <a:pt x="16833" y="7803"/>
                    <a:pt x="16907" y="7641"/>
                    <a:pt x="16951" y="7468"/>
                  </a:cubicBezTo>
                  <a:cubicBezTo>
                    <a:pt x="17000" y="7286"/>
                    <a:pt x="17025" y="7104"/>
                    <a:pt x="17025" y="6918"/>
                  </a:cubicBezTo>
                  <a:cubicBezTo>
                    <a:pt x="17022" y="6724"/>
                    <a:pt x="17003" y="6532"/>
                    <a:pt x="16964" y="6346"/>
                  </a:cubicBezTo>
                  <a:cubicBezTo>
                    <a:pt x="16923" y="6152"/>
                    <a:pt x="16862" y="5960"/>
                    <a:pt x="16789" y="5778"/>
                  </a:cubicBezTo>
                  <a:cubicBezTo>
                    <a:pt x="16718" y="5599"/>
                    <a:pt x="16625" y="5420"/>
                    <a:pt x="16520" y="5247"/>
                  </a:cubicBezTo>
                  <a:cubicBezTo>
                    <a:pt x="16418" y="5078"/>
                    <a:pt x="16306" y="4922"/>
                    <a:pt x="16184" y="4787"/>
                  </a:cubicBezTo>
                  <a:cubicBezTo>
                    <a:pt x="16050" y="4637"/>
                    <a:pt x="15920" y="4513"/>
                    <a:pt x="15782" y="4410"/>
                  </a:cubicBezTo>
                  <a:cubicBezTo>
                    <a:pt x="15635" y="4302"/>
                    <a:pt x="15488" y="4218"/>
                    <a:pt x="15338" y="4161"/>
                  </a:cubicBezTo>
                  <a:cubicBezTo>
                    <a:pt x="15175" y="4097"/>
                    <a:pt x="15019" y="4065"/>
                    <a:pt x="14872" y="4062"/>
                  </a:cubicBezTo>
                  <a:cubicBezTo>
                    <a:pt x="14863" y="4062"/>
                    <a:pt x="14855" y="4062"/>
                    <a:pt x="14847" y="4062"/>
                  </a:cubicBezTo>
                  <a:cubicBezTo>
                    <a:pt x="14686" y="4062"/>
                    <a:pt x="14532" y="4090"/>
                    <a:pt x="14389" y="4149"/>
                  </a:cubicBezTo>
                  <a:cubicBezTo>
                    <a:pt x="14338" y="4171"/>
                    <a:pt x="14286" y="4196"/>
                    <a:pt x="14236" y="4225"/>
                  </a:cubicBezTo>
                  <a:cubicBezTo>
                    <a:pt x="14118" y="4292"/>
                    <a:pt x="14003" y="4379"/>
                    <a:pt x="13897" y="4484"/>
                  </a:cubicBezTo>
                  <a:cubicBezTo>
                    <a:pt x="13792" y="4590"/>
                    <a:pt x="13696" y="4698"/>
                    <a:pt x="13615" y="4793"/>
                  </a:cubicBezTo>
                  <a:lnTo>
                    <a:pt x="13596" y="4816"/>
                  </a:lnTo>
                  <a:cubicBezTo>
                    <a:pt x="13527" y="4902"/>
                    <a:pt x="13453" y="4992"/>
                    <a:pt x="13376" y="5075"/>
                  </a:cubicBezTo>
                  <a:cubicBezTo>
                    <a:pt x="13296" y="5152"/>
                    <a:pt x="13229" y="5209"/>
                    <a:pt x="13159" y="5254"/>
                  </a:cubicBezTo>
                  <a:cubicBezTo>
                    <a:pt x="13117" y="5276"/>
                    <a:pt x="13073" y="5295"/>
                    <a:pt x="13031" y="5311"/>
                  </a:cubicBezTo>
                  <a:cubicBezTo>
                    <a:pt x="12987" y="5321"/>
                    <a:pt x="12941" y="5327"/>
                    <a:pt x="12897" y="5330"/>
                  </a:cubicBezTo>
                  <a:cubicBezTo>
                    <a:pt x="12842" y="5327"/>
                    <a:pt x="12791" y="5321"/>
                    <a:pt x="12737" y="5308"/>
                  </a:cubicBezTo>
                  <a:cubicBezTo>
                    <a:pt x="12657" y="5286"/>
                    <a:pt x="12577" y="5254"/>
                    <a:pt x="12488" y="5209"/>
                  </a:cubicBezTo>
                  <a:lnTo>
                    <a:pt x="12472" y="5196"/>
                  </a:lnTo>
                  <a:cubicBezTo>
                    <a:pt x="12341" y="5119"/>
                    <a:pt x="12220" y="5034"/>
                    <a:pt x="12114" y="4935"/>
                  </a:cubicBezTo>
                  <a:cubicBezTo>
                    <a:pt x="11996" y="4816"/>
                    <a:pt x="11887" y="4678"/>
                    <a:pt x="11798" y="4538"/>
                  </a:cubicBezTo>
                  <a:lnTo>
                    <a:pt x="11798" y="4538"/>
                  </a:lnTo>
                  <a:lnTo>
                    <a:pt x="11804" y="4541"/>
                  </a:lnTo>
                  <a:lnTo>
                    <a:pt x="11807" y="4544"/>
                  </a:lnTo>
                  <a:cubicBezTo>
                    <a:pt x="11596" y="4190"/>
                    <a:pt x="11475" y="3803"/>
                    <a:pt x="11350" y="3375"/>
                  </a:cubicBezTo>
                  <a:lnTo>
                    <a:pt x="11319" y="3257"/>
                  </a:lnTo>
                  <a:cubicBezTo>
                    <a:pt x="11248" y="3011"/>
                    <a:pt x="11175" y="2758"/>
                    <a:pt x="11082" y="2519"/>
                  </a:cubicBezTo>
                  <a:cubicBezTo>
                    <a:pt x="10986" y="2276"/>
                    <a:pt x="10865" y="2040"/>
                    <a:pt x="10714" y="1816"/>
                  </a:cubicBezTo>
                  <a:cubicBezTo>
                    <a:pt x="10529" y="1534"/>
                    <a:pt x="10309" y="1285"/>
                    <a:pt x="10060" y="1068"/>
                  </a:cubicBezTo>
                  <a:cubicBezTo>
                    <a:pt x="9823" y="857"/>
                    <a:pt x="9555" y="679"/>
                    <a:pt x="9264" y="528"/>
                  </a:cubicBezTo>
                  <a:cubicBezTo>
                    <a:pt x="8708" y="244"/>
                    <a:pt x="8079" y="74"/>
                    <a:pt x="7392" y="20"/>
                  </a:cubicBezTo>
                  <a:cubicBezTo>
                    <a:pt x="7223" y="7"/>
                    <a:pt x="7053" y="0"/>
                    <a:pt x="6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9"/>
            <p:cNvSpPr/>
            <p:nvPr/>
          </p:nvSpPr>
          <p:spPr>
            <a:xfrm>
              <a:off x="6383929" y="2313957"/>
              <a:ext cx="672929" cy="203289"/>
            </a:xfrm>
            <a:custGeom>
              <a:avLst/>
              <a:gdLst/>
              <a:ahLst/>
              <a:cxnLst/>
              <a:rect l="l" t="t" r="r" b="b"/>
              <a:pathLst>
                <a:path w="7587" h="2292" extrusionOk="0">
                  <a:moveTo>
                    <a:pt x="7514" y="1"/>
                  </a:moveTo>
                  <a:cubicBezTo>
                    <a:pt x="7498" y="1"/>
                    <a:pt x="7480" y="13"/>
                    <a:pt x="7484" y="34"/>
                  </a:cubicBezTo>
                  <a:cubicBezTo>
                    <a:pt x="7494" y="89"/>
                    <a:pt x="7503" y="143"/>
                    <a:pt x="7506" y="198"/>
                  </a:cubicBezTo>
                  <a:cubicBezTo>
                    <a:pt x="7506" y="198"/>
                    <a:pt x="7506" y="201"/>
                    <a:pt x="7510" y="204"/>
                  </a:cubicBezTo>
                  <a:lnTo>
                    <a:pt x="7506" y="201"/>
                  </a:lnTo>
                  <a:lnTo>
                    <a:pt x="7506" y="201"/>
                  </a:lnTo>
                  <a:cubicBezTo>
                    <a:pt x="7519" y="335"/>
                    <a:pt x="7513" y="469"/>
                    <a:pt x="7491" y="600"/>
                  </a:cubicBezTo>
                  <a:lnTo>
                    <a:pt x="7491" y="596"/>
                  </a:lnTo>
                  <a:cubicBezTo>
                    <a:pt x="7468" y="715"/>
                    <a:pt x="7430" y="826"/>
                    <a:pt x="7379" y="932"/>
                  </a:cubicBezTo>
                  <a:cubicBezTo>
                    <a:pt x="7321" y="1047"/>
                    <a:pt x="7251" y="1156"/>
                    <a:pt x="7168" y="1252"/>
                  </a:cubicBezTo>
                  <a:lnTo>
                    <a:pt x="7168" y="1248"/>
                  </a:lnTo>
                  <a:cubicBezTo>
                    <a:pt x="7059" y="1376"/>
                    <a:pt x="6928" y="1485"/>
                    <a:pt x="6788" y="1581"/>
                  </a:cubicBezTo>
                  <a:lnTo>
                    <a:pt x="6791" y="1578"/>
                  </a:lnTo>
                  <a:lnTo>
                    <a:pt x="6791" y="1578"/>
                  </a:lnTo>
                  <a:cubicBezTo>
                    <a:pt x="6615" y="1696"/>
                    <a:pt x="6423" y="1792"/>
                    <a:pt x="6226" y="1865"/>
                  </a:cubicBezTo>
                  <a:cubicBezTo>
                    <a:pt x="6078" y="1916"/>
                    <a:pt x="5928" y="1964"/>
                    <a:pt x="5775" y="1996"/>
                  </a:cubicBezTo>
                  <a:cubicBezTo>
                    <a:pt x="5631" y="2025"/>
                    <a:pt x="5481" y="2047"/>
                    <a:pt x="5334" y="2060"/>
                  </a:cubicBezTo>
                  <a:cubicBezTo>
                    <a:pt x="5259" y="2066"/>
                    <a:pt x="5185" y="2069"/>
                    <a:pt x="5111" y="2069"/>
                  </a:cubicBezTo>
                  <a:cubicBezTo>
                    <a:pt x="4904" y="2069"/>
                    <a:pt x="4699" y="2047"/>
                    <a:pt x="4496" y="2012"/>
                  </a:cubicBezTo>
                  <a:cubicBezTo>
                    <a:pt x="4030" y="1926"/>
                    <a:pt x="3583" y="1766"/>
                    <a:pt x="3158" y="1562"/>
                  </a:cubicBezTo>
                  <a:lnTo>
                    <a:pt x="3158" y="1562"/>
                  </a:lnTo>
                  <a:cubicBezTo>
                    <a:pt x="3170" y="1568"/>
                    <a:pt x="3180" y="1574"/>
                    <a:pt x="3193" y="1581"/>
                  </a:cubicBezTo>
                  <a:cubicBezTo>
                    <a:pt x="2691" y="1338"/>
                    <a:pt x="2215" y="1047"/>
                    <a:pt x="1729" y="769"/>
                  </a:cubicBezTo>
                  <a:cubicBezTo>
                    <a:pt x="1490" y="632"/>
                    <a:pt x="1247" y="497"/>
                    <a:pt x="1001" y="373"/>
                  </a:cubicBezTo>
                  <a:cubicBezTo>
                    <a:pt x="867" y="303"/>
                    <a:pt x="733" y="236"/>
                    <a:pt x="592" y="175"/>
                  </a:cubicBezTo>
                  <a:cubicBezTo>
                    <a:pt x="528" y="146"/>
                    <a:pt x="464" y="117"/>
                    <a:pt x="401" y="92"/>
                  </a:cubicBezTo>
                  <a:cubicBezTo>
                    <a:pt x="343" y="69"/>
                    <a:pt x="285" y="47"/>
                    <a:pt x="231" y="25"/>
                  </a:cubicBezTo>
                  <a:cubicBezTo>
                    <a:pt x="215" y="19"/>
                    <a:pt x="197" y="16"/>
                    <a:pt x="179" y="16"/>
                  </a:cubicBezTo>
                  <a:cubicBezTo>
                    <a:pt x="151" y="16"/>
                    <a:pt x="123" y="23"/>
                    <a:pt x="100" y="34"/>
                  </a:cubicBezTo>
                  <a:cubicBezTo>
                    <a:pt x="97" y="37"/>
                    <a:pt x="97" y="37"/>
                    <a:pt x="94" y="37"/>
                  </a:cubicBezTo>
                  <a:cubicBezTo>
                    <a:pt x="55" y="60"/>
                    <a:pt x="29" y="95"/>
                    <a:pt x="14" y="136"/>
                  </a:cubicBezTo>
                  <a:cubicBezTo>
                    <a:pt x="1" y="178"/>
                    <a:pt x="4" y="226"/>
                    <a:pt x="26" y="264"/>
                  </a:cubicBezTo>
                  <a:cubicBezTo>
                    <a:pt x="39" y="293"/>
                    <a:pt x="58" y="316"/>
                    <a:pt x="84" y="332"/>
                  </a:cubicBezTo>
                  <a:cubicBezTo>
                    <a:pt x="97" y="338"/>
                    <a:pt x="113" y="344"/>
                    <a:pt x="125" y="351"/>
                  </a:cubicBezTo>
                  <a:cubicBezTo>
                    <a:pt x="129" y="351"/>
                    <a:pt x="129" y="354"/>
                    <a:pt x="132" y="354"/>
                  </a:cubicBezTo>
                  <a:lnTo>
                    <a:pt x="129" y="354"/>
                  </a:lnTo>
                  <a:cubicBezTo>
                    <a:pt x="190" y="379"/>
                    <a:pt x="247" y="408"/>
                    <a:pt x="308" y="434"/>
                  </a:cubicBezTo>
                  <a:cubicBezTo>
                    <a:pt x="368" y="462"/>
                    <a:pt x="429" y="488"/>
                    <a:pt x="486" y="517"/>
                  </a:cubicBezTo>
                  <a:cubicBezTo>
                    <a:pt x="736" y="639"/>
                    <a:pt x="982" y="766"/>
                    <a:pt x="1222" y="900"/>
                  </a:cubicBezTo>
                  <a:cubicBezTo>
                    <a:pt x="1471" y="1037"/>
                    <a:pt x="1716" y="1178"/>
                    <a:pt x="1966" y="1313"/>
                  </a:cubicBezTo>
                  <a:cubicBezTo>
                    <a:pt x="2468" y="1584"/>
                    <a:pt x="2979" y="1839"/>
                    <a:pt x="3519" y="2028"/>
                  </a:cubicBezTo>
                  <a:cubicBezTo>
                    <a:pt x="3803" y="2127"/>
                    <a:pt x="4094" y="2201"/>
                    <a:pt x="4388" y="2245"/>
                  </a:cubicBezTo>
                  <a:cubicBezTo>
                    <a:pt x="4515" y="2268"/>
                    <a:pt x="4644" y="2283"/>
                    <a:pt x="4775" y="2290"/>
                  </a:cubicBezTo>
                  <a:cubicBezTo>
                    <a:pt x="4801" y="2291"/>
                    <a:pt x="4827" y="2292"/>
                    <a:pt x="4853" y="2292"/>
                  </a:cubicBezTo>
                  <a:cubicBezTo>
                    <a:pt x="4926" y="2292"/>
                    <a:pt x="4999" y="2289"/>
                    <a:pt x="5071" y="2283"/>
                  </a:cubicBezTo>
                  <a:cubicBezTo>
                    <a:pt x="5289" y="2268"/>
                    <a:pt x="5503" y="2239"/>
                    <a:pt x="5711" y="2188"/>
                  </a:cubicBezTo>
                  <a:cubicBezTo>
                    <a:pt x="5925" y="2134"/>
                    <a:pt x="6136" y="2066"/>
                    <a:pt x="6337" y="1977"/>
                  </a:cubicBezTo>
                  <a:cubicBezTo>
                    <a:pt x="6528" y="1888"/>
                    <a:pt x="6717" y="1782"/>
                    <a:pt x="6890" y="1655"/>
                  </a:cubicBezTo>
                  <a:cubicBezTo>
                    <a:pt x="7050" y="1533"/>
                    <a:pt x="7193" y="1382"/>
                    <a:pt x="7308" y="1217"/>
                  </a:cubicBezTo>
                  <a:cubicBezTo>
                    <a:pt x="7420" y="1053"/>
                    <a:pt x="7503" y="869"/>
                    <a:pt x="7541" y="670"/>
                  </a:cubicBezTo>
                  <a:cubicBezTo>
                    <a:pt x="7587" y="456"/>
                    <a:pt x="7583" y="239"/>
                    <a:pt x="7541" y="21"/>
                  </a:cubicBezTo>
                  <a:cubicBezTo>
                    <a:pt x="7538" y="7"/>
                    <a:pt x="7526" y="1"/>
                    <a:pt x="751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5881459" y="1543715"/>
              <a:ext cx="953205" cy="445604"/>
            </a:xfrm>
            <a:custGeom>
              <a:avLst/>
              <a:gdLst/>
              <a:ahLst/>
              <a:cxnLst/>
              <a:rect l="l" t="t" r="r" b="b"/>
              <a:pathLst>
                <a:path w="10747" h="5024" extrusionOk="0">
                  <a:moveTo>
                    <a:pt x="7217" y="703"/>
                  </a:moveTo>
                  <a:cubicBezTo>
                    <a:pt x="7220" y="704"/>
                    <a:pt x="7222" y="706"/>
                    <a:pt x="7225" y="708"/>
                  </a:cubicBezTo>
                  <a:cubicBezTo>
                    <a:pt x="7221" y="706"/>
                    <a:pt x="7219" y="704"/>
                    <a:pt x="7217" y="703"/>
                  </a:cubicBezTo>
                  <a:close/>
                  <a:moveTo>
                    <a:pt x="9591" y="3764"/>
                  </a:moveTo>
                  <a:lnTo>
                    <a:pt x="9591" y="3764"/>
                  </a:lnTo>
                  <a:cubicBezTo>
                    <a:pt x="9592" y="3765"/>
                    <a:pt x="9592" y="3765"/>
                    <a:pt x="9592" y="3766"/>
                  </a:cubicBezTo>
                  <a:lnTo>
                    <a:pt x="9592" y="3766"/>
                  </a:lnTo>
                  <a:cubicBezTo>
                    <a:pt x="9592" y="3765"/>
                    <a:pt x="9592" y="3765"/>
                    <a:pt x="9591" y="3764"/>
                  </a:cubicBezTo>
                  <a:close/>
                  <a:moveTo>
                    <a:pt x="10031" y="4306"/>
                  </a:moveTo>
                  <a:lnTo>
                    <a:pt x="10031" y="4306"/>
                  </a:lnTo>
                  <a:cubicBezTo>
                    <a:pt x="10032" y="4307"/>
                    <a:pt x="10033" y="4308"/>
                    <a:pt x="10034" y="4309"/>
                  </a:cubicBezTo>
                  <a:cubicBezTo>
                    <a:pt x="10033" y="4308"/>
                    <a:pt x="10032" y="4307"/>
                    <a:pt x="10031" y="4306"/>
                  </a:cubicBezTo>
                  <a:close/>
                  <a:moveTo>
                    <a:pt x="5405" y="0"/>
                  </a:moveTo>
                  <a:cubicBezTo>
                    <a:pt x="5338" y="0"/>
                    <a:pt x="5270" y="2"/>
                    <a:pt x="5203" y="5"/>
                  </a:cubicBezTo>
                  <a:cubicBezTo>
                    <a:pt x="4957" y="17"/>
                    <a:pt x="4710" y="43"/>
                    <a:pt x="4471" y="91"/>
                  </a:cubicBezTo>
                  <a:cubicBezTo>
                    <a:pt x="4225" y="139"/>
                    <a:pt x="3985" y="206"/>
                    <a:pt x="3749" y="283"/>
                  </a:cubicBezTo>
                  <a:cubicBezTo>
                    <a:pt x="3378" y="408"/>
                    <a:pt x="3023" y="567"/>
                    <a:pt x="2684" y="759"/>
                  </a:cubicBezTo>
                  <a:cubicBezTo>
                    <a:pt x="2602" y="807"/>
                    <a:pt x="2519" y="855"/>
                    <a:pt x="2435" y="909"/>
                  </a:cubicBezTo>
                  <a:cubicBezTo>
                    <a:pt x="2020" y="1171"/>
                    <a:pt x="1630" y="1474"/>
                    <a:pt x="1289" y="1830"/>
                  </a:cubicBezTo>
                  <a:cubicBezTo>
                    <a:pt x="892" y="2241"/>
                    <a:pt x="550" y="2708"/>
                    <a:pt x="311" y="3232"/>
                  </a:cubicBezTo>
                  <a:cubicBezTo>
                    <a:pt x="192" y="3491"/>
                    <a:pt x="103" y="3763"/>
                    <a:pt x="55" y="4047"/>
                  </a:cubicBezTo>
                  <a:cubicBezTo>
                    <a:pt x="4" y="4322"/>
                    <a:pt x="0" y="4606"/>
                    <a:pt x="43" y="4881"/>
                  </a:cubicBezTo>
                  <a:cubicBezTo>
                    <a:pt x="54" y="4966"/>
                    <a:pt x="133" y="5024"/>
                    <a:pt x="214" y="5024"/>
                  </a:cubicBezTo>
                  <a:cubicBezTo>
                    <a:pt x="224" y="5024"/>
                    <a:pt x="234" y="5023"/>
                    <a:pt x="244" y="5021"/>
                  </a:cubicBezTo>
                  <a:cubicBezTo>
                    <a:pt x="339" y="5005"/>
                    <a:pt x="397" y="4913"/>
                    <a:pt x="381" y="4820"/>
                  </a:cubicBezTo>
                  <a:cubicBezTo>
                    <a:pt x="372" y="4750"/>
                    <a:pt x="365" y="4683"/>
                    <a:pt x="362" y="4612"/>
                  </a:cubicBezTo>
                  <a:cubicBezTo>
                    <a:pt x="352" y="4411"/>
                    <a:pt x="372" y="4210"/>
                    <a:pt x="413" y="4012"/>
                  </a:cubicBezTo>
                  <a:cubicBezTo>
                    <a:pt x="477" y="3721"/>
                    <a:pt x="586" y="3446"/>
                    <a:pt x="720" y="3181"/>
                  </a:cubicBezTo>
                  <a:cubicBezTo>
                    <a:pt x="918" y="2807"/>
                    <a:pt x="1170" y="2465"/>
                    <a:pt x="1457" y="2152"/>
                  </a:cubicBezTo>
                  <a:cubicBezTo>
                    <a:pt x="1799" y="1788"/>
                    <a:pt x="2190" y="1471"/>
                    <a:pt x="2608" y="1200"/>
                  </a:cubicBezTo>
                  <a:cubicBezTo>
                    <a:pt x="3043" y="928"/>
                    <a:pt x="3506" y="705"/>
                    <a:pt x="3995" y="545"/>
                  </a:cubicBezTo>
                  <a:cubicBezTo>
                    <a:pt x="4410" y="414"/>
                    <a:pt x="4835" y="327"/>
                    <a:pt x="5270" y="305"/>
                  </a:cubicBezTo>
                  <a:cubicBezTo>
                    <a:pt x="5353" y="301"/>
                    <a:pt x="5435" y="298"/>
                    <a:pt x="5517" y="298"/>
                  </a:cubicBezTo>
                  <a:cubicBezTo>
                    <a:pt x="5612" y="298"/>
                    <a:pt x="5706" y="301"/>
                    <a:pt x="5800" y="308"/>
                  </a:cubicBezTo>
                  <a:cubicBezTo>
                    <a:pt x="5970" y="321"/>
                    <a:pt x="6139" y="343"/>
                    <a:pt x="6308" y="379"/>
                  </a:cubicBezTo>
                  <a:cubicBezTo>
                    <a:pt x="6615" y="446"/>
                    <a:pt x="6915" y="548"/>
                    <a:pt x="7197" y="691"/>
                  </a:cubicBezTo>
                  <a:cubicBezTo>
                    <a:pt x="7203" y="696"/>
                    <a:pt x="7209" y="699"/>
                    <a:pt x="7215" y="702"/>
                  </a:cubicBezTo>
                  <a:lnTo>
                    <a:pt x="7215" y="702"/>
                  </a:lnTo>
                  <a:cubicBezTo>
                    <a:pt x="7214" y="702"/>
                    <a:pt x="7214" y="701"/>
                    <a:pt x="7213" y="701"/>
                  </a:cubicBezTo>
                  <a:lnTo>
                    <a:pt x="7213" y="701"/>
                  </a:lnTo>
                  <a:cubicBezTo>
                    <a:pt x="7350" y="772"/>
                    <a:pt x="7484" y="855"/>
                    <a:pt x="7611" y="941"/>
                  </a:cubicBezTo>
                  <a:cubicBezTo>
                    <a:pt x="7746" y="1037"/>
                    <a:pt x="7880" y="1139"/>
                    <a:pt x="8002" y="1251"/>
                  </a:cubicBezTo>
                  <a:cubicBezTo>
                    <a:pt x="7995" y="1244"/>
                    <a:pt x="7989" y="1238"/>
                    <a:pt x="7983" y="1232"/>
                  </a:cubicBezTo>
                  <a:lnTo>
                    <a:pt x="7983" y="1232"/>
                  </a:lnTo>
                  <a:cubicBezTo>
                    <a:pt x="8158" y="1395"/>
                    <a:pt x="8302" y="1589"/>
                    <a:pt x="8430" y="1788"/>
                  </a:cubicBezTo>
                  <a:lnTo>
                    <a:pt x="8427" y="1784"/>
                  </a:lnTo>
                  <a:lnTo>
                    <a:pt x="8427" y="1784"/>
                  </a:lnTo>
                  <a:cubicBezTo>
                    <a:pt x="8564" y="1999"/>
                    <a:pt x="8679" y="2229"/>
                    <a:pt x="8797" y="2455"/>
                  </a:cubicBezTo>
                  <a:cubicBezTo>
                    <a:pt x="9037" y="2935"/>
                    <a:pt x="9248" y="3430"/>
                    <a:pt x="9555" y="3871"/>
                  </a:cubicBezTo>
                  <a:cubicBezTo>
                    <a:pt x="9695" y="4073"/>
                    <a:pt x="9858" y="4264"/>
                    <a:pt x="10050" y="4418"/>
                  </a:cubicBezTo>
                  <a:cubicBezTo>
                    <a:pt x="10245" y="4568"/>
                    <a:pt x="10465" y="4683"/>
                    <a:pt x="10705" y="4747"/>
                  </a:cubicBezTo>
                  <a:cubicBezTo>
                    <a:pt x="10708" y="4747"/>
                    <a:pt x="10710" y="4747"/>
                    <a:pt x="10713" y="4747"/>
                  </a:cubicBezTo>
                  <a:cubicBezTo>
                    <a:pt x="10726" y="4747"/>
                    <a:pt x="10738" y="4741"/>
                    <a:pt x="10743" y="4727"/>
                  </a:cubicBezTo>
                  <a:cubicBezTo>
                    <a:pt x="10746" y="4714"/>
                    <a:pt x="10740" y="4695"/>
                    <a:pt x="10724" y="4692"/>
                  </a:cubicBezTo>
                  <a:cubicBezTo>
                    <a:pt x="10612" y="4660"/>
                    <a:pt x="10503" y="4619"/>
                    <a:pt x="10398" y="4568"/>
                  </a:cubicBezTo>
                  <a:lnTo>
                    <a:pt x="10401" y="4568"/>
                  </a:lnTo>
                  <a:cubicBezTo>
                    <a:pt x="10264" y="4494"/>
                    <a:pt x="10139" y="4405"/>
                    <a:pt x="10027" y="4303"/>
                  </a:cubicBezTo>
                  <a:lnTo>
                    <a:pt x="10027" y="4303"/>
                  </a:lnTo>
                  <a:cubicBezTo>
                    <a:pt x="10027" y="4303"/>
                    <a:pt x="10029" y="4304"/>
                    <a:pt x="10031" y="4306"/>
                  </a:cubicBezTo>
                  <a:lnTo>
                    <a:pt x="10031" y="4306"/>
                  </a:lnTo>
                  <a:cubicBezTo>
                    <a:pt x="9862" y="4146"/>
                    <a:pt x="9717" y="3964"/>
                    <a:pt x="9595" y="3770"/>
                  </a:cubicBezTo>
                  <a:lnTo>
                    <a:pt x="9595" y="3770"/>
                  </a:lnTo>
                  <a:cubicBezTo>
                    <a:pt x="9595" y="3771"/>
                    <a:pt x="9596" y="3771"/>
                    <a:pt x="9596" y="3772"/>
                  </a:cubicBezTo>
                  <a:cubicBezTo>
                    <a:pt x="9595" y="3770"/>
                    <a:pt x="9594" y="3768"/>
                    <a:pt x="9592" y="3766"/>
                  </a:cubicBezTo>
                  <a:lnTo>
                    <a:pt x="9592" y="3766"/>
                  </a:lnTo>
                  <a:cubicBezTo>
                    <a:pt x="9593" y="3767"/>
                    <a:pt x="9593" y="3768"/>
                    <a:pt x="9594" y="3769"/>
                  </a:cubicBezTo>
                  <a:lnTo>
                    <a:pt x="9594" y="3769"/>
                  </a:lnTo>
                  <a:cubicBezTo>
                    <a:pt x="9593" y="3767"/>
                    <a:pt x="9591" y="3765"/>
                    <a:pt x="9590" y="3763"/>
                  </a:cubicBezTo>
                  <a:lnTo>
                    <a:pt x="9590" y="3763"/>
                  </a:lnTo>
                  <a:cubicBezTo>
                    <a:pt x="9590" y="3763"/>
                    <a:pt x="9591" y="3764"/>
                    <a:pt x="9591" y="3764"/>
                  </a:cubicBezTo>
                  <a:lnTo>
                    <a:pt x="9591" y="3764"/>
                  </a:lnTo>
                  <a:cubicBezTo>
                    <a:pt x="9265" y="3246"/>
                    <a:pt x="9055" y="2667"/>
                    <a:pt x="8791" y="2120"/>
                  </a:cubicBezTo>
                  <a:cubicBezTo>
                    <a:pt x="8676" y="1884"/>
                    <a:pt x="8555" y="1650"/>
                    <a:pt x="8404" y="1436"/>
                  </a:cubicBezTo>
                  <a:cubicBezTo>
                    <a:pt x="8334" y="1337"/>
                    <a:pt x="8257" y="1238"/>
                    <a:pt x="8174" y="1149"/>
                  </a:cubicBezTo>
                  <a:cubicBezTo>
                    <a:pt x="8088" y="1053"/>
                    <a:pt x="7992" y="964"/>
                    <a:pt x="7893" y="880"/>
                  </a:cubicBezTo>
                  <a:cubicBezTo>
                    <a:pt x="7523" y="564"/>
                    <a:pt x="7082" y="324"/>
                    <a:pt x="6615" y="181"/>
                  </a:cubicBezTo>
                  <a:cubicBezTo>
                    <a:pt x="6223" y="60"/>
                    <a:pt x="5812" y="0"/>
                    <a:pt x="540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5957473" y="1734945"/>
              <a:ext cx="378728" cy="343427"/>
            </a:xfrm>
            <a:custGeom>
              <a:avLst/>
              <a:gdLst/>
              <a:ahLst/>
              <a:cxnLst/>
              <a:rect l="l" t="t" r="r" b="b"/>
              <a:pathLst>
                <a:path w="4270" h="3872" extrusionOk="0">
                  <a:moveTo>
                    <a:pt x="3814" y="1"/>
                  </a:moveTo>
                  <a:cubicBezTo>
                    <a:pt x="3561" y="1"/>
                    <a:pt x="3307" y="40"/>
                    <a:pt x="3064" y="104"/>
                  </a:cubicBezTo>
                  <a:cubicBezTo>
                    <a:pt x="2860" y="159"/>
                    <a:pt x="2659" y="226"/>
                    <a:pt x="2464" y="312"/>
                  </a:cubicBezTo>
                  <a:cubicBezTo>
                    <a:pt x="2323" y="373"/>
                    <a:pt x="2189" y="440"/>
                    <a:pt x="2054" y="517"/>
                  </a:cubicBezTo>
                  <a:cubicBezTo>
                    <a:pt x="1997" y="549"/>
                    <a:pt x="1942" y="584"/>
                    <a:pt x="1885" y="619"/>
                  </a:cubicBezTo>
                  <a:cubicBezTo>
                    <a:pt x="1502" y="855"/>
                    <a:pt x="1144" y="1140"/>
                    <a:pt x="840" y="1476"/>
                  </a:cubicBezTo>
                  <a:cubicBezTo>
                    <a:pt x="556" y="1789"/>
                    <a:pt x="313" y="2150"/>
                    <a:pt x="166" y="2546"/>
                  </a:cubicBezTo>
                  <a:cubicBezTo>
                    <a:pt x="96" y="2734"/>
                    <a:pt x="41" y="2933"/>
                    <a:pt x="19" y="3134"/>
                  </a:cubicBezTo>
                  <a:cubicBezTo>
                    <a:pt x="0" y="3335"/>
                    <a:pt x="10" y="3536"/>
                    <a:pt x="51" y="3731"/>
                  </a:cubicBezTo>
                  <a:cubicBezTo>
                    <a:pt x="69" y="3812"/>
                    <a:pt x="140" y="3871"/>
                    <a:pt x="222" y="3871"/>
                  </a:cubicBezTo>
                  <a:cubicBezTo>
                    <a:pt x="231" y="3871"/>
                    <a:pt x="240" y="3871"/>
                    <a:pt x="249" y="3869"/>
                  </a:cubicBezTo>
                  <a:cubicBezTo>
                    <a:pt x="339" y="3853"/>
                    <a:pt x="406" y="3760"/>
                    <a:pt x="387" y="3670"/>
                  </a:cubicBezTo>
                  <a:cubicBezTo>
                    <a:pt x="364" y="3575"/>
                    <a:pt x="351" y="3479"/>
                    <a:pt x="345" y="3380"/>
                  </a:cubicBezTo>
                  <a:cubicBezTo>
                    <a:pt x="339" y="3213"/>
                    <a:pt x="351" y="3045"/>
                    <a:pt x="387" y="2878"/>
                  </a:cubicBezTo>
                  <a:cubicBezTo>
                    <a:pt x="435" y="2670"/>
                    <a:pt x="515" y="2469"/>
                    <a:pt x="610" y="2278"/>
                  </a:cubicBezTo>
                  <a:cubicBezTo>
                    <a:pt x="761" y="1996"/>
                    <a:pt x="952" y="1741"/>
                    <a:pt x="1166" y="1504"/>
                  </a:cubicBezTo>
                  <a:cubicBezTo>
                    <a:pt x="1438" y="1210"/>
                    <a:pt x="1742" y="951"/>
                    <a:pt x="2077" y="737"/>
                  </a:cubicBezTo>
                  <a:cubicBezTo>
                    <a:pt x="2380" y="545"/>
                    <a:pt x="2703" y="383"/>
                    <a:pt x="3042" y="271"/>
                  </a:cubicBezTo>
                  <a:cubicBezTo>
                    <a:pt x="3278" y="197"/>
                    <a:pt x="3521" y="146"/>
                    <a:pt x="3771" y="131"/>
                  </a:cubicBezTo>
                  <a:lnTo>
                    <a:pt x="3780" y="131"/>
                  </a:lnTo>
                  <a:cubicBezTo>
                    <a:pt x="3814" y="129"/>
                    <a:pt x="3848" y="128"/>
                    <a:pt x="3881" y="128"/>
                  </a:cubicBezTo>
                  <a:cubicBezTo>
                    <a:pt x="3988" y="128"/>
                    <a:pt x="4094" y="137"/>
                    <a:pt x="4199" y="156"/>
                  </a:cubicBezTo>
                  <a:cubicBezTo>
                    <a:pt x="4202" y="156"/>
                    <a:pt x="4205" y="157"/>
                    <a:pt x="4207" y="157"/>
                  </a:cubicBezTo>
                  <a:cubicBezTo>
                    <a:pt x="4239" y="157"/>
                    <a:pt x="4263" y="128"/>
                    <a:pt x="4266" y="101"/>
                  </a:cubicBezTo>
                  <a:cubicBezTo>
                    <a:pt x="4269" y="66"/>
                    <a:pt x="4240" y="41"/>
                    <a:pt x="4209" y="35"/>
                  </a:cubicBezTo>
                  <a:cubicBezTo>
                    <a:pt x="4079" y="11"/>
                    <a:pt x="3947" y="1"/>
                    <a:pt x="381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6922143" y="1924756"/>
              <a:ext cx="235574" cy="252071"/>
            </a:xfrm>
            <a:custGeom>
              <a:avLst/>
              <a:gdLst/>
              <a:ahLst/>
              <a:cxnLst/>
              <a:rect l="l" t="t" r="r" b="b"/>
              <a:pathLst>
                <a:path w="2656" h="2842" extrusionOk="0">
                  <a:moveTo>
                    <a:pt x="2461" y="1016"/>
                  </a:moveTo>
                  <a:cubicBezTo>
                    <a:pt x="2461" y="1017"/>
                    <a:pt x="2461" y="1018"/>
                    <a:pt x="2461" y="1019"/>
                  </a:cubicBezTo>
                  <a:lnTo>
                    <a:pt x="2461" y="1019"/>
                  </a:lnTo>
                  <a:cubicBezTo>
                    <a:pt x="2461" y="1018"/>
                    <a:pt x="2461" y="1017"/>
                    <a:pt x="2461" y="1016"/>
                  </a:cubicBezTo>
                  <a:close/>
                  <a:moveTo>
                    <a:pt x="2214" y="0"/>
                  </a:moveTo>
                  <a:cubicBezTo>
                    <a:pt x="2206" y="0"/>
                    <a:pt x="2198" y="2"/>
                    <a:pt x="2190" y="7"/>
                  </a:cubicBezTo>
                  <a:lnTo>
                    <a:pt x="2186" y="7"/>
                  </a:lnTo>
                  <a:cubicBezTo>
                    <a:pt x="2164" y="19"/>
                    <a:pt x="2148" y="54"/>
                    <a:pt x="2164" y="80"/>
                  </a:cubicBezTo>
                  <a:cubicBezTo>
                    <a:pt x="2250" y="230"/>
                    <a:pt x="2320" y="387"/>
                    <a:pt x="2375" y="553"/>
                  </a:cubicBezTo>
                  <a:cubicBezTo>
                    <a:pt x="2423" y="708"/>
                    <a:pt x="2454" y="871"/>
                    <a:pt x="2464" y="1032"/>
                  </a:cubicBezTo>
                  <a:lnTo>
                    <a:pt x="2464" y="1032"/>
                  </a:lnTo>
                  <a:cubicBezTo>
                    <a:pt x="2464" y="1028"/>
                    <a:pt x="2462" y="1024"/>
                    <a:pt x="2461" y="1019"/>
                  </a:cubicBezTo>
                  <a:lnTo>
                    <a:pt x="2461" y="1019"/>
                  </a:lnTo>
                  <a:cubicBezTo>
                    <a:pt x="2470" y="1165"/>
                    <a:pt x="2458" y="1311"/>
                    <a:pt x="2429" y="1454"/>
                  </a:cubicBezTo>
                  <a:cubicBezTo>
                    <a:pt x="2401" y="1572"/>
                    <a:pt x="2362" y="1687"/>
                    <a:pt x="2305" y="1796"/>
                  </a:cubicBezTo>
                  <a:cubicBezTo>
                    <a:pt x="2253" y="1889"/>
                    <a:pt x="2196" y="1974"/>
                    <a:pt x="2125" y="2051"/>
                  </a:cubicBezTo>
                  <a:cubicBezTo>
                    <a:pt x="2052" y="2132"/>
                    <a:pt x="1969" y="2198"/>
                    <a:pt x="1879" y="2259"/>
                  </a:cubicBezTo>
                  <a:cubicBezTo>
                    <a:pt x="1783" y="2316"/>
                    <a:pt x="1687" y="2365"/>
                    <a:pt x="1582" y="2403"/>
                  </a:cubicBezTo>
                  <a:cubicBezTo>
                    <a:pt x="1445" y="2441"/>
                    <a:pt x="1304" y="2464"/>
                    <a:pt x="1161" y="2473"/>
                  </a:cubicBezTo>
                  <a:cubicBezTo>
                    <a:pt x="1125" y="2475"/>
                    <a:pt x="1089" y="2475"/>
                    <a:pt x="1053" y="2475"/>
                  </a:cubicBezTo>
                  <a:cubicBezTo>
                    <a:pt x="885" y="2475"/>
                    <a:pt x="717" y="2456"/>
                    <a:pt x="553" y="2422"/>
                  </a:cubicBezTo>
                  <a:cubicBezTo>
                    <a:pt x="454" y="2400"/>
                    <a:pt x="355" y="2368"/>
                    <a:pt x="260" y="2336"/>
                  </a:cubicBezTo>
                  <a:cubicBezTo>
                    <a:pt x="241" y="2330"/>
                    <a:pt x="223" y="2327"/>
                    <a:pt x="204" y="2327"/>
                  </a:cubicBezTo>
                  <a:cubicBezTo>
                    <a:pt x="131" y="2327"/>
                    <a:pt x="61" y="2370"/>
                    <a:pt x="36" y="2441"/>
                  </a:cubicBezTo>
                  <a:cubicBezTo>
                    <a:pt x="0" y="2534"/>
                    <a:pt x="52" y="2630"/>
                    <a:pt x="141" y="2665"/>
                  </a:cubicBezTo>
                  <a:cubicBezTo>
                    <a:pt x="326" y="2738"/>
                    <a:pt x="525" y="2793"/>
                    <a:pt x="723" y="2822"/>
                  </a:cubicBezTo>
                  <a:cubicBezTo>
                    <a:pt x="812" y="2835"/>
                    <a:pt x="902" y="2841"/>
                    <a:pt x="992" y="2841"/>
                  </a:cubicBezTo>
                  <a:cubicBezTo>
                    <a:pt x="1076" y="2841"/>
                    <a:pt x="1160" y="2836"/>
                    <a:pt x="1243" y="2825"/>
                  </a:cubicBezTo>
                  <a:cubicBezTo>
                    <a:pt x="1400" y="2803"/>
                    <a:pt x="1553" y="2757"/>
                    <a:pt x="1694" y="2691"/>
                  </a:cubicBezTo>
                  <a:cubicBezTo>
                    <a:pt x="1829" y="2633"/>
                    <a:pt x="1956" y="2556"/>
                    <a:pt x="2068" y="2461"/>
                  </a:cubicBezTo>
                  <a:cubicBezTo>
                    <a:pt x="2144" y="2393"/>
                    <a:pt x="2218" y="2319"/>
                    <a:pt x="2279" y="2237"/>
                  </a:cubicBezTo>
                  <a:cubicBezTo>
                    <a:pt x="2343" y="2157"/>
                    <a:pt x="2397" y="2070"/>
                    <a:pt x="2442" y="1981"/>
                  </a:cubicBezTo>
                  <a:cubicBezTo>
                    <a:pt x="2535" y="1802"/>
                    <a:pt x="2588" y="1601"/>
                    <a:pt x="2608" y="1403"/>
                  </a:cubicBezTo>
                  <a:cubicBezTo>
                    <a:pt x="2656" y="924"/>
                    <a:pt x="2503" y="441"/>
                    <a:pt x="2266" y="32"/>
                  </a:cubicBezTo>
                  <a:cubicBezTo>
                    <a:pt x="2255" y="14"/>
                    <a:pt x="2235" y="0"/>
                    <a:pt x="221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6053798" y="1828884"/>
              <a:ext cx="651376" cy="637007"/>
            </a:xfrm>
            <a:custGeom>
              <a:avLst/>
              <a:gdLst/>
              <a:ahLst/>
              <a:cxnLst/>
              <a:rect l="l" t="t" r="r" b="b"/>
              <a:pathLst>
                <a:path w="7344" h="7182" extrusionOk="0">
                  <a:moveTo>
                    <a:pt x="4122" y="1"/>
                  </a:moveTo>
                  <a:cubicBezTo>
                    <a:pt x="4045" y="1"/>
                    <a:pt x="3969" y="4"/>
                    <a:pt x="3896" y="12"/>
                  </a:cubicBezTo>
                  <a:cubicBezTo>
                    <a:pt x="3655" y="31"/>
                    <a:pt x="3425" y="81"/>
                    <a:pt x="3211" y="158"/>
                  </a:cubicBezTo>
                  <a:cubicBezTo>
                    <a:pt x="3030" y="222"/>
                    <a:pt x="2854" y="302"/>
                    <a:pt x="2691" y="395"/>
                  </a:cubicBezTo>
                  <a:cubicBezTo>
                    <a:pt x="2652" y="417"/>
                    <a:pt x="2617" y="439"/>
                    <a:pt x="2579" y="462"/>
                  </a:cubicBezTo>
                  <a:cubicBezTo>
                    <a:pt x="2192" y="702"/>
                    <a:pt x="1825" y="1028"/>
                    <a:pt x="1486" y="1427"/>
                  </a:cubicBezTo>
                  <a:cubicBezTo>
                    <a:pt x="1170" y="1798"/>
                    <a:pt x="883" y="2222"/>
                    <a:pt x="630" y="2686"/>
                  </a:cubicBezTo>
                  <a:cubicBezTo>
                    <a:pt x="381" y="3146"/>
                    <a:pt x="173" y="3619"/>
                    <a:pt x="13" y="4088"/>
                  </a:cubicBezTo>
                  <a:cubicBezTo>
                    <a:pt x="1" y="4127"/>
                    <a:pt x="17" y="4172"/>
                    <a:pt x="55" y="4191"/>
                  </a:cubicBezTo>
                  <a:cubicBezTo>
                    <a:pt x="55" y="4197"/>
                    <a:pt x="55" y="4200"/>
                    <a:pt x="58" y="4207"/>
                  </a:cubicBezTo>
                  <a:cubicBezTo>
                    <a:pt x="64" y="4226"/>
                    <a:pt x="77" y="4252"/>
                    <a:pt x="100" y="4258"/>
                  </a:cubicBezTo>
                  <a:cubicBezTo>
                    <a:pt x="486" y="4427"/>
                    <a:pt x="889" y="4635"/>
                    <a:pt x="1291" y="4878"/>
                  </a:cubicBezTo>
                  <a:cubicBezTo>
                    <a:pt x="1678" y="5111"/>
                    <a:pt x="2068" y="5380"/>
                    <a:pt x="2455" y="5670"/>
                  </a:cubicBezTo>
                  <a:lnTo>
                    <a:pt x="2464" y="5679"/>
                  </a:lnTo>
                  <a:cubicBezTo>
                    <a:pt x="3052" y="6130"/>
                    <a:pt x="3579" y="6610"/>
                    <a:pt x="4039" y="7102"/>
                  </a:cubicBezTo>
                  <a:cubicBezTo>
                    <a:pt x="4049" y="7114"/>
                    <a:pt x="4065" y="7121"/>
                    <a:pt x="4081" y="7124"/>
                  </a:cubicBezTo>
                  <a:cubicBezTo>
                    <a:pt x="4094" y="7158"/>
                    <a:pt x="4127" y="7182"/>
                    <a:pt x="4162" y="7182"/>
                  </a:cubicBezTo>
                  <a:cubicBezTo>
                    <a:pt x="4169" y="7182"/>
                    <a:pt x="4176" y="7181"/>
                    <a:pt x="4183" y="7179"/>
                  </a:cubicBezTo>
                  <a:cubicBezTo>
                    <a:pt x="4490" y="7095"/>
                    <a:pt x="4790" y="6971"/>
                    <a:pt x="5078" y="6807"/>
                  </a:cubicBezTo>
                  <a:cubicBezTo>
                    <a:pt x="5304" y="6680"/>
                    <a:pt x="5522" y="6527"/>
                    <a:pt x="5726" y="6354"/>
                  </a:cubicBezTo>
                  <a:cubicBezTo>
                    <a:pt x="6103" y="6034"/>
                    <a:pt x="6426" y="5654"/>
                    <a:pt x="6685" y="5232"/>
                  </a:cubicBezTo>
                  <a:cubicBezTo>
                    <a:pt x="6947" y="4801"/>
                    <a:pt x="7129" y="4350"/>
                    <a:pt x="7228" y="3896"/>
                  </a:cubicBezTo>
                  <a:cubicBezTo>
                    <a:pt x="7330" y="3411"/>
                    <a:pt x="7343" y="2945"/>
                    <a:pt x="7257" y="2510"/>
                  </a:cubicBezTo>
                  <a:cubicBezTo>
                    <a:pt x="7168" y="2047"/>
                    <a:pt x="6963" y="1609"/>
                    <a:pt x="6672" y="1248"/>
                  </a:cubicBezTo>
                  <a:cubicBezTo>
                    <a:pt x="6353" y="852"/>
                    <a:pt x="5912" y="522"/>
                    <a:pt x="5391" y="289"/>
                  </a:cubicBezTo>
                  <a:cubicBezTo>
                    <a:pt x="5119" y="168"/>
                    <a:pt x="4867" y="88"/>
                    <a:pt x="4624" y="47"/>
                  </a:cubicBezTo>
                  <a:cubicBezTo>
                    <a:pt x="4452" y="16"/>
                    <a:pt x="4283" y="1"/>
                    <a:pt x="4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5377305" y="1710917"/>
              <a:ext cx="634347" cy="487290"/>
            </a:xfrm>
            <a:custGeom>
              <a:avLst/>
              <a:gdLst/>
              <a:ahLst/>
              <a:cxnLst/>
              <a:rect l="l" t="t" r="r" b="b"/>
              <a:pathLst>
                <a:path w="7152" h="5494" extrusionOk="0">
                  <a:moveTo>
                    <a:pt x="2760" y="1"/>
                  </a:moveTo>
                  <a:cubicBezTo>
                    <a:pt x="2723" y="1"/>
                    <a:pt x="2686" y="1"/>
                    <a:pt x="2649" y="3"/>
                  </a:cubicBezTo>
                  <a:cubicBezTo>
                    <a:pt x="2359" y="9"/>
                    <a:pt x="2084" y="50"/>
                    <a:pt x="1838" y="124"/>
                  </a:cubicBezTo>
                  <a:cubicBezTo>
                    <a:pt x="1605" y="191"/>
                    <a:pt x="1390" y="280"/>
                    <a:pt x="1195" y="392"/>
                  </a:cubicBezTo>
                  <a:cubicBezTo>
                    <a:pt x="1154" y="414"/>
                    <a:pt x="1112" y="440"/>
                    <a:pt x="1074" y="466"/>
                  </a:cubicBezTo>
                  <a:cubicBezTo>
                    <a:pt x="949" y="546"/>
                    <a:pt x="850" y="616"/>
                    <a:pt x="767" y="690"/>
                  </a:cubicBezTo>
                  <a:cubicBezTo>
                    <a:pt x="681" y="766"/>
                    <a:pt x="601" y="849"/>
                    <a:pt x="527" y="936"/>
                  </a:cubicBezTo>
                  <a:cubicBezTo>
                    <a:pt x="393" y="1102"/>
                    <a:pt x="282" y="1290"/>
                    <a:pt x="201" y="1492"/>
                  </a:cubicBezTo>
                  <a:cubicBezTo>
                    <a:pt x="55" y="1862"/>
                    <a:pt x="0" y="2297"/>
                    <a:pt x="39" y="2782"/>
                  </a:cubicBezTo>
                  <a:cubicBezTo>
                    <a:pt x="71" y="3204"/>
                    <a:pt x="170" y="3642"/>
                    <a:pt x="343" y="4124"/>
                  </a:cubicBezTo>
                  <a:cubicBezTo>
                    <a:pt x="486" y="4521"/>
                    <a:pt x="662" y="4904"/>
                    <a:pt x="872" y="5265"/>
                  </a:cubicBezTo>
                  <a:cubicBezTo>
                    <a:pt x="860" y="5281"/>
                    <a:pt x="853" y="5300"/>
                    <a:pt x="853" y="5319"/>
                  </a:cubicBezTo>
                  <a:cubicBezTo>
                    <a:pt x="853" y="5368"/>
                    <a:pt x="895" y="5406"/>
                    <a:pt x="943" y="5406"/>
                  </a:cubicBezTo>
                  <a:cubicBezTo>
                    <a:pt x="1467" y="5409"/>
                    <a:pt x="1991" y="5422"/>
                    <a:pt x="2614" y="5441"/>
                  </a:cubicBezTo>
                  <a:lnTo>
                    <a:pt x="2905" y="5450"/>
                  </a:lnTo>
                  <a:cubicBezTo>
                    <a:pt x="3641" y="5472"/>
                    <a:pt x="4392" y="5494"/>
                    <a:pt x="5145" y="5494"/>
                  </a:cubicBezTo>
                  <a:cubicBezTo>
                    <a:pt x="5758" y="5494"/>
                    <a:pt x="6373" y="5479"/>
                    <a:pt x="6982" y="5437"/>
                  </a:cubicBezTo>
                  <a:cubicBezTo>
                    <a:pt x="6998" y="5437"/>
                    <a:pt x="7011" y="5431"/>
                    <a:pt x="7023" y="5425"/>
                  </a:cubicBezTo>
                  <a:cubicBezTo>
                    <a:pt x="7043" y="5415"/>
                    <a:pt x="7056" y="5399"/>
                    <a:pt x="7062" y="5380"/>
                  </a:cubicBezTo>
                  <a:cubicBezTo>
                    <a:pt x="7078" y="5380"/>
                    <a:pt x="7094" y="5377"/>
                    <a:pt x="7107" y="5371"/>
                  </a:cubicBezTo>
                  <a:cubicBezTo>
                    <a:pt x="7135" y="5355"/>
                    <a:pt x="7151" y="5329"/>
                    <a:pt x="7151" y="5300"/>
                  </a:cubicBezTo>
                  <a:cubicBezTo>
                    <a:pt x="7138" y="4470"/>
                    <a:pt x="6985" y="3684"/>
                    <a:pt x="6701" y="2961"/>
                  </a:cubicBezTo>
                  <a:cubicBezTo>
                    <a:pt x="6445" y="2322"/>
                    <a:pt x="6103" y="1769"/>
                    <a:pt x="5678" y="1322"/>
                  </a:cubicBezTo>
                  <a:cubicBezTo>
                    <a:pt x="5461" y="1092"/>
                    <a:pt x="5231" y="894"/>
                    <a:pt x="4991" y="728"/>
                  </a:cubicBezTo>
                  <a:cubicBezTo>
                    <a:pt x="4761" y="572"/>
                    <a:pt x="4515" y="434"/>
                    <a:pt x="4260" y="325"/>
                  </a:cubicBezTo>
                  <a:cubicBezTo>
                    <a:pt x="4004" y="217"/>
                    <a:pt x="3739" y="131"/>
                    <a:pt x="3471" y="76"/>
                  </a:cubicBezTo>
                  <a:cubicBezTo>
                    <a:pt x="3226" y="27"/>
                    <a:pt x="2988" y="1"/>
                    <a:pt x="2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6094599" y="2092304"/>
              <a:ext cx="476203" cy="115924"/>
            </a:xfrm>
            <a:custGeom>
              <a:avLst/>
              <a:gdLst/>
              <a:ahLst/>
              <a:cxnLst/>
              <a:rect l="l" t="t" r="r" b="b"/>
              <a:pathLst>
                <a:path w="5369" h="1307" extrusionOk="0">
                  <a:moveTo>
                    <a:pt x="1416" y="983"/>
                  </a:moveTo>
                  <a:lnTo>
                    <a:pt x="1416" y="983"/>
                  </a:lnTo>
                  <a:cubicBezTo>
                    <a:pt x="1419" y="983"/>
                    <a:pt x="1423" y="984"/>
                    <a:pt x="1428" y="985"/>
                  </a:cubicBezTo>
                  <a:lnTo>
                    <a:pt x="1428" y="985"/>
                  </a:lnTo>
                  <a:cubicBezTo>
                    <a:pt x="1424" y="984"/>
                    <a:pt x="1420" y="984"/>
                    <a:pt x="1416" y="983"/>
                  </a:cubicBezTo>
                  <a:close/>
                  <a:moveTo>
                    <a:pt x="5337" y="1"/>
                  </a:moveTo>
                  <a:cubicBezTo>
                    <a:pt x="5329" y="1"/>
                    <a:pt x="5321" y="4"/>
                    <a:pt x="5314" y="9"/>
                  </a:cubicBezTo>
                  <a:cubicBezTo>
                    <a:pt x="5295" y="22"/>
                    <a:pt x="5279" y="38"/>
                    <a:pt x="5260" y="51"/>
                  </a:cubicBezTo>
                  <a:cubicBezTo>
                    <a:pt x="5123" y="153"/>
                    <a:pt x="4978" y="246"/>
                    <a:pt x="4829" y="332"/>
                  </a:cubicBezTo>
                  <a:cubicBezTo>
                    <a:pt x="4675" y="419"/>
                    <a:pt x="4516" y="504"/>
                    <a:pt x="4350" y="570"/>
                  </a:cubicBezTo>
                  <a:lnTo>
                    <a:pt x="4350" y="570"/>
                  </a:lnTo>
                  <a:cubicBezTo>
                    <a:pt x="4351" y="570"/>
                    <a:pt x="4352" y="569"/>
                    <a:pt x="4353" y="569"/>
                  </a:cubicBezTo>
                  <a:lnTo>
                    <a:pt x="4353" y="569"/>
                  </a:lnTo>
                  <a:cubicBezTo>
                    <a:pt x="4311" y="588"/>
                    <a:pt x="4266" y="603"/>
                    <a:pt x="4225" y="622"/>
                  </a:cubicBezTo>
                  <a:cubicBezTo>
                    <a:pt x="4110" y="667"/>
                    <a:pt x="3991" y="709"/>
                    <a:pt x="3873" y="744"/>
                  </a:cubicBezTo>
                  <a:cubicBezTo>
                    <a:pt x="3806" y="763"/>
                    <a:pt x="3742" y="782"/>
                    <a:pt x="3675" y="802"/>
                  </a:cubicBezTo>
                  <a:cubicBezTo>
                    <a:pt x="3614" y="818"/>
                    <a:pt x="3554" y="837"/>
                    <a:pt x="3493" y="852"/>
                  </a:cubicBezTo>
                  <a:cubicBezTo>
                    <a:pt x="3362" y="884"/>
                    <a:pt x="3234" y="917"/>
                    <a:pt x="3103" y="939"/>
                  </a:cubicBezTo>
                  <a:cubicBezTo>
                    <a:pt x="2978" y="961"/>
                    <a:pt x="2857" y="980"/>
                    <a:pt x="2732" y="996"/>
                  </a:cubicBezTo>
                  <a:lnTo>
                    <a:pt x="2735" y="993"/>
                  </a:lnTo>
                  <a:lnTo>
                    <a:pt x="2735" y="993"/>
                  </a:lnTo>
                  <a:cubicBezTo>
                    <a:pt x="2530" y="1019"/>
                    <a:pt x="2323" y="1032"/>
                    <a:pt x="2116" y="1032"/>
                  </a:cubicBezTo>
                  <a:cubicBezTo>
                    <a:pt x="1889" y="1032"/>
                    <a:pt x="1662" y="1016"/>
                    <a:pt x="1438" y="986"/>
                  </a:cubicBezTo>
                  <a:lnTo>
                    <a:pt x="1438" y="986"/>
                  </a:lnTo>
                  <a:cubicBezTo>
                    <a:pt x="1439" y="986"/>
                    <a:pt x="1440" y="986"/>
                    <a:pt x="1442" y="986"/>
                  </a:cubicBezTo>
                  <a:cubicBezTo>
                    <a:pt x="1106" y="939"/>
                    <a:pt x="780" y="849"/>
                    <a:pt x="467" y="722"/>
                  </a:cubicBezTo>
                  <a:cubicBezTo>
                    <a:pt x="429" y="706"/>
                    <a:pt x="390" y="687"/>
                    <a:pt x="352" y="667"/>
                  </a:cubicBezTo>
                  <a:cubicBezTo>
                    <a:pt x="311" y="651"/>
                    <a:pt x="272" y="632"/>
                    <a:pt x="231" y="610"/>
                  </a:cubicBezTo>
                  <a:cubicBezTo>
                    <a:pt x="208" y="597"/>
                    <a:pt x="183" y="590"/>
                    <a:pt x="159" y="590"/>
                  </a:cubicBezTo>
                  <a:cubicBezTo>
                    <a:pt x="135" y="590"/>
                    <a:pt x="111" y="597"/>
                    <a:pt x="90" y="610"/>
                  </a:cubicBezTo>
                  <a:cubicBezTo>
                    <a:pt x="71" y="622"/>
                    <a:pt x="51" y="638"/>
                    <a:pt x="39" y="661"/>
                  </a:cubicBezTo>
                  <a:cubicBezTo>
                    <a:pt x="1" y="725"/>
                    <a:pt x="23" y="814"/>
                    <a:pt x="90" y="852"/>
                  </a:cubicBezTo>
                  <a:cubicBezTo>
                    <a:pt x="138" y="881"/>
                    <a:pt x="183" y="907"/>
                    <a:pt x="234" y="933"/>
                  </a:cubicBezTo>
                  <a:cubicBezTo>
                    <a:pt x="275" y="955"/>
                    <a:pt x="320" y="977"/>
                    <a:pt x="365" y="1000"/>
                  </a:cubicBezTo>
                  <a:cubicBezTo>
                    <a:pt x="464" y="1044"/>
                    <a:pt x="563" y="1082"/>
                    <a:pt x="665" y="1118"/>
                  </a:cubicBezTo>
                  <a:cubicBezTo>
                    <a:pt x="857" y="1182"/>
                    <a:pt x="1055" y="1230"/>
                    <a:pt x="1256" y="1259"/>
                  </a:cubicBezTo>
                  <a:cubicBezTo>
                    <a:pt x="1459" y="1288"/>
                    <a:pt x="1661" y="1307"/>
                    <a:pt x="1865" y="1307"/>
                  </a:cubicBezTo>
                  <a:cubicBezTo>
                    <a:pt x="1880" y="1307"/>
                    <a:pt x="1896" y="1306"/>
                    <a:pt x="1911" y="1306"/>
                  </a:cubicBezTo>
                  <a:cubicBezTo>
                    <a:pt x="2129" y="1306"/>
                    <a:pt x="2346" y="1290"/>
                    <a:pt x="2560" y="1259"/>
                  </a:cubicBezTo>
                  <a:cubicBezTo>
                    <a:pt x="2825" y="1223"/>
                    <a:pt x="3084" y="1169"/>
                    <a:pt x="3340" y="1095"/>
                  </a:cubicBezTo>
                  <a:cubicBezTo>
                    <a:pt x="3468" y="1060"/>
                    <a:pt x="3595" y="1022"/>
                    <a:pt x="3720" y="977"/>
                  </a:cubicBezTo>
                  <a:cubicBezTo>
                    <a:pt x="3844" y="929"/>
                    <a:pt x="3966" y="875"/>
                    <a:pt x="4087" y="821"/>
                  </a:cubicBezTo>
                  <a:cubicBezTo>
                    <a:pt x="4205" y="769"/>
                    <a:pt x="4320" y="712"/>
                    <a:pt x="4436" y="651"/>
                  </a:cubicBezTo>
                  <a:cubicBezTo>
                    <a:pt x="4547" y="591"/>
                    <a:pt x="4659" y="530"/>
                    <a:pt x="4768" y="466"/>
                  </a:cubicBezTo>
                  <a:cubicBezTo>
                    <a:pt x="4873" y="402"/>
                    <a:pt x="4975" y="335"/>
                    <a:pt x="5078" y="262"/>
                  </a:cubicBezTo>
                  <a:cubicBezTo>
                    <a:pt x="5170" y="194"/>
                    <a:pt x="5263" y="121"/>
                    <a:pt x="5356" y="47"/>
                  </a:cubicBezTo>
                  <a:cubicBezTo>
                    <a:pt x="5369" y="38"/>
                    <a:pt x="5366" y="19"/>
                    <a:pt x="5356" y="9"/>
                  </a:cubicBezTo>
                  <a:cubicBezTo>
                    <a:pt x="5350" y="3"/>
                    <a:pt x="5343" y="1"/>
                    <a:pt x="533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9"/>
            <p:cNvSpPr/>
            <p:nvPr/>
          </p:nvSpPr>
          <p:spPr>
            <a:xfrm>
              <a:off x="6099477" y="2188540"/>
              <a:ext cx="446934" cy="118053"/>
            </a:xfrm>
            <a:custGeom>
              <a:avLst/>
              <a:gdLst/>
              <a:ahLst/>
              <a:cxnLst/>
              <a:rect l="l" t="t" r="r" b="b"/>
              <a:pathLst>
                <a:path w="5039" h="1331" extrusionOk="0">
                  <a:moveTo>
                    <a:pt x="1502" y="809"/>
                  </a:moveTo>
                  <a:cubicBezTo>
                    <a:pt x="1510" y="813"/>
                    <a:pt x="1519" y="816"/>
                    <a:pt x="1527" y="820"/>
                  </a:cubicBezTo>
                  <a:lnTo>
                    <a:pt x="1527" y="820"/>
                  </a:lnTo>
                  <a:cubicBezTo>
                    <a:pt x="1519" y="815"/>
                    <a:pt x="1510" y="812"/>
                    <a:pt x="1502" y="809"/>
                  </a:cubicBezTo>
                  <a:close/>
                  <a:moveTo>
                    <a:pt x="4854" y="892"/>
                  </a:moveTo>
                  <a:lnTo>
                    <a:pt x="4854" y="892"/>
                  </a:lnTo>
                  <a:cubicBezTo>
                    <a:pt x="4852" y="892"/>
                    <a:pt x="4850" y="893"/>
                    <a:pt x="4847" y="895"/>
                  </a:cubicBezTo>
                  <a:cubicBezTo>
                    <a:pt x="4849" y="894"/>
                    <a:pt x="4852" y="893"/>
                    <a:pt x="4854" y="892"/>
                  </a:cubicBezTo>
                  <a:close/>
                  <a:moveTo>
                    <a:pt x="158" y="0"/>
                  </a:moveTo>
                  <a:cubicBezTo>
                    <a:pt x="136" y="0"/>
                    <a:pt x="114" y="9"/>
                    <a:pt x="92" y="20"/>
                  </a:cubicBezTo>
                  <a:cubicBezTo>
                    <a:pt x="83" y="26"/>
                    <a:pt x="70" y="36"/>
                    <a:pt x="61" y="46"/>
                  </a:cubicBezTo>
                  <a:cubicBezTo>
                    <a:pt x="3" y="103"/>
                    <a:pt x="0" y="202"/>
                    <a:pt x="61" y="260"/>
                  </a:cubicBezTo>
                  <a:cubicBezTo>
                    <a:pt x="118" y="314"/>
                    <a:pt x="173" y="368"/>
                    <a:pt x="233" y="416"/>
                  </a:cubicBezTo>
                  <a:cubicBezTo>
                    <a:pt x="297" y="464"/>
                    <a:pt x="361" y="512"/>
                    <a:pt x="428" y="560"/>
                  </a:cubicBezTo>
                  <a:cubicBezTo>
                    <a:pt x="546" y="643"/>
                    <a:pt x="671" y="720"/>
                    <a:pt x="799" y="790"/>
                  </a:cubicBezTo>
                  <a:cubicBezTo>
                    <a:pt x="1074" y="937"/>
                    <a:pt x="1364" y="1049"/>
                    <a:pt x="1661" y="1135"/>
                  </a:cubicBezTo>
                  <a:cubicBezTo>
                    <a:pt x="1943" y="1215"/>
                    <a:pt x="2233" y="1270"/>
                    <a:pt x="2524" y="1301"/>
                  </a:cubicBezTo>
                  <a:cubicBezTo>
                    <a:pt x="2699" y="1320"/>
                    <a:pt x="2874" y="1330"/>
                    <a:pt x="3048" y="1330"/>
                  </a:cubicBezTo>
                  <a:cubicBezTo>
                    <a:pt x="3164" y="1330"/>
                    <a:pt x="3279" y="1326"/>
                    <a:pt x="3394" y="1317"/>
                  </a:cubicBezTo>
                  <a:cubicBezTo>
                    <a:pt x="3677" y="1298"/>
                    <a:pt x="3965" y="1253"/>
                    <a:pt x="4240" y="1180"/>
                  </a:cubicBezTo>
                  <a:cubicBezTo>
                    <a:pt x="4374" y="1145"/>
                    <a:pt x="4509" y="1103"/>
                    <a:pt x="4643" y="1052"/>
                  </a:cubicBezTo>
                  <a:cubicBezTo>
                    <a:pt x="4770" y="1007"/>
                    <a:pt x="4895" y="950"/>
                    <a:pt x="5016" y="892"/>
                  </a:cubicBezTo>
                  <a:cubicBezTo>
                    <a:pt x="5032" y="883"/>
                    <a:pt x="5038" y="864"/>
                    <a:pt x="5029" y="848"/>
                  </a:cubicBezTo>
                  <a:cubicBezTo>
                    <a:pt x="5022" y="837"/>
                    <a:pt x="5011" y="830"/>
                    <a:pt x="5000" y="830"/>
                  </a:cubicBezTo>
                  <a:cubicBezTo>
                    <a:pt x="4995" y="830"/>
                    <a:pt x="4990" y="832"/>
                    <a:pt x="4985" y="835"/>
                  </a:cubicBezTo>
                  <a:cubicBezTo>
                    <a:pt x="4942" y="856"/>
                    <a:pt x="4900" y="874"/>
                    <a:pt x="4854" y="892"/>
                  </a:cubicBezTo>
                  <a:lnTo>
                    <a:pt x="4854" y="892"/>
                  </a:lnTo>
                  <a:cubicBezTo>
                    <a:pt x="4855" y="892"/>
                    <a:pt x="4856" y="892"/>
                    <a:pt x="4857" y="892"/>
                  </a:cubicBezTo>
                  <a:cubicBezTo>
                    <a:pt x="4697" y="956"/>
                    <a:pt x="4531" y="1010"/>
                    <a:pt x="4364" y="1052"/>
                  </a:cubicBezTo>
                  <a:cubicBezTo>
                    <a:pt x="4199" y="1090"/>
                    <a:pt x="4029" y="1122"/>
                    <a:pt x="3857" y="1141"/>
                  </a:cubicBezTo>
                  <a:lnTo>
                    <a:pt x="3860" y="1141"/>
                  </a:lnTo>
                  <a:lnTo>
                    <a:pt x="3854" y="1145"/>
                  </a:lnTo>
                  <a:cubicBezTo>
                    <a:pt x="3854" y="1141"/>
                    <a:pt x="3857" y="1141"/>
                    <a:pt x="3857" y="1141"/>
                  </a:cubicBezTo>
                  <a:lnTo>
                    <a:pt x="3857" y="1141"/>
                  </a:lnTo>
                  <a:cubicBezTo>
                    <a:pt x="3854" y="1141"/>
                    <a:pt x="3850" y="1145"/>
                    <a:pt x="3847" y="1145"/>
                  </a:cubicBezTo>
                  <a:cubicBezTo>
                    <a:pt x="3681" y="1163"/>
                    <a:pt x="3513" y="1172"/>
                    <a:pt x="3346" y="1172"/>
                  </a:cubicBezTo>
                  <a:cubicBezTo>
                    <a:pt x="3115" y="1172"/>
                    <a:pt x="2884" y="1155"/>
                    <a:pt x="2655" y="1125"/>
                  </a:cubicBezTo>
                  <a:lnTo>
                    <a:pt x="2655" y="1125"/>
                  </a:lnTo>
                  <a:cubicBezTo>
                    <a:pt x="2655" y="1125"/>
                    <a:pt x="2655" y="1125"/>
                    <a:pt x="2655" y="1125"/>
                  </a:cubicBezTo>
                  <a:cubicBezTo>
                    <a:pt x="2652" y="1125"/>
                    <a:pt x="2648" y="1124"/>
                    <a:pt x="2645" y="1124"/>
                  </a:cubicBezTo>
                  <a:lnTo>
                    <a:pt x="2645" y="1124"/>
                  </a:lnTo>
                  <a:cubicBezTo>
                    <a:pt x="2648" y="1124"/>
                    <a:pt x="2651" y="1125"/>
                    <a:pt x="2655" y="1125"/>
                  </a:cubicBezTo>
                  <a:lnTo>
                    <a:pt x="2655" y="1125"/>
                  </a:lnTo>
                  <a:cubicBezTo>
                    <a:pt x="2646" y="1122"/>
                    <a:pt x="2639" y="1122"/>
                    <a:pt x="2634" y="1122"/>
                  </a:cubicBezTo>
                  <a:lnTo>
                    <a:pt x="2634" y="1122"/>
                  </a:lnTo>
                  <a:cubicBezTo>
                    <a:pt x="2637" y="1123"/>
                    <a:pt x="2641" y="1123"/>
                    <a:pt x="2645" y="1124"/>
                  </a:cubicBezTo>
                  <a:lnTo>
                    <a:pt x="2645" y="1124"/>
                  </a:lnTo>
                  <a:cubicBezTo>
                    <a:pt x="2641" y="1123"/>
                    <a:pt x="2637" y="1123"/>
                    <a:pt x="2633" y="1122"/>
                  </a:cubicBezTo>
                  <a:cubicBezTo>
                    <a:pt x="2633" y="1122"/>
                    <a:pt x="2633" y="1122"/>
                    <a:pt x="2634" y="1122"/>
                  </a:cubicBezTo>
                  <a:lnTo>
                    <a:pt x="2634" y="1122"/>
                  </a:lnTo>
                  <a:cubicBezTo>
                    <a:pt x="2440" y="1094"/>
                    <a:pt x="2246" y="1057"/>
                    <a:pt x="2058" y="1001"/>
                  </a:cubicBezTo>
                  <a:cubicBezTo>
                    <a:pt x="1878" y="949"/>
                    <a:pt x="1698" y="889"/>
                    <a:pt x="1527" y="820"/>
                  </a:cubicBezTo>
                  <a:lnTo>
                    <a:pt x="1527" y="820"/>
                  </a:lnTo>
                  <a:cubicBezTo>
                    <a:pt x="1528" y="820"/>
                    <a:pt x="1529" y="821"/>
                    <a:pt x="1530" y="822"/>
                  </a:cubicBezTo>
                  <a:cubicBezTo>
                    <a:pt x="1348" y="745"/>
                    <a:pt x="1166" y="656"/>
                    <a:pt x="993" y="557"/>
                  </a:cubicBezTo>
                  <a:cubicBezTo>
                    <a:pt x="831" y="464"/>
                    <a:pt x="674" y="362"/>
                    <a:pt x="527" y="247"/>
                  </a:cubicBezTo>
                  <a:cubicBezTo>
                    <a:pt x="486" y="215"/>
                    <a:pt x="444" y="183"/>
                    <a:pt x="406" y="151"/>
                  </a:cubicBezTo>
                  <a:cubicBezTo>
                    <a:pt x="364" y="116"/>
                    <a:pt x="319" y="81"/>
                    <a:pt x="278" y="46"/>
                  </a:cubicBezTo>
                  <a:cubicBezTo>
                    <a:pt x="246" y="16"/>
                    <a:pt x="214" y="1"/>
                    <a:pt x="169" y="1"/>
                  </a:cubicBezTo>
                  <a:cubicBezTo>
                    <a:pt x="165" y="1"/>
                    <a:pt x="161" y="0"/>
                    <a:pt x="15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9"/>
            <p:cNvSpPr/>
            <p:nvPr/>
          </p:nvSpPr>
          <p:spPr>
            <a:xfrm>
              <a:off x="5483564" y="1849984"/>
              <a:ext cx="461480" cy="309812"/>
            </a:xfrm>
            <a:custGeom>
              <a:avLst/>
              <a:gdLst/>
              <a:ahLst/>
              <a:cxnLst/>
              <a:rect l="l" t="t" r="r" b="b"/>
              <a:pathLst>
                <a:path w="5203" h="3493" extrusionOk="0">
                  <a:moveTo>
                    <a:pt x="898" y="1198"/>
                  </a:moveTo>
                  <a:cubicBezTo>
                    <a:pt x="900" y="1200"/>
                    <a:pt x="903" y="1202"/>
                    <a:pt x="905" y="1204"/>
                  </a:cubicBezTo>
                  <a:cubicBezTo>
                    <a:pt x="903" y="1202"/>
                    <a:pt x="901" y="1200"/>
                    <a:pt x="898" y="1198"/>
                  </a:cubicBezTo>
                  <a:close/>
                  <a:moveTo>
                    <a:pt x="2700" y="2345"/>
                  </a:moveTo>
                  <a:cubicBezTo>
                    <a:pt x="2707" y="2348"/>
                    <a:pt x="2713" y="2351"/>
                    <a:pt x="2720" y="2351"/>
                  </a:cubicBezTo>
                  <a:cubicBezTo>
                    <a:pt x="2717" y="2348"/>
                    <a:pt x="2707" y="2348"/>
                    <a:pt x="2700" y="2345"/>
                  </a:cubicBezTo>
                  <a:close/>
                  <a:moveTo>
                    <a:pt x="54" y="0"/>
                  </a:moveTo>
                  <a:cubicBezTo>
                    <a:pt x="49" y="0"/>
                    <a:pt x="44" y="1"/>
                    <a:pt x="39" y="3"/>
                  </a:cubicBezTo>
                  <a:cubicBezTo>
                    <a:pt x="36" y="3"/>
                    <a:pt x="33" y="3"/>
                    <a:pt x="29" y="6"/>
                  </a:cubicBezTo>
                  <a:cubicBezTo>
                    <a:pt x="10" y="15"/>
                    <a:pt x="0" y="38"/>
                    <a:pt x="7" y="57"/>
                  </a:cubicBezTo>
                  <a:cubicBezTo>
                    <a:pt x="74" y="310"/>
                    <a:pt x="183" y="546"/>
                    <a:pt x="333" y="760"/>
                  </a:cubicBezTo>
                  <a:cubicBezTo>
                    <a:pt x="460" y="945"/>
                    <a:pt x="618" y="1115"/>
                    <a:pt x="786" y="1261"/>
                  </a:cubicBezTo>
                  <a:cubicBezTo>
                    <a:pt x="966" y="1418"/>
                    <a:pt x="1158" y="1559"/>
                    <a:pt x="1358" y="1683"/>
                  </a:cubicBezTo>
                  <a:cubicBezTo>
                    <a:pt x="1780" y="1949"/>
                    <a:pt x="2237" y="2146"/>
                    <a:pt x="2694" y="2342"/>
                  </a:cubicBezTo>
                  <a:lnTo>
                    <a:pt x="2691" y="2338"/>
                  </a:lnTo>
                  <a:lnTo>
                    <a:pt x="2691" y="2338"/>
                  </a:lnTo>
                  <a:cubicBezTo>
                    <a:pt x="2977" y="2461"/>
                    <a:pt x="3269" y="2574"/>
                    <a:pt x="3556" y="2696"/>
                  </a:cubicBezTo>
                  <a:lnTo>
                    <a:pt x="3556" y="2696"/>
                  </a:lnTo>
                  <a:cubicBezTo>
                    <a:pt x="3555" y="2696"/>
                    <a:pt x="3555" y="2696"/>
                    <a:pt x="3554" y="2696"/>
                  </a:cubicBezTo>
                  <a:lnTo>
                    <a:pt x="3554" y="2696"/>
                  </a:lnTo>
                  <a:cubicBezTo>
                    <a:pt x="3812" y="2805"/>
                    <a:pt x="4068" y="2920"/>
                    <a:pt x="4321" y="3047"/>
                  </a:cubicBezTo>
                  <a:cubicBezTo>
                    <a:pt x="4544" y="3162"/>
                    <a:pt x="4759" y="3294"/>
                    <a:pt x="4963" y="3441"/>
                  </a:cubicBezTo>
                  <a:cubicBezTo>
                    <a:pt x="4966" y="3444"/>
                    <a:pt x="4970" y="3447"/>
                    <a:pt x="4976" y="3450"/>
                  </a:cubicBezTo>
                  <a:cubicBezTo>
                    <a:pt x="5001" y="3476"/>
                    <a:pt x="5033" y="3492"/>
                    <a:pt x="5072" y="3492"/>
                  </a:cubicBezTo>
                  <a:cubicBezTo>
                    <a:pt x="5104" y="3492"/>
                    <a:pt x="5138" y="3479"/>
                    <a:pt x="5164" y="3454"/>
                  </a:cubicBezTo>
                  <a:cubicBezTo>
                    <a:pt x="5190" y="3428"/>
                    <a:pt x="5203" y="3393"/>
                    <a:pt x="5203" y="3358"/>
                  </a:cubicBezTo>
                  <a:cubicBezTo>
                    <a:pt x="5203" y="3326"/>
                    <a:pt x="5190" y="3284"/>
                    <a:pt x="5164" y="3265"/>
                  </a:cubicBezTo>
                  <a:cubicBezTo>
                    <a:pt x="5094" y="3205"/>
                    <a:pt x="5027" y="3143"/>
                    <a:pt x="4950" y="3090"/>
                  </a:cubicBezTo>
                  <a:cubicBezTo>
                    <a:pt x="4883" y="3038"/>
                    <a:pt x="4816" y="2990"/>
                    <a:pt x="4746" y="2945"/>
                  </a:cubicBezTo>
                  <a:cubicBezTo>
                    <a:pt x="4548" y="2824"/>
                    <a:pt x="4340" y="2715"/>
                    <a:pt x="4129" y="2623"/>
                  </a:cubicBezTo>
                  <a:cubicBezTo>
                    <a:pt x="3896" y="2521"/>
                    <a:pt x="3659" y="2425"/>
                    <a:pt x="3420" y="2338"/>
                  </a:cubicBezTo>
                  <a:cubicBezTo>
                    <a:pt x="3180" y="2249"/>
                    <a:pt x="2940" y="2163"/>
                    <a:pt x="2700" y="2077"/>
                  </a:cubicBezTo>
                  <a:cubicBezTo>
                    <a:pt x="2470" y="1993"/>
                    <a:pt x="2240" y="1907"/>
                    <a:pt x="2017" y="1811"/>
                  </a:cubicBezTo>
                  <a:lnTo>
                    <a:pt x="2017" y="1811"/>
                  </a:lnTo>
                  <a:cubicBezTo>
                    <a:pt x="2017" y="1812"/>
                    <a:pt x="2017" y="1813"/>
                    <a:pt x="2017" y="1813"/>
                  </a:cubicBezTo>
                  <a:lnTo>
                    <a:pt x="2017" y="1813"/>
                  </a:lnTo>
                  <a:cubicBezTo>
                    <a:pt x="2016" y="1812"/>
                    <a:pt x="2015" y="1811"/>
                    <a:pt x="2013" y="1811"/>
                  </a:cubicBezTo>
                  <a:cubicBezTo>
                    <a:pt x="2012" y="1811"/>
                    <a:pt x="2010" y="1810"/>
                    <a:pt x="2008" y="1809"/>
                  </a:cubicBezTo>
                  <a:lnTo>
                    <a:pt x="2008" y="1809"/>
                  </a:lnTo>
                  <a:cubicBezTo>
                    <a:pt x="2008" y="1809"/>
                    <a:pt x="2008" y="1809"/>
                    <a:pt x="2007" y="1808"/>
                  </a:cubicBezTo>
                  <a:lnTo>
                    <a:pt x="2007" y="1808"/>
                  </a:lnTo>
                  <a:cubicBezTo>
                    <a:pt x="2007" y="1809"/>
                    <a:pt x="2008" y="1809"/>
                    <a:pt x="2008" y="1809"/>
                  </a:cubicBezTo>
                  <a:lnTo>
                    <a:pt x="2008" y="1809"/>
                  </a:lnTo>
                  <a:cubicBezTo>
                    <a:pt x="1617" y="1643"/>
                    <a:pt x="1230" y="1455"/>
                    <a:pt x="892" y="1195"/>
                  </a:cubicBezTo>
                  <a:lnTo>
                    <a:pt x="892" y="1195"/>
                  </a:lnTo>
                  <a:cubicBezTo>
                    <a:pt x="895" y="1196"/>
                    <a:pt x="896" y="1197"/>
                    <a:pt x="898" y="1198"/>
                  </a:cubicBezTo>
                  <a:lnTo>
                    <a:pt x="898" y="1198"/>
                  </a:lnTo>
                  <a:cubicBezTo>
                    <a:pt x="728" y="1062"/>
                    <a:pt x="571" y="908"/>
                    <a:pt x="438" y="735"/>
                  </a:cubicBezTo>
                  <a:lnTo>
                    <a:pt x="438" y="735"/>
                  </a:lnTo>
                  <a:lnTo>
                    <a:pt x="441" y="738"/>
                  </a:lnTo>
                  <a:cubicBezTo>
                    <a:pt x="333" y="594"/>
                    <a:pt x="243" y="434"/>
                    <a:pt x="173" y="268"/>
                  </a:cubicBezTo>
                  <a:lnTo>
                    <a:pt x="173" y="268"/>
                  </a:lnTo>
                  <a:cubicBezTo>
                    <a:pt x="177" y="271"/>
                    <a:pt x="177" y="274"/>
                    <a:pt x="180" y="278"/>
                  </a:cubicBezTo>
                  <a:cubicBezTo>
                    <a:pt x="144" y="198"/>
                    <a:pt x="119" y="118"/>
                    <a:pt x="96" y="34"/>
                  </a:cubicBezTo>
                  <a:cubicBezTo>
                    <a:pt x="91" y="14"/>
                    <a:pt x="74" y="0"/>
                    <a:pt x="5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9"/>
            <p:cNvSpPr/>
            <p:nvPr/>
          </p:nvSpPr>
          <p:spPr>
            <a:xfrm>
              <a:off x="5470791" y="2010880"/>
              <a:ext cx="335356" cy="162489"/>
            </a:xfrm>
            <a:custGeom>
              <a:avLst/>
              <a:gdLst/>
              <a:ahLst/>
              <a:cxnLst/>
              <a:rect l="l" t="t" r="r" b="b"/>
              <a:pathLst>
                <a:path w="3781" h="1832" extrusionOk="0">
                  <a:moveTo>
                    <a:pt x="330" y="205"/>
                  </a:moveTo>
                  <a:cubicBezTo>
                    <a:pt x="331" y="205"/>
                    <a:pt x="332" y="206"/>
                    <a:pt x="333" y="207"/>
                  </a:cubicBezTo>
                  <a:lnTo>
                    <a:pt x="333" y="207"/>
                  </a:lnTo>
                  <a:lnTo>
                    <a:pt x="330" y="205"/>
                  </a:lnTo>
                  <a:close/>
                  <a:moveTo>
                    <a:pt x="1643" y="938"/>
                  </a:moveTo>
                  <a:lnTo>
                    <a:pt x="1643" y="938"/>
                  </a:lnTo>
                  <a:cubicBezTo>
                    <a:pt x="1650" y="940"/>
                    <a:pt x="1656" y="943"/>
                    <a:pt x="1663" y="946"/>
                  </a:cubicBezTo>
                  <a:cubicBezTo>
                    <a:pt x="1657" y="942"/>
                    <a:pt x="1650" y="940"/>
                    <a:pt x="1643" y="938"/>
                  </a:cubicBezTo>
                  <a:close/>
                  <a:moveTo>
                    <a:pt x="65" y="0"/>
                  </a:moveTo>
                  <a:cubicBezTo>
                    <a:pt x="56" y="0"/>
                    <a:pt x="47" y="2"/>
                    <a:pt x="39" y="6"/>
                  </a:cubicBezTo>
                  <a:cubicBezTo>
                    <a:pt x="33" y="10"/>
                    <a:pt x="29" y="13"/>
                    <a:pt x="26" y="16"/>
                  </a:cubicBezTo>
                  <a:cubicBezTo>
                    <a:pt x="4" y="39"/>
                    <a:pt x="1" y="80"/>
                    <a:pt x="23" y="102"/>
                  </a:cubicBezTo>
                  <a:cubicBezTo>
                    <a:pt x="58" y="135"/>
                    <a:pt x="91" y="164"/>
                    <a:pt x="122" y="192"/>
                  </a:cubicBezTo>
                  <a:cubicBezTo>
                    <a:pt x="362" y="406"/>
                    <a:pt x="614" y="601"/>
                    <a:pt x="880" y="780"/>
                  </a:cubicBezTo>
                  <a:cubicBezTo>
                    <a:pt x="950" y="828"/>
                    <a:pt x="1020" y="873"/>
                    <a:pt x="1091" y="918"/>
                  </a:cubicBezTo>
                  <a:cubicBezTo>
                    <a:pt x="1157" y="959"/>
                    <a:pt x="1225" y="997"/>
                    <a:pt x="1292" y="1036"/>
                  </a:cubicBezTo>
                  <a:cubicBezTo>
                    <a:pt x="1436" y="1112"/>
                    <a:pt x="1579" y="1186"/>
                    <a:pt x="1726" y="1256"/>
                  </a:cubicBezTo>
                  <a:cubicBezTo>
                    <a:pt x="2315" y="1525"/>
                    <a:pt x="2940" y="1717"/>
                    <a:pt x="3580" y="1828"/>
                  </a:cubicBezTo>
                  <a:cubicBezTo>
                    <a:pt x="3595" y="1830"/>
                    <a:pt x="3609" y="1832"/>
                    <a:pt x="3623" y="1832"/>
                  </a:cubicBezTo>
                  <a:cubicBezTo>
                    <a:pt x="3649" y="1832"/>
                    <a:pt x="3673" y="1827"/>
                    <a:pt x="3698" y="1812"/>
                  </a:cubicBezTo>
                  <a:cubicBezTo>
                    <a:pt x="3733" y="1793"/>
                    <a:pt x="3759" y="1758"/>
                    <a:pt x="3768" y="1720"/>
                  </a:cubicBezTo>
                  <a:cubicBezTo>
                    <a:pt x="3781" y="1681"/>
                    <a:pt x="3775" y="1640"/>
                    <a:pt x="3755" y="1605"/>
                  </a:cubicBezTo>
                  <a:cubicBezTo>
                    <a:pt x="3736" y="1569"/>
                    <a:pt x="3698" y="1537"/>
                    <a:pt x="3660" y="1531"/>
                  </a:cubicBezTo>
                  <a:cubicBezTo>
                    <a:pt x="2969" y="1397"/>
                    <a:pt x="2282" y="1208"/>
                    <a:pt x="1630" y="934"/>
                  </a:cubicBezTo>
                  <a:lnTo>
                    <a:pt x="1630" y="934"/>
                  </a:lnTo>
                  <a:cubicBezTo>
                    <a:pt x="1634" y="935"/>
                    <a:pt x="1639" y="936"/>
                    <a:pt x="1643" y="938"/>
                  </a:cubicBezTo>
                  <a:lnTo>
                    <a:pt x="1643" y="938"/>
                  </a:lnTo>
                  <a:cubicBezTo>
                    <a:pt x="1410" y="838"/>
                    <a:pt x="1180" y="732"/>
                    <a:pt x="956" y="611"/>
                  </a:cubicBezTo>
                  <a:cubicBezTo>
                    <a:pt x="742" y="493"/>
                    <a:pt x="535" y="362"/>
                    <a:pt x="340" y="211"/>
                  </a:cubicBezTo>
                  <a:lnTo>
                    <a:pt x="340" y="211"/>
                  </a:lnTo>
                  <a:lnTo>
                    <a:pt x="343" y="214"/>
                  </a:lnTo>
                  <a:lnTo>
                    <a:pt x="336" y="208"/>
                  </a:lnTo>
                  <a:cubicBezTo>
                    <a:pt x="259" y="148"/>
                    <a:pt x="183" y="83"/>
                    <a:pt x="113" y="20"/>
                  </a:cubicBezTo>
                  <a:cubicBezTo>
                    <a:pt x="98" y="7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9"/>
            <p:cNvSpPr/>
            <p:nvPr/>
          </p:nvSpPr>
          <p:spPr>
            <a:xfrm>
              <a:off x="6105597" y="1925820"/>
              <a:ext cx="437444" cy="235308"/>
            </a:xfrm>
            <a:custGeom>
              <a:avLst/>
              <a:gdLst/>
              <a:ahLst/>
              <a:cxnLst/>
              <a:rect l="l" t="t" r="r" b="b"/>
              <a:pathLst>
                <a:path w="4932" h="2653" extrusionOk="0">
                  <a:moveTo>
                    <a:pt x="4171" y="1"/>
                  </a:moveTo>
                  <a:cubicBezTo>
                    <a:pt x="4046" y="1"/>
                    <a:pt x="3912" y="17"/>
                    <a:pt x="3765" y="52"/>
                  </a:cubicBezTo>
                  <a:cubicBezTo>
                    <a:pt x="3621" y="84"/>
                    <a:pt x="3474" y="132"/>
                    <a:pt x="3315" y="196"/>
                  </a:cubicBezTo>
                  <a:cubicBezTo>
                    <a:pt x="3037" y="308"/>
                    <a:pt x="2756" y="442"/>
                    <a:pt x="2449" y="614"/>
                  </a:cubicBezTo>
                  <a:cubicBezTo>
                    <a:pt x="2407" y="640"/>
                    <a:pt x="2366" y="663"/>
                    <a:pt x="2324" y="688"/>
                  </a:cubicBezTo>
                  <a:cubicBezTo>
                    <a:pt x="2002" y="877"/>
                    <a:pt x="1685" y="1084"/>
                    <a:pt x="1378" y="1304"/>
                  </a:cubicBezTo>
                  <a:cubicBezTo>
                    <a:pt x="1085" y="1518"/>
                    <a:pt x="848" y="1707"/>
                    <a:pt x="631" y="1896"/>
                  </a:cubicBezTo>
                  <a:cubicBezTo>
                    <a:pt x="535" y="1982"/>
                    <a:pt x="458" y="2052"/>
                    <a:pt x="391" y="2120"/>
                  </a:cubicBezTo>
                  <a:cubicBezTo>
                    <a:pt x="365" y="2145"/>
                    <a:pt x="340" y="2173"/>
                    <a:pt x="315" y="2202"/>
                  </a:cubicBezTo>
                  <a:cubicBezTo>
                    <a:pt x="196" y="2337"/>
                    <a:pt x="97" y="2465"/>
                    <a:pt x="14" y="2592"/>
                  </a:cubicBezTo>
                  <a:cubicBezTo>
                    <a:pt x="4" y="2605"/>
                    <a:pt x="1" y="2621"/>
                    <a:pt x="4" y="2640"/>
                  </a:cubicBezTo>
                  <a:cubicBezTo>
                    <a:pt x="4" y="2643"/>
                    <a:pt x="8" y="2646"/>
                    <a:pt x="8" y="2653"/>
                  </a:cubicBezTo>
                  <a:cubicBezTo>
                    <a:pt x="30" y="2643"/>
                    <a:pt x="52" y="2637"/>
                    <a:pt x="75" y="2630"/>
                  </a:cubicBezTo>
                  <a:cubicBezTo>
                    <a:pt x="123" y="2618"/>
                    <a:pt x="170" y="2608"/>
                    <a:pt x="222" y="2599"/>
                  </a:cubicBezTo>
                  <a:cubicBezTo>
                    <a:pt x="234" y="2595"/>
                    <a:pt x="247" y="2592"/>
                    <a:pt x="263" y="2592"/>
                  </a:cubicBezTo>
                  <a:cubicBezTo>
                    <a:pt x="334" y="2570"/>
                    <a:pt x="407" y="2551"/>
                    <a:pt x="477" y="2534"/>
                  </a:cubicBezTo>
                  <a:cubicBezTo>
                    <a:pt x="631" y="2503"/>
                    <a:pt x="784" y="2474"/>
                    <a:pt x="912" y="2449"/>
                  </a:cubicBezTo>
                  <a:cubicBezTo>
                    <a:pt x="1043" y="2426"/>
                    <a:pt x="1174" y="2403"/>
                    <a:pt x="1305" y="2381"/>
                  </a:cubicBezTo>
                  <a:lnTo>
                    <a:pt x="1436" y="2359"/>
                  </a:lnTo>
                  <a:cubicBezTo>
                    <a:pt x="1628" y="2324"/>
                    <a:pt x="1822" y="2292"/>
                    <a:pt x="2014" y="2260"/>
                  </a:cubicBezTo>
                  <a:cubicBezTo>
                    <a:pt x="2200" y="2228"/>
                    <a:pt x="2394" y="2189"/>
                    <a:pt x="2618" y="2142"/>
                  </a:cubicBezTo>
                  <a:cubicBezTo>
                    <a:pt x="2781" y="2110"/>
                    <a:pt x="2995" y="2065"/>
                    <a:pt x="3210" y="2008"/>
                  </a:cubicBezTo>
                  <a:cubicBezTo>
                    <a:pt x="3404" y="1956"/>
                    <a:pt x="3589" y="1899"/>
                    <a:pt x="3759" y="1838"/>
                  </a:cubicBezTo>
                  <a:cubicBezTo>
                    <a:pt x="3947" y="1771"/>
                    <a:pt x="4104" y="1704"/>
                    <a:pt x="4248" y="1627"/>
                  </a:cubicBezTo>
                  <a:cubicBezTo>
                    <a:pt x="4267" y="1617"/>
                    <a:pt x="4286" y="1605"/>
                    <a:pt x="4308" y="1595"/>
                  </a:cubicBezTo>
                  <a:cubicBezTo>
                    <a:pt x="4433" y="1521"/>
                    <a:pt x="4538" y="1449"/>
                    <a:pt x="4628" y="1368"/>
                  </a:cubicBezTo>
                  <a:cubicBezTo>
                    <a:pt x="4679" y="1321"/>
                    <a:pt x="4724" y="1276"/>
                    <a:pt x="4759" y="1225"/>
                  </a:cubicBezTo>
                  <a:cubicBezTo>
                    <a:pt x="4794" y="1183"/>
                    <a:pt x="4835" y="1126"/>
                    <a:pt x="4864" y="1055"/>
                  </a:cubicBezTo>
                  <a:cubicBezTo>
                    <a:pt x="4887" y="1008"/>
                    <a:pt x="4912" y="940"/>
                    <a:pt x="4922" y="873"/>
                  </a:cubicBezTo>
                  <a:cubicBezTo>
                    <a:pt x="4928" y="838"/>
                    <a:pt x="4931" y="800"/>
                    <a:pt x="4931" y="762"/>
                  </a:cubicBezTo>
                  <a:cubicBezTo>
                    <a:pt x="4931" y="726"/>
                    <a:pt x="4928" y="691"/>
                    <a:pt x="4922" y="659"/>
                  </a:cubicBezTo>
                  <a:cubicBezTo>
                    <a:pt x="4916" y="601"/>
                    <a:pt x="4900" y="541"/>
                    <a:pt x="4874" y="471"/>
                  </a:cubicBezTo>
                  <a:cubicBezTo>
                    <a:pt x="4851" y="416"/>
                    <a:pt x="4823" y="356"/>
                    <a:pt x="4785" y="298"/>
                  </a:cubicBezTo>
                  <a:cubicBezTo>
                    <a:pt x="4743" y="241"/>
                    <a:pt x="4708" y="199"/>
                    <a:pt x="4667" y="167"/>
                  </a:cubicBezTo>
                  <a:cubicBezTo>
                    <a:pt x="4615" y="126"/>
                    <a:pt x="4571" y="97"/>
                    <a:pt x="4522" y="74"/>
                  </a:cubicBezTo>
                  <a:cubicBezTo>
                    <a:pt x="4417" y="26"/>
                    <a:pt x="4298" y="4"/>
                    <a:pt x="4171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9"/>
            <p:cNvSpPr/>
            <p:nvPr/>
          </p:nvSpPr>
          <p:spPr>
            <a:xfrm>
              <a:off x="5562948" y="1784881"/>
              <a:ext cx="401877" cy="340677"/>
            </a:xfrm>
            <a:custGeom>
              <a:avLst/>
              <a:gdLst/>
              <a:ahLst/>
              <a:cxnLst/>
              <a:rect l="l" t="t" r="r" b="b"/>
              <a:pathLst>
                <a:path w="4531" h="3841" extrusionOk="0">
                  <a:moveTo>
                    <a:pt x="690" y="1"/>
                  </a:moveTo>
                  <a:cubicBezTo>
                    <a:pt x="570" y="1"/>
                    <a:pt x="467" y="19"/>
                    <a:pt x="374" y="56"/>
                  </a:cubicBezTo>
                  <a:cubicBezTo>
                    <a:pt x="348" y="66"/>
                    <a:pt x="320" y="78"/>
                    <a:pt x="298" y="91"/>
                  </a:cubicBezTo>
                  <a:cubicBezTo>
                    <a:pt x="256" y="114"/>
                    <a:pt x="224" y="139"/>
                    <a:pt x="192" y="168"/>
                  </a:cubicBezTo>
                  <a:cubicBezTo>
                    <a:pt x="138" y="222"/>
                    <a:pt x="96" y="280"/>
                    <a:pt x="68" y="341"/>
                  </a:cubicBezTo>
                  <a:cubicBezTo>
                    <a:pt x="29" y="420"/>
                    <a:pt x="10" y="484"/>
                    <a:pt x="6" y="551"/>
                  </a:cubicBezTo>
                  <a:cubicBezTo>
                    <a:pt x="0" y="612"/>
                    <a:pt x="6" y="673"/>
                    <a:pt x="22" y="724"/>
                  </a:cubicBezTo>
                  <a:cubicBezTo>
                    <a:pt x="42" y="788"/>
                    <a:pt x="71" y="845"/>
                    <a:pt x="102" y="893"/>
                  </a:cubicBezTo>
                  <a:cubicBezTo>
                    <a:pt x="134" y="935"/>
                    <a:pt x="173" y="986"/>
                    <a:pt x="224" y="1034"/>
                  </a:cubicBezTo>
                  <a:cubicBezTo>
                    <a:pt x="304" y="1110"/>
                    <a:pt x="403" y="1184"/>
                    <a:pt x="531" y="1267"/>
                  </a:cubicBezTo>
                  <a:cubicBezTo>
                    <a:pt x="770" y="1420"/>
                    <a:pt x="1019" y="1571"/>
                    <a:pt x="1291" y="1724"/>
                  </a:cubicBezTo>
                  <a:cubicBezTo>
                    <a:pt x="1470" y="1823"/>
                    <a:pt x="1646" y="1922"/>
                    <a:pt x="1825" y="2018"/>
                  </a:cubicBezTo>
                  <a:cubicBezTo>
                    <a:pt x="1933" y="2079"/>
                    <a:pt x="2039" y="2137"/>
                    <a:pt x="2144" y="2194"/>
                  </a:cubicBezTo>
                  <a:cubicBezTo>
                    <a:pt x="2774" y="2542"/>
                    <a:pt x="3295" y="2852"/>
                    <a:pt x="3780" y="3235"/>
                  </a:cubicBezTo>
                  <a:cubicBezTo>
                    <a:pt x="3905" y="3334"/>
                    <a:pt x="4010" y="3427"/>
                    <a:pt x="4106" y="3517"/>
                  </a:cubicBezTo>
                  <a:cubicBezTo>
                    <a:pt x="4199" y="3600"/>
                    <a:pt x="4308" y="3705"/>
                    <a:pt x="4410" y="3817"/>
                  </a:cubicBezTo>
                  <a:cubicBezTo>
                    <a:pt x="4420" y="3830"/>
                    <a:pt x="4439" y="3836"/>
                    <a:pt x="4454" y="3836"/>
                  </a:cubicBezTo>
                  <a:cubicBezTo>
                    <a:pt x="4461" y="3838"/>
                    <a:pt x="4470" y="3841"/>
                    <a:pt x="4478" y="3841"/>
                  </a:cubicBezTo>
                  <a:cubicBezTo>
                    <a:pt x="4482" y="3841"/>
                    <a:pt x="4486" y="3840"/>
                    <a:pt x="4489" y="3839"/>
                  </a:cubicBezTo>
                  <a:cubicBezTo>
                    <a:pt x="4492" y="3839"/>
                    <a:pt x="4496" y="3836"/>
                    <a:pt x="4502" y="3833"/>
                  </a:cubicBezTo>
                  <a:cubicBezTo>
                    <a:pt x="4522" y="3824"/>
                    <a:pt x="4531" y="3798"/>
                    <a:pt x="4525" y="3775"/>
                  </a:cubicBezTo>
                  <a:cubicBezTo>
                    <a:pt x="4429" y="3402"/>
                    <a:pt x="4259" y="3018"/>
                    <a:pt x="4013" y="2600"/>
                  </a:cubicBezTo>
                  <a:cubicBezTo>
                    <a:pt x="3742" y="2140"/>
                    <a:pt x="3416" y="1705"/>
                    <a:pt x="3048" y="1315"/>
                  </a:cubicBezTo>
                  <a:cubicBezTo>
                    <a:pt x="2643" y="887"/>
                    <a:pt x="2253" y="574"/>
                    <a:pt x="1857" y="354"/>
                  </a:cubicBezTo>
                  <a:cubicBezTo>
                    <a:pt x="1636" y="232"/>
                    <a:pt x="1425" y="143"/>
                    <a:pt x="1214" y="81"/>
                  </a:cubicBezTo>
                  <a:cubicBezTo>
                    <a:pt x="1052" y="37"/>
                    <a:pt x="920" y="12"/>
                    <a:pt x="792" y="5"/>
                  </a:cubicBezTo>
                  <a:cubicBezTo>
                    <a:pt x="757" y="2"/>
                    <a:pt x="723" y="1"/>
                    <a:pt x="69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9"/>
            <p:cNvSpPr/>
            <p:nvPr/>
          </p:nvSpPr>
          <p:spPr>
            <a:xfrm>
              <a:off x="5889442" y="2002365"/>
              <a:ext cx="273801" cy="269899"/>
            </a:xfrm>
            <a:custGeom>
              <a:avLst/>
              <a:gdLst/>
              <a:ahLst/>
              <a:cxnLst/>
              <a:rect l="l" t="t" r="r" b="b"/>
              <a:pathLst>
                <a:path w="3087" h="3043" extrusionOk="0">
                  <a:moveTo>
                    <a:pt x="1501" y="0"/>
                  </a:moveTo>
                  <a:cubicBezTo>
                    <a:pt x="1491" y="0"/>
                    <a:pt x="1480" y="0"/>
                    <a:pt x="1470" y="0"/>
                  </a:cubicBezTo>
                  <a:cubicBezTo>
                    <a:pt x="1326" y="4"/>
                    <a:pt x="1195" y="23"/>
                    <a:pt x="1080" y="61"/>
                  </a:cubicBezTo>
                  <a:cubicBezTo>
                    <a:pt x="991" y="90"/>
                    <a:pt x="907" y="125"/>
                    <a:pt x="838" y="167"/>
                  </a:cubicBezTo>
                  <a:cubicBezTo>
                    <a:pt x="796" y="189"/>
                    <a:pt x="761" y="211"/>
                    <a:pt x="726" y="237"/>
                  </a:cubicBezTo>
                  <a:cubicBezTo>
                    <a:pt x="677" y="272"/>
                    <a:pt x="617" y="320"/>
                    <a:pt x="562" y="381"/>
                  </a:cubicBezTo>
                  <a:cubicBezTo>
                    <a:pt x="518" y="428"/>
                    <a:pt x="473" y="483"/>
                    <a:pt x="435" y="543"/>
                  </a:cubicBezTo>
                  <a:cubicBezTo>
                    <a:pt x="275" y="783"/>
                    <a:pt x="157" y="1080"/>
                    <a:pt x="90" y="1400"/>
                  </a:cubicBezTo>
                  <a:cubicBezTo>
                    <a:pt x="22" y="1729"/>
                    <a:pt x="0" y="2043"/>
                    <a:pt x="29" y="2326"/>
                  </a:cubicBezTo>
                  <a:cubicBezTo>
                    <a:pt x="32" y="2352"/>
                    <a:pt x="35" y="2378"/>
                    <a:pt x="61" y="2400"/>
                  </a:cubicBezTo>
                  <a:cubicBezTo>
                    <a:pt x="80" y="2419"/>
                    <a:pt x="106" y="2432"/>
                    <a:pt x="131" y="2432"/>
                  </a:cubicBezTo>
                  <a:cubicBezTo>
                    <a:pt x="140" y="2432"/>
                    <a:pt x="154" y="2429"/>
                    <a:pt x="160" y="2426"/>
                  </a:cubicBezTo>
                  <a:cubicBezTo>
                    <a:pt x="202" y="2458"/>
                    <a:pt x="240" y="2487"/>
                    <a:pt x="282" y="2512"/>
                  </a:cubicBezTo>
                  <a:cubicBezTo>
                    <a:pt x="332" y="2547"/>
                    <a:pt x="390" y="2583"/>
                    <a:pt x="457" y="2618"/>
                  </a:cubicBezTo>
                  <a:cubicBezTo>
                    <a:pt x="575" y="2681"/>
                    <a:pt x="700" y="2736"/>
                    <a:pt x="831" y="2780"/>
                  </a:cubicBezTo>
                  <a:cubicBezTo>
                    <a:pt x="1029" y="2851"/>
                    <a:pt x="1240" y="2911"/>
                    <a:pt x="1454" y="2956"/>
                  </a:cubicBezTo>
                  <a:cubicBezTo>
                    <a:pt x="1719" y="3010"/>
                    <a:pt x="1953" y="3040"/>
                    <a:pt x="2170" y="3043"/>
                  </a:cubicBezTo>
                  <a:cubicBezTo>
                    <a:pt x="2181" y="3043"/>
                    <a:pt x="2193" y="3043"/>
                    <a:pt x="2205" y="3043"/>
                  </a:cubicBezTo>
                  <a:cubicBezTo>
                    <a:pt x="2437" y="3043"/>
                    <a:pt x="2622" y="3013"/>
                    <a:pt x="2783" y="2950"/>
                  </a:cubicBezTo>
                  <a:cubicBezTo>
                    <a:pt x="2790" y="2950"/>
                    <a:pt x="2796" y="2947"/>
                    <a:pt x="2802" y="2944"/>
                  </a:cubicBezTo>
                  <a:cubicBezTo>
                    <a:pt x="2812" y="2937"/>
                    <a:pt x="2818" y="2928"/>
                    <a:pt x="2824" y="2918"/>
                  </a:cubicBezTo>
                  <a:cubicBezTo>
                    <a:pt x="2828" y="2911"/>
                    <a:pt x="2831" y="2905"/>
                    <a:pt x="2834" y="2898"/>
                  </a:cubicBezTo>
                  <a:cubicBezTo>
                    <a:pt x="2838" y="2895"/>
                    <a:pt x="2841" y="2889"/>
                    <a:pt x="2844" y="2886"/>
                  </a:cubicBezTo>
                  <a:cubicBezTo>
                    <a:pt x="2860" y="2851"/>
                    <a:pt x="2876" y="2816"/>
                    <a:pt x="2892" y="2783"/>
                  </a:cubicBezTo>
                  <a:cubicBezTo>
                    <a:pt x="2997" y="2531"/>
                    <a:pt x="3061" y="2257"/>
                    <a:pt x="3074" y="1981"/>
                  </a:cubicBezTo>
                  <a:cubicBezTo>
                    <a:pt x="3087" y="1685"/>
                    <a:pt x="3051" y="1406"/>
                    <a:pt x="2969" y="1154"/>
                  </a:cubicBezTo>
                  <a:cubicBezTo>
                    <a:pt x="2920" y="1010"/>
                    <a:pt x="2867" y="885"/>
                    <a:pt x="2799" y="777"/>
                  </a:cubicBezTo>
                  <a:cubicBezTo>
                    <a:pt x="2722" y="646"/>
                    <a:pt x="2640" y="537"/>
                    <a:pt x="2553" y="448"/>
                  </a:cubicBezTo>
                  <a:cubicBezTo>
                    <a:pt x="2445" y="339"/>
                    <a:pt x="2342" y="256"/>
                    <a:pt x="2234" y="198"/>
                  </a:cubicBezTo>
                  <a:cubicBezTo>
                    <a:pt x="2109" y="129"/>
                    <a:pt x="1985" y="77"/>
                    <a:pt x="1863" y="49"/>
                  </a:cubicBezTo>
                  <a:cubicBezTo>
                    <a:pt x="1739" y="16"/>
                    <a:pt x="1619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9"/>
            <p:cNvSpPr/>
            <p:nvPr/>
          </p:nvSpPr>
          <p:spPr>
            <a:xfrm>
              <a:off x="4456451" y="2085918"/>
              <a:ext cx="2079454" cy="1315169"/>
            </a:xfrm>
            <a:custGeom>
              <a:avLst/>
              <a:gdLst/>
              <a:ahLst/>
              <a:cxnLst/>
              <a:rect l="l" t="t" r="r" b="b"/>
              <a:pathLst>
                <a:path w="23445" h="14828" extrusionOk="0">
                  <a:moveTo>
                    <a:pt x="12258" y="1"/>
                  </a:moveTo>
                  <a:cubicBezTo>
                    <a:pt x="11507" y="1"/>
                    <a:pt x="10731" y="75"/>
                    <a:pt x="9945" y="225"/>
                  </a:cubicBezTo>
                  <a:cubicBezTo>
                    <a:pt x="8996" y="407"/>
                    <a:pt x="8050" y="698"/>
                    <a:pt x="7133" y="1088"/>
                  </a:cubicBezTo>
                  <a:cubicBezTo>
                    <a:pt x="6225" y="1474"/>
                    <a:pt x="5379" y="1944"/>
                    <a:pt x="4615" y="2487"/>
                  </a:cubicBezTo>
                  <a:cubicBezTo>
                    <a:pt x="3848" y="3033"/>
                    <a:pt x="3145" y="3666"/>
                    <a:pt x="2525" y="4369"/>
                  </a:cubicBezTo>
                  <a:cubicBezTo>
                    <a:pt x="1903" y="5078"/>
                    <a:pt x="1381" y="5851"/>
                    <a:pt x="975" y="6670"/>
                  </a:cubicBezTo>
                  <a:cubicBezTo>
                    <a:pt x="561" y="7504"/>
                    <a:pt x="279" y="8382"/>
                    <a:pt x="139" y="9277"/>
                  </a:cubicBezTo>
                  <a:cubicBezTo>
                    <a:pt x="1" y="10137"/>
                    <a:pt x="5" y="11015"/>
                    <a:pt x="145" y="11884"/>
                  </a:cubicBezTo>
                  <a:cubicBezTo>
                    <a:pt x="222" y="12360"/>
                    <a:pt x="337" y="12824"/>
                    <a:pt x="490" y="13265"/>
                  </a:cubicBezTo>
                  <a:cubicBezTo>
                    <a:pt x="685" y="13834"/>
                    <a:pt x="947" y="14363"/>
                    <a:pt x="1155" y="14763"/>
                  </a:cubicBezTo>
                  <a:cubicBezTo>
                    <a:pt x="1164" y="14785"/>
                    <a:pt x="1189" y="14798"/>
                    <a:pt x="1209" y="14801"/>
                  </a:cubicBezTo>
                  <a:cubicBezTo>
                    <a:pt x="1225" y="14814"/>
                    <a:pt x="1244" y="14824"/>
                    <a:pt x="1260" y="14824"/>
                  </a:cubicBezTo>
                  <a:cubicBezTo>
                    <a:pt x="1337" y="14827"/>
                    <a:pt x="1413" y="14827"/>
                    <a:pt x="1490" y="14827"/>
                  </a:cubicBezTo>
                  <a:cubicBezTo>
                    <a:pt x="2774" y="14827"/>
                    <a:pt x="4050" y="14584"/>
                    <a:pt x="5014" y="14377"/>
                  </a:cubicBezTo>
                  <a:cubicBezTo>
                    <a:pt x="5692" y="14229"/>
                    <a:pt x="6376" y="14057"/>
                    <a:pt x="7037" y="13891"/>
                  </a:cubicBezTo>
                  <a:cubicBezTo>
                    <a:pt x="7606" y="13747"/>
                    <a:pt x="8194" y="13600"/>
                    <a:pt x="8775" y="13469"/>
                  </a:cubicBezTo>
                  <a:cubicBezTo>
                    <a:pt x="9386" y="13332"/>
                    <a:pt x="9993" y="13220"/>
                    <a:pt x="10613" y="13105"/>
                  </a:cubicBezTo>
                  <a:cubicBezTo>
                    <a:pt x="11271" y="12987"/>
                    <a:pt x="11942" y="12872"/>
                    <a:pt x="12520" y="12772"/>
                  </a:cubicBezTo>
                  <a:lnTo>
                    <a:pt x="13080" y="12676"/>
                  </a:lnTo>
                  <a:cubicBezTo>
                    <a:pt x="14162" y="12495"/>
                    <a:pt x="15284" y="12303"/>
                    <a:pt x="16380" y="12095"/>
                  </a:cubicBezTo>
                  <a:cubicBezTo>
                    <a:pt x="18224" y="11744"/>
                    <a:pt x="20633" y="11226"/>
                    <a:pt x="22943" y="10325"/>
                  </a:cubicBezTo>
                  <a:cubicBezTo>
                    <a:pt x="22968" y="10315"/>
                    <a:pt x="22984" y="10293"/>
                    <a:pt x="22991" y="10265"/>
                  </a:cubicBezTo>
                  <a:cubicBezTo>
                    <a:pt x="23010" y="10255"/>
                    <a:pt x="23026" y="10239"/>
                    <a:pt x="23033" y="10219"/>
                  </a:cubicBezTo>
                  <a:cubicBezTo>
                    <a:pt x="23243" y="9529"/>
                    <a:pt x="23368" y="8849"/>
                    <a:pt x="23406" y="8197"/>
                  </a:cubicBezTo>
                  <a:cubicBezTo>
                    <a:pt x="23444" y="7523"/>
                    <a:pt x="23387" y="6855"/>
                    <a:pt x="23237" y="6213"/>
                  </a:cubicBezTo>
                  <a:cubicBezTo>
                    <a:pt x="23083" y="5555"/>
                    <a:pt x="22828" y="4906"/>
                    <a:pt x="22474" y="4283"/>
                  </a:cubicBezTo>
                  <a:cubicBezTo>
                    <a:pt x="22332" y="4034"/>
                    <a:pt x="22173" y="3794"/>
                    <a:pt x="21997" y="3570"/>
                  </a:cubicBezTo>
                  <a:cubicBezTo>
                    <a:pt x="21831" y="3359"/>
                    <a:pt x="21639" y="3155"/>
                    <a:pt x="21428" y="2960"/>
                  </a:cubicBezTo>
                  <a:cubicBezTo>
                    <a:pt x="21023" y="2589"/>
                    <a:pt x="20566" y="2298"/>
                    <a:pt x="20067" y="2104"/>
                  </a:cubicBezTo>
                  <a:cubicBezTo>
                    <a:pt x="19591" y="1915"/>
                    <a:pt x="19089" y="1819"/>
                    <a:pt x="18569" y="1819"/>
                  </a:cubicBezTo>
                  <a:lnTo>
                    <a:pt x="18467" y="1819"/>
                  </a:lnTo>
                  <a:cubicBezTo>
                    <a:pt x="18352" y="1822"/>
                    <a:pt x="18243" y="1829"/>
                    <a:pt x="18134" y="1841"/>
                  </a:cubicBezTo>
                  <a:cubicBezTo>
                    <a:pt x="17780" y="1580"/>
                    <a:pt x="17402" y="1343"/>
                    <a:pt x="17013" y="1135"/>
                  </a:cubicBezTo>
                  <a:cubicBezTo>
                    <a:pt x="16597" y="915"/>
                    <a:pt x="16147" y="717"/>
                    <a:pt x="15674" y="554"/>
                  </a:cubicBezTo>
                  <a:cubicBezTo>
                    <a:pt x="15230" y="400"/>
                    <a:pt x="14763" y="276"/>
                    <a:pt x="14283" y="187"/>
                  </a:cubicBezTo>
                  <a:cubicBezTo>
                    <a:pt x="13836" y="100"/>
                    <a:pt x="13357" y="42"/>
                    <a:pt x="12856" y="17"/>
                  </a:cubicBezTo>
                  <a:cubicBezTo>
                    <a:pt x="12661" y="4"/>
                    <a:pt x="12462" y="1"/>
                    <a:pt x="12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9"/>
            <p:cNvSpPr/>
            <p:nvPr/>
          </p:nvSpPr>
          <p:spPr>
            <a:xfrm>
              <a:off x="4437203" y="2256304"/>
              <a:ext cx="2350950" cy="2159901"/>
            </a:xfrm>
            <a:custGeom>
              <a:avLst/>
              <a:gdLst/>
              <a:ahLst/>
              <a:cxnLst/>
              <a:rect l="l" t="t" r="r" b="b"/>
              <a:pathLst>
                <a:path w="26506" h="24352" extrusionOk="0">
                  <a:moveTo>
                    <a:pt x="3369" y="5017"/>
                  </a:moveTo>
                  <a:lnTo>
                    <a:pt x="3369" y="5017"/>
                  </a:lnTo>
                  <a:cubicBezTo>
                    <a:pt x="3366" y="5020"/>
                    <a:pt x="3363" y="5023"/>
                    <a:pt x="3360" y="5026"/>
                  </a:cubicBezTo>
                  <a:lnTo>
                    <a:pt x="3360" y="5026"/>
                  </a:lnTo>
                  <a:lnTo>
                    <a:pt x="3362" y="5023"/>
                  </a:lnTo>
                  <a:lnTo>
                    <a:pt x="3359" y="5023"/>
                  </a:lnTo>
                  <a:lnTo>
                    <a:pt x="3362" y="5020"/>
                  </a:lnTo>
                  <a:lnTo>
                    <a:pt x="3369" y="5017"/>
                  </a:lnTo>
                  <a:close/>
                  <a:moveTo>
                    <a:pt x="3358" y="5027"/>
                  </a:moveTo>
                  <a:cubicBezTo>
                    <a:pt x="3351" y="5034"/>
                    <a:pt x="3343" y="5041"/>
                    <a:pt x="3335" y="5048"/>
                  </a:cubicBezTo>
                  <a:lnTo>
                    <a:pt x="3335" y="5048"/>
                  </a:lnTo>
                  <a:cubicBezTo>
                    <a:pt x="3341" y="5042"/>
                    <a:pt x="3346" y="5036"/>
                    <a:pt x="3353" y="5030"/>
                  </a:cubicBezTo>
                  <a:cubicBezTo>
                    <a:pt x="3356" y="5030"/>
                    <a:pt x="3356" y="5027"/>
                    <a:pt x="3356" y="5027"/>
                  </a:cubicBezTo>
                  <a:close/>
                  <a:moveTo>
                    <a:pt x="15009" y="0"/>
                  </a:moveTo>
                  <a:cubicBezTo>
                    <a:pt x="14741" y="0"/>
                    <a:pt x="14462" y="10"/>
                    <a:pt x="14165" y="32"/>
                  </a:cubicBezTo>
                  <a:cubicBezTo>
                    <a:pt x="13577" y="74"/>
                    <a:pt x="12974" y="164"/>
                    <a:pt x="12315" y="298"/>
                  </a:cubicBezTo>
                  <a:cubicBezTo>
                    <a:pt x="11734" y="419"/>
                    <a:pt x="11120" y="582"/>
                    <a:pt x="10491" y="783"/>
                  </a:cubicBezTo>
                  <a:cubicBezTo>
                    <a:pt x="9340" y="1147"/>
                    <a:pt x="8212" y="1624"/>
                    <a:pt x="7139" y="2196"/>
                  </a:cubicBezTo>
                  <a:cubicBezTo>
                    <a:pt x="6050" y="2774"/>
                    <a:pt x="5187" y="3311"/>
                    <a:pt x="4426" y="3880"/>
                  </a:cubicBezTo>
                  <a:cubicBezTo>
                    <a:pt x="3972" y="4222"/>
                    <a:pt x="3554" y="4582"/>
                    <a:pt x="3183" y="4953"/>
                  </a:cubicBezTo>
                  <a:cubicBezTo>
                    <a:pt x="2787" y="5349"/>
                    <a:pt x="2452" y="5765"/>
                    <a:pt x="2180" y="6190"/>
                  </a:cubicBezTo>
                  <a:cubicBezTo>
                    <a:pt x="1953" y="6545"/>
                    <a:pt x="1774" y="6915"/>
                    <a:pt x="1646" y="7289"/>
                  </a:cubicBezTo>
                  <a:cubicBezTo>
                    <a:pt x="1474" y="7784"/>
                    <a:pt x="1378" y="8318"/>
                    <a:pt x="1353" y="8874"/>
                  </a:cubicBezTo>
                  <a:cubicBezTo>
                    <a:pt x="1314" y="9820"/>
                    <a:pt x="1509" y="10858"/>
                    <a:pt x="1931" y="11957"/>
                  </a:cubicBezTo>
                  <a:lnTo>
                    <a:pt x="1921" y="11957"/>
                  </a:lnTo>
                  <a:cubicBezTo>
                    <a:pt x="1800" y="11957"/>
                    <a:pt x="1679" y="11973"/>
                    <a:pt x="1564" y="11998"/>
                  </a:cubicBezTo>
                  <a:cubicBezTo>
                    <a:pt x="1298" y="12063"/>
                    <a:pt x="1033" y="12203"/>
                    <a:pt x="781" y="12417"/>
                  </a:cubicBezTo>
                  <a:cubicBezTo>
                    <a:pt x="592" y="12577"/>
                    <a:pt x="436" y="12768"/>
                    <a:pt x="314" y="12989"/>
                  </a:cubicBezTo>
                  <a:cubicBezTo>
                    <a:pt x="253" y="13094"/>
                    <a:pt x="202" y="13206"/>
                    <a:pt x="160" y="13321"/>
                  </a:cubicBezTo>
                  <a:cubicBezTo>
                    <a:pt x="122" y="13427"/>
                    <a:pt x="90" y="13539"/>
                    <a:pt x="61" y="13676"/>
                  </a:cubicBezTo>
                  <a:cubicBezTo>
                    <a:pt x="17" y="13903"/>
                    <a:pt x="1" y="14143"/>
                    <a:pt x="14" y="14414"/>
                  </a:cubicBezTo>
                  <a:cubicBezTo>
                    <a:pt x="26" y="14654"/>
                    <a:pt x="71" y="14903"/>
                    <a:pt x="141" y="15150"/>
                  </a:cubicBezTo>
                  <a:cubicBezTo>
                    <a:pt x="288" y="15651"/>
                    <a:pt x="534" y="16101"/>
                    <a:pt x="857" y="16449"/>
                  </a:cubicBezTo>
                  <a:cubicBezTo>
                    <a:pt x="1219" y="16840"/>
                    <a:pt x="1701" y="17124"/>
                    <a:pt x="2254" y="17271"/>
                  </a:cubicBezTo>
                  <a:cubicBezTo>
                    <a:pt x="2531" y="17344"/>
                    <a:pt x="2822" y="17383"/>
                    <a:pt x="3116" y="17383"/>
                  </a:cubicBezTo>
                  <a:cubicBezTo>
                    <a:pt x="3372" y="17383"/>
                    <a:pt x="3630" y="17354"/>
                    <a:pt x="3880" y="17297"/>
                  </a:cubicBezTo>
                  <a:cubicBezTo>
                    <a:pt x="3931" y="17284"/>
                    <a:pt x="3979" y="17274"/>
                    <a:pt x="4027" y="17258"/>
                  </a:cubicBezTo>
                  <a:cubicBezTo>
                    <a:pt x="4308" y="17648"/>
                    <a:pt x="4650" y="18006"/>
                    <a:pt x="5037" y="18319"/>
                  </a:cubicBezTo>
                  <a:cubicBezTo>
                    <a:pt x="5413" y="18626"/>
                    <a:pt x="5858" y="18903"/>
                    <a:pt x="6353" y="19140"/>
                  </a:cubicBezTo>
                  <a:cubicBezTo>
                    <a:pt x="6800" y="19354"/>
                    <a:pt x="7299" y="19536"/>
                    <a:pt x="7839" y="19680"/>
                  </a:cubicBezTo>
                  <a:cubicBezTo>
                    <a:pt x="8331" y="19811"/>
                    <a:pt x="8864" y="19913"/>
                    <a:pt x="9420" y="19977"/>
                  </a:cubicBezTo>
                  <a:cubicBezTo>
                    <a:pt x="9932" y="20038"/>
                    <a:pt x="10465" y="20070"/>
                    <a:pt x="10999" y="20070"/>
                  </a:cubicBezTo>
                  <a:cubicBezTo>
                    <a:pt x="11504" y="20070"/>
                    <a:pt x="12021" y="20041"/>
                    <a:pt x="12536" y="19990"/>
                  </a:cubicBezTo>
                  <a:cubicBezTo>
                    <a:pt x="12629" y="19981"/>
                    <a:pt x="12718" y="19968"/>
                    <a:pt x="12807" y="19955"/>
                  </a:cubicBezTo>
                  <a:lnTo>
                    <a:pt x="12807" y="19987"/>
                  </a:lnTo>
                  <a:cubicBezTo>
                    <a:pt x="12820" y="20140"/>
                    <a:pt x="12813" y="20271"/>
                    <a:pt x="12794" y="20403"/>
                  </a:cubicBezTo>
                  <a:cubicBezTo>
                    <a:pt x="12772" y="20514"/>
                    <a:pt x="12737" y="20626"/>
                    <a:pt x="12692" y="20725"/>
                  </a:cubicBezTo>
                  <a:cubicBezTo>
                    <a:pt x="12641" y="20827"/>
                    <a:pt x="12580" y="20920"/>
                    <a:pt x="12507" y="21006"/>
                  </a:cubicBezTo>
                  <a:lnTo>
                    <a:pt x="12510" y="21003"/>
                  </a:lnTo>
                  <a:lnTo>
                    <a:pt x="12510" y="21003"/>
                  </a:lnTo>
                  <a:cubicBezTo>
                    <a:pt x="12434" y="21089"/>
                    <a:pt x="12347" y="21166"/>
                    <a:pt x="12251" y="21230"/>
                  </a:cubicBezTo>
                  <a:cubicBezTo>
                    <a:pt x="12139" y="21307"/>
                    <a:pt x="12015" y="21367"/>
                    <a:pt x="11881" y="21419"/>
                  </a:cubicBezTo>
                  <a:cubicBezTo>
                    <a:pt x="11705" y="21476"/>
                    <a:pt x="11523" y="21514"/>
                    <a:pt x="11334" y="21530"/>
                  </a:cubicBezTo>
                  <a:cubicBezTo>
                    <a:pt x="11325" y="21534"/>
                    <a:pt x="11312" y="21534"/>
                    <a:pt x="11303" y="21534"/>
                  </a:cubicBezTo>
                  <a:cubicBezTo>
                    <a:pt x="11277" y="21537"/>
                    <a:pt x="11257" y="21540"/>
                    <a:pt x="11241" y="21556"/>
                  </a:cubicBezTo>
                  <a:cubicBezTo>
                    <a:pt x="11222" y="21572"/>
                    <a:pt x="11213" y="21594"/>
                    <a:pt x="11210" y="21616"/>
                  </a:cubicBezTo>
                  <a:cubicBezTo>
                    <a:pt x="11210" y="21623"/>
                    <a:pt x="11210" y="21629"/>
                    <a:pt x="11213" y="21633"/>
                  </a:cubicBezTo>
                  <a:cubicBezTo>
                    <a:pt x="11203" y="21639"/>
                    <a:pt x="11194" y="21645"/>
                    <a:pt x="11188" y="21658"/>
                  </a:cubicBezTo>
                  <a:cubicBezTo>
                    <a:pt x="11175" y="21674"/>
                    <a:pt x="11172" y="21693"/>
                    <a:pt x="11175" y="21722"/>
                  </a:cubicBezTo>
                  <a:cubicBezTo>
                    <a:pt x="11200" y="21962"/>
                    <a:pt x="11261" y="22198"/>
                    <a:pt x="11353" y="22425"/>
                  </a:cubicBezTo>
                  <a:cubicBezTo>
                    <a:pt x="11440" y="22629"/>
                    <a:pt x="11558" y="22833"/>
                    <a:pt x="11711" y="23029"/>
                  </a:cubicBezTo>
                  <a:cubicBezTo>
                    <a:pt x="11846" y="23202"/>
                    <a:pt x="12015" y="23367"/>
                    <a:pt x="12207" y="23524"/>
                  </a:cubicBezTo>
                  <a:cubicBezTo>
                    <a:pt x="12385" y="23665"/>
                    <a:pt x="12583" y="23796"/>
                    <a:pt x="12804" y="23907"/>
                  </a:cubicBezTo>
                  <a:cubicBezTo>
                    <a:pt x="13232" y="24125"/>
                    <a:pt x="13695" y="24265"/>
                    <a:pt x="14181" y="24323"/>
                  </a:cubicBezTo>
                  <a:cubicBezTo>
                    <a:pt x="14325" y="24342"/>
                    <a:pt x="14475" y="24352"/>
                    <a:pt x="14622" y="24352"/>
                  </a:cubicBezTo>
                  <a:cubicBezTo>
                    <a:pt x="14711" y="24352"/>
                    <a:pt x="14798" y="24348"/>
                    <a:pt x="14888" y="24342"/>
                  </a:cubicBezTo>
                  <a:cubicBezTo>
                    <a:pt x="15076" y="24329"/>
                    <a:pt x="15277" y="24297"/>
                    <a:pt x="15514" y="24240"/>
                  </a:cubicBezTo>
                  <a:cubicBezTo>
                    <a:pt x="15926" y="24141"/>
                    <a:pt x="16341" y="24000"/>
                    <a:pt x="16750" y="23821"/>
                  </a:cubicBezTo>
                  <a:cubicBezTo>
                    <a:pt x="17217" y="23619"/>
                    <a:pt x="17629" y="23383"/>
                    <a:pt x="17974" y="23118"/>
                  </a:cubicBezTo>
                  <a:cubicBezTo>
                    <a:pt x="18162" y="22978"/>
                    <a:pt x="18329" y="22824"/>
                    <a:pt x="18469" y="22665"/>
                  </a:cubicBezTo>
                  <a:cubicBezTo>
                    <a:pt x="18546" y="22575"/>
                    <a:pt x="18613" y="22492"/>
                    <a:pt x="18674" y="22402"/>
                  </a:cubicBezTo>
                  <a:cubicBezTo>
                    <a:pt x="18731" y="22320"/>
                    <a:pt x="18786" y="22230"/>
                    <a:pt x="18840" y="22124"/>
                  </a:cubicBezTo>
                  <a:cubicBezTo>
                    <a:pt x="18933" y="21939"/>
                    <a:pt x="18997" y="21735"/>
                    <a:pt x="19025" y="21524"/>
                  </a:cubicBezTo>
                  <a:cubicBezTo>
                    <a:pt x="19054" y="21294"/>
                    <a:pt x="19038" y="21044"/>
                    <a:pt x="18974" y="20801"/>
                  </a:cubicBezTo>
                  <a:cubicBezTo>
                    <a:pt x="18920" y="20590"/>
                    <a:pt x="18824" y="20422"/>
                    <a:pt x="18693" y="20287"/>
                  </a:cubicBezTo>
                  <a:cubicBezTo>
                    <a:pt x="18674" y="20268"/>
                    <a:pt x="18651" y="20258"/>
                    <a:pt x="18626" y="20258"/>
                  </a:cubicBezTo>
                  <a:cubicBezTo>
                    <a:pt x="18613" y="20258"/>
                    <a:pt x="18597" y="20261"/>
                    <a:pt x="18584" y="20268"/>
                  </a:cubicBezTo>
                  <a:cubicBezTo>
                    <a:pt x="18361" y="20303"/>
                    <a:pt x="18159" y="20329"/>
                    <a:pt x="17974" y="20338"/>
                  </a:cubicBezTo>
                  <a:lnTo>
                    <a:pt x="17990" y="20341"/>
                  </a:lnTo>
                  <a:cubicBezTo>
                    <a:pt x="17917" y="20341"/>
                    <a:pt x="17843" y="20345"/>
                    <a:pt x="17770" y="20345"/>
                  </a:cubicBezTo>
                  <a:cubicBezTo>
                    <a:pt x="17572" y="20345"/>
                    <a:pt x="17395" y="20329"/>
                    <a:pt x="17233" y="20294"/>
                  </a:cubicBezTo>
                  <a:cubicBezTo>
                    <a:pt x="17099" y="20264"/>
                    <a:pt x="16981" y="20223"/>
                    <a:pt x="16875" y="20172"/>
                  </a:cubicBezTo>
                  <a:cubicBezTo>
                    <a:pt x="16792" y="20130"/>
                    <a:pt x="16712" y="20077"/>
                    <a:pt x="16642" y="20015"/>
                  </a:cubicBezTo>
                  <a:cubicBezTo>
                    <a:pt x="16581" y="19962"/>
                    <a:pt x="16527" y="19897"/>
                    <a:pt x="16482" y="19830"/>
                  </a:cubicBezTo>
                  <a:cubicBezTo>
                    <a:pt x="16431" y="19751"/>
                    <a:pt x="16386" y="19661"/>
                    <a:pt x="16354" y="19565"/>
                  </a:cubicBezTo>
                  <a:cubicBezTo>
                    <a:pt x="16338" y="19514"/>
                    <a:pt x="16326" y="19463"/>
                    <a:pt x="16313" y="19409"/>
                  </a:cubicBezTo>
                  <a:cubicBezTo>
                    <a:pt x="17319" y="19201"/>
                    <a:pt x="18313" y="18814"/>
                    <a:pt x="19265" y="18261"/>
                  </a:cubicBezTo>
                  <a:cubicBezTo>
                    <a:pt x="19792" y="17958"/>
                    <a:pt x="20294" y="17603"/>
                    <a:pt x="20760" y="17210"/>
                  </a:cubicBezTo>
                  <a:cubicBezTo>
                    <a:pt x="21230" y="16814"/>
                    <a:pt x="21658" y="16380"/>
                    <a:pt x="22029" y="15923"/>
                  </a:cubicBezTo>
                  <a:cubicBezTo>
                    <a:pt x="22192" y="15721"/>
                    <a:pt x="22342" y="15517"/>
                    <a:pt x="22483" y="15309"/>
                  </a:cubicBezTo>
                  <a:cubicBezTo>
                    <a:pt x="22645" y="15069"/>
                    <a:pt x="22783" y="14839"/>
                    <a:pt x="22904" y="14606"/>
                  </a:cubicBezTo>
                  <a:cubicBezTo>
                    <a:pt x="23166" y="14107"/>
                    <a:pt x="23362" y="13567"/>
                    <a:pt x="23480" y="13005"/>
                  </a:cubicBezTo>
                  <a:cubicBezTo>
                    <a:pt x="23572" y="12998"/>
                    <a:pt x="23664" y="12989"/>
                    <a:pt x="23754" y="12976"/>
                  </a:cubicBezTo>
                  <a:cubicBezTo>
                    <a:pt x="24301" y="12896"/>
                    <a:pt x="24822" y="12683"/>
                    <a:pt x="25263" y="12363"/>
                  </a:cubicBezTo>
                  <a:cubicBezTo>
                    <a:pt x="25723" y="12025"/>
                    <a:pt x="26071" y="11587"/>
                    <a:pt x="26266" y="11091"/>
                  </a:cubicBezTo>
                  <a:cubicBezTo>
                    <a:pt x="26438" y="10650"/>
                    <a:pt x="26506" y="10142"/>
                    <a:pt x="26457" y="9618"/>
                  </a:cubicBezTo>
                  <a:cubicBezTo>
                    <a:pt x="26435" y="9363"/>
                    <a:pt x="26387" y="9117"/>
                    <a:pt x="26310" y="8887"/>
                  </a:cubicBezTo>
                  <a:cubicBezTo>
                    <a:pt x="26227" y="8631"/>
                    <a:pt x="26125" y="8410"/>
                    <a:pt x="26000" y="8219"/>
                  </a:cubicBezTo>
                  <a:cubicBezTo>
                    <a:pt x="25924" y="8104"/>
                    <a:pt x="25850" y="8005"/>
                    <a:pt x="25780" y="7922"/>
                  </a:cubicBezTo>
                  <a:cubicBezTo>
                    <a:pt x="25697" y="7829"/>
                    <a:pt x="25608" y="7742"/>
                    <a:pt x="25515" y="7666"/>
                  </a:cubicBezTo>
                  <a:cubicBezTo>
                    <a:pt x="25320" y="7506"/>
                    <a:pt x="25102" y="7385"/>
                    <a:pt x="24872" y="7305"/>
                  </a:cubicBezTo>
                  <a:cubicBezTo>
                    <a:pt x="24639" y="7225"/>
                    <a:pt x="24416" y="7186"/>
                    <a:pt x="24205" y="7186"/>
                  </a:cubicBezTo>
                  <a:cubicBezTo>
                    <a:pt x="24131" y="7186"/>
                    <a:pt x="24058" y="7190"/>
                    <a:pt x="23990" y="7199"/>
                  </a:cubicBezTo>
                  <a:cubicBezTo>
                    <a:pt x="23866" y="7219"/>
                    <a:pt x="23745" y="7251"/>
                    <a:pt x="23623" y="7295"/>
                  </a:cubicBezTo>
                  <a:cubicBezTo>
                    <a:pt x="23607" y="7301"/>
                    <a:pt x="23592" y="7308"/>
                    <a:pt x="23575" y="7314"/>
                  </a:cubicBezTo>
                  <a:cubicBezTo>
                    <a:pt x="23486" y="7356"/>
                    <a:pt x="23396" y="7400"/>
                    <a:pt x="23304" y="7458"/>
                  </a:cubicBezTo>
                  <a:lnTo>
                    <a:pt x="23269" y="7199"/>
                  </a:lnTo>
                  <a:cubicBezTo>
                    <a:pt x="23198" y="6720"/>
                    <a:pt x="23128" y="6225"/>
                    <a:pt x="23029" y="5742"/>
                  </a:cubicBezTo>
                  <a:cubicBezTo>
                    <a:pt x="22898" y="5097"/>
                    <a:pt x="22722" y="4541"/>
                    <a:pt x="22486" y="4042"/>
                  </a:cubicBezTo>
                  <a:cubicBezTo>
                    <a:pt x="22253" y="3544"/>
                    <a:pt x="21924" y="3048"/>
                    <a:pt x="21511" y="2573"/>
                  </a:cubicBezTo>
                  <a:cubicBezTo>
                    <a:pt x="21169" y="2180"/>
                    <a:pt x="20780" y="1821"/>
                    <a:pt x="20352" y="1515"/>
                  </a:cubicBezTo>
                  <a:cubicBezTo>
                    <a:pt x="19952" y="1227"/>
                    <a:pt x="19504" y="975"/>
                    <a:pt x="19016" y="761"/>
                  </a:cubicBezTo>
                  <a:cubicBezTo>
                    <a:pt x="18569" y="566"/>
                    <a:pt x="18082" y="410"/>
                    <a:pt x="17536" y="282"/>
                  </a:cubicBezTo>
                  <a:cubicBezTo>
                    <a:pt x="17038" y="167"/>
                    <a:pt x="16510" y="87"/>
                    <a:pt x="15926" y="39"/>
                  </a:cubicBezTo>
                  <a:cubicBezTo>
                    <a:pt x="15629" y="13"/>
                    <a:pt x="15338" y="0"/>
                    <a:pt x="15056" y="0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9"/>
            <p:cNvSpPr/>
            <p:nvPr/>
          </p:nvSpPr>
          <p:spPr>
            <a:xfrm>
              <a:off x="5567471" y="3977464"/>
              <a:ext cx="337307" cy="125947"/>
            </a:xfrm>
            <a:custGeom>
              <a:avLst/>
              <a:gdLst/>
              <a:ahLst/>
              <a:cxnLst/>
              <a:rect l="l" t="t" r="r" b="b"/>
              <a:pathLst>
                <a:path w="3803" h="1420" extrusionOk="0">
                  <a:moveTo>
                    <a:pt x="3567" y="1"/>
                  </a:moveTo>
                  <a:cubicBezTo>
                    <a:pt x="3381" y="45"/>
                    <a:pt x="3195" y="86"/>
                    <a:pt x="3007" y="122"/>
                  </a:cubicBezTo>
                  <a:cubicBezTo>
                    <a:pt x="2639" y="192"/>
                    <a:pt x="2269" y="253"/>
                    <a:pt x="1899" y="303"/>
                  </a:cubicBezTo>
                  <a:cubicBezTo>
                    <a:pt x="1518" y="358"/>
                    <a:pt x="1138" y="406"/>
                    <a:pt x="761" y="454"/>
                  </a:cubicBezTo>
                  <a:cubicBezTo>
                    <a:pt x="678" y="464"/>
                    <a:pt x="595" y="473"/>
                    <a:pt x="515" y="483"/>
                  </a:cubicBezTo>
                  <a:cubicBezTo>
                    <a:pt x="464" y="489"/>
                    <a:pt x="412" y="495"/>
                    <a:pt x="365" y="502"/>
                  </a:cubicBezTo>
                  <a:cubicBezTo>
                    <a:pt x="333" y="505"/>
                    <a:pt x="304" y="508"/>
                    <a:pt x="275" y="511"/>
                  </a:cubicBezTo>
                  <a:cubicBezTo>
                    <a:pt x="224" y="521"/>
                    <a:pt x="176" y="530"/>
                    <a:pt x="128" y="540"/>
                  </a:cubicBezTo>
                  <a:cubicBezTo>
                    <a:pt x="106" y="547"/>
                    <a:pt x="83" y="550"/>
                    <a:pt x="64" y="553"/>
                  </a:cubicBezTo>
                  <a:cubicBezTo>
                    <a:pt x="61" y="557"/>
                    <a:pt x="61" y="566"/>
                    <a:pt x="61" y="572"/>
                  </a:cubicBezTo>
                  <a:cubicBezTo>
                    <a:pt x="74" y="729"/>
                    <a:pt x="70" y="859"/>
                    <a:pt x="48" y="994"/>
                  </a:cubicBezTo>
                  <a:cubicBezTo>
                    <a:pt x="36" y="1058"/>
                    <a:pt x="20" y="1119"/>
                    <a:pt x="1" y="1179"/>
                  </a:cubicBezTo>
                  <a:cubicBezTo>
                    <a:pt x="122" y="1231"/>
                    <a:pt x="247" y="1272"/>
                    <a:pt x="374" y="1307"/>
                  </a:cubicBezTo>
                  <a:cubicBezTo>
                    <a:pt x="373" y="1306"/>
                    <a:pt x="373" y="1306"/>
                    <a:pt x="372" y="1305"/>
                  </a:cubicBezTo>
                  <a:lnTo>
                    <a:pt x="372" y="1305"/>
                  </a:lnTo>
                  <a:cubicBezTo>
                    <a:pt x="682" y="1387"/>
                    <a:pt x="1001" y="1419"/>
                    <a:pt x="1321" y="1419"/>
                  </a:cubicBezTo>
                  <a:lnTo>
                    <a:pt x="1321" y="1419"/>
                  </a:lnTo>
                  <a:cubicBezTo>
                    <a:pt x="1694" y="1412"/>
                    <a:pt x="2068" y="1362"/>
                    <a:pt x="2428" y="1259"/>
                  </a:cubicBezTo>
                  <a:lnTo>
                    <a:pt x="2419" y="1259"/>
                  </a:lnTo>
                  <a:cubicBezTo>
                    <a:pt x="2716" y="1176"/>
                    <a:pt x="3007" y="1058"/>
                    <a:pt x="3272" y="905"/>
                  </a:cubicBezTo>
                  <a:lnTo>
                    <a:pt x="3276" y="902"/>
                  </a:lnTo>
                  <a:cubicBezTo>
                    <a:pt x="3464" y="790"/>
                    <a:pt x="3643" y="659"/>
                    <a:pt x="3803" y="505"/>
                  </a:cubicBezTo>
                  <a:cubicBezTo>
                    <a:pt x="3780" y="476"/>
                    <a:pt x="3758" y="451"/>
                    <a:pt x="3739" y="422"/>
                  </a:cubicBezTo>
                  <a:cubicBezTo>
                    <a:pt x="3688" y="342"/>
                    <a:pt x="3646" y="253"/>
                    <a:pt x="3614" y="157"/>
                  </a:cubicBezTo>
                  <a:cubicBezTo>
                    <a:pt x="3598" y="109"/>
                    <a:pt x="3586" y="58"/>
                    <a:pt x="3573" y="1"/>
                  </a:cubicBezTo>
                  <a:close/>
                  <a:moveTo>
                    <a:pt x="1321" y="1419"/>
                  </a:moveTo>
                  <a:cubicBezTo>
                    <a:pt x="1321" y="1419"/>
                    <a:pt x="1320" y="1419"/>
                    <a:pt x="1320" y="1419"/>
                  </a:cubicBezTo>
                  <a:lnTo>
                    <a:pt x="1327" y="1419"/>
                  </a:lnTo>
                  <a:cubicBezTo>
                    <a:pt x="1325" y="1419"/>
                    <a:pt x="1323" y="1419"/>
                    <a:pt x="1321" y="1419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9"/>
            <p:cNvSpPr/>
            <p:nvPr/>
          </p:nvSpPr>
          <p:spPr>
            <a:xfrm>
              <a:off x="4553751" y="2255772"/>
              <a:ext cx="1874746" cy="1025403"/>
            </a:xfrm>
            <a:custGeom>
              <a:avLst/>
              <a:gdLst/>
              <a:ahLst/>
              <a:cxnLst/>
              <a:rect l="l" t="t" r="r" b="b"/>
              <a:pathLst>
                <a:path w="21137" h="11561" extrusionOk="0">
                  <a:moveTo>
                    <a:pt x="13695" y="0"/>
                  </a:moveTo>
                  <a:cubicBezTo>
                    <a:pt x="13446" y="0"/>
                    <a:pt x="13171" y="10"/>
                    <a:pt x="12851" y="32"/>
                  </a:cubicBezTo>
                  <a:cubicBezTo>
                    <a:pt x="12257" y="77"/>
                    <a:pt x="11653" y="163"/>
                    <a:pt x="11001" y="301"/>
                  </a:cubicBezTo>
                  <a:cubicBezTo>
                    <a:pt x="10414" y="422"/>
                    <a:pt x="9800" y="585"/>
                    <a:pt x="9177" y="783"/>
                  </a:cubicBezTo>
                  <a:cubicBezTo>
                    <a:pt x="8023" y="1150"/>
                    <a:pt x="6895" y="1627"/>
                    <a:pt x="5825" y="2196"/>
                  </a:cubicBezTo>
                  <a:cubicBezTo>
                    <a:pt x="4736" y="2777"/>
                    <a:pt x="3873" y="3314"/>
                    <a:pt x="3109" y="3883"/>
                  </a:cubicBezTo>
                  <a:cubicBezTo>
                    <a:pt x="2658" y="4221"/>
                    <a:pt x="2240" y="4579"/>
                    <a:pt x="1866" y="4956"/>
                  </a:cubicBezTo>
                  <a:cubicBezTo>
                    <a:pt x="1470" y="5355"/>
                    <a:pt x="1131" y="5771"/>
                    <a:pt x="863" y="6192"/>
                  </a:cubicBezTo>
                  <a:cubicBezTo>
                    <a:pt x="636" y="6548"/>
                    <a:pt x="457" y="6915"/>
                    <a:pt x="326" y="7291"/>
                  </a:cubicBezTo>
                  <a:cubicBezTo>
                    <a:pt x="157" y="7790"/>
                    <a:pt x="58" y="8324"/>
                    <a:pt x="35" y="8880"/>
                  </a:cubicBezTo>
                  <a:cubicBezTo>
                    <a:pt x="0" y="9711"/>
                    <a:pt x="144" y="10612"/>
                    <a:pt x="467" y="11560"/>
                  </a:cubicBezTo>
                  <a:cubicBezTo>
                    <a:pt x="620" y="11535"/>
                    <a:pt x="760" y="11503"/>
                    <a:pt x="895" y="11465"/>
                  </a:cubicBezTo>
                  <a:cubicBezTo>
                    <a:pt x="1077" y="11417"/>
                    <a:pt x="1250" y="11360"/>
                    <a:pt x="1415" y="11289"/>
                  </a:cubicBezTo>
                  <a:cubicBezTo>
                    <a:pt x="1582" y="11222"/>
                    <a:pt x="1741" y="11142"/>
                    <a:pt x="1888" y="11056"/>
                  </a:cubicBezTo>
                  <a:cubicBezTo>
                    <a:pt x="2010" y="10985"/>
                    <a:pt x="2131" y="10903"/>
                    <a:pt x="2240" y="10813"/>
                  </a:cubicBezTo>
                  <a:cubicBezTo>
                    <a:pt x="2352" y="10727"/>
                    <a:pt x="2460" y="10631"/>
                    <a:pt x="2556" y="10531"/>
                  </a:cubicBezTo>
                  <a:cubicBezTo>
                    <a:pt x="2658" y="10426"/>
                    <a:pt x="2754" y="10317"/>
                    <a:pt x="2834" y="10205"/>
                  </a:cubicBezTo>
                  <a:cubicBezTo>
                    <a:pt x="2924" y="10087"/>
                    <a:pt x="3003" y="9960"/>
                    <a:pt x="3080" y="9829"/>
                  </a:cubicBezTo>
                  <a:cubicBezTo>
                    <a:pt x="3260" y="9512"/>
                    <a:pt x="3397" y="9170"/>
                    <a:pt x="3493" y="8816"/>
                  </a:cubicBezTo>
                  <a:cubicBezTo>
                    <a:pt x="3534" y="8653"/>
                    <a:pt x="3569" y="8484"/>
                    <a:pt x="3595" y="8314"/>
                  </a:cubicBezTo>
                  <a:cubicBezTo>
                    <a:pt x="3617" y="8170"/>
                    <a:pt x="3636" y="8011"/>
                    <a:pt x="3652" y="7825"/>
                  </a:cubicBezTo>
                  <a:cubicBezTo>
                    <a:pt x="3662" y="7717"/>
                    <a:pt x="3668" y="7608"/>
                    <a:pt x="3674" y="7496"/>
                  </a:cubicBezTo>
                  <a:lnTo>
                    <a:pt x="3681" y="7432"/>
                  </a:lnTo>
                  <a:lnTo>
                    <a:pt x="3687" y="7317"/>
                  </a:lnTo>
                  <a:cubicBezTo>
                    <a:pt x="3700" y="7138"/>
                    <a:pt x="3713" y="6959"/>
                    <a:pt x="3729" y="6778"/>
                  </a:cubicBezTo>
                  <a:cubicBezTo>
                    <a:pt x="3732" y="6765"/>
                    <a:pt x="3745" y="6755"/>
                    <a:pt x="3758" y="6755"/>
                  </a:cubicBezTo>
                  <a:cubicBezTo>
                    <a:pt x="3950" y="6847"/>
                    <a:pt x="4135" y="6921"/>
                    <a:pt x="4329" y="6972"/>
                  </a:cubicBezTo>
                  <a:cubicBezTo>
                    <a:pt x="4451" y="7004"/>
                    <a:pt x="4575" y="7027"/>
                    <a:pt x="4697" y="7042"/>
                  </a:cubicBezTo>
                  <a:cubicBezTo>
                    <a:pt x="4819" y="7055"/>
                    <a:pt x="4937" y="7065"/>
                    <a:pt x="5058" y="7065"/>
                  </a:cubicBezTo>
                  <a:cubicBezTo>
                    <a:pt x="5199" y="7061"/>
                    <a:pt x="5326" y="7052"/>
                    <a:pt x="5445" y="7036"/>
                  </a:cubicBezTo>
                  <a:cubicBezTo>
                    <a:pt x="5569" y="7020"/>
                    <a:pt x="5694" y="6995"/>
                    <a:pt x="5815" y="6962"/>
                  </a:cubicBezTo>
                  <a:cubicBezTo>
                    <a:pt x="5934" y="6931"/>
                    <a:pt x="6055" y="6889"/>
                    <a:pt x="6161" y="6844"/>
                  </a:cubicBezTo>
                  <a:cubicBezTo>
                    <a:pt x="6279" y="6793"/>
                    <a:pt x="6391" y="6739"/>
                    <a:pt x="6496" y="6675"/>
                  </a:cubicBezTo>
                  <a:cubicBezTo>
                    <a:pt x="6592" y="6617"/>
                    <a:pt x="6691" y="6554"/>
                    <a:pt x="6774" y="6486"/>
                  </a:cubicBezTo>
                  <a:cubicBezTo>
                    <a:pt x="6860" y="6419"/>
                    <a:pt x="6947" y="6343"/>
                    <a:pt x="7032" y="6260"/>
                  </a:cubicBezTo>
                  <a:cubicBezTo>
                    <a:pt x="7113" y="6176"/>
                    <a:pt x="7180" y="6097"/>
                    <a:pt x="7237" y="6017"/>
                  </a:cubicBezTo>
                  <a:cubicBezTo>
                    <a:pt x="7301" y="5930"/>
                    <a:pt x="7362" y="5841"/>
                    <a:pt x="7413" y="5748"/>
                  </a:cubicBezTo>
                  <a:cubicBezTo>
                    <a:pt x="7467" y="5650"/>
                    <a:pt x="7516" y="5554"/>
                    <a:pt x="7550" y="5461"/>
                  </a:cubicBezTo>
                  <a:cubicBezTo>
                    <a:pt x="7588" y="5362"/>
                    <a:pt x="7624" y="5263"/>
                    <a:pt x="7650" y="5160"/>
                  </a:cubicBezTo>
                  <a:lnTo>
                    <a:pt x="7665" y="5106"/>
                  </a:lnTo>
                  <a:cubicBezTo>
                    <a:pt x="7665" y="5100"/>
                    <a:pt x="7669" y="5094"/>
                    <a:pt x="7675" y="5090"/>
                  </a:cubicBezTo>
                  <a:cubicBezTo>
                    <a:pt x="7678" y="5087"/>
                    <a:pt x="7684" y="5084"/>
                    <a:pt x="7691" y="5084"/>
                  </a:cubicBezTo>
                  <a:cubicBezTo>
                    <a:pt x="7700" y="5084"/>
                    <a:pt x="7703" y="5087"/>
                    <a:pt x="7710" y="5090"/>
                  </a:cubicBezTo>
                  <a:cubicBezTo>
                    <a:pt x="7716" y="5087"/>
                    <a:pt x="7723" y="5084"/>
                    <a:pt x="7730" y="5084"/>
                  </a:cubicBezTo>
                  <a:cubicBezTo>
                    <a:pt x="7736" y="5084"/>
                    <a:pt x="7746" y="5087"/>
                    <a:pt x="7749" y="5094"/>
                  </a:cubicBezTo>
                  <a:cubicBezTo>
                    <a:pt x="7803" y="5170"/>
                    <a:pt x="7854" y="5234"/>
                    <a:pt x="7902" y="5291"/>
                  </a:cubicBezTo>
                  <a:cubicBezTo>
                    <a:pt x="7957" y="5349"/>
                    <a:pt x="8007" y="5406"/>
                    <a:pt x="8059" y="5455"/>
                  </a:cubicBezTo>
                  <a:cubicBezTo>
                    <a:pt x="8151" y="5541"/>
                    <a:pt x="8253" y="5627"/>
                    <a:pt x="8355" y="5704"/>
                  </a:cubicBezTo>
                  <a:cubicBezTo>
                    <a:pt x="8455" y="5777"/>
                    <a:pt x="8563" y="5844"/>
                    <a:pt x="8685" y="5915"/>
                  </a:cubicBezTo>
                  <a:cubicBezTo>
                    <a:pt x="8848" y="6007"/>
                    <a:pt x="9014" y="6084"/>
                    <a:pt x="9177" y="6148"/>
                  </a:cubicBezTo>
                  <a:cubicBezTo>
                    <a:pt x="9343" y="6215"/>
                    <a:pt x="9519" y="6272"/>
                    <a:pt x="9697" y="6321"/>
                  </a:cubicBezTo>
                  <a:cubicBezTo>
                    <a:pt x="9934" y="6381"/>
                    <a:pt x="10170" y="6429"/>
                    <a:pt x="10404" y="6458"/>
                  </a:cubicBezTo>
                  <a:cubicBezTo>
                    <a:pt x="10647" y="6486"/>
                    <a:pt x="10893" y="6502"/>
                    <a:pt x="11135" y="6502"/>
                  </a:cubicBezTo>
                  <a:cubicBezTo>
                    <a:pt x="11397" y="6502"/>
                    <a:pt x="11657" y="6486"/>
                    <a:pt x="11899" y="6452"/>
                  </a:cubicBezTo>
                  <a:cubicBezTo>
                    <a:pt x="12142" y="6419"/>
                    <a:pt x="12381" y="6371"/>
                    <a:pt x="12608" y="6307"/>
                  </a:cubicBezTo>
                  <a:cubicBezTo>
                    <a:pt x="12864" y="6241"/>
                    <a:pt x="13120" y="6151"/>
                    <a:pt x="13363" y="6045"/>
                  </a:cubicBezTo>
                  <a:cubicBezTo>
                    <a:pt x="13596" y="5943"/>
                    <a:pt x="13829" y="5825"/>
                    <a:pt x="14056" y="5691"/>
                  </a:cubicBezTo>
                  <a:cubicBezTo>
                    <a:pt x="14347" y="5518"/>
                    <a:pt x="14634" y="5321"/>
                    <a:pt x="14909" y="5097"/>
                  </a:cubicBezTo>
                  <a:cubicBezTo>
                    <a:pt x="15168" y="4886"/>
                    <a:pt x="15426" y="4646"/>
                    <a:pt x="15676" y="4393"/>
                  </a:cubicBezTo>
                  <a:cubicBezTo>
                    <a:pt x="16028" y="4029"/>
                    <a:pt x="16363" y="3630"/>
                    <a:pt x="16702" y="3169"/>
                  </a:cubicBezTo>
                  <a:cubicBezTo>
                    <a:pt x="16708" y="3163"/>
                    <a:pt x="16714" y="3157"/>
                    <a:pt x="16724" y="3157"/>
                  </a:cubicBezTo>
                  <a:cubicBezTo>
                    <a:pt x="16733" y="3160"/>
                    <a:pt x="16743" y="3163"/>
                    <a:pt x="16746" y="3176"/>
                  </a:cubicBezTo>
                  <a:cubicBezTo>
                    <a:pt x="16785" y="3246"/>
                    <a:pt x="16823" y="3317"/>
                    <a:pt x="16864" y="3387"/>
                  </a:cubicBezTo>
                  <a:cubicBezTo>
                    <a:pt x="16938" y="3508"/>
                    <a:pt x="17002" y="3604"/>
                    <a:pt x="17069" y="3694"/>
                  </a:cubicBezTo>
                  <a:cubicBezTo>
                    <a:pt x="17110" y="3745"/>
                    <a:pt x="17149" y="3796"/>
                    <a:pt x="17193" y="3844"/>
                  </a:cubicBezTo>
                  <a:cubicBezTo>
                    <a:pt x="17232" y="3889"/>
                    <a:pt x="17270" y="3930"/>
                    <a:pt x="17312" y="3972"/>
                  </a:cubicBezTo>
                  <a:cubicBezTo>
                    <a:pt x="17392" y="4045"/>
                    <a:pt x="17478" y="4119"/>
                    <a:pt x="17564" y="4179"/>
                  </a:cubicBezTo>
                  <a:cubicBezTo>
                    <a:pt x="17641" y="4234"/>
                    <a:pt x="17721" y="4285"/>
                    <a:pt x="17807" y="4333"/>
                  </a:cubicBezTo>
                  <a:cubicBezTo>
                    <a:pt x="17919" y="4396"/>
                    <a:pt x="18025" y="4448"/>
                    <a:pt x="18124" y="4486"/>
                  </a:cubicBezTo>
                  <a:cubicBezTo>
                    <a:pt x="18235" y="4531"/>
                    <a:pt x="18344" y="4566"/>
                    <a:pt x="18453" y="4595"/>
                  </a:cubicBezTo>
                  <a:cubicBezTo>
                    <a:pt x="18568" y="4623"/>
                    <a:pt x="18686" y="4646"/>
                    <a:pt x="18798" y="4662"/>
                  </a:cubicBezTo>
                  <a:cubicBezTo>
                    <a:pt x="18913" y="4675"/>
                    <a:pt x="19031" y="4681"/>
                    <a:pt x="19153" y="4684"/>
                  </a:cubicBezTo>
                  <a:cubicBezTo>
                    <a:pt x="19293" y="4684"/>
                    <a:pt x="19430" y="4675"/>
                    <a:pt x="19558" y="4656"/>
                  </a:cubicBezTo>
                  <a:cubicBezTo>
                    <a:pt x="19696" y="4636"/>
                    <a:pt x="19833" y="4607"/>
                    <a:pt x="19967" y="4573"/>
                  </a:cubicBezTo>
                  <a:cubicBezTo>
                    <a:pt x="20107" y="4534"/>
                    <a:pt x="20255" y="4480"/>
                    <a:pt x="20389" y="4426"/>
                  </a:cubicBezTo>
                  <a:cubicBezTo>
                    <a:pt x="20520" y="4368"/>
                    <a:pt x="20651" y="4301"/>
                    <a:pt x="20778" y="4224"/>
                  </a:cubicBezTo>
                  <a:cubicBezTo>
                    <a:pt x="20903" y="4151"/>
                    <a:pt x="21028" y="4067"/>
                    <a:pt x="21137" y="3982"/>
                  </a:cubicBezTo>
                  <a:cubicBezTo>
                    <a:pt x="20916" y="3512"/>
                    <a:pt x="20600" y="3039"/>
                    <a:pt x="20200" y="2575"/>
                  </a:cubicBezTo>
                  <a:cubicBezTo>
                    <a:pt x="19862" y="2183"/>
                    <a:pt x="19469" y="1824"/>
                    <a:pt x="19041" y="1515"/>
                  </a:cubicBezTo>
                  <a:cubicBezTo>
                    <a:pt x="18641" y="1227"/>
                    <a:pt x="18194" y="975"/>
                    <a:pt x="17705" y="764"/>
                  </a:cubicBezTo>
                  <a:cubicBezTo>
                    <a:pt x="17258" y="569"/>
                    <a:pt x="16772" y="413"/>
                    <a:pt x="16222" y="285"/>
                  </a:cubicBezTo>
                  <a:cubicBezTo>
                    <a:pt x="15733" y="170"/>
                    <a:pt x="15206" y="90"/>
                    <a:pt x="14609" y="38"/>
                  </a:cubicBezTo>
                  <a:cubicBezTo>
                    <a:pt x="14315" y="16"/>
                    <a:pt x="14021" y="0"/>
                    <a:pt x="1374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9"/>
            <p:cNvSpPr/>
            <p:nvPr/>
          </p:nvSpPr>
          <p:spPr>
            <a:xfrm>
              <a:off x="4487406" y="3432689"/>
              <a:ext cx="259965" cy="273713"/>
            </a:xfrm>
            <a:custGeom>
              <a:avLst/>
              <a:gdLst/>
              <a:ahLst/>
              <a:cxnLst/>
              <a:rect l="l" t="t" r="r" b="b"/>
              <a:pathLst>
                <a:path w="2931" h="3086" extrusionOk="0">
                  <a:moveTo>
                    <a:pt x="1042" y="1"/>
                  </a:moveTo>
                  <a:cubicBezTo>
                    <a:pt x="981" y="1"/>
                    <a:pt x="917" y="4"/>
                    <a:pt x="856" y="17"/>
                  </a:cubicBezTo>
                  <a:cubicBezTo>
                    <a:pt x="672" y="46"/>
                    <a:pt x="495" y="126"/>
                    <a:pt x="346" y="241"/>
                  </a:cubicBezTo>
                  <a:cubicBezTo>
                    <a:pt x="189" y="365"/>
                    <a:pt x="74" y="535"/>
                    <a:pt x="7" y="723"/>
                  </a:cubicBezTo>
                  <a:cubicBezTo>
                    <a:pt x="1" y="739"/>
                    <a:pt x="13" y="762"/>
                    <a:pt x="29" y="768"/>
                  </a:cubicBezTo>
                  <a:cubicBezTo>
                    <a:pt x="33" y="769"/>
                    <a:pt x="36" y="770"/>
                    <a:pt x="40" y="770"/>
                  </a:cubicBezTo>
                  <a:cubicBezTo>
                    <a:pt x="55" y="770"/>
                    <a:pt x="69" y="759"/>
                    <a:pt x="74" y="745"/>
                  </a:cubicBezTo>
                  <a:cubicBezTo>
                    <a:pt x="87" y="707"/>
                    <a:pt x="103" y="672"/>
                    <a:pt x="119" y="637"/>
                  </a:cubicBezTo>
                  <a:cubicBezTo>
                    <a:pt x="157" y="557"/>
                    <a:pt x="205" y="487"/>
                    <a:pt x="262" y="420"/>
                  </a:cubicBezTo>
                  <a:cubicBezTo>
                    <a:pt x="265" y="417"/>
                    <a:pt x="265" y="414"/>
                    <a:pt x="268" y="413"/>
                  </a:cubicBezTo>
                  <a:lnTo>
                    <a:pt x="268" y="413"/>
                  </a:lnTo>
                  <a:cubicBezTo>
                    <a:pt x="267" y="414"/>
                    <a:pt x="266" y="415"/>
                    <a:pt x="265" y="416"/>
                  </a:cubicBezTo>
                  <a:lnTo>
                    <a:pt x="269" y="413"/>
                  </a:lnTo>
                  <a:lnTo>
                    <a:pt x="269" y="413"/>
                  </a:lnTo>
                  <a:cubicBezTo>
                    <a:pt x="269" y="413"/>
                    <a:pt x="268" y="413"/>
                    <a:pt x="268" y="413"/>
                  </a:cubicBezTo>
                  <a:lnTo>
                    <a:pt x="268" y="413"/>
                  </a:lnTo>
                  <a:cubicBezTo>
                    <a:pt x="322" y="357"/>
                    <a:pt x="378" y="307"/>
                    <a:pt x="445" y="263"/>
                  </a:cubicBezTo>
                  <a:cubicBezTo>
                    <a:pt x="511" y="219"/>
                    <a:pt x="585" y="183"/>
                    <a:pt x="659" y="157"/>
                  </a:cubicBezTo>
                  <a:cubicBezTo>
                    <a:pt x="735" y="132"/>
                    <a:pt x="812" y="116"/>
                    <a:pt x="892" y="107"/>
                  </a:cubicBezTo>
                  <a:lnTo>
                    <a:pt x="895" y="107"/>
                  </a:lnTo>
                  <a:cubicBezTo>
                    <a:pt x="914" y="106"/>
                    <a:pt x="933" y="106"/>
                    <a:pt x="953" y="106"/>
                  </a:cubicBezTo>
                  <a:cubicBezTo>
                    <a:pt x="1020" y="106"/>
                    <a:pt x="1087" y="110"/>
                    <a:pt x="1154" y="123"/>
                  </a:cubicBezTo>
                  <a:cubicBezTo>
                    <a:pt x="1228" y="138"/>
                    <a:pt x="1294" y="161"/>
                    <a:pt x="1365" y="193"/>
                  </a:cubicBezTo>
                  <a:cubicBezTo>
                    <a:pt x="1435" y="228"/>
                    <a:pt x="1499" y="272"/>
                    <a:pt x="1560" y="324"/>
                  </a:cubicBezTo>
                  <a:cubicBezTo>
                    <a:pt x="1607" y="368"/>
                    <a:pt x="1652" y="423"/>
                    <a:pt x="1691" y="477"/>
                  </a:cubicBezTo>
                  <a:cubicBezTo>
                    <a:pt x="1694" y="483"/>
                    <a:pt x="1697" y="493"/>
                    <a:pt x="1700" y="499"/>
                  </a:cubicBezTo>
                  <a:cubicBezTo>
                    <a:pt x="1626" y="694"/>
                    <a:pt x="1601" y="909"/>
                    <a:pt x="1604" y="1120"/>
                  </a:cubicBezTo>
                  <a:cubicBezTo>
                    <a:pt x="1604" y="1356"/>
                    <a:pt x="1646" y="1595"/>
                    <a:pt x="1722" y="1822"/>
                  </a:cubicBezTo>
                  <a:cubicBezTo>
                    <a:pt x="1796" y="2049"/>
                    <a:pt x="1902" y="2266"/>
                    <a:pt x="2039" y="2462"/>
                  </a:cubicBezTo>
                  <a:cubicBezTo>
                    <a:pt x="2170" y="2646"/>
                    <a:pt x="2330" y="2810"/>
                    <a:pt x="2521" y="2934"/>
                  </a:cubicBezTo>
                  <a:cubicBezTo>
                    <a:pt x="2623" y="2998"/>
                    <a:pt x="2735" y="3049"/>
                    <a:pt x="2850" y="3084"/>
                  </a:cubicBezTo>
                  <a:cubicBezTo>
                    <a:pt x="2854" y="3085"/>
                    <a:pt x="2858" y="3085"/>
                    <a:pt x="2862" y="3085"/>
                  </a:cubicBezTo>
                  <a:cubicBezTo>
                    <a:pt x="2888" y="3085"/>
                    <a:pt x="2916" y="3068"/>
                    <a:pt x="2921" y="3043"/>
                  </a:cubicBezTo>
                  <a:cubicBezTo>
                    <a:pt x="2930" y="3011"/>
                    <a:pt x="2911" y="2979"/>
                    <a:pt x="2883" y="2972"/>
                  </a:cubicBezTo>
                  <a:cubicBezTo>
                    <a:pt x="2844" y="2960"/>
                    <a:pt x="2806" y="2947"/>
                    <a:pt x="2771" y="2931"/>
                  </a:cubicBezTo>
                  <a:cubicBezTo>
                    <a:pt x="2685" y="2896"/>
                    <a:pt x="2604" y="2848"/>
                    <a:pt x="2531" y="2791"/>
                  </a:cubicBezTo>
                  <a:cubicBezTo>
                    <a:pt x="2429" y="2714"/>
                    <a:pt x="2340" y="2621"/>
                    <a:pt x="2259" y="2519"/>
                  </a:cubicBezTo>
                  <a:cubicBezTo>
                    <a:pt x="2160" y="2388"/>
                    <a:pt x="2080" y="2241"/>
                    <a:pt x="2014" y="2087"/>
                  </a:cubicBezTo>
                  <a:cubicBezTo>
                    <a:pt x="1927" y="1880"/>
                    <a:pt x="1870" y="1663"/>
                    <a:pt x="1841" y="1442"/>
                  </a:cubicBezTo>
                  <a:cubicBezTo>
                    <a:pt x="1815" y="1257"/>
                    <a:pt x="1812" y="1071"/>
                    <a:pt x="1834" y="890"/>
                  </a:cubicBezTo>
                  <a:cubicBezTo>
                    <a:pt x="1853" y="768"/>
                    <a:pt x="1883" y="646"/>
                    <a:pt x="1927" y="535"/>
                  </a:cubicBezTo>
                  <a:cubicBezTo>
                    <a:pt x="1937" y="518"/>
                    <a:pt x="1933" y="496"/>
                    <a:pt x="1930" y="477"/>
                  </a:cubicBezTo>
                  <a:cubicBezTo>
                    <a:pt x="1927" y="474"/>
                    <a:pt x="1927" y="471"/>
                    <a:pt x="1927" y="468"/>
                  </a:cubicBezTo>
                  <a:cubicBezTo>
                    <a:pt x="1924" y="458"/>
                    <a:pt x="1921" y="452"/>
                    <a:pt x="1918" y="445"/>
                  </a:cubicBezTo>
                  <a:lnTo>
                    <a:pt x="1914" y="442"/>
                  </a:lnTo>
                  <a:cubicBezTo>
                    <a:pt x="1911" y="439"/>
                    <a:pt x="1911" y="433"/>
                    <a:pt x="1905" y="429"/>
                  </a:cubicBezTo>
                  <a:cubicBezTo>
                    <a:pt x="1873" y="387"/>
                    <a:pt x="1837" y="349"/>
                    <a:pt x="1803" y="314"/>
                  </a:cubicBezTo>
                  <a:cubicBezTo>
                    <a:pt x="1764" y="279"/>
                    <a:pt x="1722" y="244"/>
                    <a:pt x="1681" y="212"/>
                  </a:cubicBezTo>
                  <a:cubicBezTo>
                    <a:pt x="1601" y="151"/>
                    <a:pt x="1511" y="104"/>
                    <a:pt x="1416" y="68"/>
                  </a:cubicBezTo>
                  <a:cubicBezTo>
                    <a:pt x="1330" y="33"/>
                    <a:pt x="1237" y="17"/>
                    <a:pt x="1144" y="4"/>
                  </a:cubicBezTo>
                  <a:cubicBezTo>
                    <a:pt x="1109" y="1"/>
                    <a:pt x="1077" y="1"/>
                    <a:pt x="104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9"/>
            <p:cNvSpPr/>
            <p:nvPr/>
          </p:nvSpPr>
          <p:spPr>
            <a:xfrm>
              <a:off x="4566435" y="3442091"/>
              <a:ext cx="355" cy="89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9B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9"/>
            <p:cNvSpPr/>
            <p:nvPr/>
          </p:nvSpPr>
          <p:spPr>
            <a:xfrm>
              <a:off x="4566701" y="3442091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B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9"/>
            <p:cNvSpPr/>
            <p:nvPr/>
          </p:nvSpPr>
          <p:spPr>
            <a:xfrm>
              <a:off x="4510645" y="3469587"/>
              <a:ext cx="355" cy="355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E9B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9"/>
            <p:cNvSpPr/>
            <p:nvPr/>
          </p:nvSpPr>
          <p:spPr>
            <a:xfrm>
              <a:off x="6526554" y="3003042"/>
              <a:ext cx="167545" cy="321963"/>
            </a:xfrm>
            <a:custGeom>
              <a:avLst/>
              <a:gdLst/>
              <a:ahLst/>
              <a:cxnLst/>
              <a:rect l="l" t="t" r="r" b="b"/>
              <a:pathLst>
                <a:path w="1889" h="3630" extrusionOk="0">
                  <a:moveTo>
                    <a:pt x="1062" y="1"/>
                  </a:moveTo>
                  <a:cubicBezTo>
                    <a:pt x="983" y="1"/>
                    <a:pt x="903" y="9"/>
                    <a:pt x="825" y="27"/>
                  </a:cubicBezTo>
                  <a:cubicBezTo>
                    <a:pt x="764" y="40"/>
                    <a:pt x="707" y="59"/>
                    <a:pt x="645" y="81"/>
                  </a:cubicBezTo>
                  <a:cubicBezTo>
                    <a:pt x="617" y="93"/>
                    <a:pt x="585" y="109"/>
                    <a:pt x="556" y="126"/>
                  </a:cubicBezTo>
                  <a:cubicBezTo>
                    <a:pt x="473" y="170"/>
                    <a:pt x="393" y="221"/>
                    <a:pt x="326" y="285"/>
                  </a:cubicBezTo>
                  <a:cubicBezTo>
                    <a:pt x="250" y="353"/>
                    <a:pt x="185" y="432"/>
                    <a:pt x="135" y="519"/>
                  </a:cubicBezTo>
                  <a:cubicBezTo>
                    <a:pt x="105" y="563"/>
                    <a:pt x="83" y="608"/>
                    <a:pt x="61" y="656"/>
                  </a:cubicBezTo>
                  <a:cubicBezTo>
                    <a:pt x="39" y="704"/>
                    <a:pt x="23" y="752"/>
                    <a:pt x="6" y="800"/>
                  </a:cubicBezTo>
                  <a:cubicBezTo>
                    <a:pt x="0" y="822"/>
                    <a:pt x="0" y="845"/>
                    <a:pt x="3" y="864"/>
                  </a:cubicBezTo>
                  <a:cubicBezTo>
                    <a:pt x="6" y="867"/>
                    <a:pt x="6" y="870"/>
                    <a:pt x="6" y="870"/>
                  </a:cubicBezTo>
                  <a:cubicBezTo>
                    <a:pt x="10" y="879"/>
                    <a:pt x="13" y="889"/>
                    <a:pt x="19" y="895"/>
                  </a:cubicBezTo>
                  <a:cubicBezTo>
                    <a:pt x="23" y="899"/>
                    <a:pt x="23" y="905"/>
                    <a:pt x="26" y="909"/>
                  </a:cubicBezTo>
                  <a:cubicBezTo>
                    <a:pt x="108" y="998"/>
                    <a:pt x="182" y="1097"/>
                    <a:pt x="243" y="1202"/>
                  </a:cubicBezTo>
                  <a:cubicBezTo>
                    <a:pt x="332" y="1362"/>
                    <a:pt x="400" y="1538"/>
                    <a:pt x="447" y="1717"/>
                  </a:cubicBezTo>
                  <a:cubicBezTo>
                    <a:pt x="502" y="1934"/>
                    <a:pt x="527" y="2158"/>
                    <a:pt x="527" y="2382"/>
                  </a:cubicBezTo>
                  <a:cubicBezTo>
                    <a:pt x="524" y="2547"/>
                    <a:pt x="502" y="2714"/>
                    <a:pt x="460" y="2873"/>
                  </a:cubicBezTo>
                  <a:cubicBezTo>
                    <a:pt x="422" y="2998"/>
                    <a:pt x="374" y="3116"/>
                    <a:pt x="310" y="3228"/>
                  </a:cubicBezTo>
                  <a:cubicBezTo>
                    <a:pt x="262" y="3308"/>
                    <a:pt x="204" y="3382"/>
                    <a:pt x="141" y="3445"/>
                  </a:cubicBezTo>
                  <a:cubicBezTo>
                    <a:pt x="112" y="3474"/>
                    <a:pt x="83" y="3500"/>
                    <a:pt x="51" y="3525"/>
                  </a:cubicBezTo>
                  <a:cubicBezTo>
                    <a:pt x="26" y="3544"/>
                    <a:pt x="23" y="3579"/>
                    <a:pt x="42" y="3606"/>
                  </a:cubicBezTo>
                  <a:cubicBezTo>
                    <a:pt x="53" y="3621"/>
                    <a:pt x="71" y="3629"/>
                    <a:pt x="88" y="3629"/>
                  </a:cubicBezTo>
                  <a:cubicBezTo>
                    <a:pt x="100" y="3629"/>
                    <a:pt x="111" y="3625"/>
                    <a:pt x="121" y="3618"/>
                  </a:cubicBezTo>
                  <a:cubicBezTo>
                    <a:pt x="217" y="3541"/>
                    <a:pt x="300" y="3455"/>
                    <a:pt x="371" y="3356"/>
                  </a:cubicBezTo>
                  <a:cubicBezTo>
                    <a:pt x="502" y="3171"/>
                    <a:pt x="592" y="2960"/>
                    <a:pt x="642" y="2739"/>
                  </a:cubicBezTo>
                  <a:cubicBezTo>
                    <a:pt x="697" y="2506"/>
                    <a:pt x="716" y="2264"/>
                    <a:pt x="700" y="2027"/>
                  </a:cubicBezTo>
                  <a:cubicBezTo>
                    <a:pt x="681" y="1787"/>
                    <a:pt x="633" y="1550"/>
                    <a:pt x="546" y="1327"/>
                  </a:cubicBezTo>
                  <a:cubicBezTo>
                    <a:pt x="470" y="1132"/>
                    <a:pt x="365" y="944"/>
                    <a:pt x="223" y="790"/>
                  </a:cubicBezTo>
                  <a:cubicBezTo>
                    <a:pt x="223" y="784"/>
                    <a:pt x="223" y="774"/>
                    <a:pt x="227" y="764"/>
                  </a:cubicBezTo>
                  <a:cubicBezTo>
                    <a:pt x="240" y="701"/>
                    <a:pt x="259" y="637"/>
                    <a:pt x="288" y="576"/>
                  </a:cubicBezTo>
                  <a:cubicBezTo>
                    <a:pt x="326" y="506"/>
                    <a:pt x="371" y="442"/>
                    <a:pt x="422" y="381"/>
                  </a:cubicBezTo>
                  <a:cubicBezTo>
                    <a:pt x="473" y="327"/>
                    <a:pt x="527" y="279"/>
                    <a:pt x="592" y="238"/>
                  </a:cubicBezTo>
                  <a:cubicBezTo>
                    <a:pt x="664" y="193"/>
                    <a:pt x="741" y="155"/>
                    <a:pt x="822" y="126"/>
                  </a:cubicBezTo>
                  <a:lnTo>
                    <a:pt x="828" y="126"/>
                  </a:lnTo>
                  <a:cubicBezTo>
                    <a:pt x="904" y="103"/>
                    <a:pt x="981" y="90"/>
                    <a:pt x="1061" y="84"/>
                  </a:cubicBezTo>
                  <a:cubicBezTo>
                    <a:pt x="1074" y="84"/>
                    <a:pt x="1087" y="83"/>
                    <a:pt x="1100" y="83"/>
                  </a:cubicBezTo>
                  <a:cubicBezTo>
                    <a:pt x="1167" y="83"/>
                    <a:pt x="1234" y="90"/>
                    <a:pt x="1301" y="103"/>
                  </a:cubicBezTo>
                  <a:cubicBezTo>
                    <a:pt x="1378" y="119"/>
                    <a:pt x="1454" y="145"/>
                    <a:pt x="1524" y="180"/>
                  </a:cubicBezTo>
                  <a:cubicBezTo>
                    <a:pt x="1523" y="179"/>
                    <a:pt x="1523" y="179"/>
                    <a:pt x="1522" y="178"/>
                  </a:cubicBezTo>
                  <a:lnTo>
                    <a:pt x="1522" y="178"/>
                  </a:lnTo>
                  <a:cubicBezTo>
                    <a:pt x="1524" y="179"/>
                    <a:pt x="1526" y="180"/>
                    <a:pt x="1527" y="180"/>
                  </a:cubicBezTo>
                  <a:cubicBezTo>
                    <a:pt x="1604" y="218"/>
                    <a:pt x="1674" y="270"/>
                    <a:pt x="1742" y="327"/>
                  </a:cubicBezTo>
                  <a:cubicBezTo>
                    <a:pt x="1770" y="353"/>
                    <a:pt x="1796" y="381"/>
                    <a:pt x="1825" y="410"/>
                  </a:cubicBezTo>
                  <a:cubicBezTo>
                    <a:pt x="1832" y="419"/>
                    <a:pt x="1842" y="424"/>
                    <a:pt x="1852" y="424"/>
                  </a:cubicBezTo>
                  <a:cubicBezTo>
                    <a:pt x="1859" y="424"/>
                    <a:pt x="1866" y="422"/>
                    <a:pt x="1872" y="416"/>
                  </a:cubicBezTo>
                  <a:cubicBezTo>
                    <a:pt x="1888" y="404"/>
                    <a:pt x="1888" y="381"/>
                    <a:pt x="1876" y="366"/>
                  </a:cubicBezTo>
                  <a:cubicBezTo>
                    <a:pt x="1745" y="215"/>
                    <a:pt x="1575" y="100"/>
                    <a:pt x="1384" y="46"/>
                  </a:cubicBezTo>
                  <a:cubicBezTo>
                    <a:pt x="1279" y="16"/>
                    <a:pt x="1170" y="1"/>
                    <a:pt x="106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9"/>
            <p:cNvSpPr/>
            <p:nvPr/>
          </p:nvSpPr>
          <p:spPr>
            <a:xfrm>
              <a:off x="6599640" y="3014129"/>
              <a:ext cx="355" cy="89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B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9"/>
            <p:cNvSpPr/>
            <p:nvPr/>
          </p:nvSpPr>
          <p:spPr>
            <a:xfrm>
              <a:off x="6661728" y="3018919"/>
              <a:ext cx="355" cy="89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E9B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9"/>
            <p:cNvSpPr/>
            <p:nvPr/>
          </p:nvSpPr>
          <p:spPr>
            <a:xfrm>
              <a:off x="4525900" y="2229074"/>
              <a:ext cx="1989340" cy="1103366"/>
            </a:xfrm>
            <a:custGeom>
              <a:avLst/>
              <a:gdLst/>
              <a:ahLst/>
              <a:cxnLst/>
              <a:rect l="l" t="t" r="r" b="b"/>
              <a:pathLst>
                <a:path w="22429" h="12440" extrusionOk="0">
                  <a:moveTo>
                    <a:pt x="4292" y="3196"/>
                  </a:moveTo>
                  <a:lnTo>
                    <a:pt x="4292" y="3196"/>
                  </a:lnTo>
                  <a:cubicBezTo>
                    <a:pt x="4275" y="3206"/>
                    <a:pt x="4259" y="3218"/>
                    <a:pt x="4243" y="3229"/>
                  </a:cubicBezTo>
                  <a:lnTo>
                    <a:pt x="4243" y="3229"/>
                  </a:lnTo>
                  <a:cubicBezTo>
                    <a:pt x="4253" y="3222"/>
                    <a:pt x="4263" y="3214"/>
                    <a:pt x="4273" y="3206"/>
                  </a:cubicBezTo>
                  <a:cubicBezTo>
                    <a:pt x="4273" y="3206"/>
                    <a:pt x="4276" y="3206"/>
                    <a:pt x="4276" y="3202"/>
                  </a:cubicBezTo>
                  <a:lnTo>
                    <a:pt x="4279" y="3202"/>
                  </a:lnTo>
                  <a:lnTo>
                    <a:pt x="4283" y="3199"/>
                  </a:lnTo>
                  <a:lnTo>
                    <a:pt x="4292" y="3196"/>
                  </a:lnTo>
                  <a:close/>
                  <a:moveTo>
                    <a:pt x="13447" y="0"/>
                  </a:moveTo>
                  <a:cubicBezTo>
                    <a:pt x="12599" y="0"/>
                    <a:pt x="11721" y="77"/>
                    <a:pt x="10843" y="227"/>
                  </a:cubicBezTo>
                  <a:cubicBezTo>
                    <a:pt x="9800" y="407"/>
                    <a:pt x="8762" y="694"/>
                    <a:pt x="7753" y="1087"/>
                  </a:cubicBezTo>
                  <a:cubicBezTo>
                    <a:pt x="5721" y="1879"/>
                    <a:pt x="3902" y="3078"/>
                    <a:pt x="2487" y="4551"/>
                  </a:cubicBezTo>
                  <a:cubicBezTo>
                    <a:pt x="2136" y="4918"/>
                    <a:pt x="1797" y="5318"/>
                    <a:pt x="1480" y="5743"/>
                  </a:cubicBezTo>
                  <a:cubicBezTo>
                    <a:pt x="1093" y="6260"/>
                    <a:pt x="781" y="6787"/>
                    <a:pt x="547" y="7315"/>
                  </a:cubicBezTo>
                  <a:cubicBezTo>
                    <a:pt x="432" y="7577"/>
                    <a:pt x="334" y="7845"/>
                    <a:pt x="250" y="8120"/>
                  </a:cubicBezTo>
                  <a:cubicBezTo>
                    <a:pt x="176" y="8375"/>
                    <a:pt x="116" y="8651"/>
                    <a:pt x="71" y="8950"/>
                  </a:cubicBezTo>
                  <a:cubicBezTo>
                    <a:pt x="30" y="9229"/>
                    <a:pt x="8" y="9516"/>
                    <a:pt x="4" y="9829"/>
                  </a:cubicBezTo>
                  <a:cubicBezTo>
                    <a:pt x="1" y="10108"/>
                    <a:pt x="17" y="10404"/>
                    <a:pt x="55" y="10736"/>
                  </a:cubicBezTo>
                  <a:cubicBezTo>
                    <a:pt x="58" y="10759"/>
                    <a:pt x="61" y="10782"/>
                    <a:pt x="65" y="10804"/>
                  </a:cubicBezTo>
                  <a:cubicBezTo>
                    <a:pt x="55" y="10829"/>
                    <a:pt x="55" y="10855"/>
                    <a:pt x="58" y="10878"/>
                  </a:cubicBezTo>
                  <a:cubicBezTo>
                    <a:pt x="116" y="11105"/>
                    <a:pt x="196" y="11328"/>
                    <a:pt x="298" y="11542"/>
                  </a:cubicBezTo>
                  <a:cubicBezTo>
                    <a:pt x="406" y="11782"/>
                    <a:pt x="534" y="11977"/>
                    <a:pt x="682" y="12133"/>
                  </a:cubicBezTo>
                  <a:cubicBezTo>
                    <a:pt x="794" y="12255"/>
                    <a:pt x="975" y="12404"/>
                    <a:pt x="1209" y="12434"/>
                  </a:cubicBezTo>
                  <a:cubicBezTo>
                    <a:pt x="1241" y="12437"/>
                    <a:pt x="1269" y="12440"/>
                    <a:pt x="1301" y="12440"/>
                  </a:cubicBezTo>
                  <a:cubicBezTo>
                    <a:pt x="1378" y="12440"/>
                    <a:pt x="1455" y="12427"/>
                    <a:pt x="1528" y="12401"/>
                  </a:cubicBezTo>
                  <a:cubicBezTo>
                    <a:pt x="1640" y="12370"/>
                    <a:pt x="1748" y="12309"/>
                    <a:pt x="1863" y="12217"/>
                  </a:cubicBezTo>
                  <a:cubicBezTo>
                    <a:pt x="2199" y="11954"/>
                    <a:pt x="2493" y="11596"/>
                    <a:pt x="2739" y="11149"/>
                  </a:cubicBezTo>
                  <a:cubicBezTo>
                    <a:pt x="2956" y="10750"/>
                    <a:pt x="3129" y="10283"/>
                    <a:pt x="3254" y="9759"/>
                  </a:cubicBezTo>
                  <a:cubicBezTo>
                    <a:pt x="3369" y="9283"/>
                    <a:pt x="3435" y="8766"/>
                    <a:pt x="3455" y="8229"/>
                  </a:cubicBezTo>
                  <a:cubicBezTo>
                    <a:pt x="3474" y="7723"/>
                    <a:pt x="3445" y="7222"/>
                    <a:pt x="3375" y="6740"/>
                  </a:cubicBezTo>
                  <a:cubicBezTo>
                    <a:pt x="3327" y="6408"/>
                    <a:pt x="3260" y="6110"/>
                    <a:pt x="3177" y="5832"/>
                  </a:cubicBezTo>
                  <a:lnTo>
                    <a:pt x="3177" y="5832"/>
                  </a:lnTo>
                  <a:cubicBezTo>
                    <a:pt x="3231" y="5883"/>
                    <a:pt x="3282" y="5924"/>
                    <a:pt x="3333" y="5967"/>
                  </a:cubicBezTo>
                  <a:cubicBezTo>
                    <a:pt x="3432" y="6039"/>
                    <a:pt x="3538" y="6110"/>
                    <a:pt x="3646" y="6174"/>
                  </a:cubicBezTo>
                  <a:cubicBezTo>
                    <a:pt x="3848" y="6293"/>
                    <a:pt x="4065" y="6381"/>
                    <a:pt x="4295" y="6446"/>
                  </a:cubicBezTo>
                  <a:cubicBezTo>
                    <a:pt x="4525" y="6513"/>
                    <a:pt x="4771" y="6545"/>
                    <a:pt x="5024" y="6545"/>
                  </a:cubicBezTo>
                  <a:cubicBezTo>
                    <a:pt x="5222" y="6545"/>
                    <a:pt x="5423" y="6526"/>
                    <a:pt x="5621" y="6484"/>
                  </a:cubicBezTo>
                  <a:cubicBezTo>
                    <a:pt x="6043" y="6398"/>
                    <a:pt x="6458" y="6209"/>
                    <a:pt x="6820" y="5944"/>
                  </a:cubicBezTo>
                  <a:cubicBezTo>
                    <a:pt x="7184" y="5675"/>
                    <a:pt x="7491" y="5330"/>
                    <a:pt x="7708" y="4941"/>
                  </a:cubicBezTo>
                  <a:cubicBezTo>
                    <a:pt x="7861" y="4663"/>
                    <a:pt x="7970" y="4362"/>
                    <a:pt x="8027" y="4043"/>
                  </a:cubicBezTo>
                  <a:cubicBezTo>
                    <a:pt x="8082" y="4177"/>
                    <a:pt x="8142" y="4302"/>
                    <a:pt x="8209" y="4417"/>
                  </a:cubicBezTo>
                  <a:cubicBezTo>
                    <a:pt x="8356" y="4669"/>
                    <a:pt x="8539" y="4893"/>
                    <a:pt x="8756" y="5081"/>
                  </a:cubicBezTo>
                  <a:cubicBezTo>
                    <a:pt x="8945" y="5244"/>
                    <a:pt x="9178" y="5391"/>
                    <a:pt x="9468" y="5529"/>
                  </a:cubicBezTo>
                  <a:cubicBezTo>
                    <a:pt x="9698" y="5634"/>
                    <a:pt x="9945" y="5720"/>
                    <a:pt x="10200" y="5784"/>
                  </a:cubicBezTo>
                  <a:cubicBezTo>
                    <a:pt x="10501" y="5858"/>
                    <a:pt x="10816" y="5893"/>
                    <a:pt x="11146" y="5893"/>
                  </a:cubicBezTo>
                  <a:cubicBezTo>
                    <a:pt x="11328" y="5893"/>
                    <a:pt x="11514" y="5883"/>
                    <a:pt x="11702" y="5858"/>
                  </a:cubicBezTo>
                  <a:cubicBezTo>
                    <a:pt x="12191" y="5797"/>
                    <a:pt x="12692" y="5660"/>
                    <a:pt x="13191" y="5442"/>
                  </a:cubicBezTo>
                  <a:cubicBezTo>
                    <a:pt x="13670" y="5238"/>
                    <a:pt x="14140" y="4970"/>
                    <a:pt x="14590" y="4647"/>
                  </a:cubicBezTo>
                  <a:cubicBezTo>
                    <a:pt x="15022" y="4337"/>
                    <a:pt x="15431" y="3976"/>
                    <a:pt x="15808" y="3576"/>
                  </a:cubicBezTo>
                  <a:cubicBezTo>
                    <a:pt x="16127" y="3231"/>
                    <a:pt x="16418" y="2864"/>
                    <a:pt x="16671" y="2480"/>
                  </a:cubicBezTo>
                  <a:cubicBezTo>
                    <a:pt x="16836" y="2228"/>
                    <a:pt x="16980" y="1969"/>
                    <a:pt x="17102" y="1714"/>
                  </a:cubicBezTo>
                  <a:cubicBezTo>
                    <a:pt x="17124" y="2013"/>
                    <a:pt x="17198" y="2324"/>
                    <a:pt x="17316" y="2640"/>
                  </a:cubicBezTo>
                  <a:cubicBezTo>
                    <a:pt x="17402" y="2867"/>
                    <a:pt x="17514" y="3087"/>
                    <a:pt x="17648" y="3302"/>
                  </a:cubicBezTo>
                  <a:cubicBezTo>
                    <a:pt x="17783" y="3516"/>
                    <a:pt x="17936" y="3714"/>
                    <a:pt x="18102" y="3886"/>
                  </a:cubicBezTo>
                  <a:cubicBezTo>
                    <a:pt x="18451" y="4244"/>
                    <a:pt x="18849" y="4493"/>
                    <a:pt x="19265" y="4605"/>
                  </a:cubicBezTo>
                  <a:cubicBezTo>
                    <a:pt x="19431" y="4653"/>
                    <a:pt x="19607" y="4675"/>
                    <a:pt x="19780" y="4675"/>
                  </a:cubicBezTo>
                  <a:cubicBezTo>
                    <a:pt x="19837" y="4675"/>
                    <a:pt x="19891" y="4672"/>
                    <a:pt x="19946" y="4669"/>
                  </a:cubicBezTo>
                  <a:cubicBezTo>
                    <a:pt x="20134" y="4653"/>
                    <a:pt x="20326" y="4605"/>
                    <a:pt x="20514" y="4532"/>
                  </a:cubicBezTo>
                  <a:lnTo>
                    <a:pt x="20514" y="4532"/>
                  </a:lnTo>
                  <a:cubicBezTo>
                    <a:pt x="20502" y="5066"/>
                    <a:pt x="20562" y="5589"/>
                    <a:pt x="20694" y="6088"/>
                  </a:cubicBezTo>
                  <a:cubicBezTo>
                    <a:pt x="20859" y="6710"/>
                    <a:pt x="21118" y="7222"/>
                    <a:pt x="21467" y="7602"/>
                  </a:cubicBezTo>
                  <a:cubicBezTo>
                    <a:pt x="21549" y="7698"/>
                    <a:pt x="21639" y="7781"/>
                    <a:pt x="21729" y="7855"/>
                  </a:cubicBezTo>
                  <a:cubicBezTo>
                    <a:pt x="21815" y="7922"/>
                    <a:pt x="21895" y="7970"/>
                    <a:pt x="21968" y="7995"/>
                  </a:cubicBezTo>
                  <a:cubicBezTo>
                    <a:pt x="22006" y="8008"/>
                    <a:pt x="22039" y="8014"/>
                    <a:pt x="22074" y="8014"/>
                  </a:cubicBezTo>
                  <a:cubicBezTo>
                    <a:pt x="22112" y="8014"/>
                    <a:pt x="22141" y="8008"/>
                    <a:pt x="22179" y="7995"/>
                  </a:cubicBezTo>
                  <a:cubicBezTo>
                    <a:pt x="22204" y="7989"/>
                    <a:pt x="22230" y="7973"/>
                    <a:pt x="22259" y="7950"/>
                  </a:cubicBezTo>
                  <a:cubicBezTo>
                    <a:pt x="22281" y="7931"/>
                    <a:pt x="22300" y="7906"/>
                    <a:pt x="22319" y="7877"/>
                  </a:cubicBezTo>
                  <a:cubicBezTo>
                    <a:pt x="22362" y="7810"/>
                    <a:pt x="22381" y="7733"/>
                    <a:pt x="22396" y="7663"/>
                  </a:cubicBezTo>
                  <a:cubicBezTo>
                    <a:pt x="22415" y="7573"/>
                    <a:pt x="22422" y="7484"/>
                    <a:pt x="22425" y="7401"/>
                  </a:cubicBezTo>
                  <a:cubicBezTo>
                    <a:pt x="22428" y="7289"/>
                    <a:pt x="22425" y="7181"/>
                    <a:pt x="22422" y="7085"/>
                  </a:cubicBezTo>
                  <a:cubicBezTo>
                    <a:pt x="22415" y="6964"/>
                    <a:pt x="22406" y="6829"/>
                    <a:pt x="22390" y="6676"/>
                  </a:cubicBezTo>
                  <a:cubicBezTo>
                    <a:pt x="22390" y="6666"/>
                    <a:pt x="22387" y="6660"/>
                    <a:pt x="22384" y="6653"/>
                  </a:cubicBezTo>
                  <a:cubicBezTo>
                    <a:pt x="22198" y="5586"/>
                    <a:pt x="21908" y="4678"/>
                    <a:pt x="21492" y="3880"/>
                  </a:cubicBezTo>
                  <a:cubicBezTo>
                    <a:pt x="21284" y="3477"/>
                    <a:pt x="21032" y="3094"/>
                    <a:pt x="20744" y="2736"/>
                  </a:cubicBezTo>
                  <a:cubicBezTo>
                    <a:pt x="20467" y="2397"/>
                    <a:pt x="20141" y="2078"/>
                    <a:pt x="19770" y="1783"/>
                  </a:cubicBezTo>
                  <a:cubicBezTo>
                    <a:pt x="19412" y="1500"/>
                    <a:pt x="19000" y="1247"/>
                    <a:pt x="18549" y="1026"/>
                  </a:cubicBezTo>
                  <a:cubicBezTo>
                    <a:pt x="18118" y="816"/>
                    <a:pt x="17638" y="637"/>
                    <a:pt x="17092" y="484"/>
                  </a:cubicBezTo>
                  <a:cubicBezTo>
                    <a:pt x="16121" y="215"/>
                    <a:pt x="15083" y="55"/>
                    <a:pt x="14006" y="10"/>
                  </a:cubicBezTo>
                  <a:cubicBezTo>
                    <a:pt x="13823" y="4"/>
                    <a:pt x="13635" y="0"/>
                    <a:pt x="13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9"/>
            <p:cNvSpPr/>
            <p:nvPr/>
          </p:nvSpPr>
          <p:spPr>
            <a:xfrm>
              <a:off x="5358856" y="2271028"/>
              <a:ext cx="676299" cy="394693"/>
            </a:xfrm>
            <a:custGeom>
              <a:avLst/>
              <a:gdLst/>
              <a:ahLst/>
              <a:cxnLst/>
              <a:rect l="l" t="t" r="r" b="b"/>
              <a:pathLst>
                <a:path w="7625" h="4450" extrusionOk="0">
                  <a:moveTo>
                    <a:pt x="7567" y="1"/>
                  </a:moveTo>
                  <a:cubicBezTo>
                    <a:pt x="7545" y="1"/>
                    <a:pt x="7529" y="17"/>
                    <a:pt x="7519" y="36"/>
                  </a:cubicBezTo>
                  <a:cubicBezTo>
                    <a:pt x="7491" y="106"/>
                    <a:pt x="7458" y="173"/>
                    <a:pt x="7426" y="244"/>
                  </a:cubicBezTo>
                  <a:lnTo>
                    <a:pt x="7433" y="231"/>
                  </a:lnTo>
                  <a:lnTo>
                    <a:pt x="7433" y="231"/>
                  </a:lnTo>
                  <a:cubicBezTo>
                    <a:pt x="7184" y="761"/>
                    <a:pt x="6858" y="1250"/>
                    <a:pt x="6478" y="1701"/>
                  </a:cubicBezTo>
                  <a:lnTo>
                    <a:pt x="6487" y="1691"/>
                  </a:lnTo>
                  <a:lnTo>
                    <a:pt x="6487" y="1691"/>
                  </a:lnTo>
                  <a:cubicBezTo>
                    <a:pt x="6273" y="1943"/>
                    <a:pt x="6046" y="2183"/>
                    <a:pt x="5803" y="2407"/>
                  </a:cubicBezTo>
                  <a:cubicBezTo>
                    <a:pt x="5554" y="2637"/>
                    <a:pt x="5289" y="2851"/>
                    <a:pt x="5007" y="3043"/>
                  </a:cubicBezTo>
                  <a:cubicBezTo>
                    <a:pt x="4902" y="3113"/>
                    <a:pt x="4794" y="3183"/>
                    <a:pt x="4682" y="3251"/>
                  </a:cubicBezTo>
                  <a:cubicBezTo>
                    <a:pt x="4563" y="3320"/>
                    <a:pt x="4442" y="3385"/>
                    <a:pt x="4317" y="3448"/>
                  </a:cubicBezTo>
                  <a:cubicBezTo>
                    <a:pt x="4196" y="3509"/>
                    <a:pt x="4075" y="3570"/>
                    <a:pt x="3950" y="3627"/>
                  </a:cubicBezTo>
                  <a:cubicBezTo>
                    <a:pt x="3838" y="3675"/>
                    <a:pt x="3726" y="3720"/>
                    <a:pt x="3611" y="3761"/>
                  </a:cubicBezTo>
                  <a:cubicBezTo>
                    <a:pt x="3519" y="3793"/>
                    <a:pt x="3423" y="3826"/>
                    <a:pt x="3327" y="3854"/>
                  </a:cubicBezTo>
                  <a:cubicBezTo>
                    <a:pt x="3225" y="3883"/>
                    <a:pt x="3119" y="3905"/>
                    <a:pt x="3017" y="3931"/>
                  </a:cubicBezTo>
                  <a:cubicBezTo>
                    <a:pt x="2825" y="3972"/>
                    <a:pt x="2627" y="4001"/>
                    <a:pt x="2432" y="4017"/>
                  </a:cubicBezTo>
                  <a:cubicBezTo>
                    <a:pt x="2339" y="4024"/>
                    <a:pt x="2245" y="4027"/>
                    <a:pt x="2152" y="4027"/>
                  </a:cubicBezTo>
                  <a:cubicBezTo>
                    <a:pt x="1923" y="4027"/>
                    <a:pt x="1695" y="4008"/>
                    <a:pt x="1471" y="3969"/>
                  </a:cubicBezTo>
                  <a:cubicBezTo>
                    <a:pt x="1266" y="3931"/>
                    <a:pt x="1065" y="3879"/>
                    <a:pt x="870" y="3813"/>
                  </a:cubicBezTo>
                  <a:cubicBezTo>
                    <a:pt x="652" y="3739"/>
                    <a:pt x="439" y="3646"/>
                    <a:pt x="228" y="3557"/>
                  </a:cubicBezTo>
                  <a:cubicBezTo>
                    <a:pt x="209" y="3553"/>
                    <a:pt x="191" y="3550"/>
                    <a:pt x="173" y="3550"/>
                  </a:cubicBezTo>
                  <a:cubicBezTo>
                    <a:pt x="163" y="3550"/>
                    <a:pt x="152" y="3551"/>
                    <a:pt x="141" y="3553"/>
                  </a:cubicBezTo>
                  <a:cubicBezTo>
                    <a:pt x="97" y="3563"/>
                    <a:pt x="58" y="3592"/>
                    <a:pt x="33" y="3630"/>
                  </a:cubicBezTo>
                  <a:cubicBezTo>
                    <a:pt x="7" y="3665"/>
                    <a:pt x="1" y="3711"/>
                    <a:pt x="11" y="3755"/>
                  </a:cubicBezTo>
                  <a:cubicBezTo>
                    <a:pt x="20" y="3803"/>
                    <a:pt x="45" y="3835"/>
                    <a:pt x="83" y="3864"/>
                  </a:cubicBezTo>
                  <a:cubicBezTo>
                    <a:pt x="317" y="4043"/>
                    <a:pt x="589" y="4171"/>
                    <a:pt x="863" y="4267"/>
                  </a:cubicBezTo>
                  <a:cubicBezTo>
                    <a:pt x="1129" y="4356"/>
                    <a:pt x="1406" y="4410"/>
                    <a:pt x="1685" y="4435"/>
                  </a:cubicBezTo>
                  <a:cubicBezTo>
                    <a:pt x="1786" y="4445"/>
                    <a:pt x="1887" y="4449"/>
                    <a:pt x="1988" y="4449"/>
                  </a:cubicBezTo>
                  <a:cubicBezTo>
                    <a:pt x="2161" y="4449"/>
                    <a:pt x="2334" y="4437"/>
                    <a:pt x="2506" y="4416"/>
                  </a:cubicBezTo>
                  <a:cubicBezTo>
                    <a:pt x="2767" y="4388"/>
                    <a:pt x="3027" y="4330"/>
                    <a:pt x="3279" y="4254"/>
                  </a:cubicBezTo>
                  <a:cubicBezTo>
                    <a:pt x="3544" y="4171"/>
                    <a:pt x="3803" y="4065"/>
                    <a:pt x="4056" y="3944"/>
                  </a:cubicBezTo>
                  <a:cubicBezTo>
                    <a:pt x="4177" y="3886"/>
                    <a:pt x="4298" y="3822"/>
                    <a:pt x="4416" y="3755"/>
                  </a:cubicBezTo>
                  <a:cubicBezTo>
                    <a:pt x="4538" y="3685"/>
                    <a:pt x="4653" y="3608"/>
                    <a:pt x="4768" y="3531"/>
                  </a:cubicBezTo>
                  <a:cubicBezTo>
                    <a:pt x="5238" y="3218"/>
                    <a:pt x="5666" y="2844"/>
                    <a:pt x="6056" y="2435"/>
                  </a:cubicBezTo>
                  <a:cubicBezTo>
                    <a:pt x="6395" y="2084"/>
                    <a:pt x="6701" y="1701"/>
                    <a:pt x="6966" y="1291"/>
                  </a:cubicBezTo>
                  <a:cubicBezTo>
                    <a:pt x="7219" y="902"/>
                    <a:pt x="7439" y="496"/>
                    <a:pt x="7615" y="68"/>
                  </a:cubicBezTo>
                  <a:cubicBezTo>
                    <a:pt x="7625" y="42"/>
                    <a:pt x="7606" y="11"/>
                    <a:pt x="7583" y="4"/>
                  </a:cubicBezTo>
                  <a:cubicBezTo>
                    <a:pt x="7576" y="1"/>
                    <a:pt x="7570" y="1"/>
                    <a:pt x="756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9"/>
            <p:cNvSpPr/>
            <p:nvPr/>
          </p:nvSpPr>
          <p:spPr>
            <a:xfrm>
              <a:off x="5574301" y="2344469"/>
              <a:ext cx="349724" cy="224310"/>
            </a:xfrm>
            <a:custGeom>
              <a:avLst/>
              <a:gdLst/>
              <a:ahLst/>
              <a:cxnLst/>
              <a:rect l="l" t="t" r="r" b="b"/>
              <a:pathLst>
                <a:path w="3943" h="2529" extrusionOk="0">
                  <a:moveTo>
                    <a:pt x="3489" y="531"/>
                  </a:moveTo>
                  <a:lnTo>
                    <a:pt x="3489" y="531"/>
                  </a:lnTo>
                  <a:cubicBezTo>
                    <a:pt x="3486" y="531"/>
                    <a:pt x="3486" y="534"/>
                    <a:pt x="3486" y="534"/>
                  </a:cubicBezTo>
                  <a:cubicBezTo>
                    <a:pt x="3487" y="533"/>
                    <a:pt x="3488" y="532"/>
                    <a:pt x="3489" y="531"/>
                  </a:cubicBezTo>
                  <a:close/>
                  <a:moveTo>
                    <a:pt x="3901" y="0"/>
                  </a:moveTo>
                  <a:cubicBezTo>
                    <a:pt x="3895" y="0"/>
                    <a:pt x="3885" y="3"/>
                    <a:pt x="3879" y="13"/>
                  </a:cubicBezTo>
                  <a:cubicBezTo>
                    <a:pt x="3759" y="194"/>
                    <a:pt x="3628" y="365"/>
                    <a:pt x="3489" y="531"/>
                  </a:cubicBezTo>
                  <a:lnTo>
                    <a:pt x="3489" y="531"/>
                  </a:lnTo>
                  <a:cubicBezTo>
                    <a:pt x="3489" y="531"/>
                    <a:pt x="3489" y="531"/>
                    <a:pt x="3490" y="531"/>
                  </a:cubicBezTo>
                  <a:lnTo>
                    <a:pt x="3490" y="531"/>
                  </a:lnTo>
                  <a:cubicBezTo>
                    <a:pt x="3205" y="863"/>
                    <a:pt x="2882" y="1166"/>
                    <a:pt x="2524" y="1416"/>
                  </a:cubicBezTo>
                  <a:cubicBezTo>
                    <a:pt x="2358" y="1528"/>
                    <a:pt x="2183" y="1620"/>
                    <a:pt x="2006" y="1706"/>
                  </a:cubicBezTo>
                  <a:cubicBezTo>
                    <a:pt x="1825" y="1793"/>
                    <a:pt x="1639" y="1873"/>
                    <a:pt x="1447" y="1939"/>
                  </a:cubicBezTo>
                  <a:cubicBezTo>
                    <a:pt x="1023" y="2087"/>
                    <a:pt x="575" y="2169"/>
                    <a:pt x="128" y="2224"/>
                  </a:cubicBezTo>
                  <a:cubicBezTo>
                    <a:pt x="86" y="2231"/>
                    <a:pt x="48" y="2259"/>
                    <a:pt x="29" y="2294"/>
                  </a:cubicBezTo>
                  <a:cubicBezTo>
                    <a:pt x="6" y="2327"/>
                    <a:pt x="0" y="2368"/>
                    <a:pt x="6" y="2406"/>
                  </a:cubicBezTo>
                  <a:cubicBezTo>
                    <a:pt x="16" y="2448"/>
                    <a:pt x="42" y="2483"/>
                    <a:pt x="74" y="2505"/>
                  </a:cubicBezTo>
                  <a:cubicBezTo>
                    <a:pt x="104" y="2523"/>
                    <a:pt x="132" y="2529"/>
                    <a:pt x="164" y="2529"/>
                  </a:cubicBezTo>
                  <a:cubicBezTo>
                    <a:pt x="172" y="2529"/>
                    <a:pt x="180" y="2528"/>
                    <a:pt x="189" y="2528"/>
                  </a:cubicBezTo>
                  <a:cubicBezTo>
                    <a:pt x="470" y="2489"/>
                    <a:pt x="748" y="2435"/>
                    <a:pt x="1019" y="2355"/>
                  </a:cubicBezTo>
                  <a:cubicBezTo>
                    <a:pt x="1154" y="2317"/>
                    <a:pt x="1288" y="2272"/>
                    <a:pt x="1419" y="2221"/>
                  </a:cubicBezTo>
                  <a:cubicBezTo>
                    <a:pt x="1540" y="2176"/>
                    <a:pt x="1658" y="2128"/>
                    <a:pt x="1776" y="2071"/>
                  </a:cubicBezTo>
                  <a:cubicBezTo>
                    <a:pt x="1891" y="2016"/>
                    <a:pt x="2006" y="1956"/>
                    <a:pt x="2115" y="1892"/>
                  </a:cubicBezTo>
                  <a:cubicBezTo>
                    <a:pt x="2227" y="1821"/>
                    <a:pt x="2332" y="1752"/>
                    <a:pt x="2438" y="1675"/>
                  </a:cubicBezTo>
                  <a:cubicBezTo>
                    <a:pt x="2646" y="1521"/>
                    <a:pt x="2844" y="1358"/>
                    <a:pt x="3026" y="1183"/>
                  </a:cubicBezTo>
                  <a:cubicBezTo>
                    <a:pt x="3195" y="1016"/>
                    <a:pt x="3348" y="841"/>
                    <a:pt x="3493" y="655"/>
                  </a:cubicBezTo>
                  <a:cubicBezTo>
                    <a:pt x="3569" y="559"/>
                    <a:pt x="3643" y="460"/>
                    <a:pt x="3716" y="361"/>
                  </a:cubicBezTo>
                  <a:cubicBezTo>
                    <a:pt x="3751" y="310"/>
                    <a:pt x="3786" y="256"/>
                    <a:pt x="3822" y="205"/>
                  </a:cubicBezTo>
                  <a:cubicBezTo>
                    <a:pt x="3857" y="150"/>
                    <a:pt x="3892" y="96"/>
                    <a:pt x="3927" y="41"/>
                  </a:cubicBezTo>
                  <a:cubicBezTo>
                    <a:pt x="3943" y="19"/>
                    <a:pt x="3924" y="0"/>
                    <a:pt x="3901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9"/>
            <p:cNvSpPr/>
            <p:nvPr/>
          </p:nvSpPr>
          <p:spPr>
            <a:xfrm>
              <a:off x="4959541" y="2578273"/>
              <a:ext cx="223068" cy="154063"/>
            </a:xfrm>
            <a:custGeom>
              <a:avLst/>
              <a:gdLst/>
              <a:ahLst/>
              <a:cxnLst/>
              <a:rect l="l" t="t" r="r" b="b"/>
              <a:pathLst>
                <a:path w="2515" h="1737" extrusionOk="0">
                  <a:moveTo>
                    <a:pt x="2477" y="1"/>
                  </a:moveTo>
                  <a:cubicBezTo>
                    <a:pt x="2464" y="1"/>
                    <a:pt x="2451" y="4"/>
                    <a:pt x="2445" y="17"/>
                  </a:cubicBezTo>
                  <a:cubicBezTo>
                    <a:pt x="2330" y="253"/>
                    <a:pt x="2177" y="470"/>
                    <a:pt x="2007" y="675"/>
                  </a:cubicBezTo>
                  <a:cubicBezTo>
                    <a:pt x="2010" y="668"/>
                    <a:pt x="2013" y="665"/>
                    <a:pt x="2017" y="658"/>
                  </a:cubicBezTo>
                  <a:lnTo>
                    <a:pt x="2017" y="658"/>
                  </a:lnTo>
                  <a:cubicBezTo>
                    <a:pt x="1876" y="825"/>
                    <a:pt x="1720" y="975"/>
                    <a:pt x="1544" y="1099"/>
                  </a:cubicBezTo>
                  <a:cubicBezTo>
                    <a:pt x="1388" y="1205"/>
                    <a:pt x="1215" y="1291"/>
                    <a:pt x="1039" y="1355"/>
                  </a:cubicBezTo>
                  <a:cubicBezTo>
                    <a:pt x="879" y="1406"/>
                    <a:pt x="717" y="1438"/>
                    <a:pt x="550" y="1451"/>
                  </a:cubicBezTo>
                  <a:cubicBezTo>
                    <a:pt x="507" y="1454"/>
                    <a:pt x="464" y="1455"/>
                    <a:pt x="420" y="1455"/>
                  </a:cubicBezTo>
                  <a:cubicBezTo>
                    <a:pt x="333" y="1455"/>
                    <a:pt x="246" y="1449"/>
                    <a:pt x="161" y="1438"/>
                  </a:cubicBezTo>
                  <a:cubicBezTo>
                    <a:pt x="155" y="1437"/>
                    <a:pt x="150" y="1437"/>
                    <a:pt x="144" y="1437"/>
                  </a:cubicBezTo>
                  <a:cubicBezTo>
                    <a:pt x="111" y="1437"/>
                    <a:pt x="76" y="1454"/>
                    <a:pt x="52" y="1477"/>
                  </a:cubicBezTo>
                  <a:cubicBezTo>
                    <a:pt x="23" y="1502"/>
                    <a:pt x="7" y="1540"/>
                    <a:pt x="4" y="1579"/>
                  </a:cubicBezTo>
                  <a:cubicBezTo>
                    <a:pt x="0" y="1658"/>
                    <a:pt x="65" y="1732"/>
                    <a:pt x="145" y="1735"/>
                  </a:cubicBezTo>
                  <a:cubicBezTo>
                    <a:pt x="176" y="1736"/>
                    <a:pt x="208" y="1736"/>
                    <a:pt x="240" y="1736"/>
                  </a:cubicBezTo>
                  <a:cubicBezTo>
                    <a:pt x="351" y="1736"/>
                    <a:pt x="460" y="1732"/>
                    <a:pt x="569" y="1719"/>
                  </a:cubicBezTo>
                  <a:cubicBezTo>
                    <a:pt x="698" y="1704"/>
                    <a:pt x="819" y="1675"/>
                    <a:pt x="940" y="1636"/>
                  </a:cubicBezTo>
                  <a:cubicBezTo>
                    <a:pt x="1062" y="1598"/>
                    <a:pt x="1183" y="1550"/>
                    <a:pt x="1295" y="1493"/>
                  </a:cubicBezTo>
                  <a:cubicBezTo>
                    <a:pt x="1407" y="1435"/>
                    <a:pt x="1509" y="1362"/>
                    <a:pt x="1608" y="1285"/>
                  </a:cubicBezTo>
                  <a:cubicBezTo>
                    <a:pt x="1803" y="1129"/>
                    <a:pt x="1972" y="946"/>
                    <a:pt x="2122" y="748"/>
                  </a:cubicBezTo>
                  <a:cubicBezTo>
                    <a:pt x="2279" y="534"/>
                    <a:pt x="2394" y="294"/>
                    <a:pt x="2509" y="55"/>
                  </a:cubicBezTo>
                  <a:cubicBezTo>
                    <a:pt x="2515" y="39"/>
                    <a:pt x="2515" y="17"/>
                    <a:pt x="2496" y="4"/>
                  </a:cubicBezTo>
                  <a:cubicBezTo>
                    <a:pt x="2490" y="1"/>
                    <a:pt x="2484" y="1"/>
                    <a:pt x="2477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9"/>
            <p:cNvSpPr/>
            <p:nvPr/>
          </p:nvSpPr>
          <p:spPr>
            <a:xfrm>
              <a:off x="4604397" y="2807820"/>
              <a:ext cx="163110" cy="444539"/>
            </a:xfrm>
            <a:custGeom>
              <a:avLst/>
              <a:gdLst/>
              <a:ahLst/>
              <a:cxnLst/>
              <a:rect l="l" t="t" r="r" b="b"/>
              <a:pathLst>
                <a:path w="1839" h="5012" extrusionOk="0">
                  <a:moveTo>
                    <a:pt x="1720" y="1"/>
                  </a:moveTo>
                  <a:cubicBezTo>
                    <a:pt x="1701" y="1"/>
                    <a:pt x="1685" y="10"/>
                    <a:pt x="1685" y="36"/>
                  </a:cubicBezTo>
                  <a:cubicBezTo>
                    <a:pt x="1704" y="297"/>
                    <a:pt x="1714" y="563"/>
                    <a:pt x="1711" y="828"/>
                  </a:cubicBezTo>
                  <a:cubicBezTo>
                    <a:pt x="1711" y="1113"/>
                    <a:pt x="1701" y="1397"/>
                    <a:pt x="1679" y="1678"/>
                  </a:cubicBezTo>
                  <a:lnTo>
                    <a:pt x="1679" y="1659"/>
                  </a:lnTo>
                  <a:cubicBezTo>
                    <a:pt x="1637" y="2151"/>
                    <a:pt x="1560" y="2646"/>
                    <a:pt x="1388" y="3113"/>
                  </a:cubicBezTo>
                  <a:cubicBezTo>
                    <a:pt x="1282" y="3400"/>
                    <a:pt x="1145" y="3679"/>
                    <a:pt x="969" y="3931"/>
                  </a:cubicBezTo>
                  <a:cubicBezTo>
                    <a:pt x="844" y="4103"/>
                    <a:pt x="701" y="4263"/>
                    <a:pt x="534" y="4403"/>
                  </a:cubicBezTo>
                  <a:cubicBezTo>
                    <a:pt x="394" y="4518"/>
                    <a:pt x="244" y="4614"/>
                    <a:pt x="84" y="4701"/>
                  </a:cubicBezTo>
                  <a:cubicBezTo>
                    <a:pt x="46" y="4720"/>
                    <a:pt x="20" y="4764"/>
                    <a:pt x="11" y="4806"/>
                  </a:cubicBezTo>
                  <a:cubicBezTo>
                    <a:pt x="1" y="4851"/>
                    <a:pt x="11" y="4896"/>
                    <a:pt x="33" y="4934"/>
                  </a:cubicBezTo>
                  <a:cubicBezTo>
                    <a:pt x="58" y="4969"/>
                    <a:pt x="97" y="4998"/>
                    <a:pt x="139" y="5007"/>
                  </a:cubicBezTo>
                  <a:cubicBezTo>
                    <a:pt x="151" y="5010"/>
                    <a:pt x="163" y="5011"/>
                    <a:pt x="174" y="5011"/>
                  </a:cubicBezTo>
                  <a:cubicBezTo>
                    <a:pt x="206" y="5011"/>
                    <a:pt x="235" y="5002"/>
                    <a:pt x="266" y="4985"/>
                  </a:cubicBezTo>
                  <a:cubicBezTo>
                    <a:pt x="490" y="4867"/>
                    <a:pt x="695" y="4707"/>
                    <a:pt x="873" y="4528"/>
                  </a:cubicBezTo>
                  <a:cubicBezTo>
                    <a:pt x="1046" y="4359"/>
                    <a:pt x="1189" y="4161"/>
                    <a:pt x="1311" y="3950"/>
                  </a:cubicBezTo>
                  <a:cubicBezTo>
                    <a:pt x="1554" y="3525"/>
                    <a:pt x="1675" y="3046"/>
                    <a:pt x="1749" y="2567"/>
                  </a:cubicBezTo>
                  <a:cubicBezTo>
                    <a:pt x="1816" y="2135"/>
                    <a:pt x="1838" y="1694"/>
                    <a:pt x="1826" y="1259"/>
                  </a:cubicBezTo>
                  <a:cubicBezTo>
                    <a:pt x="1816" y="847"/>
                    <a:pt x="1784" y="439"/>
                    <a:pt x="1755" y="29"/>
                  </a:cubicBezTo>
                  <a:cubicBezTo>
                    <a:pt x="1752" y="10"/>
                    <a:pt x="1736" y="1"/>
                    <a:pt x="172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9"/>
            <p:cNvSpPr/>
            <p:nvPr/>
          </p:nvSpPr>
          <p:spPr>
            <a:xfrm>
              <a:off x="4729993" y="2165301"/>
              <a:ext cx="1137336" cy="432654"/>
            </a:xfrm>
            <a:custGeom>
              <a:avLst/>
              <a:gdLst/>
              <a:ahLst/>
              <a:cxnLst/>
              <a:rect l="l" t="t" r="r" b="b"/>
              <a:pathLst>
                <a:path w="12823" h="4878" extrusionOk="0">
                  <a:moveTo>
                    <a:pt x="9842" y="1"/>
                  </a:moveTo>
                  <a:cubicBezTo>
                    <a:pt x="9298" y="1"/>
                    <a:pt x="8756" y="48"/>
                    <a:pt x="8219" y="129"/>
                  </a:cubicBezTo>
                  <a:cubicBezTo>
                    <a:pt x="7452" y="244"/>
                    <a:pt x="6698" y="436"/>
                    <a:pt x="5963" y="675"/>
                  </a:cubicBezTo>
                  <a:cubicBezTo>
                    <a:pt x="5279" y="899"/>
                    <a:pt x="4611" y="1173"/>
                    <a:pt x="3963" y="1477"/>
                  </a:cubicBezTo>
                  <a:cubicBezTo>
                    <a:pt x="3339" y="1771"/>
                    <a:pt x="2730" y="2091"/>
                    <a:pt x="2154" y="2471"/>
                  </a:cubicBezTo>
                  <a:cubicBezTo>
                    <a:pt x="1569" y="2854"/>
                    <a:pt x="1016" y="3298"/>
                    <a:pt x="566" y="3835"/>
                  </a:cubicBezTo>
                  <a:cubicBezTo>
                    <a:pt x="460" y="3959"/>
                    <a:pt x="361" y="4087"/>
                    <a:pt x="272" y="4225"/>
                  </a:cubicBezTo>
                  <a:cubicBezTo>
                    <a:pt x="192" y="4343"/>
                    <a:pt x="118" y="4465"/>
                    <a:pt x="65" y="4599"/>
                  </a:cubicBezTo>
                  <a:cubicBezTo>
                    <a:pt x="58" y="4608"/>
                    <a:pt x="52" y="4621"/>
                    <a:pt x="46" y="4630"/>
                  </a:cubicBezTo>
                  <a:cubicBezTo>
                    <a:pt x="0" y="4711"/>
                    <a:pt x="29" y="4813"/>
                    <a:pt x="106" y="4857"/>
                  </a:cubicBezTo>
                  <a:cubicBezTo>
                    <a:pt x="131" y="4871"/>
                    <a:pt x="158" y="4877"/>
                    <a:pt x="185" y="4877"/>
                  </a:cubicBezTo>
                  <a:cubicBezTo>
                    <a:pt x="242" y="4877"/>
                    <a:pt x="299" y="4848"/>
                    <a:pt x="329" y="4794"/>
                  </a:cubicBezTo>
                  <a:cubicBezTo>
                    <a:pt x="333" y="4788"/>
                    <a:pt x="339" y="4781"/>
                    <a:pt x="342" y="4775"/>
                  </a:cubicBezTo>
                  <a:cubicBezTo>
                    <a:pt x="419" y="4679"/>
                    <a:pt x="493" y="4573"/>
                    <a:pt x="566" y="4474"/>
                  </a:cubicBezTo>
                  <a:cubicBezTo>
                    <a:pt x="745" y="4241"/>
                    <a:pt x="940" y="4021"/>
                    <a:pt x="1148" y="3816"/>
                  </a:cubicBezTo>
                  <a:cubicBezTo>
                    <a:pt x="1373" y="3593"/>
                    <a:pt x="1618" y="3386"/>
                    <a:pt x="1868" y="3194"/>
                  </a:cubicBezTo>
                  <a:lnTo>
                    <a:pt x="1868" y="3194"/>
                  </a:lnTo>
                  <a:cubicBezTo>
                    <a:pt x="1868" y="3195"/>
                    <a:pt x="1867" y="3196"/>
                    <a:pt x="1867" y="3196"/>
                  </a:cubicBezTo>
                  <a:cubicBezTo>
                    <a:pt x="2410" y="2778"/>
                    <a:pt x="2998" y="2420"/>
                    <a:pt x="3601" y="2097"/>
                  </a:cubicBezTo>
                  <a:cubicBezTo>
                    <a:pt x="3892" y="1940"/>
                    <a:pt x="4187" y="1793"/>
                    <a:pt x="4486" y="1650"/>
                  </a:cubicBezTo>
                  <a:cubicBezTo>
                    <a:pt x="4796" y="1502"/>
                    <a:pt x="5110" y="1362"/>
                    <a:pt x="5426" y="1231"/>
                  </a:cubicBezTo>
                  <a:cubicBezTo>
                    <a:pt x="6529" y="781"/>
                    <a:pt x="7682" y="461"/>
                    <a:pt x="8864" y="311"/>
                  </a:cubicBezTo>
                  <a:lnTo>
                    <a:pt x="8864" y="311"/>
                  </a:lnTo>
                  <a:cubicBezTo>
                    <a:pt x="8851" y="314"/>
                    <a:pt x="8841" y="314"/>
                    <a:pt x="8829" y="317"/>
                  </a:cubicBezTo>
                  <a:cubicBezTo>
                    <a:pt x="9230" y="266"/>
                    <a:pt x="9635" y="239"/>
                    <a:pt x="10039" y="239"/>
                  </a:cubicBezTo>
                  <a:cubicBezTo>
                    <a:pt x="10401" y="239"/>
                    <a:pt x="10764" y="261"/>
                    <a:pt x="11123" y="308"/>
                  </a:cubicBezTo>
                  <a:cubicBezTo>
                    <a:pt x="11130" y="311"/>
                    <a:pt x="11136" y="311"/>
                    <a:pt x="11142" y="311"/>
                  </a:cubicBezTo>
                  <a:cubicBezTo>
                    <a:pt x="11136" y="311"/>
                    <a:pt x="11130" y="311"/>
                    <a:pt x="11127" y="308"/>
                  </a:cubicBezTo>
                  <a:lnTo>
                    <a:pt x="11127" y="308"/>
                  </a:lnTo>
                  <a:cubicBezTo>
                    <a:pt x="11133" y="311"/>
                    <a:pt x="11139" y="311"/>
                    <a:pt x="11149" y="311"/>
                  </a:cubicBezTo>
                  <a:lnTo>
                    <a:pt x="11142" y="311"/>
                  </a:lnTo>
                  <a:cubicBezTo>
                    <a:pt x="11673" y="384"/>
                    <a:pt x="12193" y="519"/>
                    <a:pt x="12692" y="716"/>
                  </a:cubicBezTo>
                  <a:cubicBezTo>
                    <a:pt x="12701" y="720"/>
                    <a:pt x="12710" y="721"/>
                    <a:pt x="12719" y="721"/>
                  </a:cubicBezTo>
                  <a:cubicBezTo>
                    <a:pt x="12763" y="721"/>
                    <a:pt x="12806" y="686"/>
                    <a:pt x="12817" y="647"/>
                  </a:cubicBezTo>
                  <a:cubicBezTo>
                    <a:pt x="12823" y="621"/>
                    <a:pt x="12820" y="592"/>
                    <a:pt x="12807" y="570"/>
                  </a:cubicBezTo>
                  <a:cubicBezTo>
                    <a:pt x="12791" y="544"/>
                    <a:pt x="12772" y="535"/>
                    <a:pt x="12746" y="522"/>
                  </a:cubicBezTo>
                  <a:cubicBezTo>
                    <a:pt x="12395" y="384"/>
                    <a:pt x="12034" y="272"/>
                    <a:pt x="11667" y="193"/>
                  </a:cubicBezTo>
                  <a:cubicBezTo>
                    <a:pt x="11295" y="110"/>
                    <a:pt x="10916" y="58"/>
                    <a:pt x="10538" y="29"/>
                  </a:cubicBezTo>
                  <a:cubicBezTo>
                    <a:pt x="10305" y="10"/>
                    <a:pt x="10075" y="1"/>
                    <a:pt x="9842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9"/>
            <p:cNvSpPr/>
            <p:nvPr/>
          </p:nvSpPr>
          <p:spPr>
            <a:xfrm>
              <a:off x="5113430" y="2257723"/>
              <a:ext cx="469995" cy="168432"/>
            </a:xfrm>
            <a:custGeom>
              <a:avLst/>
              <a:gdLst/>
              <a:ahLst/>
              <a:cxnLst/>
              <a:rect l="l" t="t" r="r" b="b"/>
              <a:pathLst>
                <a:path w="5299" h="1899" extrusionOk="0">
                  <a:moveTo>
                    <a:pt x="4800" y="0"/>
                  </a:moveTo>
                  <a:cubicBezTo>
                    <a:pt x="4337" y="0"/>
                    <a:pt x="3877" y="49"/>
                    <a:pt x="3426" y="134"/>
                  </a:cubicBezTo>
                  <a:cubicBezTo>
                    <a:pt x="2803" y="256"/>
                    <a:pt x="2193" y="448"/>
                    <a:pt x="1614" y="703"/>
                  </a:cubicBezTo>
                  <a:cubicBezTo>
                    <a:pt x="1333" y="825"/>
                    <a:pt x="1064" y="966"/>
                    <a:pt x="799" y="1119"/>
                  </a:cubicBezTo>
                  <a:cubicBezTo>
                    <a:pt x="669" y="1192"/>
                    <a:pt x="541" y="1273"/>
                    <a:pt x="416" y="1358"/>
                  </a:cubicBezTo>
                  <a:cubicBezTo>
                    <a:pt x="355" y="1400"/>
                    <a:pt x="298" y="1441"/>
                    <a:pt x="240" y="1486"/>
                  </a:cubicBezTo>
                  <a:cubicBezTo>
                    <a:pt x="209" y="1512"/>
                    <a:pt x="173" y="1537"/>
                    <a:pt x="138" y="1566"/>
                  </a:cubicBezTo>
                  <a:cubicBezTo>
                    <a:pt x="106" y="1592"/>
                    <a:pt x="78" y="1621"/>
                    <a:pt x="45" y="1646"/>
                  </a:cubicBezTo>
                  <a:cubicBezTo>
                    <a:pt x="17" y="1668"/>
                    <a:pt x="4" y="1713"/>
                    <a:pt x="1" y="1748"/>
                  </a:cubicBezTo>
                  <a:cubicBezTo>
                    <a:pt x="1" y="1790"/>
                    <a:pt x="20" y="1828"/>
                    <a:pt x="45" y="1857"/>
                  </a:cubicBezTo>
                  <a:cubicBezTo>
                    <a:pt x="74" y="1882"/>
                    <a:pt x="113" y="1898"/>
                    <a:pt x="151" y="1898"/>
                  </a:cubicBezTo>
                  <a:cubicBezTo>
                    <a:pt x="163" y="1898"/>
                    <a:pt x="176" y="1895"/>
                    <a:pt x="189" y="1895"/>
                  </a:cubicBezTo>
                  <a:cubicBezTo>
                    <a:pt x="215" y="1886"/>
                    <a:pt x="234" y="1876"/>
                    <a:pt x="253" y="1857"/>
                  </a:cubicBezTo>
                  <a:cubicBezTo>
                    <a:pt x="327" y="1805"/>
                    <a:pt x="397" y="1752"/>
                    <a:pt x="467" y="1700"/>
                  </a:cubicBezTo>
                  <a:cubicBezTo>
                    <a:pt x="547" y="1643"/>
                    <a:pt x="624" y="1588"/>
                    <a:pt x="703" y="1534"/>
                  </a:cubicBezTo>
                  <a:cubicBezTo>
                    <a:pt x="864" y="1422"/>
                    <a:pt x="1029" y="1314"/>
                    <a:pt x="1196" y="1215"/>
                  </a:cubicBezTo>
                  <a:cubicBezTo>
                    <a:pt x="1534" y="1016"/>
                    <a:pt x="1884" y="839"/>
                    <a:pt x="2244" y="689"/>
                  </a:cubicBezTo>
                  <a:lnTo>
                    <a:pt x="2244" y="689"/>
                  </a:lnTo>
                  <a:cubicBezTo>
                    <a:pt x="2244" y="690"/>
                    <a:pt x="2244" y="690"/>
                    <a:pt x="2244" y="690"/>
                  </a:cubicBezTo>
                  <a:lnTo>
                    <a:pt x="2250" y="687"/>
                  </a:lnTo>
                  <a:cubicBezTo>
                    <a:pt x="2250" y="687"/>
                    <a:pt x="2249" y="687"/>
                    <a:pt x="2249" y="687"/>
                  </a:cubicBezTo>
                  <a:lnTo>
                    <a:pt x="2249" y="687"/>
                  </a:lnTo>
                  <a:cubicBezTo>
                    <a:pt x="2251" y="686"/>
                    <a:pt x="2254" y="685"/>
                    <a:pt x="2256" y="684"/>
                  </a:cubicBezTo>
                  <a:cubicBezTo>
                    <a:pt x="2570" y="556"/>
                    <a:pt x="2886" y="444"/>
                    <a:pt x="3212" y="358"/>
                  </a:cubicBezTo>
                  <a:cubicBezTo>
                    <a:pt x="3535" y="269"/>
                    <a:pt x="3864" y="205"/>
                    <a:pt x="4196" y="164"/>
                  </a:cubicBezTo>
                  <a:lnTo>
                    <a:pt x="4180" y="164"/>
                  </a:lnTo>
                  <a:cubicBezTo>
                    <a:pt x="4423" y="135"/>
                    <a:pt x="4668" y="117"/>
                    <a:pt x="4913" y="117"/>
                  </a:cubicBezTo>
                  <a:cubicBezTo>
                    <a:pt x="5022" y="117"/>
                    <a:pt x="5132" y="121"/>
                    <a:pt x="5241" y="128"/>
                  </a:cubicBezTo>
                  <a:cubicBezTo>
                    <a:pt x="5273" y="128"/>
                    <a:pt x="5298" y="99"/>
                    <a:pt x="5298" y="71"/>
                  </a:cubicBezTo>
                  <a:cubicBezTo>
                    <a:pt x="5298" y="39"/>
                    <a:pt x="5273" y="16"/>
                    <a:pt x="5244" y="13"/>
                  </a:cubicBezTo>
                  <a:cubicBezTo>
                    <a:pt x="5094" y="3"/>
                    <a:pt x="4947" y="0"/>
                    <a:pt x="480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9"/>
            <p:cNvSpPr/>
            <p:nvPr/>
          </p:nvSpPr>
          <p:spPr>
            <a:xfrm>
              <a:off x="6100807" y="2369925"/>
              <a:ext cx="221738" cy="220939"/>
            </a:xfrm>
            <a:custGeom>
              <a:avLst/>
              <a:gdLst/>
              <a:ahLst/>
              <a:cxnLst/>
              <a:rect l="l" t="t" r="r" b="b"/>
              <a:pathLst>
                <a:path w="2500" h="2491" extrusionOk="0">
                  <a:moveTo>
                    <a:pt x="929" y="1622"/>
                  </a:moveTo>
                  <a:cubicBezTo>
                    <a:pt x="929" y="1623"/>
                    <a:pt x="930" y="1623"/>
                    <a:pt x="931" y="1624"/>
                  </a:cubicBezTo>
                  <a:cubicBezTo>
                    <a:pt x="930" y="1623"/>
                    <a:pt x="929" y="1623"/>
                    <a:pt x="929" y="1622"/>
                  </a:cubicBezTo>
                  <a:close/>
                  <a:moveTo>
                    <a:pt x="84" y="1"/>
                  </a:moveTo>
                  <a:cubicBezTo>
                    <a:pt x="30" y="11"/>
                    <a:pt x="1" y="58"/>
                    <a:pt x="7" y="110"/>
                  </a:cubicBezTo>
                  <a:cubicBezTo>
                    <a:pt x="58" y="710"/>
                    <a:pt x="314" y="1282"/>
                    <a:pt x="710" y="1736"/>
                  </a:cubicBezTo>
                  <a:cubicBezTo>
                    <a:pt x="912" y="1963"/>
                    <a:pt x="1155" y="2155"/>
                    <a:pt x="1426" y="2292"/>
                  </a:cubicBezTo>
                  <a:cubicBezTo>
                    <a:pt x="1681" y="2421"/>
                    <a:pt x="1969" y="2491"/>
                    <a:pt x="2257" y="2491"/>
                  </a:cubicBezTo>
                  <a:cubicBezTo>
                    <a:pt x="2276" y="2491"/>
                    <a:pt x="2295" y="2490"/>
                    <a:pt x="2314" y="2490"/>
                  </a:cubicBezTo>
                  <a:lnTo>
                    <a:pt x="2359" y="2490"/>
                  </a:lnTo>
                  <a:cubicBezTo>
                    <a:pt x="2388" y="2484"/>
                    <a:pt x="2413" y="2474"/>
                    <a:pt x="2435" y="2455"/>
                  </a:cubicBezTo>
                  <a:cubicBezTo>
                    <a:pt x="2468" y="2429"/>
                    <a:pt x="2490" y="2388"/>
                    <a:pt x="2497" y="2343"/>
                  </a:cubicBezTo>
                  <a:cubicBezTo>
                    <a:pt x="2500" y="2301"/>
                    <a:pt x="2487" y="2257"/>
                    <a:pt x="2458" y="2225"/>
                  </a:cubicBezTo>
                  <a:cubicBezTo>
                    <a:pt x="2442" y="2202"/>
                    <a:pt x="2420" y="2183"/>
                    <a:pt x="2391" y="2174"/>
                  </a:cubicBezTo>
                  <a:cubicBezTo>
                    <a:pt x="2369" y="2166"/>
                    <a:pt x="2348" y="2163"/>
                    <a:pt x="2326" y="2163"/>
                  </a:cubicBezTo>
                  <a:cubicBezTo>
                    <a:pt x="2319" y="2163"/>
                    <a:pt x="2312" y="2163"/>
                    <a:pt x="2305" y="2164"/>
                  </a:cubicBezTo>
                  <a:cubicBezTo>
                    <a:pt x="2295" y="2164"/>
                    <a:pt x="2289" y="2164"/>
                    <a:pt x="2282" y="2167"/>
                  </a:cubicBezTo>
                  <a:cubicBezTo>
                    <a:pt x="2122" y="2167"/>
                    <a:pt x="1963" y="2151"/>
                    <a:pt x="1810" y="2116"/>
                  </a:cubicBezTo>
                  <a:cubicBezTo>
                    <a:pt x="1649" y="2074"/>
                    <a:pt x="1496" y="2014"/>
                    <a:pt x="1349" y="1934"/>
                  </a:cubicBezTo>
                  <a:cubicBezTo>
                    <a:pt x="1187" y="1845"/>
                    <a:pt x="1044" y="1734"/>
                    <a:pt x="911" y="1607"/>
                  </a:cubicBezTo>
                  <a:lnTo>
                    <a:pt x="911" y="1607"/>
                  </a:lnTo>
                  <a:cubicBezTo>
                    <a:pt x="916" y="1612"/>
                    <a:pt x="923" y="1617"/>
                    <a:pt x="929" y="1622"/>
                  </a:cubicBezTo>
                  <a:lnTo>
                    <a:pt x="929" y="1622"/>
                  </a:lnTo>
                  <a:cubicBezTo>
                    <a:pt x="785" y="1485"/>
                    <a:pt x="662" y="1330"/>
                    <a:pt x="557" y="1161"/>
                  </a:cubicBezTo>
                  <a:cubicBezTo>
                    <a:pt x="438" y="966"/>
                    <a:pt x="346" y="761"/>
                    <a:pt x="279" y="547"/>
                  </a:cubicBezTo>
                  <a:cubicBezTo>
                    <a:pt x="234" y="394"/>
                    <a:pt x="205" y="238"/>
                    <a:pt x="189" y="77"/>
                  </a:cubicBezTo>
                  <a:cubicBezTo>
                    <a:pt x="186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9"/>
            <p:cNvSpPr/>
            <p:nvPr/>
          </p:nvSpPr>
          <p:spPr>
            <a:xfrm>
              <a:off x="3719643" y="4004073"/>
              <a:ext cx="1262928" cy="524099"/>
            </a:xfrm>
            <a:custGeom>
              <a:avLst/>
              <a:gdLst/>
              <a:ahLst/>
              <a:cxnLst/>
              <a:rect l="l" t="t" r="r" b="b"/>
              <a:pathLst>
                <a:path w="14239" h="5909" extrusionOk="0">
                  <a:moveTo>
                    <a:pt x="2694" y="0"/>
                  </a:moveTo>
                  <a:cubicBezTo>
                    <a:pt x="2614" y="7"/>
                    <a:pt x="2531" y="27"/>
                    <a:pt x="2454" y="58"/>
                  </a:cubicBezTo>
                  <a:cubicBezTo>
                    <a:pt x="2365" y="93"/>
                    <a:pt x="2285" y="148"/>
                    <a:pt x="2227" y="221"/>
                  </a:cubicBezTo>
                  <a:cubicBezTo>
                    <a:pt x="2192" y="266"/>
                    <a:pt x="2164" y="320"/>
                    <a:pt x="2145" y="381"/>
                  </a:cubicBezTo>
                  <a:cubicBezTo>
                    <a:pt x="2135" y="413"/>
                    <a:pt x="2128" y="444"/>
                    <a:pt x="2122" y="477"/>
                  </a:cubicBezTo>
                  <a:cubicBezTo>
                    <a:pt x="2115" y="515"/>
                    <a:pt x="2115" y="553"/>
                    <a:pt x="2115" y="592"/>
                  </a:cubicBezTo>
                  <a:cubicBezTo>
                    <a:pt x="2115" y="646"/>
                    <a:pt x="2125" y="707"/>
                    <a:pt x="2141" y="780"/>
                  </a:cubicBezTo>
                  <a:cubicBezTo>
                    <a:pt x="2158" y="851"/>
                    <a:pt x="2180" y="924"/>
                    <a:pt x="2205" y="1000"/>
                  </a:cubicBezTo>
                  <a:cubicBezTo>
                    <a:pt x="2256" y="1128"/>
                    <a:pt x="2323" y="1260"/>
                    <a:pt x="2410" y="1394"/>
                  </a:cubicBezTo>
                  <a:cubicBezTo>
                    <a:pt x="2448" y="1451"/>
                    <a:pt x="2483" y="1499"/>
                    <a:pt x="2522" y="1547"/>
                  </a:cubicBezTo>
                  <a:cubicBezTo>
                    <a:pt x="2394" y="1553"/>
                    <a:pt x="2273" y="1560"/>
                    <a:pt x="2148" y="1569"/>
                  </a:cubicBezTo>
                  <a:cubicBezTo>
                    <a:pt x="1911" y="1586"/>
                    <a:pt x="1713" y="1602"/>
                    <a:pt x="1528" y="1624"/>
                  </a:cubicBezTo>
                  <a:cubicBezTo>
                    <a:pt x="1285" y="1652"/>
                    <a:pt x="1074" y="1684"/>
                    <a:pt x="882" y="1729"/>
                  </a:cubicBezTo>
                  <a:cubicBezTo>
                    <a:pt x="713" y="1764"/>
                    <a:pt x="515" y="1816"/>
                    <a:pt x="336" y="1905"/>
                  </a:cubicBezTo>
                  <a:cubicBezTo>
                    <a:pt x="230" y="1959"/>
                    <a:pt x="83" y="2049"/>
                    <a:pt x="33" y="2199"/>
                  </a:cubicBezTo>
                  <a:cubicBezTo>
                    <a:pt x="10" y="2273"/>
                    <a:pt x="0" y="2342"/>
                    <a:pt x="7" y="2407"/>
                  </a:cubicBezTo>
                  <a:cubicBezTo>
                    <a:pt x="13" y="2467"/>
                    <a:pt x="36" y="2525"/>
                    <a:pt x="71" y="2579"/>
                  </a:cubicBezTo>
                  <a:cubicBezTo>
                    <a:pt x="102" y="2624"/>
                    <a:pt x="145" y="2665"/>
                    <a:pt x="198" y="2697"/>
                  </a:cubicBezTo>
                  <a:cubicBezTo>
                    <a:pt x="253" y="2733"/>
                    <a:pt x="313" y="2761"/>
                    <a:pt x="384" y="2783"/>
                  </a:cubicBezTo>
                  <a:cubicBezTo>
                    <a:pt x="515" y="2826"/>
                    <a:pt x="665" y="2848"/>
                    <a:pt x="854" y="2860"/>
                  </a:cubicBezTo>
                  <a:cubicBezTo>
                    <a:pt x="926" y="2864"/>
                    <a:pt x="999" y="2866"/>
                    <a:pt x="1075" y="2866"/>
                  </a:cubicBezTo>
                  <a:cubicBezTo>
                    <a:pt x="1197" y="2866"/>
                    <a:pt x="1326" y="2861"/>
                    <a:pt x="1464" y="2851"/>
                  </a:cubicBezTo>
                  <a:cubicBezTo>
                    <a:pt x="1563" y="2845"/>
                    <a:pt x="1662" y="2835"/>
                    <a:pt x="1761" y="2826"/>
                  </a:cubicBezTo>
                  <a:lnTo>
                    <a:pt x="1761" y="2826"/>
                  </a:lnTo>
                  <a:cubicBezTo>
                    <a:pt x="1687" y="2860"/>
                    <a:pt x="1611" y="2898"/>
                    <a:pt x="1537" y="2941"/>
                  </a:cubicBezTo>
                  <a:cubicBezTo>
                    <a:pt x="1310" y="3062"/>
                    <a:pt x="1132" y="3171"/>
                    <a:pt x="972" y="3279"/>
                  </a:cubicBezTo>
                  <a:cubicBezTo>
                    <a:pt x="854" y="3359"/>
                    <a:pt x="678" y="3487"/>
                    <a:pt x="540" y="3650"/>
                  </a:cubicBezTo>
                  <a:cubicBezTo>
                    <a:pt x="422" y="3784"/>
                    <a:pt x="371" y="3914"/>
                    <a:pt x="381" y="4043"/>
                  </a:cubicBezTo>
                  <a:cubicBezTo>
                    <a:pt x="384" y="4106"/>
                    <a:pt x="409" y="4174"/>
                    <a:pt x="454" y="4237"/>
                  </a:cubicBezTo>
                  <a:cubicBezTo>
                    <a:pt x="490" y="4292"/>
                    <a:pt x="543" y="4333"/>
                    <a:pt x="611" y="4365"/>
                  </a:cubicBezTo>
                  <a:cubicBezTo>
                    <a:pt x="665" y="4394"/>
                    <a:pt x="732" y="4410"/>
                    <a:pt x="809" y="4413"/>
                  </a:cubicBezTo>
                  <a:cubicBezTo>
                    <a:pt x="829" y="4415"/>
                    <a:pt x="851" y="4416"/>
                    <a:pt x="873" y="4416"/>
                  </a:cubicBezTo>
                  <a:cubicBezTo>
                    <a:pt x="896" y="4416"/>
                    <a:pt x="919" y="4415"/>
                    <a:pt x="943" y="4413"/>
                  </a:cubicBezTo>
                  <a:cubicBezTo>
                    <a:pt x="978" y="4413"/>
                    <a:pt x="1013" y="4407"/>
                    <a:pt x="1046" y="4404"/>
                  </a:cubicBezTo>
                  <a:cubicBezTo>
                    <a:pt x="1247" y="4375"/>
                    <a:pt x="1438" y="4305"/>
                    <a:pt x="1582" y="4250"/>
                  </a:cubicBezTo>
                  <a:cubicBezTo>
                    <a:pt x="1803" y="4168"/>
                    <a:pt x="2030" y="4059"/>
                    <a:pt x="2298" y="3911"/>
                  </a:cubicBezTo>
                  <a:lnTo>
                    <a:pt x="2298" y="3911"/>
                  </a:lnTo>
                  <a:cubicBezTo>
                    <a:pt x="2247" y="3963"/>
                    <a:pt x="2196" y="4017"/>
                    <a:pt x="2148" y="4072"/>
                  </a:cubicBezTo>
                  <a:cubicBezTo>
                    <a:pt x="1994" y="4234"/>
                    <a:pt x="1882" y="4375"/>
                    <a:pt x="1789" y="4513"/>
                  </a:cubicBezTo>
                  <a:cubicBezTo>
                    <a:pt x="1707" y="4634"/>
                    <a:pt x="1621" y="4781"/>
                    <a:pt x="1595" y="4937"/>
                  </a:cubicBezTo>
                  <a:cubicBezTo>
                    <a:pt x="1585" y="5004"/>
                    <a:pt x="1592" y="5069"/>
                    <a:pt x="1614" y="5122"/>
                  </a:cubicBezTo>
                  <a:cubicBezTo>
                    <a:pt x="1636" y="5184"/>
                    <a:pt x="1684" y="5234"/>
                    <a:pt x="1751" y="5273"/>
                  </a:cubicBezTo>
                  <a:cubicBezTo>
                    <a:pt x="1806" y="5308"/>
                    <a:pt x="1879" y="5330"/>
                    <a:pt x="1972" y="5340"/>
                  </a:cubicBezTo>
                  <a:cubicBezTo>
                    <a:pt x="2000" y="5344"/>
                    <a:pt x="2029" y="5345"/>
                    <a:pt x="2059" y="5345"/>
                  </a:cubicBezTo>
                  <a:cubicBezTo>
                    <a:pt x="2080" y="5345"/>
                    <a:pt x="2101" y="5344"/>
                    <a:pt x="2122" y="5343"/>
                  </a:cubicBezTo>
                  <a:cubicBezTo>
                    <a:pt x="2173" y="5340"/>
                    <a:pt x="2224" y="5333"/>
                    <a:pt x="2279" y="5321"/>
                  </a:cubicBezTo>
                  <a:cubicBezTo>
                    <a:pt x="2528" y="5260"/>
                    <a:pt x="2748" y="5126"/>
                    <a:pt x="2911" y="5014"/>
                  </a:cubicBezTo>
                  <a:cubicBezTo>
                    <a:pt x="3128" y="4864"/>
                    <a:pt x="3333" y="4691"/>
                    <a:pt x="3522" y="4525"/>
                  </a:cubicBezTo>
                  <a:cubicBezTo>
                    <a:pt x="3589" y="4461"/>
                    <a:pt x="3656" y="4401"/>
                    <a:pt x="3726" y="4336"/>
                  </a:cubicBezTo>
                  <a:cubicBezTo>
                    <a:pt x="3793" y="4276"/>
                    <a:pt x="3860" y="4212"/>
                    <a:pt x="3931" y="4151"/>
                  </a:cubicBezTo>
                  <a:cubicBezTo>
                    <a:pt x="4029" y="4062"/>
                    <a:pt x="4148" y="3960"/>
                    <a:pt x="4273" y="3870"/>
                  </a:cubicBezTo>
                  <a:cubicBezTo>
                    <a:pt x="5522" y="4039"/>
                    <a:pt x="6889" y="4298"/>
                    <a:pt x="8573" y="4688"/>
                  </a:cubicBezTo>
                  <a:cubicBezTo>
                    <a:pt x="9397" y="4877"/>
                    <a:pt x="10235" y="5084"/>
                    <a:pt x="11043" y="5283"/>
                  </a:cubicBezTo>
                  <a:cubicBezTo>
                    <a:pt x="11660" y="5433"/>
                    <a:pt x="12299" y="5592"/>
                    <a:pt x="12928" y="5740"/>
                  </a:cubicBezTo>
                  <a:cubicBezTo>
                    <a:pt x="13034" y="5765"/>
                    <a:pt x="13139" y="5790"/>
                    <a:pt x="13248" y="5816"/>
                  </a:cubicBezTo>
                  <a:cubicBezTo>
                    <a:pt x="13344" y="5839"/>
                    <a:pt x="13440" y="5858"/>
                    <a:pt x="13535" y="5883"/>
                  </a:cubicBezTo>
                  <a:cubicBezTo>
                    <a:pt x="13542" y="5886"/>
                    <a:pt x="13548" y="5893"/>
                    <a:pt x="13558" y="5896"/>
                  </a:cubicBezTo>
                  <a:cubicBezTo>
                    <a:pt x="13571" y="5902"/>
                    <a:pt x="13587" y="5905"/>
                    <a:pt x="13599" y="5905"/>
                  </a:cubicBezTo>
                  <a:cubicBezTo>
                    <a:pt x="13606" y="5902"/>
                    <a:pt x="13612" y="5902"/>
                    <a:pt x="13618" y="5902"/>
                  </a:cubicBezTo>
                  <a:lnTo>
                    <a:pt x="13644" y="5908"/>
                  </a:lnTo>
                  <a:lnTo>
                    <a:pt x="13660" y="5908"/>
                  </a:lnTo>
                  <a:cubicBezTo>
                    <a:pt x="13676" y="5908"/>
                    <a:pt x="13695" y="5902"/>
                    <a:pt x="13708" y="5893"/>
                  </a:cubicBezTo>
                  <a:cubicBezTo>
                    <a:pt x="13727" y="5877"/>
                    <a:pt x="13740" y="5858"/>
                    <a:pt x="13743" y="5832"/>
                  </a:cubicBezTo>
                  <a:cubicBezTo>
                    <a:pt x="13746" y="5809"/>
                    <a:pt x="13740" y="5787"/>
                    <a:pt x="13727" y="5768"/>
                  </a:cubicBezTo>
                  <a:cubicBezTo>
                    <a:pt x="13791" y="5659"/>
                    <a:pt x="13848" y="5548"/>
                    <a:pt x="13897" y="5436"/>
                  </a:cubicBezTo>
                  <a:cubicBezTo>
                    <a:pt x="13957" y="5305"/>
                    <a:pt x="14009" y="5161"/>
                    <a:pt x="14059" y="4998"/>
                  </a:cubicBezTo>
                  <a:cubicBezTo>
                    <a:pt x="14140" y="4724"/>
                    <a:pt x="14190" y="4420"/>
                    <a:pt x="14206" y="4094"/>
                  </a:cubicBezTo>
                  <a:cubicBezTo>
                    <a:pt x="14239" y="3541"/>
                    <a:pt x="14174" y="2953"/>
                    <a:pt x="14012" y="2243"/>
                  </a:cubicBezTo>
                  <a:cubicBezTo>
                    <a:pt x="13992" y="2158"/>
                    <a:pt x="13973" y="2071"/>
                    <a:pt x="13951" y="1985"/>
                  </a:cubicBezTo>
                  <a:cubicBezTo>
                    <a:pt x="13948" y="1972"/>
                    <a:pt x="13944" y="1959"/>
                    <a:pt x="13938" y="1947"/>
                  </a:cubicBezTo>
                  <a:lnTo>
                    <a:pt x="13935" y="1934"/>
                  </a:lnTo>
                  <a:cubicBezTo>
                    <a:pt x="13929" y="1901"/>
                    <a:pt x="13906" y="1882"/>
                    <a:pt x="13890" y="1873"/>
                  </a:cubicBezTo>
                  <a:cubicBezTo>
                    <a:pt x="13874" y="1867"/>
                    <a:pt x="13861" y="1863"/>
                    <a:pt x="13845" y="1863"/>
                  </a:cubicBezTo>
                  <a:cubicBezTo>
                    <a:pt x="13836" y="1867"/>
                    <a:pt x="13826" y="1867"/>
                    <a:pt x="13820" y="1870"/>
                  </a:cubicBezTo>
                  <a:cubicBezTo>
                    <a:pt x="13807" y="1876"/>
                    <a:pt x="13798" y="1882"/>
                    <a:pt x="13788" y="1892"/>
                  </a:cubicBezTo>
                  <a:cubicBezTo>
                    <a:pt x="12344" y="1764"/>
                    <a:pt x="10838" y="1656"/>
                    <a:pt x="9318" y="1563"/>
                  </a:cubicBezTo>
                  <a:cubicBezTo>
                    <a:pt x="7858" y="1477"/>
                    <a:pt x="6324" y="1403"/>
                    <a:pt x="4755" y="1349"/>
                  </a:cubicBezTo>
                  <a:cubicBezTo>
                    <a:pt x="4554" y="1339"/>
                    <a:pt x="4349" y="1333"/>
                    <a:pt x="4148" y="1326"/>
                  </a:cubicBezTo>
                  <a:cubicBezTo>
                    <a:pt x="4090" y="1244"/>
                    <a:pt x="4036" y="1158"/>
                    <a:pt x="3982" y="1071"/>
                  </a:cubicBezTo>
                  <a:cubicBezTo>
                    <a:pt x="3927" y="988"/>
                    <a:pt x="3873" y="905"/>
                    <a:pt x="3819" y="825"/>
                  </a:cubicBezTo>
                  <a:cubicBezTo>
                    <a:pt x="3653" y="582"/>
                    <a:pt x="3512" y="413"/>
                    <a:pt x="3358" y="276"/>
                  </a:cubicBezTo>
                  <a:cubicBezTo>
                    <a:pt x="3227" y="157"/>
                    <a:pt x="3023" y="17"/>
                    <a:pt x="2780" y="0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9"/>
            <p:cNvSpPr/>
            <p:nvPr/>
          </p:nvSpPr>
          <p:spPr>
            <a:xfrm>
              <a:off x="3987775" y="4200536"/>
              <a:ext cx="105458" cy="40534"/>
            </a:xfrm>
            <a:custGeom>
              <a:avLst/>
              <a:gdLst/>
              <a:ahLst/>
              <a:cxnLst/>
              <a:rect l="l" t="t" r="r" b="b"/>
              <a:pathLst>
                <a:path w="1189" h="457" extrusionOk="0">
                  <a:moveTo>
                    <a:pt x="802" y="0"/>
                  </a:moveTo>
                  <a:cubicBezTo>
                    <a:pt x="779" y="0"/>
                    <a:pt x="757" y="3"/>
                    <a:pt x="735" y="3"/>
                  </a:cubicBezTo>
                  <a:cubicBezTo>
                    <a:pt x="658" y="9"/>
                    <a:pt x="582" y="22"/>
                    <a:pt x="508" y="42"/>
                  </a:cubicBezTo>
                  <a:cubicBezTo>
                    <a:pt x="316" y="96"/>
                    <a:pt x="141" y="204"/>
                    <a:pt x="20" y="361"/>
                  </a:cubicBezTo>
                  <a:cubicBezTo>
                    <a:pt x="0" y="387"/>
                    <a:pt x="0" y="419"/>
                    <a:pt x="23" y="441"/>
                  </a:cubicBezTo>
                  <a:cubicBezTo>
                    <a:pt x="34" y="451"/>
                    <a:pt x="49" y="456"/>
                    <a:pt x="64" y="456"/>
                  </a:cubicBezTo>
                  <a:cubicBezTo>
                    <a:pt x="78" y="456"/>
                    <a:pt x="93" y="451"/>
                    <a:pt x="102" y="438"/>
                  </a:cubicBezTo>
                  <a:cubicBezTo>
                    <a:pt x="131" y="400"/>
                    <a:pt x="166" y="364"/>
                    <a:pt x="201" y="332"/>
                  </a:cubicBezTo>
                  <a:cubicBezTo>
                    <a:pt x="243" y="300"/>
                    <a:pt x="285" y="275"/>
                    <a:pt x="332" y="249"/>
                  </a:cubicBezTo>
                  <a:cubicBezTo>
                    <a:pt x="390" y="223"/>
                    <a:pt x="450" y="204"/>
                    <a:pt x="515" y="192"/>
                  </a:cubicBezTo>
                  <a:cubicBezTo>
                    <a:pt x="578" y="181"/>
                    <a:pt x="643" y="176"/>
                    <a:pt x="709" y="176"/>
                  </a:cubicBezTo>
                  <a:cubicBezTo>
                    <a:pt x="739" y="176"/>
                    <a:pt x="769" y="177"/>
                    <a:pt x="799" y="179"/>
                  </a:cubicBezTo>
                  <a:cubicBezTo>
                    <a:pt x="885" y="185"/>
                    <a:pt x="971" y="204"/>
                    <a:pt x="1055" y="233"/>
                  </a:cubicBezTo>
                  <a:cubicBezTo>
                    <a:pt x="1061" y="235"/>
                    <a:pt x="1068" y="236"/>
                    <a:pt x="1075" y="236"/>
                  </a:cubicBezTo>
                  <a:cubicBezTo>
                    <a:pt x="1096" y="236"/>
                    <a:pt x="1117" y="229"/>
                    <a:pt x="1131" y="217"/>
                  </a:cubicBezTo>
                  <a:cubicBezTo>
                    <a:pt x="1154" y="204"/>
                    <a:pt x="1173" y="179"/>
                    <a:pt x="1176" y="153"/>
                  </a:cubicBezTo>
                  <a:cubicBezTo>
                    <a:pt x="1189" y="99"/>
                    <a:pt x="1154" y="42"/>
                    <a:pt x="1099" y="32"/>
                  </a:cubicBezTo>
                  <a:cubicBezTo>
                    <a:pt x="1000" y="12"/>
                    <a:pt x="901" y="0"/>
                    <a:pt x="80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9"/>
            <p:cNvSpPr/>
            <p:nvPr/>
          </p:nvSpPr>
          <p:spPr>
            <a:xfrm>
              <a:off x="5360807" y="4185724"/>
              <a:ext cx="355" cy="355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9"/>
            <p:cNvSpPr/>
            <p:nvPr/>
          </p:nvSpPr>
          <p:spPr>
            <a:xfrm>
              <a:off x="5513898" y="4332251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9"/>
            <p:cNvSpPr/>
            <p:nvPr/>
          </p:nvSpPr>
          <p:spPr>
            <a:xfrm>
              <a:off x="5886249" y="4377043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9"/>
            <p:cNvSpPr/>
            <p:nvPr/>
          </p:nvSpPr>
          <p:spPr>
            <a:xfrm>
              <a:off x="5885983" y="4377043"/>
              <a:ext cx="355" cy="89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9"/>
            <p:cNvSpPr/>
            <p:nvPr/>
          </p:nvSpPr>
          <p:spPr>
            <a:xfrm>
              <a:off x="4772479" y="4042124"/>
              <a:ext cx="1966634" cy="1343641"/>
            </a:xfrm>
            <a:custGeom>
              <a:avLst/>
              <a:gdLst/>
              <a:ahLst/>
              <a:cxnLst/>
              <a:rect l="l" t="t" r="r" b="b"/>
              <a:pathLst>
                <a:path w="22173" h="15149" extrusionOk="0">
                  <a:moveTo>
                    <a:pt x="5013" y="10994"/>
                  </a:moveTo>
                  <a:lnTo>
                    <a:pt x="5007" y="11001"/>
                  </a:lnTo>
                  <a:cubicBezTo>
                    <a:pt x="5009" y="10999"/>
                    <a:pt x="5011" y="10997"/>
                    <a:pt x="5013" y="10994"/>
                  </a:cubicBezTo>
                  <a:close/>
                  <a:moveTo>
                    <a:pt x="15214" y="0"/>
                  </a:moveTo>
                  <a:cubicBezTo>
                    <a:pt x="15159" y="0"/>
                    <a:pt x="15105" y="0"/>
                    <a:pt x="15047" y="3"/>
                  </a:cubicBezTo>
                  <a:cubicBezTo>
                    <a:pt x="14929" y="35"/>
                    <a:pt x="14811" y="64"/>
                    <a:pt x="14689" y="89"/>
                  </a:cubicBezTo>
                  <a:cubicBezTo>
                    <a:pt x="14664" y="284"/>
                    <a:pt x="14619" y="472"/>
                    <a:pt x="14565" y="652"/>
                  </a:cubicBezTo>
                  <a:cubicBezTo>
                    <a:pt x="14475" y="940"/>
                    <a:pt x="14344" y="1220"/>
                    <a:pt x="14178" y="1479"/>
                  </a:cubicBezTo>
                  <a:cubicBezTo>
                    <a:pt x="14003" y="1754"/>
                    <a:pt x="13785" y="2006"/>
                    <a:pt x="13536" y="2239"/>
                  </a:cubicBezTo>
                  <a:lnTo>
                    <a:pt x="13543" y="2236"/>
                  </a:lnTo>
                  <a:lnTo>
                    <a:pt x="13546" y="2236"/>
                  </a:lnTo>
                  <a:cubicBezTo>
                    <a:pt x="13289" y="2469"/>
                    <a:pt x="13037" y="2655"/>
                    <a:pt x="12776" y="2795"/>
                  </a:cubicBezTo>
                  <a:cubicBezTo>
                    <a:pt x="12523" y="2930"/>
                    <a:pt x="12248" y="3032"/>
                    <a:pt x="11951" y="3106"/>
                  </a:cubicBezTo>
                  <a:lnTo>
                    <a:pt x="11974" y="3102"/>
                  </a:lnTo>
                  <a:lnTo>
                    <a:pt x="11974" y="3102"/>
                  </a:lnTo>
                  <a:cubicBezTo>
                    <a:pt x="11664" y="3173"/>
                    <a:pt x="11338" y="3211"/>
                    <a:pt x="11005" y="3211"/>
                  </a:cubicBezTo>
                  <a:cubicBezTo>
                    <a:pt x="10961" y="3211"/>
                    <a:pt x="10916" y="3211"/>
                    <a:pt x="10871" y="3208"/>
                  </a:cubicBezTo>
                  <a:lnTo>
                    <a:pt x="10871" y="3211"/>
                  </a:lnTo>
                  <a:lnTo>
                    <a:pt x="10871" y="3211"/>
                  </a:lnTo>
                  <a:cubicBezTo>
                    <a:pt x="10465" y="3194"/>
                    <a:pt x="10062" y="3124"/>
                    <a:pt x="9670" y="3003"/>
                  </a:cubicBezTo>
                  <a:lnTo>
                    <a:pt x="9670" y="3003"/>
                  </a:lnTo>
                  <a:lnTo>
                    <a:pt x="9692" y="3013"/>
                  </a:lnTo>
                  <a:cubicBezTo>
                    <a:pt x="9309" y="2895"/>
                    <a:pt x="8951" y="2729"/>
                    <a:pt x="8622" y="2521"/>
                  </a:cubicBezTo>
                  <a:lnTo>
                    <a:pt x="8622" y="2521"/>
                  </a:lnTo>
                  <a:lnTo>
                    <a:pt x="8641" y="2537"/>
                  </a:lnTo>
                  <a:cubicBezTo>
                    <a:pt x="8362" y="2354"/>
                    <a:pt x="8110" y="2150"/>
                    <a:pt x="7896" y="1920"/>
                  </a:cubicBezTo>
                  <a:lnTo>
                    <a:pt x="7896" y="1920"/>
                  </a:lnTo>
                  <a:lnTo>
                    <a:pt x="7902" y="1930"/>
                  </a:lnTo>
                  <a:cubicBezTo>
                    <a:pt x="7737" y="1745"/>
                    <a:pt x="7589" y="1543"/>
                    <a:pt x="7468" y="1332"/>
                  </a:cubicBezTo>
                  <a:cubicBezTo>
                    <a:pt x="7461" y="1326"/>
                    <a:pt x="7452" y="1316"/>
                    <a:pt x="7439" y="1310"/>
                  </a:cubicBezTo>
                  <a:cubicBezTo>
                    <a:pt x="7423" y="1285"/>
                    <a:pt x="7398" y="1272"/>
                    <a:pt x="7372" y="1272"/>
                  </a:cubicBezTo>
                  <a:lnTo>
                    <a:pt x="7359" y="1272"/>
                  </a:lnTo>
                  <a:cubicBezTo>
                    <a:pt x="6899" y="1361"/>
                    <a:pt x="6407" y="1406"/>
                    <a:pt x="5896" y="1406"/>
                  </a:cubicBezTo>
                  <a:cubicBezTo>
                    <a:pt x="5803" y="1406"/>
                    <a:pt x="5711" y="1403"/>
                    <a:pt x="5618" y="1400"/>
                  </a:cubicBezTo>
                  <a:cubicBezTo>
                    <a:pt x="4768" y="1370"/>
                    <a:pt x="3912" y="1227"/>
                    <a:pt x="3081" y="971"/>
                  </a:cubicBezTo>
                  <a:lnTo>
                    <a:pt x="3081" y="971"/>
                  </a:lnTo>
                  <a:lnTo>
                    <a:pt x="3090" y="978"/>
                  </a:lnTo>
                  <a:cubicBezTo>
                    <a:pt x="2605" y="824"/>
                    <a:pt x="2145" y="639"/>
                    <a:pt x="1726" y="428"/>
                  </a:cubicBezTo>
                  <a:cubicBezTo>
                    <a:pt x="1714" y="422"/>
                    <a:pt x="1704" y="418"/>
                    <a:pt x="1688" y="418"/>
                  </a:cubicBezTo>
                  <a:cubicBezTo>
                    <a:pt x="1672" y="418"/>
                    <a:pt x="1656" y="425"/>
                    <a:pt x="1640" y="434"/>
                  </a:cubicBezTo>
                  <a:cubicBezTo>
                    <a:pt x="1624" y="434"/>
                    <a:pt x="1608" y="441"/>
                    <a:pt x="1595" y="453"/>
                  </a:cubicBezTo>
                  <a:cubicBezTo>
                    <a:pt x="1416" y="601"/>
                    <a:pt x="1250" y="773"/>
                    <a:pt x="1096" y="968"/>
                  </a:cubicBezTo>
                  <a:cubicBezTo>
                    <a:pt x="953" y="1150"/>
                    <a:pt x="822" y="1354"/>
                    <a:pt x="694" y="1591"/>
                  </a:cubicBezTo>
                  <a:cubicBezTo>
                    <a:pt x="468" y="2016"/>
                    <a:pt x="295" y="2495"/>
                    <a:pt x="170" y="3051"/>
                  </a:cubicBezTo>
                  <a:cubicBezTo>
                    <a:pt x="58" y="3556"/>
                    <a:pt x="1" y="4087"/>
                    <a:pt x="1" y="4630"/>
                  </a:cubicBezTo>
                  <a:cubicBezTo>
                    <a:pt x="1" y="5157"/>
                    <a:pt x="55" y="5665"/>
                    <a:pt x="164" y="6135"/>
                  </a:cubicBezTo>
                  <a:cubicBezTo>
                    <a:pt x="199" y="6281"/>
                    <a:pt x="241" y="6435"/>
                    <a:pt x="291" y="6585"/>
                  </a:cubicBezTo>
                  <a:cubicBezTo>
                    <a:pt x="368" y="6821"/>
                    <a:pt x="461" y="7029"/>
                    <a:pt x="573" y="7215"/>
                  </a:cubicBezTo>
                  <a:cubicBezTo>
                    <a:pt x="576" y="7266"/>
                    <a:pt x="614" y="7298"/>
                    <a:pt x="662" y="7298"/>
                  </a:cubicBezTo>
                  <a:lnTo>
                    <a:pt x="1030" y="7275"/>
                  </a:lnTo>
                  <a:cubicBezTo>
                    <a:pt x="1695" y="7234"/>
                    <a:pt x="2385" y="7192"/>
                    <a:pt x="3059" y="7192"/>
                  </a:cubicBezTo>
                  <a:cubicBezTo>
                    <a:pt x="3209" y="7192"/>
                    <a:pt x="3356" y="7192"/>
                    <a:pt x="3506" y="7199"/>
                  </a:cubicBezTo>
                  <a:lnTo>
                    <a:pt x="3494" y="7196"/>
                  </a:lnTo>
                  <a:lnTo>
                    <a:pt x="3494" y="7196"/>
                  </a:lnTo>
                  <a:cubicBezTo>
                    <a:pt x="4346" y="7225"/>
                    <a:pt x="5084" y="7337"/>
                    <a:pt x="5746" y="7538"/>
                  </a:cubicBezTo>
                  <a:cubicBezTo>
                    <a:pt x="5925" y="7595"/>
                    <a:pt x="6100" y="7656"/>
                    <a:pt x="6270" y="7726"/>
                  </a:cubicBezTo>
                  <a:cubicBezTo>
                    <a:pt x="6200" y="8167"/>
                    <a:pt x="6097" y="8608"/>
                    <a:pt x="5960" y="9036"/>
                  </a:cubicBezTo>
                  <a:cubicBezTo>
                    <a:pt x="5733" y="9716"/>
                    <a:pt x="5417" y="10372"/>
                    <a:pt x="5017" y="10982"/>
                  </a:cubicBezTo>
                  <a:lnTo>
                    <a:pt x="5017" y="10985"/>
                  </a:lnTo>
                  <a:cubicBezTo>
                    <a:pt x="5016" y="10988"/>
                    <a:pt x="5014" y="10992"/>
                    <a:pt x="5013" y="10994"/>
                  </a:cubicBezTo>
                  <a:lnTo>
                    <a:pt x="5013" y="10994"/>
                  </a:lnTo>
                  <a:lnTo>
                    <a:pt x="5017" y="10988"/>
                  </a:lnTo>
                  <a:lnTo>
                    <a:pt x="5017" y="10988"/>
                  </a:lnTo>
                  <a:cubicBezTo>
                    <a:pt x="4589" y="11630"/>
                    <a:pt x="4068" y="12225"/>
                    <a:pt x="3468" y="12755"/>
                  </a:cubicBezTo>
                  <a:cubicBezTo>
                    <a:pt x="3339" y="12867"/>
                    <a:pt x="3202" y="12979"/>
                    <a:pt x="3065" y="13087"/>
                  </a:cubicBezTo>
                  <a:lnTo>
                    <a:pt x="3033" y="13113"/>
                  </a:lnTo>
                  <a:cubicBezTo>
                    <a:pt x="2873" y="13241"/>
                    <a:pt x="2711" y="13369"/>
                    <a:pt x="2531" y="13471"/>
                  </a:cubicBezTo>
                  <a:cubicBezTo>
                    <a:pt x="2525" y="13478"/>
                    <a:pt x="2515" y="13484"/>
                    <a:pt x="2509" y="13493"/>
                  </a:cubicBezTo>
                  <a:cubicBezTo>
                    <a:pt x="2474" y="13493"/>
                    <a:pt x="2435" y="13525"/>
                    <a:pt x="2426" y="13564"/>
                  </a:cubicBezTo>
                  <a:cubicBezTo>
                    <a:pt x="2423" y="13589"/>
                    <a:pt x="2429" y="13612"/>
                    <a:pt x="2442" y="13631"/>
                  </a:cubicBezTo>
                  <a:cubicBezTo>
                    <a:pt x="2455" y="13653"/>
                    <a:pt x="2477" y="13662"/>
                    <a:pt x="2496" y="13669"/>
                  </a:cubicBezTo>
                  <a:cubicBezTo>
                    <a:pt x="4500" y="14257"/>
                    <a:pt x="6644" y="14659"/>
                    <a:pt x="9046" y="14899"/>
                  </a:cubicBezTo>
                  <a:cubicBezTo>
                    <a:pt x="10720" y="15069"/>
                    <a:pt x="12443" y="15149"/>
                    <a:pt x="14309" y="15149"/>
                  </a:cubicBezTo>
                  <a:cubicBezTo>
                    <a:pt x="14804" y="15149"/>
                    <a:pt x="15319" y="15146"/>
                    <a:pt x="15833" y="15133"/>
                  </a:cubicBezTo>
                  <a:cubicBezTo>
                    <a:pt x="17555" y="15091"/>
                    <a:pt x="19328" y="14985"/>
                    <a:pt x="21253" y="14807"/>
                  </a:cubicBezTo>
                  <a:cubicBezTo>
                    <a:pt x="21265" y="14813"/>
                    <a:pt x="21272" y="14816"/>
                    <a:pt x="21281" y="14820"/>
                  </a:cubicBezTo>
                  <a:cubicBezTo>
                    <a:pt x="21291" y="14823"/>
                    <a:pt x="21300" y="14826"/>
                    <a:pt x="21310" y="14826"/>
                  </a:cubicBezTo>
                  <a:cubicBezTo>
                    <a:pt x="21348" y="14826"/>
                    <a:pt x="21380" y="14801"/>
                    <a:pt x="21393" y="14768"/>
                  </a:cubicBezTo>
                  <a:cubicBezTo>
                    <a:pt x="21633" y="14043"/>
                    <a:pt x="21795" y="13241"/>
                    <a:pt x="21917" y="12161"/>
                  </a:cubicBezTo>
                  <a:cubicBezTo>
                    <a:pt x="21968" y="11698"/>
                    <a:pt x="22006" y="11228"/>
                    <a:pt x="22039" y="10822"/>
                  </a:cubicBezTo>
                  <a:lnTo>
                    <a:pt x="22064" y="10531"/>
                  </a:lnTo>
                  <a:cubicBezTo>
                    <a:pt x="22089" y="10241"/>
                    <a:pt x="22112" y="9940"/>
                    <a:pt x="22131" y="9646"/>
                  </a:cubicBezTo>
                  <a:cubicBezTo>
                    <a:pt x="22173" y="8921"/>
                    <a:pt x="22166" y="8206"/>
                    <a:pt x="22115" y="7521"/>
                  </a:cubicBezTo>
                  <a:cubicBezTo>
                    <a:pt x="22058" y="6774"/>
                    <a:pt x="21940" y="6064"/>
                    <a:pt x="21760" y="5410"/>
                  </a:cubicBezTo>
                  <a:cubicBezTo>
                    <a:pt x="21568" y="4690"/>
                    <a:pt x="21300" y="4035"/>
                    <a:pt x="20965" y="3460"/>
                  </a:cubicBezTo>
                  <a:cubicBezTo>
                    <a:pt x="20789" y="3160"/>
                    <a:pt x="20588" y="2869"/>
                    <a:pt x="20368" y="2601"/>
                  </a:cubicBezTo>
                  <a:cubicBezTo>
                    <a:pt x="20147" y="2335"/>
                    <a:pt x="19894" y="2080"/>
                    <a:pt x="19620" y="1847"/>
                  </a:cubicBezTo>
                  <a:cubicBezTo>
                    <a:pt x="19342" y="1611"/>
                    <a:pt x="19038" y="1390"/>
                    <a:pt x="18687" y="1166"/>
                  </a:cubicBezTo>
                  <a:cubicBezTo>
                    <a:pt x="18348" y="949"/>
                    <a:pt x="17983" y="754"/>
                    <a:pt x="17613" y="584"/>
                  </a:cubicBezTo>
                  <a:cubicBezTo>
                    <a:pt x="17230" y="409"/>
                    <a:pt x="16840" y="269"/>
                    <a:pt x="16457" y="169"/>
                  </a:cubicBezTo>
                  <a:cubicBezTo>
                    <a:pt x="16054" y="64"/>
                    <a:pt x="15661" y="9"/>
                    <a:pt x="15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9"/>
            <p:cNvSpPr/>
            <p:nvPr/>
          </p:nvSpPr>
          <p:spPr>
            <a:xfrm>
              <a:off x="5349188" y="4041769"/>
              <a:ext cx="819453" cy="353538"/>
            </a:xfrm>
            <a:custGeom>
              <a:avLst/>
              <a:gdLst/>
              <a:ahLst/>
              <a:cxnLst/>
              <a:rect l="l" t="t" r="r" b="b"/>
              <a:pathLst>
                <a:path w="9239" h="3986" extrusionOk="0">
                  <a:moveTo>
                    <a:pt x="8712" y="0"/>
                  </a:moveTo>
                  <a:cubicBezTo>
                    <a:pt x="8660" y="0"/>
                    <a:pt x="8606" y="4"/>
                    <a:pt x="8555" y="4"/>
                  </a:cubicBezTo>
                  <a:cubicBezTo>
                    <a:pt x="8433" y="36"/>
                    <a:pt x="8309" y="68"/>
                    <a:pt x="8187" y="96"/>
                  </a:cubicBezTo>
                  <a:cubicBezTo>
                    <a:pt x="8159" y="288"/>
                    <a:pt x="8117" y="476"/>
                    <a:pt x="8060" y="656"/>
                  </a:cubicBezTo>
                  <a:cubicBezTo>
                    <a:pt x="7970" y="944"/>
                    <a:pt x="7839" y="1221"/>
                    <a:pt x="7676" y="1483"/>
                  </a:cubicBezTo>
                  <a:cubicBezTo>
                    <a:pt x="7497" y="1758"/>
                    <a:pt x="7283" y="2013"/>
                    <a:pt x="7034" y="2243"/>
                  </a:cubicBezTo>
                  <a:cubicBezTo>
                    <a:pt x="6784" y="2473"/>
                    <a:pt x="6532" y="2656"/>
                    <a:pt x="6274" y="2799"/>
                  </a:cubicBezTo>
                  <a:cubicBezTo>
                    <a:pt x="6021" y="2930"/>
                    <a:pt x="5743" y="3036"/>
                    <a:pt x="5449" y="3106"/>
                  </a:cubicBezTo>
                  <a:lnTo>
                    <a:pt x="5472" y="3110"/>
                  </a:lnTo>
                  <a:cubicBezTo>
                    <a:pt x="5152" y="3177"/>
                    <a:pt x="4829" y="3212"/>
                    <a:pt x="4503" y="3212"/>
                  </a:cubicBezTo>
                  <a:lnTo>
                    <a:pt x="4372" y="3212"/>
                  </a:lnTo>
                  <a:cubicBezTo>
                    <a:pt x="3969" y="3196"/>
                    <a:pt x="3564" y="3129"/>
                    <a:pt x="3171" y="3007"/>
                  </a:cubicBezTo>
                  <a:lnTo>
                    <a:pt x="3171" y="3007"/>
                  </a:lnTo>
                  <a:lnTo>
                    <a:pt x="3190" y="3020"/>
                  </a:lnTo>
                  <a:cubicBezTo>
                    <a:pt x="2800" y="2892"/>
                    <a:pt x="2442" y="2726"/>
                    <a:pt x="2123" y="2525"/>
                  </a:cubicBezTo>
                  <a:lnTo>
                    <a:pt x="2123" y="2525"/>
                  </a:lnTo>
                  <a:lnTo>
                    <a:pt x="2136" y="2544"/>
                  </a:lnTo>
                  <a:cubicBezTo>
                    <a:pt x="1854" y="2355"/>
                    <a:pt x="1605" y="2147"/>
                    <a:pt x="1394" y="1921"/>
                  </a:cubicBezTo>
                  <a:lnTo>
                    <a:pt x="1394" y="1921"/>
                  </a:lnTo>
                  <a:lnTo>
                    <a:pt x="1400" y="1934"/>
                  </a:lnTo>
                  <a:cubicBezTo>
                    <a:pt x="1232" y="1742"/>
                    <a:pt x="1084" y="1544"/>
                    <a:pt x="969" y="1336"/>
                  </a:cubicBezTo>
                  <a:cubicBezTo>
                    <a:pt x="963" y="1327"/>
                    <a:pt x="953" y="1320"/>
                    <a:pt x="940" y="1311"/>
                  </a:cubicBezTo>
                  <a:cubicBezTo>
                    <a:pt x="925" y="1289"/>
                    <a:pt x="899" y="1272"/>
                    <a:pt x="873" y="1272"/>
                  </a:cubicBezTo>
                  <a:cubicBezTo>
                    <a:pt x="867" y="1272"/>
                    <a:pt x="863" y="1276"/>
                    <a:pt x="857" y="1276"/>
                  </a:cubicBezTo>
                  <a:cubicBezTo>
                    <a:pt x="583" y="1327"/>
                    <a:pt x="295" y="1365"/>
                    <a:pt x="1" y="1384"/>
                  </a:cubicBezTo>
                  <a:cubicBezTo>
                    <a:pt x="43" y="1467"/>
                    <a:pt x="87" y="1547"/>
                    <a:pt x="135" y="1627"/>
                  </a:cubicBezTo>
                  <a:lnTo>
                    <a:pt x="135" y="1630"/>
                  </a:lnTo>
                  <a:cubicBezTo>
                    <a:pt x="235" y="1793"/>
                    <a:pt x="346" y="1953"/>
                    <a:pt x="465" y="2103"/>
                  </a:cubicBezTo>
                  <a:cubicBezTo>
                    <a:pt x="583" y="2250"/>
                    <a:pt x="710" y="2388"/>
                    <a:pt x="844" y="2519"/>
                  </a:cubicBezTo>
                  <a:cubicBezTo>
                    <a:pt x="841" y="2519"/>
                    <a:pt x="841" y="2516"/>
                    <a:pt x="838" y="2516"/>
                  </a:cubicBezTo>
                  <a:lnTo>
                    <a:pt x="838" y="2516"/>
                  </a:lnTo>
                  <a:cubicBezTo>
                    <a:pt x="992" y="2662"/>
                    <a:pt x="1151" y="2803"/>
                    <a:pt x="1324" y="2927"/>
                  </a:cubicBezTo>
                  <a:cubicBezTo>
                    <a:pt x="1493" y="3055"/>
                    <a:pt x="1673" y="3170"/>
                    <a:pt x="1857" y="3276"/>
                  </a:cubicBezTo>
                  <a:cubicBezTo>
                    <a:pt x="2279" y="3512"/>
                    <a:pt x="2730" y="3691"/>
                    <a:pt x="3193" y="3809"/>
                  </a:cubicBezTo>
                  <a:lnTo>
                    <a:pt x="3187" y="3809"/>
                  </a:lnTo>
                  <a:cubicBezTo>
                    <a:pt x="3649" y="3928"/>
                    <a:pt x="4130" y="3985"/>
                    <a:pt x="4608" y="3985"/>
                  </a:cubicBezTo>
                  <a:cubicBezTo>
                    <a:pt x="4635" y="3985"/>
                    <a:pt x="4662" y="3985"/>
                    <a:pt x="4689" y="3985"/>
                  </a:cubicBezTo>
                  <a:lnTo>
                    <a:pt x="4679" y="3985"/>
                  </a:lnTo>
                  <a:cubicBezTo>
                    <a:pt x="5146" y="3976"/>
                    <a:pt x="5609" y="3911"/>
                    <a:pt x="6053" y="3781"/>
                  </a:cubicBezTo>
                  <a:lnTo>
                    <a:pt x="6059" y="3781"/>
                  </a:lnTo>
                  <a:cubicBezTo>
                    <a:pt x="6251" y="3723"/>
                    <a:pt x="6439" y="3656"/>
                    <a:pt x="6625" y="3576"/>
                  </a:cubicBezTo>
                  <a:cubicBezTo>
                    <a:pt x="6807" y="3496"/>
                    <a:pt x="6986" y="3407"/>
                    <a:pt x="7159" y="3302"/>
                  </a:cubicBezTo>
                  <a:cubicBezTo>
                    <a:pt x="7312" y="3209"/>
                    <a:pt x="7465" y="3106"/>
                    <a:pt x="7606" y="2991"/>
                  </a:cubicBezTo>
                  <a:cubicBezTo>
                    <a:pt x="7745" y="2880"/>
                    <a:pt x="7879" y="2759"/>
                    <a:pt x="8007" y="2632"/>
                  </a:cubicBezTo>
                  <a:lnTo>
                    <a:pt x="8007" y="2632"/>
                  </a:lnTo>
                  <a:cubicBezTo>
                    <a:pt x="8005" y="2634"/>
                    <a:pt x="8004" y="2635"/>
                    <a:pt x="8002" y="2637"/>
                  </a:cubicBezTo>
                  <a:lnTo>
                    <a:pt x="8008" y="2631"/>
                  </a:lnTo>
                  <a:lnTo>
                    <a:pt x="8008" y="2631"/>
                  </a:lnTo>
                  <a:cubicBezTo>
                    <a:pt x="8008" y="2631"/>
                    <a:pt x="8007" y="2632"/>
                    <a:pt x="8007" y="2632"/>
                  </a:cubicBezTo>
                  <a:lnTo>
                    <a:pt x="8007" y="2632"/>
                  </a:lnTo>
                  <a:cubicBezTo>
                    <a:pt x="8126" y="2512"/>
                    <a:pt x="8237" y="2383"/>
                    <a:pt x="8337" y="2250"/>
                  </a:cubicBezTo>
                  <a:cubicBezTo>
                    <a:pt x="8455" y="2090"/>
                    <a:pt x="8567" y="1927"/>
                    <a:pt x="8663" y="1755"/>
                  </a:cubicBezTo>
                  <a:lnTo>
                    <a:pt x="8663" y="1755"/>
                  </a:lnTo>
                  <a:lnTo>
                    <a:pt x="8660" y="1761"/>
                  </a:lnTo>
                  <a:cubicBezTo>
                    <a:pt x="8762" y="1579"/>
                    <a:pt x="8855" y="1388"/>
                    <a:pt x="8935" y="1189"/>
                  </a:cubicBezTo>
                  <a:cubicBezTo>
                    <a:pt x="9011" y="991"/>
                    <a:pt x="9079" y="790"/>
                    <a:pt x="9130" y="582"/>
                  </a:cubicBezTo>
                  <a:cubicBezTo>
                    <a:pt x="9175" y="403"/>
                    <a:pt x="9213" y="218"/>
                    <a:pt x="9238" y="36"/>
                  </a:cubicBezTo>
                  <a:cubicBezTo>
                    <a:pt x="9085" y="16"/>
                    <a:pt x="8935" y="7"/>
                    <a:pt x="8788" y="4"/>
                  </a:cubicBezTo>
                  <a:cubicBezTo>
                    <a:pt x="8762" y="0"/>
                    <a:pt x="8737" y="0"/>
                    <a:pt x="8712" y="0"/>
                  </a:cubicBez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9"/>
            <p:cNvSpPr/>
            <p:nvPr/>
          </p:nvSpPr>
          <p:spPr>
            <a:xfrm>
              <a:off x="4772213" y="4079199"/>
              <a:ext cx="205329" cy="610488"/>
            </a:xfrm>
            <a:custGeom>
              <a:avLst/>
              <a:gdLst/>
              <a:ahLst/>
              <a:cxnLst/>
              <a:rect l="l" t="t" r="r" b="b"/>
              <a:pathLst>
                <a:path w="2315" h="6883" extrusionOk="0">
                  <a:moveTo>
                    <a:pt x="1694" y="0"/>
                  </a:moveTo>
                  <a:cubicBezTo>
                    <a:pt x="1675" y="0"/>
                    <a:pt x="1659" y="4"/>
                    <a:pt x="1643" y="13"/>
                  </a:cubicBezTo>
                  <a:cubicBezTo>
                    <a:pt x="1627" y="16"/>
                    <a:pt x="1608" y="23"/>
                    <a:pt x="1595" y="32"/>
                  </a:cubicBezTo>
                  <a:cubicBezTo>
                    <a:pt x="1419" y="183"/>
                    <a:pt x="1250" y="355"/>
                    <a:pt x="1096" y="550"/>
                  </a:cubicBezTo>
                  <a:cubicBezTo>
                    <a:pt x="953" y="732"/>
                    <a:pt x="822" y="936"/>
                    <a:pt x="694" y="1173"/>
                  </a:cubicBezTo>
                  <a:cubicBezTo>
                    <a:pt x="467" y="1598"/>
                    <a:pt x="294" y="2074"/>
                    <a:pt x="170" y="2633"/>
                  </a:cubicBezTo>
                  <a:cubicBezTo>
                    <a:pt x="58" y="3138"/>
                    <a:pt x="1" y="3669"/>
                    <a:pt x="1" y="4212"/>
                  </a:cubicBezTo>
                  <a:cubicBezTo>
                    <a:pt x="1" y="4742"/>
                    <a:pt x="55" y="5250"/>
                    <a:pt x="167" y="5720"/>
                  </a:cubicBezTo>
                  <a:cubicBezTo>
                    <a:pt x="198" y="5863"/>
                    <a:pt x="244" y="6017"/>
                    <a:pt x="291" y="6170"/>
                  </a:cubicBezTo>
                  <a:cubicBezTo>
                    <a:pt x="368" y="6403"/>
                    <a:pt x="461" y="6608"/>
                    <a:pt x="573" y="6800"/>
                  </a:cubicBezTo>
                  <a:cubicBezTo>
                    <a:pt x="579" y="6848"/>
                    <a:pt x="617" y="6883"/>
                    <a:pt x="665" y="6883"/>
                  </a:cubicBezTo>
                  <a:lnTo>
                    <a:pt x="1033" y="6860"/>
                  </a:lnTo>
                  <a:lnTo>
                    <a:pt x="1052" y="6860"/>
                  </a:lnTo>
                  <a:cubicBezTo>
                    <a:pt x="1231" y="6848"/>
                    <a:pt x="1410" y="6838"/>
                    <a:pt x="1592" y="6825"/>
                  </a:cubicBezTo>
                  <a:cubicBezTo>
                    <a:pt x="1583" y="6800"/>
                    <a:pt x="1573" y="6771"/>
                    <a:pt x="1563" y="6742"/>
                  </a:cubicBezTo>
                  <a:cubicBezTo>
                    <a:pt x="1372" y="6183"/>
                    <a:pt x="1244" y="5602"/>
                    <a:pt x="1183" y="5011"/>
                  </a:cubicBezTo>
                  <a:cubicBezTo>
                    <a:pt x="1122" y="4426"/>
                    <a:pt x="1125" y="3834"/>
                    <a:pt x="1199" y="3253"/>
                  </a:cubicBezTo>
                  <a:cubicBezTo>
                    <a:pt x="1276" y="2672"/>
                    <a:pt x="1416" y="2097"/>
                    <a:pt x="1633" y="1553"/>
                  </a:cubicBezTo>
                  <a:cubicBezTo>
                    <a:pt x="1742" y="1278"/>
                    <a:pt x="1870" y="1013"/>
                    <a:pt x="2014" y="758"/>
                  </a:cubicBezTo>
                  <a:cubicBezTo>
                    <a:pt x="2106" y="591"/>
                    <a:pt x="2205" y="432"/>
                    <a:pt x="2314" y="275"/>
                  </a:cubicBezTo>
                  <a:cubicBezTo>
                    <a:pt x="2112" y="192"/>
                    <a:pt x="1918" y="103"/>
                    <a:pt x="1729" y="7"/>
                  </a:cubicBezTo>
                  <a:cubicBezTo>
                    <a:pt x="1720" y="4"/>
                    <a:pt x="1707" y="0"/>
                    <a:pt x="1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9"/>
            <p:cNvSpPr/>
            <p:nvPr/>
          </p:nvSpPr>
          <p:spPr>
            <a:xfrm>
              <a:off x="4780994" y="4552485"/>
              <a:ext cx="132422" cy="137566"/>
            </a:xfrm>
            <a:custGeom>
              <a:avLst/>
              <a:gdLst/>
              <a:ahLst/>
              <a:cxnLst/>
              <a:rect l="l" t="t" r="r" b="b"/>
              <a:pathLst>
                <a:path w="1493" h="1551" extrusionOk="0">
                  <a:moveTo>
                    <a:pt x="1125" y="1"/>
                  </a:moveTo>
                  <a:cubicBezTo>
                    <a:pt x="895" y="23"/>
                    <a:pt x="665" y="42"/>
                    <a:pt x="438" y="55"/>
                  </a:cubicBezTo>
                  <a:cubicBezTo>
                    <a:pt x="291" y="64"/>
                    <a:pt x="148" y="70"/>
                    <a:pt x="0" y="77"/>
                  </a:cubicBezTo>
                  <a:cubicBezTo>
                    <a:pt x="20" y="179"/>
                    <a:pt x="42" y="281"/>
                    <a:pt x="65" y="384"/>
                  </a:cubicBezTo>
                  <a:cubicBezTo>
                    <a:pt x="99" y="527"/>
                    <a:pt x="142" y="681"/>
                    <a:pt x="192" y="834"/>
                  </a:cubicBezTo>
                  <a:cubicBezTo>
                    <a:pt x="266" y="1067"/>
                    <a:pt x="359" y="1272"/>
                    <a:pt x="474" y="1464"/>
                  </a:cubicBezTo>
                  <a:cubicBezTo>
                    <a:pt x="477" y="1515"/>
                    <a:pt x="515" y="1550"/>
                    <a:pt x="566" y="1550"/>
                  </a:cubicBezTo>
                  <a:lnTo>
                    <a:pt x="934" y="1527"/>
                  </a:lnTo>
                  <a:lnTo>
                    <a:pt x="953" y="1524"/>
                  </a:lnTo>
                  <a:lnTo>
                    <a:pt x="1093" y="1518"/>
                  </a:lnTo>
                  <a:cubicBezTo>
                    <a:pt x="1227" y="1508"/>
                    <a:pt x="1359" y="1502"/>
                    <a:pt x="1493" y="1493"/>
                  </a:cubicBezTo>
                  <a:lnTo>
                    <a:pt x="1493" y="1489"/>
                  </a:lnTo>
                  <a:lnTo>
                    <a:pt x="1487" y="1489"/>
                  </a:lnTo>
                  <a:lnTo>
                    <a:pt x="1477" y="1451"/>
                  </a:lnTo>
                  <a:lnTo>
                    <a:pt x="1461" y="1406"/>
                  </a:lnTo>
                  <a:cubicBezTo>
                    <a:pt x="1311" y="968"/>
                    <a:pt x="1202" y="518"/>
                    <a:pt x="1135" y="64"/>
                  </a:cubicBezTo>
                  <a:cubicBezTo>
                    <a:pt x="1132" y="45"/>
                    <a:pt x="1128" y="23"/>
                    <a:pt x="1125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9"/>
            <p:cNvSpPr/>
            <p:nvPr/>
          </p:nvSpPr>
          <p:spPr>
            <a:xfrm>
              <a:off x="4880778" y="4538293"/>
              <a:ext cx="592660" cy="793643"/>
            </a:xfrm>
            <a:custGeom>
              <a:avLst/>
              <a:gdLst/>
              <a:ahLst/>
              <a:cxnLst/>
              <a:rect l="l" t="t" r="r" b="b"/>
              <a:pathLst>
                <a:path w="6682" h="8948" extrusionOk="0">
                  <a:moveTo>
                    <a:pt x="2410" y="0"/>
                  </a:moveTo>
                  <a:cubicBezTo>
                    <a:pt x="2218" y="0"/>
                    <a:pt x="2007" y="7"/>
                    <a:pt x="1767" y="20"/>
                  </a:cubicBezTo>
                  <a:cubicBezTo>
                    <a:pt x="1279" y="43"/>
                    <a:pt x="786" y="87"/>
                    <a:pt x="310" y="131"/>
                  </a:cubicBezTo>
                  <a:lnTo>
                    <a:pt x="288" y="131"/>
                  </a:lnTo>
                  <a:lnTo>
                    <a:pt x="93" y="151"/>
                  </a:lnTo>
                  <a:lnTo>
                    <a:pt x="45" y="154"/>
                  </a:lnTo>
                  <a:lnTo>
                    <a:pt x="0" y="158"/>
                  </a:lnTo>
                  <a:cubicBezTo>
                    <a:pt x="64" y="633"/>
                    <a:pt x="179" y="1106"/>
                    <a:pt x="336" y="1566"/>
                  </a:cubicBezTo>
                  <a:lnTo>
                    <a:pt x="352" y="1611"/>
                  </a:lnTo>
                  <a:lnTo>
                    <a:pt x="362" y="1649"/>
                  </a:lnTo>
                  <a:cubicBezTo>
                    <a:pt x="806" y="1627"/>
                    <a:pt x="1323" y="1602"/>
                    <a:pt x="1841" y="1602"/>
                  </a:cubicBezTo>
                  <a:cubicBezTo>
                    <a:pt x="1988" y="1602"/>
                    <a:pt x="2135" y="1605"/>
                    <a:pt x="2285" y="1608"/>
                  </a:cubicBezTo>
                  <a:lnTo>
                    <a:pt x="2276" y="1595"/>
                  </a:lnTo>
                  <a:lnTo>
                    <a:pt x="2276" y="1595"/>
                  </a:lnTo>
                  <a:cubicBezTo>
                    <a:pt x="3141" y="1637"/>
                    <a:pt x="3876" y="1752"/>
                    <a:pt x="4525" y="1950"/>
                  </a:cubicBezTo>
                  <a:cubicBezTo>
                    <a:pt x="4700" y="2004"/>
                    <a:pt x="4876" y="2068"/>
                    <a:pt x="5046" y="2135"/>
                  </a:cubicBezTo>
                  <a:cubicBezTo>
                    <a:pt x="4975" y="2582"/>
                    <a:pt x="4870" y="3020"/>
                    <a:pt x="4736" y="3439"/>
                  </a:cubicBezTo>
                  <a:cubicBezTo>
                    <a:pt x="4509" y="4119"/>
                    <a:pt x="4196" y="4774"/>
                    <a:pt x="3793" y="5388"/>
                  </a:cubicBezTo>
                  <a:lnTo>
                    <a:pt x="3786" y="5401"/>
                  </a:lnTo>
                  <a:cubicBezTo>
                    <a:pt x="3362" y="6039"/>
                    <a:pt x="2844" y="6631"/>
                    <a:pt x="2243" y="7158"/>
                  </a:cubicBezTo>
                  <a:cubicBezTo>
                    <a:pt x="2115" y="7270"/>
                    <a:pt x="1981" y="7381"/>
                    <a:pt x="1841" y="7490"/>
                  </a:cubicBezTo>
                  <a:lnTo>
                    <a:pt x="1809" y="7516"/>
                  </a:lnTo>
                  <a:cubicBezTo>
                    <a:pt x="1665" y="7631"/>
                    <a:pt x="1493" y="7769"/>
                    <a:pt x="1310" y="7874"/>
                  </a:cubicBezTo>
                  <a:cubicBezTo>
                    <a:pt x="1301" y="7880"/>
                    <a:pt x="1291" y="7890"/>
                    <a:pt x="1285" y="7896"/>
                  </a:cubicBezTo>
                  <a:cubicBezTo>
                    <a:pt x="1247" y="7896"/>
                    <a:pt x="1211" y="7928"/>
                    <a:pt x="1202" y="7970"/>
                  </a:cubicBezTo>
                  <a:cubicBezTo>
                    <a:pt x="1198" y="7995"/>
                    <a:pt x="1202" y="8021"/>
                    <a:pt x="1217" y="8040"/>
                  </a:cubicBezTo>
                  <a:cubicBezTo>
                    <a:pt x="1230" y="8062"/>
                    <a:pt x="1253" y="8072"/>
                    <a:pt x="1275" y="8078"/>
                  </a:cubicBezTo>
                  <a:cubicBezTo>
                    <a:pt x="2493" y="8436"/>
                    <a:pt x="3745" y="8720"/>
                    <a:pt x="5097" y="8947"/>
                  </a:cubicBezTo>
                  <a:cubicBezTo>
                    <a:pt x="5349" y="8481"/>
                    <a:pt x="5579" y="8002"/>
                    <a:pt x="5780" y="7529"/>
                  </a:cubicBezTo>
                  <a:cubicBezTo>
                    <a:pt x="5988" y="7033"/>
                    <a:pt x="6154" y="6570"/>
                    <a:pt x="6289" y="6113"/>
                  </a:cubicBezTo>
                  <a:cubicBezTo>
                    <a:pt x="6432" y="5618"/>
                    <a:pt x="6535" y="5161"/>
                    <a:pt x="6595" y="4707"/>
                  </a:cubicBezTo>
                  <a:cubicBezTo>
                    <a:pt x="6672" y="4119"/>
                    <a:pt x="6681" y="3592"/>
                    <a:pt x="6615" y="3097"/>
                  </a:cubicBezTo>
                  <a:cubicBezTo>
                    <a:pt x="6589" y="2905"/>
                    <a:pt x="6554" y="2723"/>
                    <a:pt x="6509" y="2557"/>
                  </a:cubicBezTo>
                  <a:cubicBezTo>
                    <a:pt x="6461" y="2381"/>
                    <a:pt x="6407" y="2215"/>
                    <a:pt x="6340" y="2059"/>
                  </a:cubicBezTo>
                  <a:cubicBezTo>
                    <a:pt x="6283" y="1918"/>
                    <a:pt x="6218" y="1790"/>
                    <a:pt x="6144" y="1665"/>
                  </a:cubicBezTo>
                  <a:cubicBezTo>
                    <a:pt x="6075" y="1547"/>
                    <a:pt x="5995" y="1429"/>
                    <a:pt x="5905" y="1311"/>
                  </a:cubicBezTo>
                  <a:cubicBezTo>
                    <a:pt x="5822" y="1205"/>
                    <a:pt x="5742" y="1112"/>
                    <a:pt x="5659" y="1029"/>
                  </a:cubicBezTo>
                  <a:cubicBezTo>
                    <a:pt x="5573" y="944"/>
                    <a:pt x="5477" y="857"/>
                    <a:pt x="5375" y="777"/>
                  </a:cubicBezTo>
                  <a:cubicBezTo>
                    <a:pt x="5263" y="694"/>
                    <a:pt x="5148" y="618"/>
                    <a:pt x="5033" y="550"/>
                  </a:cubicBezTo>
                  <a:cubicBezTo>
                    <a:pt x="4914" y="483"/>
                    <a:pt x="4793" y="422"/>
                    <a:pt x="4665" y="372"/>
                  </a:cubicBezTo>
                  <a:cubicBezTo>
                    <a:pt x="4490" y="295"/>
                    <a:pt x="4298" y="234"/>
                    <a:pt x="4097" y="183"/>
                  </a:cubicBezTo>
                  <a:cubicBezTo>
                    <a:pt x="3911" y="135"/>
                    <a:pt x="3710" y="96"/>
                    <a:pt x="3499" y="68"/>
                  </a:cubicBezTo>
                  <a:cubicBezTo>
                    <a:pt x="3164" y="23"/>
                    <a:pt x="2809" y="0"/>
                    <a:pt x="2410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9"/>
            <p:cNvSpPr/>
            <p:nvPr/>
          </p:nvSpPr>
          <p:spPr>
            <a:xfrm>
              <a:off x="5069259" y="4071571"/>
              <a:ext cx="473631" cy="1016888"/>
            </a:xfrm>
            <a:custGeom>
              <a:avLst/>
              <a:gdLst/>
              <a:ahLst/>
              <a:cxnLst/>
              <a:rect l="l" t="t" r="r" b="b"/>
              <a:pathLst>
                <a:path w="5340" h="11465" extrusionOk="0">
                  <a:moveTo>
                    <a:pt x="3291" y="0"/>
                  </a:moveTo>
                  <a:cubicBezTo>
                    <a:pt x="3167" y="0"/>
                    <a:pt x="3046" y="13"/>
                    <a:pt x="2927" y="35"/>
                  </a:cubicBezTo>
                  <a:cubicBezTo>
                    <a:pt x="2726" y="77"/>
                    <a:pt x="2451" y="176"/>
                    <a:pt x="2285" y="419"/>
                  </a:cubicBezTo>
                  <a:cubicBezTo>
                    <a:pt x="2279" y="428"/>
                    <a:pt x="2272" y="444"/>
                    <a:pt x="2272" y="457"/>
                  </a:cubicBezTo>
                  <a:cubicBezTo>
                    <a:pt x="2263" y="483"/>
                    <a:pt x="2263" y="508"/>
                    <a:pt x="2275" y="534"/>
                  </a:cubicBezTo>
                  <a:cubicBezTo>
                    <a:pt x="2375" y="710"/>
                    <a:pt x="2467" y="901"/>
                    <a:pt x="2550" y="1096"/>
                  </a:cubicBezTo>
                  <a:cubicBezTo>
                    <a:pt x="2780" y="1652"/>
                    <a:pt x="2943" y="2265"/>
                    <a:pt x="3033" y="2914"/>
                  </a:cubicBezTo>
                  <a:cubicBezTo>
                    <a:pt x="3135" y="3675"/>
                    <a:pt x="3135" y="4457"/>
                    <a:pt x="3033" y="5237"/>
                  </a:cubicBezTo>
                  <a:lnTo>
                    <a:pt x="3029" y="5250"/>
                  </a:lnTo>
                  <a:cubicBezTo>
                    <a:pt x="2931" y="5976"/>
                    <a:pt x="2751" y="6650"/>
                    <a:pt x="2496" y="7256"/>
                  </a:cubicBezTo>
                  <a:cubicBezTo>
                    <a:pt x="2272" y="7784"/>
                    <a:pt x="1975" y="8288"/>
                    <a:pt x="1620" y="8752"/>
                  </a:cubicBezTo>
                  <a:cubicBezTo>
                    <a:pt x="1285" y="9186"/>
                    <a:pt x="908" y="9567"/>
                    <a:pt x="499" y="9883"/>
                  </a:cubicBezTo>
                  <a:lnTo>
                    <a:pt x="518" y="9870"/>
                  </a:lnTo>
                  <a:lnTo>
                    <a:pt x="518" y="9870"/>
                  </a:lnTo>
                  <a:cubicBezTo>
                    <a:pt x="368" y="9982"/>
                    <a:pt x="217" y="10087"/>
                    <a:pt x="64" y="10180"/>
                  </a:cubicBezTo>
                  <a:cubicBezTo>
                    <a:pt x="45" y="10193"/>
                    <a:pt x="32" y="10212"/>
                    <a:pt x="26" y="10235"/>
                  </a:cubicBezTo>
                  <a:cubicBezTo>
                    <a:pt x="20" y="10241"/>
                    <a:pt x="16" y="10251"/>
                    <a:pt x="16" y="10257"/>
                  </a:cubicBezTo>
                  <a:cubicBezTo>
                    <a:pt x="3" y="10321"/>
                    <a:pt x="0" y="10378"/>
                    <a:pt x="3" y="10436"/>
                  </a:cubicBezTo>
                  <a:cubicBezTo>
                    <a:pt x="3" y="10487"/>
                    <a:pt x="10" y="10548"/>
                    <a:pt x="26" y="10618"/>
                  </a:cubicBezTo>
                  <a:cubicBezTo>
                    <a:pt x="48" y="10736"/>
                    <a:pt x="96" y="10857"/>
                    <a:pt x="166" y="10979"/>
                  </a:cubicBezTo>
                  <a:cubicBezTo>
                    <a:pt x="294" y="11206"/>
                    <a:pt x="492" y="11372"/>
                    <a:pt x="710" y="11436"/>
                  </a:cubicBezTo>
                  <a:cubicBezTo>
                    <a:pt x="713" y="11442"/>
                    <a:pt x="722" y="11449"/>
                    <a:pt x="729" y="11452"/>
                  </a:cubicBezTo>
                  <a:cubicBezTo>
                    <a:pt x="741" y="11462"/>
                    <a:pt x="757" y="11465"/>
                    <a:pt x="773" y="11465"/>
                  </a:cubicBezTo>
                  <a:cubicBezTo>
                    <a:pt x="780" y="11465"/>
                    <a:pt x="789" y="11465"/>
                    <a:pt x="796" y="11462"/>
                  </a:cubicBezTo>
                  <a:cubicBezTo>
                    <a:pt x="930" y="11436"/>
                    <a:pt x="1055" y="11382"/>
                    <a:pt x="1176" y="11327"/>
                  </a:cubicBezTo>
                  <a:lnTo>
                    <a:pt x="1259" y="11289"/>
                  </a:lnTo>
                  <a:cubicBezTo>
                    <a:pt x="1378" y="11235"/>
                    <a:pt x="1515" y="11174"/>
                    <a:pt x="1649" y="11107"/>
                  </a:cubicBezTo>
                  <a:cubicBezTo>
                    <a:pt x="1898" y="10979"/>
                    <a:pt x="2141" y="10832"/>
                    <a:pt x="2381" y="10669"/>
                  </a:cubicBezTo>
                  <a:cubicBezTo>
                    <a:pt x="2844" y="10347"/>
                    <a:pt x="3266" y="9963"/>
                    <a:pt x="3633" y="9525"/>
                  </a:cubicBezTo>
                  <a:cubicBezTo>
                    <a:pt x="4000" y="9094"/>
                    <a:pt x="4314" y="8614"/>
                    <a:pt x="4560" y="8104"/>
                  </a:cubicBezTo>
                  <a:cubicBezTo>
                    <a:pt x="4809" y="7592"/>
                    <a:pt x="4991" y="7039"/>
                    <a:pt x="5106" y="6467"/>
                  </a:cubicBezTo>
                  <a:cubicBezTo>
                    <a:pt x="5339" y="5295"/>
                    <a:pt x="5304" y="4029"/>
                    <a:pt x="5001" y="2812"/>
                  </a:cubicBezTo>
                  <a:cubicBezTo>
                    <a:pt x="4882" y="2326"/>
                    <a:pt x="4713" y="1847"/>
                    <a:pt x="4503" y="1387"/>
                  </a:cubicBezTo>
                  <a:cubicBezTo>
                    <a:pt x="4292" y="923"/>
                    <a:pt x="4036" y="489"/>
                    <a:pt x="3742" y="93"/>
                  </a:cubicBezTo>
                  <a:cubicBezTo>
                    <a:pt x="3732" y="80"/>
                    <a:pt x="3726" y="71"/>
                    <a:pt x="3717" y="64"/>
                  </a:cubicBezTo>
                  <a:cubicBezTo>
                    <a:pt x="3704" y="52"/>
                    <a:pt x="3684" y="42"/>
                    <a:pt x="3659" y="35"/>
                  </a:cubicBezTo>
                  <a:cubicBezTo>
                    <a:pt x="3553" y="13"/>
                    <a:pt x="3435" y="0"/>
                    <a:pt x="3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9"/>
            <p:cNvSpPr/>
            <p:nvPr/>
          </p:nvSpPr>
          <p:spPr>
            <a:xfrm>
              <a:off x="5041408" y="4945057"/>
              <a:ext cx="117787" cy="173133"/>
            </a:xfrm>
            <a:custGeom>
              <a:avLst/>
              <a:gdLst/>
              <a:ahLst/>
              <a:cxnLst/>
              <a:rect l="l" t="t" r="r" b="b"/>
              <a:pathLst>
                <a:path w="1328" h="1952" extrusionOk="0">
                  <a:moveTo>
                    <a:pt x="257" y="0"/>
                  </a:moveTo>
                  <a:cubicBezTo>
                    <a:pt x="209" y="0"/>
                    <a:pt x="158" y="19"/>
                    <a:pt x="123" y="51"/>
                  </a:cubicBezTo>
                  <a:cubicBezTo>
                    <a:pt x="81" y="89"/>
                    <a:pt x="62" y="134"/>
                    <a:pt x="55" y="188"/>
                  </a:cubicBezTo>
                  <a:cubicBezTo>
                    <a:pt x="1" y="537"/>
                    <a:pt x="84" y="897"/>
                    <a:pt x="254" y="1204"/>
                  </a:cubicBezTo>
                  <a:cubicBezTo>
                    <a:pt x="343" y="1364"/>
                    <a:pt x="455" y="1508"/>
                    <a:pt x="589" y="1633"/>
                  </a:cubicBezTo>
                  <a:cubicBezTo>
                    <a:pt x="726" y="1764"/>
                    <a:pt x="880" y="1863"/>
                    <a:pt x="1052" y="1940"/>
                  </a:cubicBezTo>
                  <a:cubicBezTo>
                    <a:pt x="1073" y="1948"/>
                    <a:pt x="1094" y="1952"/>
                    <a:pt x="1115" y="1952"/>
                  </a:cubicBezTo>
                  <a:cubicBezTo>
                    <a:pt x="1200" y="1952"/>
                    <a:pt x="1283" y="1891"/>
                    <a:pt x="1311" y="1812"/>
                  </a:cubicBezTo>
                  <a:cubicBezTo>
                    <a:pt x="1327" y="1760"/>
                    <a:pt x="1324" y="1706"/>
                    <a:pt x="1301" y="1658"/>
                  </a:cubicBezTo>
                  <a:cubicBezTo>
                    <a:pt x="1276" y="1607"/>
                    <a:pt x="1235" y="1578"/>
                    <a:pt x="1186" y="1556"/>
                  </a:cubicBezTo>
                  <a:cubicBezTo>
                    <a:pt x="1174" y="1549"/>
                    <a:pt x="1161" y="1546"/>
                    <a:pt x="1151" y="1540"/>
                  </a:cubicBezTo>
                  <a:cubicBezTo>
                    <a:pt x="1062" y="1492"/>
                    <a:pt x="978" y="1438"/>
                    <a:pt x="899" y="1374"/>
                  </a:cubicBezTo>
                  <a:cubicBezTo>
                    <a:pt x="813" y="1291"/>
                    <a:pt x="733" y="1201"/>
                    <a:pt x="666" y="1105"/>
                  </a:cubicBezTo>
                  <a:cubicBezTo>
                    <a:pt x="599" y="1003"/>
                    <a:pt x="548" y="894"/>
                    <a:pt x="506" y="782"/>
                  </a:cubicBezTo>
                  <a:cubicBezTo>
                    <a:pt x="471" y="674"/>
                    <a:pt x="452" y="565"/>
                    <a:pt x="442" y="453"/>
                  </a:cubicBezTo>
                  <a:cubicBezTo>
                    <a:pt x="442" y="374"/>
                    <a:pt x="446" y="297"/>
                    <a:pt x="458" y="217"/>
                  </a:cubicBezTo>
                  <a:cubicBezTo>
                    <a:pt x="474" y="108"/>
                    <a:pt x="375" y="9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9"/>
            <p:cNvSpPr/>
            <p:nvPr/>
          </p:nvSpPr>
          <p:spPr>
            <a:xfrm>
              <a:off x="5245855" y="4055695"/>
              <a:ext cx="184220" cy="78052"/>
            </a:xfrm>
            <a:custGeom>
              <a:avLst/>
              <a:gdLst/>
              <a:ahLst/>
              <a:cxnLst/>
              <a:rect l="l" t="t" r="r" b="b"/>
              <a:pathLst>
                <a:path w="2077" h="880" extrusionOk="0">
                  <a:moveTo>
                    <a:pt x="1422" y="0"/>
                  </a:moveTo>
                  <a:cubicBezTo>
                    <a:pt x="1255" y="0"/>
                    <a:pt x="1093" y="16"/>
                    <a:pt x="930" y="51"/>
                  </a:cubicBezTo>
                  <a:cubicBezTo>
                    <a:pt x="598" y="119"/>
                    <a:pt x="259" y="278"/>
                    <a:pt x="64" y="566"/>
                  </a:cubicBezTo>
                  <a:cubicBezTo>
                    <a:pt x="0" y="658"/>
                    <a:pt x="29" y="787"/>
                    <a:pt x="121" y="847"/>
                  </a:cubicBezTo>
                  <a:cubicBezTo>
                    <a:pt x="155" y="869"/>
                    <a:pt x="192" y="879"/>
                    <a:pt x="229" y="879"/>
                  </a:cubicBezTo>
                  <a:cubicBezTo>
                    <a:pt x="296" y="879"/>
                    <a:pt x="361" y="847"/>
                    <a:pt x="403" y="790"/>
                  </a:cubicBezTo>
                  <a:cubicBezTo>
                    <a:pt x="412" y="770"/>
                    <a:pt x="425" y="754"/>
                    <a:pt x="441" y="735"/>
                  </a:cubicBezTo>
                  <a:cubicBezTo>
                    <a:pt x="479" y="694"/>
                    <a:pt x="521" y="658"/>
                    <a:pt x="568" y="623"/>
                  </a:cubicBezTo>
                  <a:cubicBezTo>
                    <a:pt x="642" y="576"/>
                    <a:pt x="722" y="537"/>
                    <a:pt x="805" y="505"/>
                  </a:cubicBezTo>
                  <a:cubicBezTo>
                    <a:pt x="959" y="454"/>
                    <a:pt x="1115" y="422"/>
                    <a:pt x="1275" y="406"/>
                  </a:cubicBezTo>
                  <a:cubicBezTo>
                    <a:pt x="1318" y="404"/>
                    <a:pt x="1361" y="403"/>
                    <a:pt x="1404" y="403"/>
                  </a:cubicBezTo>
                  <a:cubicBezTo>
                    <a:pt x="1514" y="403"/>
                    <a:pt x="1625" y="410"/>
                    <a:pt x="1735" y="428"/>
                  </a:cubicBezTo>
                  <a:cubicBezTo>
                    <a:pt x="1751" y="431"/>
                    <a:pt x="1770" y="438"/>
                    <a:pt x="1786" y="441"/>
                  </a:cubicBezTo>
                  <a:cubicBezTo>
                    <a:pt x="1810" y="447"/>
                    <a:pt x="1833" y="450"/>
                    <a:pt x="1856" y="450"/>
                  </a:cubicBezTo>
                  <a:cubicBezTo>
                    <a:pt x="1885" y="450"/>
                    <a:pt x="1914" y="444"/>
                    <a:pt x="1943" y="428"/>
                  </a:cubicBezTo>
                  <a:cubicBezTo>
                    <a:pt x="1990" y="406"/>
                    <a:pt x="2025" y="365"/>
                    <a:pt x="2042" y="313"/>
                  </a:cubicBezTo>
                  <a:cubicBezTo>
                    <a:pt x="2077" y="214"/>
                    <a:pt x="2022" y="83"/>
                    <a:pt x="1913" y="58"/>
                  </a:cubicBezTo>
                  <a:cubicBezTo>
                    <a:pt x="1754" y="16"/>
                    <a:pt x="1588" y="0"/>
                    <a:pt x="1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9"/>
            <p:cNvSpPr/>
            <p:nvPr/>
          </p:nvSpPr>
          <p:spPr>
            <a:xfrm>
              <a:off x="6067102" y="3976045"/>
              <a:ext cx="516737" cy="983184"/>
            </a:xfrm>
            <a:custGeom>
              <a:avLst/>
              <a:gdLst/>
              <a:ahLst/>
              <a:cxnLst/>
              <a:rect l="l" t="t" r="r" b="b"/>
              <a:pathLst>
                <a:path w="5826" h="11085" extrusionOk="0">
                  <a:moveTo>
                    <a:pt x="691" y="0"/>
                  </a:moveTo>
                  <a:cubicBezTo>
                    <a:pt x="464" y="0"/>
                    <a:pt x="243" y="70"/>
                    <a:pt x="71" y="204"/>
                  </a:cubicBezTo>
                  <a:cubicBezTo>
                    <a:pt x="55" y="218"/>
                    <a:pt x="39" y="231"/>
                    <a:pt x="32" y="256"/>
                  </a:cubicBezTo>
                  <a:cubicBezTo>
                    <a:pt x="29" y="262"/>
                    <a:pt x="29" y="266"/>
                    <a:pt x="29" y="272"/>
                  </a:cubicBezTo>
                  <a:cubicBezTo>
                    <a:pt x="1" y="316"/>
                    <a:pt x="16" y="368"/>
                    <a:pt x="58" y="396"/>
                  </a:cubicBezTo>
                  <a:cubicBezTo>
                    <a:pt x="144" y="458"/>
                    <a:pt x="234" y="521"/>
                    <a:pt x="323" y="592"/>
                  </a:cubicBezTo>
                  <a:cubicBezTo>
                    <a:pt x="745" y="918"/>
                    <a:pt x="1141" y="1316"/>
                    <a:pt x="1499" y="1777"/>
                  </a:cubicBezTo>
                  <a:cubicBezTo>
                    <a:pt x="1956" y="2378"/>
                    <a:pt x="2365" y="3087"/>
                    <a:pt x="2707" y="3892"/>
                  </a:cubicBezTo>
                  <a:cubicBezTo>
                    <a:pt x="3122" y="4879"/>
                    <a:pt x="3433" y="5969"/>
                    <a:pt x="3630" y="7132"/>
                  </a:cubicBezTo>
                  <a:cubicBezTo>
                    <a:pt x="3656" y="7292"/>
                    <a:pt x="3682" y="7461"/>
                    <a:pt x="3707" y="7650"/>
                  </a:cubicBezTo>
                  <a:cubicBezTo>
                    <a:pt x="3854" y="8752"/>
                    <a:pt x="3886" y="9839"/>
                    <a:pt x="3803" y="10880"/>
                  </a:cubicBezTo>
                  <a:cubicBezTo>
                    <a:pt x="3800" y="10896"/>
                    <a:pt x="3806" y="10912"/>
                    <a:pt x="3816" y="10928"/>
                  </a:cubicBezTo>
                  <a:cubicBezTo>
                    <a:pt x="3812" y="10931"/>
                    <a:pt x="3812" y="10937"/>
                    <a:pt x="3809" y="10944"/>
                  </a:cubicBezTo>
                  <a:cubicBezTo>
                    <a:pt x="3803" y="10967"/>
                    <a:pt x="3806" y="10989"/>
                    <a:pt x="3819" y="11011"/>
                  </a:cubicBezTo>
                  <a:cubicBezTo>
                    <a:pt x="3831" y="11030"/>
                    <a:pt x="3848" y="11046"/>
                    <a:pt x="3870" y="11049"/>
                  </a:cubicBezTo>
                  <a:cubicBezTo>
                    <a:pt x="3950" y="11072"/>
                    <a:pt x="4033" y="11082"/>
                    <a:pt x="4116" y="11085"/>
                  </a:cubicBezTo>
                  <a:lnTo>
                    <a:pt x="4142" y="11085"/>
                  </a:lnTo>
                  <a:cubicBezTo>
                    <a:pt x="4212" y="11085"/>
                    <a:pt x="4288" y="11079"/>
                    <a:pt x="4375" y="11059"/>
                  </a:cubicBezTo>
                  <a:cubicBezTo>
                    <a:pt x="4519" y="11030"/>
                    <a:pt x="4669" y="10970"/>
                    <a:pt x="4832" y="10874"/>
                  </a:cubicBezTo>
                  <a:cubicBezTo>
                    <a:pt x="5001" y="10775"/>
                    <a:pt x="5151" y="10647"/>
                    <a:pt x="5279" y="10497"/>
                  </a:cubicBezTo>
                  <a:cubicBezTo>
                    <a:pt x="5512" y="10222"/>
                    <a:pt x="5669" y="9861"/>
                    <a:pt x="5749" y="9426"/>
                  </a:cubicBezTo>
                  <a:cubicBezTo>
                    <a:pt x="5816" y="9039"/>
                    <a:pt x="5825" y="8605"/>
                    <a:pt x="5775" y="8100"/>
                  </a:cubicBezTo>
                  <a:cubicBezTo>
                    <a:pt x="5733" y="7675"/>
                    <a:pt x="5650" y="7218"/>
                    <a:pt x="5522" y="6701"/>
                  </a:cubicBezTo>
                  <a:cubicBezTo>
                    <a:pt x="5426" y="6311"/>
                    <a:pt x="5301" y="5895"/>
                    <a:pt x="5148" y="5429"/>
                  </a:cubicBezTo>
                  <a:cubicBezTo>
                    <a:pt x="5091" y="5253"/>
                    <a:pt x="5030" y="5074"/>
                    <a:pt x="4966" y="4898"/>
                  </a:cubicBezTo>
                  <a:cubicBezTo>
                    <a:pt x="4893" y="4691"/>
                    <a:pt x="4813" y="4467"/>
                    <a:pt x="4723" y="4244"/>
                  </a:cubicBezTo>
                  <a:cubicBezTo>
                    <a:pt x="4196" y="2921"/>
                    <a:pt x="3493" y="1838"/>
                    <a:pt x="2637" y="1023"/>
                  </a:cubicBezTo>
                  <a:cubicBezTo>
                    <a:pt x="2225" y="633"/>
                    <a:pt x="1831" y="358"/>
                    <a:pt x="1432" y="179"/>
                  </a:cubicBezTo>
                  <a:cubicBezTo>
                    <a:pt x="1183" y="67"/>
                    <a:pt x="953" y="7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9"/>
            <p:cNvSpPr/>
            <p:nvPr/>
          </p:nvSpPr>
          <p:spPr>
            <a:xfrm>
              <a:off x="6039340" y="3954758"/>
              <a:ext cx="182002" cy="75746"/>
            </a:xfrm>
            <a:custGeom>
              <a:avLst/>
              <a:gdLst/>
              <a:ahLst/>
              <a:cxnLst/>
              <a:rect l="l" t="t" r="r" b="b"/>
              <a:pathLst>
                <a:path w="2052" h="854" extrusionOk="0">
                  <a:moveTo>
                    <a:pt x="1371" y="0"/>
                  </a:moveTo>
                  <a:cubicBezTo>
                    <a:pt x="1221" y="0"/>
                    <a:pt x="1071" y="20"/>
                    <a:pt x="921" y="52"/>
                  </a:cubicBezTo>
                  <a:cubicBezTo>
                    <a:pt x="761" y="90"/>
                    <a:pt x="602" y="145"/>
                    <a:pt x="454" y="218"/>
                  </a:cubicBezTo>
                  <a:cubicBezTo>
                    <a:pt x="298" y="298"/>
                    <a:pt x="164" y="400"/>
                    <a:pt x="46" y="528"/>
                  </a:cubicBezTo>
                  <a:cubicBezTo>
                    <a:pt x="10" y="566"/>
                    <a:pt x="0" y="630"/>
                    <a:pt x="7" y="678"/>
                  </a:cubicBezTo>
                  <a:cubicBezTo>
                    <a:pt x="13" y="732"/>
                    <a:pt x="42" y="780"/>
                    <a:pt x="84" y="813"/>
                  </a:cubicBezTo>
                  <a:cubicBezTo>
                    <a:pt x="117" y="838"/>
                    <a:pt x="160" y="853"/>
                    <a:pt x="203" y="853"/>
                  </a:cubicBezTo>
                  <a:cubicBezTo>
                    <a:pt x="213" y="853"/>
                    <a:pt x="223" y="853"/>
                    <a:pt x="233" y="851"/>
                  </a:cubicBezTo>
                  <a:cubicBezTo>
                    <a:pt x="291" y="844"/>
                    <a:pt x="329" y="816"/>
                    <a:pt x="368" y="774"/>
                  </a:cubicBezTo>
                  <a:cubicBezTo>
                    <a:pt x="371" y="770"/>
                    <a:pt x="371" y="767"/>
                    <a:pt x="375" y="764"/>
                  </a:cubicBezTo>
                  <a:cubicBezTo>
                    <a:pt x="435" y="707"/>
                    <a:pt x="499" y="659"/>
                    <a:pt x="569" y="614"/>
                  </a:cubicBezTo>
                  <a:cubicBezTo>
                    <a:pt x="684" y="550"/>
                    <a:pt x="802" y="502"/>
                    <a:pt x="927" y="467"/>
                  </a:cubicBezTo>
                  <a:cubicBezTo>
                    <a:pt x="1071" y="429"/>
                    <a:pt x="1218" y="410"/>
                    <a:pt x="1365" y="403"/>
                  </a:cubicBezTo>
                  <a:cubicBezTo>
                    <a:pt x="1480" y="406"/>
                    <a:pt x="1592" y="416"/>
                    <a:pt x="1704" y="441"/>
                  </a:cubicBezTo>
                  <a:cubicBezTo>
                    <a:pt x="1720" y="448"/>
                    <a:pt x="1733" y="451"/>
                    <a:pt x="1748" y="458"/>
                  </a:cubicBezTo>
                  <a:cubicBezTo>
                    <a:pt x="1776" y="466"/>
                    <a:pt x="1803" y="472"/>
                    <a:pt x="1829" y="472"/>
                  </a:cubicBezTo>
                  <a:cubicBezTo>
                    <a:pt x="1854" y="472"/>
                    <a:pt x="1879" y="467"/>
                    <a:pt x="1905" y="454"/>
                  </a:cubicBezTo>
                  <a:cubicBezTo>
                    <a:pt x="1953" y="435"/>
                    <a:pt x="1991" y="397"/>
                    <a:pt x="2010" y="346"/>
                  </a:cubicBezTo>
                  <a:cubicBezTo>
                    <a:pt x="2052" y="250"/>
                    <a:pt x="2007" y="115"/>
                    <a:pt x="1901" y="84"/>
                  </a:cubicBezTo>
                  <a:cubicBezTo>
                    <a:pt x="1729" y="27"/>
                    <a:pt x="1550" y="0"/>
                    <a:pt x="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9"/>
            <p:cNvSpPr/>
            <p:nvPr/>
          </p:nvSpPr>
          <p:spPr>
            <a:xfrm>
              <a:off x="6100275" y="4613065"/>
              <a:ext cx="12861" cy="81777"/>
            </a:xfrm>
            <a:custGeom>
              <a:avLst/>
              <a:gdLst/>
              <a:ahLst/>
              <a:cxnLst/>
              <a:rect l="l" t="t" r="r" b="b"/>
              <a:pathLst>
                <a:path w="145" h="922" extrusionOk="0">
                  <a:moveTo>
                    <a:pt x="145" y="1"/>
                  </a:moveTo>
                  <a:lnTo>
                    <a:pt x="0" y="921"/>
                  </a:lnTo>
                  <a:lnTo>
                    <a:pt x="3" y="921"/>
                  </a:lnTo>
                  <a:cubicBezTo>
                    <a:pt x="52" y="614"/>
                    <a:pt x="99" y="308"/>
                    <a:pt x="145" y="1"/>
                  </a:cubicBezTo>
                  <a:close/>
                </a:path>
              </a:pathLst>
            </a:custGeom>
            <a:solidFill>
              <a:srgbClr val="FFB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9"/>
            <p:cNvSpPr/>
            <p:nvPr/>
          </p:nvSpPr>
          <p:spPr>
            <a:xfrm>
              <a:off x="5678520" y="4149802"/>
              <a:ext cx="1323329" cy="1218669"/>
            </a:xfrm>
            <a:custGeom>
              <a:avLst/>
              <a:gdLst/>
              <a:ahLst/>
              <a:cxnLst/>
              <a:rect l="l" t="t" r="r" b="b"/>
              <a:pathLst>
                <a:path w="14920" h="13740" extrusionOk="0">
                  <a:moveTo>
                    <a:pt x="2637" y="0"/>
                  </a:moveTo>
                  <a:cubicBezTo>
                    <a:pt x="2605" y="3"/>
                    <a:pt x="2573" y="3"/>
                    <a:pt x="2541" y="6"/>
                  </a:cubicBezTo>
                  <a:cubicBezTo>
                    <a:pt x="2532" y="9"/>
                    <a:pt x="2522" y="9"/>
                    <a:pt x="2509" y="13"/>
                  </a:cubicBezTo>
                  <a:cubicBezTo>
                    <a:pt x="2496" y="16"/>
                    <a:pt x="2484" y="19"/>
                    <a:pt x="2471" y="22"/>
                  </a:cubicBezTo>
                  <a:cubicBezTo>
                    <a:pt x="2426" y="38"/>
                    <a:pt x="2375" y="61"/>
                    <a:pt x="2318" y="93"/>
                  </a:cubicBezTo>
                  <a:cubicBezTo>
                    <a:pt x="2231" y="140"/>
                    <a:pt x="2148" y="208"/>
                    <a:pt x="2071" y="294"/>
                  </a:cubicBezTo>
                  <a:cubicBezTo>
                    <a:pt x="2001" y="370"/>
                    <a:pt x="1940" y="460"/>
                    <a:pt x="1890" y="562"/>
                  </a:cubicBezTo>
                  <a:cubicBezTo>
                    <a:pt x="1864" y="617"/>
                    <a:pt x="1841" y="677"/>
                    <a:pt x="1822" y="738"/>
                  </a:cubicBezTo>
                  <a:cubicBezTo>
                    <a:pt x="1813" y="792"/>
                    <a:pt x="1803" y="850"/>
                    <a:pt x="1794" y="904"/>
                  </a:cubicBezTo>
                  <a:lnTo>
                    <a:pt x="1794" y="907"/>
                  </a:lnTo>
                  <a:lnTo>
                    <a:pt x="1365" y="3716"/>
                  </a:lnTo>
                  <a:lnTo>
                    <a:pt x="1154" y="5119"/>
                  </a:lnTo>
                  <a:cubicBezTo>
                    <a:pt x="934" y="6551"/>
                    <a:pt x="716" y="7982"/>
                    <a:pt x="499" y="9416"/>
                  </a:cubicBezTo>
                  <a:lnTo>
                    <a:pt x="330" y="10534"/>
                  </a:lnTo>
                  <a:cubicBezTo>
                    <a:pt x="222" y="11235"/>
                    <a:pt x="116" y="11931"/>
                    <a:pt x="11" y="12628"/>
                  </a:cubicBezTo>
                  <a:lnTo>
                    <a:pt x="7" y="12650"/>
                  </a:lnTo>
                  <a:cubicBezTo>
                    <a:pt x="1" y="12682"/>
                    <a:pt x="14" y="12708"/>
                    <a:pt x="36" y="12730"/>
                  </a:cubicBezTo>
                  <a:cubicBezTo>
                    <a:pt x="39" y="12739"/>
                    <a:pt x="39" y="12749"/>
                    <a:pt x="45" y="12755"/>
                  </a:cubicBezTo>
                  <a:cubicBezTo>
                    <a:pt x="55" y="12774"/>
                    <a:pt x="75" y="12797"/>
                    <a:pt x="94" y="12800"/>
                  </a:cubicBezTo>
                  <a:cubicBezTo>
                    <a:pt x="969" y="12998"/>
                    <a:pt x="1867" y="13078"/>
                    <a:pt x="2548" y="13129"/>
                  </a:cubicBezTo>
                  <a:cubicBezTo>
                    <a:pt x="2857" y="13149"/>
                    <a:pt x="3167" y="13168"/>
                    <a:pt x="3477" y="13187"/>
                  </a:cubicBezTo>
                  <a:lnTo>
                    <a:pt x="3788" y="13206"/>
                  </a:lnTo>
                  <a:cubicBezTo>
                    <a:pt x="4180" y="13228"/>
                    <a:pt x="4589" y="13257"/>
                    <a:pt x="5037" y="13292"/>
                  </a:cubicBezTo>
                  <a:cubicBezTo>
                    <a:pt x="5532" y="13333"/>
                    <a:pt x="6027" y="13376"/>
                    <a:pt x="6522" y="13420"/>
                  </a:cubicBezTo>
                  <a:cubicBezTo>
                    <a:pt x="7718" y="13522"/>
                    <a:pt x="8951" y="13631"/>
                    <a:pt x="10168" y="13692"/>
                  </a:cubicBezTo>
                  <a:cubicBezTo>
                    <a:pt x="10843" y="13724"/>
                    <a:pt x="11459" y="13740"/>
                    <a:pt x="12057" y="13740"/>
                  </a:cubicBezTo>
                  <a:cubicBezTo>
                    <a:pt x="12437" y="13740"/>
                    <a:pt x="12810" y="13733"/>
                    <a:pt x="13172" y="13721"/>
                  </a:cubicBezTo>
                  <a:cubicBezTo>
                    <a:pt x="13194" y="13717"/>
                    <a:pt x="13216" y="13714"/>
                    <a:pt x="13232" y="13698"/>
                  </a:cubicBezTo>
                  <a:cubicBezTo>
                    <a:pt x="13251" y="13682"/>
                    <a:pt x="13261" y="13663"/>
                    <a:pt x="13264" y="13637"/>
                  </a:cubicBezTo>
                  <a:cubicBezTo>
                    <a:pt x="13264" y="13621"/>
                    <a:pt x="13261" y="13606"/>
                    <a:pt x="13254" y="13590"/>
                  </a:cubicBezTo>
                  <a:cubicBezTo>
                    <a:pt x="13278" y="13445"/>
                    <a:pt x="13297" y="13302"/>
                    <a:pt x="13319" y="13158"/>
                  </a:cubicBezTo>
                  <a:lnTo>
                    <a:pt x="13350" y="12947"/>
                  </a:lnTo>
                  <a:lnTo>
                    <a:pt x="13366" y="12835"/>
                  </a:lnTo>
                  <a:cubicBezTo>
                    <a:pt x="13412" y="12554"/>
                    <a:pt x="13453" y="12270"/>
                    <a:pt x="13498" y="11985"/>
                  </a:cubicBezTo>
                  <a:cubicBezTo>
                    <a:pt x="13600" y="11314"/>
                    <a:pt x="13702" y="10640"/>
                    <a:pt x="13804" y="9969"/>
                  </a:cubicBezTo>
                  <a:lnTo>
                    <a:pt x="14121" y="7880"/>
                  </a:lnTo>
                  <a:lnTo>
                    <a:pt x="14440" y="5796"/>
                  </a:lnTo>
                  <a:lnTo>
                    <a:pt x="14667" y="4291"/>
                  </a:lnTo>
                  <a:lnTo>
                    <a:pt x="14888" y="2857"/>
                  </a:lnTo>
                  <a:cubicBezTo>
                    <a:pt x="14897" y="2767"/>
                    <a:pt x="14907" y="2674"/>
                    <a:pt x="14919" y="2585"/>
                  </a:cubicBezTo>
                  <a:lnTo>
                    <a:pt x="14919" y="2508"/>
                  </a:lnTo>
                  <a:cubicBezTo>
                    <a:pt x="14919" y="2425"/>
                    <a:pt x="14916" y="2339"/>
                    <a:pt x="14907" y="2256"/>
                  </a:cubicBezTo>
                  <a:cubicBezTo>
                    <a:pt x="14888" y="2084"/>
                    <a:pt x="14850" y="1920"/>
                    <a:pt x="14785" y="1770"/>
                  </a:cubicBezTo>
                  <a:cubicBezTo>
                    <a:pt x="14757" y="1696"/>
                    <a:pt x="14715" y="1620"/>
                    <a:pt x="14670" y="1547"/>
                  </a:cubicBezTo>
                  <a:cubicBezTo>
                    <a:pt x="14629" y="1485"/>
                    <a:pt x="14574" y="1422"/>
                    <a:pt x="14508" y="1358"/>
                  </a:cubicBezTo>
                  <a:cubicBezTo>
                    <a:pt x="14399" y="1255"/>
                    <a:pt x="14258" y="1183"/>
                    <a:pt x="14095" y="1144"/>
                  </a:cubicBezTo>
                  <a:cubicBezTo>
                    <a:pt x="14006" y="1125"/>
                    <a:pt x="13913" y="1109"/>
                    <a:pt x="13820" y="1093"/>
                  </a:cubicBezTo>
                  <a:cubicBezTo>
                    <a:pt x="12862" y="997"/>
                    <a:pt x="11900" y="901"/>
                    <a:pt x="10942" y="808"/>
                  </a:cubicBezTo>
                  <a:lnTo>
                    <a:pt x="8788" y="594"/>
                  </a:lnTo>
                  <a:lnTo>
                    <a:pt x="6637" y="383"/>
                  </a:lnTo>
                  <a:lnTo>
                    <a:pt x="5264" y="249"/>
                  </a:lnTo>
                  <a:cubicBezTo>
                    <a:pt x="4443" y="166"/>
                    <a:pt x="3621" y="86"/>
                    <a:pt x="2797" y="3"/>
                  </a:cubicBezTo>
                  <a:lnTo>
                    <a:pt x="2736" y="3"/>
                  </a:lnTo>
                  <a:cubicBezTo>
                    <a:pt x="2704" y="3"/>
                    <a:pt x="2672" y="0"/>
                    <a:pt x="2637" y="0"/>
                  </a:cubicBezTo>
                  <a:close/>
                </a:path>
              </a:pathLst>
            </a:custGeom>
            <a:solidFill>
              <a:srgbClr val="F34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9"/>
            <p:cNvSpPr/>
            <p:nvPr/>
          </p:nvSpPr>
          <p:spPr>
            <a:xfrm>
              <a:off x="5723312" y="4190868"/>
              <a:ext cx="1217073" cy="1177870"/>
            </a:xfrm>
            <a:custGeom>
              <a:avLst/>
              <a:gdLst/>
              <a:ahLst/>
              <a:cxnLst/>
              <a:rect l="l" t="t" r="r" b="b"/>
              <a:pathLst>
                <a:path w="13722" h="13280" extrusionOk="0">
                  <a:moveTo>
                    <a:pt x="2423" y="0"/>
                  </a:moveTo>
                  <a:cubicBezTo>
                    <a:pt x="2391" y="0"/>
                    <a:pt x="2365" y="3"/>
                    <a:pt x="2336" y="6"/>
                  </a:cubicBezTo>
                  <a:lnTo>
                    <a:pt x="2314" y="10"/>
                  </a:lnTo>
                  <a:lnTo>
                    <a:pt x="2273" y="22"/>
                  </a:lnTo>
                  <a:cubicBezTo>
                    <a:pt x="2228" y="39"/>
                    <a:pt x="2183" y="58"/>
                    <a:pt x="2129" y="90"/>
                  </a:cubicBezTo>
                  <a:cubicBezTo>
                    <a:pt x="2052" y="134"/>
                    <a:pt x="1972" y="202"/>
                    <a:pt x="1902" y="285"/>
                  </a:cubicBezTo>
                  <a:cubicBezTo>
                    <a:pt x="1838" y="358"/>
                    <a:pt x="1780" y="444"/>
                    <a:pt x="1736" y="543"/>
                  </a:cubicBezTo>
                  <a:cubicBezTo>
                    <a:pt x="1711" y="598"/>
                    <a:pt x="1691" y="655"/>
                    <a:pt x="1675" y="713"/>
                  </a:cubicBezTo>
                  <a:lnTo>
                    <a:pt x="1662" y="789"/>
                  </a:lnTo>
                  <a:lnTo>
                    <a:pt x="1646" y="876"/>
                  </a:lnTo>
                  <a:lnTo>
                    <a:pt x="1254" y="3595"/>
                  </a:lnTo>
                  <a:lnTo>
                    <a:pt x="1059" y="4946"/>
                  </a:lnTo>
                  <a:lnTo>
                    <a:pt x="1055" y="4966"/>
                  </a:lnTo>
                  <a:cubicBezTo>
                    <a:pt x="854" y="6346"/>
                    <a:pt x="656" y="7723"/>
                    <a:pt x="458" y="9097"/>
                  </a:cubicBezTo>
                  <a:lnTo>
                    <a:pt x="301" y="10180"/>
                  </a:lnTo>
                  <a:lnTo>
                    <a:pt x="211" y="10788"/>
                  </a:lnTo>
                  <a:lnTo>
                    <a:pt x="151" y="11206"/>
                  </a:lnTo>
                  <a:cubicBezTo>
                    <a:pt x="103" y="11538"/>
                    <a:pt x="55" y="11870"/>
                    <a:pt x="7" y="12203"/>
                  </a:cubicBezTo>
                  <a:lnTo>
                    <a:pt x="4" y="12222"/>
                  </a:lnTo>
                  <a:cubicBezTo>
                    <a:pt x="0" y="12254"/>
                    <a:pt x="10" y="12283"/>
                    <a:pt x="33" y="12302"/>
                  </a:cubicBezTo>
                  <a:cubicBezTo>
                    <a:pt x="33" y="12311"/>
                    <a:pt x="36" y="12321"/>
                    <a:pt x="39" y="12328"/>
                  </a:cubicBezTo>
                  <a:cubicBezTo>
                    <a:pt x="49" y="12347"/>
                    <a:pt x="65" y="12369"/>
                    <a:pt x="87" y="12372"/>
                  </a:cubicBezTo>
                  <a:cubicBezTo>
                    <a:pt x="892" y="12564"/>
                    <a:pt x="1717" y="12640"/>
                    <a:pt x="2343" y="12689"/>
                  </a:cubicBezTo>
                  <a:cubicBezTo>
                    <a:pt x="2627" y="12708"/>
                    <a:pt x="2911" y="12727"/>
                    <a:pt x="3196" y="12743"/>
                  </a:cubicBezTo>
                  <a:lnTo>
                    <a:pt x="3484" y="12762"/>
                  </a:lnTo>
                  <a:cubicBezTo>
                    <a:pt x="3861" y="12785"/>
                    <a:pt x="4234" y="12813"/>
                    <a:pt x="4631" y="12848"/>
                  </a:cubicBezTo>
                  <a:cubicBezTo>
                    <a:pt x="5036" y="12883"/>
                    <a:pt x="5442" y="12919"/>
                    <a:pt x="5848" y="12957"/>
                  </a:cubicBezTo>
                  <a:lnTo>
                    <a:pt x="5998" y="12970"/>
                  </a:lnTo>
                  <a:cubicBezTo>
                    <a:pt x="7101" y="13069"/>
                    <a:pt x="8235" y="13174"/>
                    <a:pt x="9347" y="13232"/>
                  </a:cubicBezTo>
                  <a:cubicBezTo>
                    <a:pt x="9970" y="13264"/>
                    <a:pt x="10539" y="13280"/>
                    <a:pt x="11085" y="13280"/>
                  </a:cubicBezTo>
                  <a:cubicBezTo>
                    <a:pt x="11427" y="13280"/>
                    <a:pt x="11772" y="13273"/>
                    <a:pt x="12111" y="13261"/>
                  </a:cubicBezTo>
                  <a:cubicBezTo>
                    <a:pt x="12133" y="13258"/>
                    <a:pt x="12152" y="13254"/>
                    <a:pt x="12168" y="13239"/>
                  </a:cubicBezTo>
                  <a:cubicBezTo>
                    <a:pt x="12187" y="13222"/>
                    <a:pt x="12197" y="13203"/>
                    <a:pt x="12197" y="13181"/>
                  </a:cubicBezTo>
                  <a:cubicBezTo>
                    <a:pt x="12200" y="13162"/>
                    <a:pt x="12197" y="13146"/>
                    <a:pt x="12187" y="13130"/>
                  </a:cubicBezTo>
                  <a:cubicBezTo>
                    <a:pt x="12210" y="12992"/>
                    <a:pt x="12229" y="12855"/>
                    <a:pt x="12248" y="12714"/>
                  </a:cubicBezTo>
                  <a:lnTo>
                    <a:pt x="12277" y="12513"/>
                  </a:lnTo>
                  <a:lnTo>
                    <a:pt x="12293" y="12404"/>
                  </a:lnTo>
                  <a:cubicBezTo>
                    <a:pt x="12335" y="12130"/>
                    <a:pt x="12373" y="11854"/>
                    <a:pt x="12414" y="11583"/>
                  </a:cubicBezTo>
                  <a:cubicBezTo>
                    <a:pt x="12507" y="10931"/>
                    <a:pt x="12600" y="10282"/>
                    <a:pt x="12696" y="9634"/>
                  </a:cubicBezTo>
                  <a:lnTo>
                    <a:pt x="12986" y="7614"/>
                  </a:lnTo>
                  <a:lnTo>
                    <a:pt x="13277" y="5601"/>
                  </a:lnTo>
                  <a:lnTo>
                    <a:pt x="13488" y="4147"/>
                  </a:lnTo>
                  <a:lnTo>
                    <a:pt x="13689" y="2764"/>
                  </a:lnTo>
                  <a:cubicBezTo>
                    <a:pt x="13699" y="2675"/>
                    <a:pt x="13708" y="2588"/>
                    <a:pt x="13718" y="2499"/>
                  </a:cubicBezTo>
                  <a:cubicBezTo>
                    <a:pt x="13721" y="2473"/>
                    <a:pt x="13721" y="2451"/>
                    <a:pt x="13721" y="2426"/>
                  </a:cubicBezTo>
                  <a:cubicBezTo>
                    <a:pt x="13721" y="2349"/>
                    <a:pt x="13718" y="2266"/>
                    <a:pt x="13708" y="2183"/>
                  </a:cubicBezTo>
                  <a:cubicBezTo>
                    <a:pt x="13693" y="2013"/>
                    <a:pt x="13654" y="1854"/>
                    <a:pt x="13597" y="1710"/>
                  </a:cubicBezTo>
                  <a:cubicBezTo>
                    <a:pt x="13571" y="1640"/>
                    <a:pt x="13532" y="1566"/>
                    <a:pt x="13488" y="1496"/>
                  </a:cubicBezTo>
                  <a:cubicBezTo>
                    <a:pt x="13453" y="1435"/>
                    <a:pt x="13405" y="1374"/>
                    <a:pt x="13341" y="1314"/>
                  </a:cubicBezTo>
                  <a:cubicBezTo>
                    <a:pt x="13242" y="1214"/>
                    <a:pt x="13111" y="1141"/>
                    <a:pt x="12960" y="1106"/>
                  </a:cubicBezTo>
                  <a:cubicBezTo>
                    <a:pt x="12878" y="1087"/>
                    <a:pt x="12792" y="1071"/>
                    <a:pt x="12708" y="1055"/>
                  </a:cubicBezTo>
                  <a:lnTo>
                    <a:pt x="11884" y="969"/>
                  </a:lnTo>
                  <a:cubicBezTo>
                    <a:pt x="11277" y="907"/>
                    <a:pt x="10667" y="844"/>
                    <a:pt x="10059" y="780"/>
                  </a:cubicBezTo>
                  <a:lnTo>
                    <a:pt x="8082" y="575"/>
                  </a:lnTo>
                  <a:lnTo>
                    <a:pt x="6104" y="371"/>
                  </a:lnTo>
                  <a:lnTo>
                    <a:pt x="4842" y="240"/>
                  </a:lnTo>
                  <a:lnTo>
                    <a:pt x="3681" y="118"/>
                  </a:lnTo>
                  <a:lnTo>
                    <a:pt x="2573" y="3"/>
                  </a:lnTo>
                  <a:lnTo>
                    <a:pt x="2544" y="3"/>
                  </a:lnTo>
                  <a:lnTo>
                    <a:pt x="25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9"/>
            <p:cNvSpPr/>
            <p:nvPr/>
          </p:nvSpPr>
          <p:spPr>
            <a:xfrm>
              <a:off x="5952062" y="4214905"/>
              <a:ext cx="918614" cy="100580"/>
            </a:xfrm>
            <a:custGeom>
              <a:avLst/>
              <a:gdLst/>
              <a:ahLst/>
              <a:cxnLst/>
              <a:rect l="l" t="t" r="r" b="b"/>
              <a:pathLst>
                <a:path w="10357" h="1134" extrusionOk="0">
                  <a:moveTo>
                    <a:pt x="55" y="1"/>
                  </a:moveTo>
                  <a:cubicBezTo>
                    <a:pt x="23" y="1"/>
                    <a:pt x="0" y="30"/>
                    <a:pt x="0" y="61"/>
                  </a:cubicBezTo>
                  <a:cubicBezTo>
                    <a:pt x="0" y="93"/>
                    <a:pt x="29" y="116"/>
                    <a:pt x="61" y="116"/>
                  </a:cubicBezTo>
                  <a:cubicBezTo>
                    <a:pt x="822" y="148"/>
                    <a:pt x="1582" y="225"/>
                    <a:pt x="2342" y="298"/>
                  </a:cubicBezTo>
                  <a:cubicBezTo>
                    <a:pt x="3100" y="372"/>
                    <a:pt x="3860" y="439"/>
                    <a:pt x="4618" y="506"/>
                  </a:cubicBezTo>
                  <a:cubicBezTo>
                    <a:pt x="5375" y="576"/>
                    <a:pt x="6135" y="646"/>
                    <a:pt x="6892" y="723"/>
                  </a:cubicBezTo>
                  <a:cubicBezTo>
                    <a:pt x="7084" y="742"/>
                    <a:pt x="7273" y="764"/>
                    <a:pt x="7461" y="784"/>
                  </a:cubicBezTo>
                  <a:cubicBezTo>
                    <a:pt x="7483" y="787"/>
                    <a:pt x="7506" y="787"/>
                    <a:pt x="7529" y="790"/>
                  </a:cubicBezTo>
                  <a:cubicBezTo>
                    <a:pt x="7535" y="790"/>
                    <a:pt x="7541" y="794"/>
                    <a:pt x="7544" y="794"/>
                  </a:cubicBezTo>
                  <a:lnTo>
                    <a:pt x="7560" y="794"/>
                  </a:lnTo>
                  <a:cubicBezTo>
                    <a:pt x="7582" y="797"/>
                    <a:pt x="7605" y="800"/>
                    <a:pt x="7628" y="800"/>
                  </a:cubicBezTo>
                  <a:cubicBezTo>
                    <a:pt x="7672" y="806"/>
                    <a:pt x="7720" y="813"/>
                    <a:pt x="7765" y="816"/>
                  </a:cubicBezTo>
                  <a:cubicBezTo>
                    <a:pt x="7864" y="828"/>
                    <a:pt x="7960" y="838"/>
                    <a:pt x="8059" y="851"/>
                  </a:cubicBezTo>
                  <a:cubicBezTo>
                    <a:pt x="8247" y="870"/>
                    <a:pt x="8439" y="893"/>
                    <a:pt x="8628" y="915"/>
                  </a:cubicBezTo>
                  <a:cubicBezTo>
                    <a:pt x="9177" y="982"/>
                    <a:pt x="9730" y="1052"/>
                    <a:pt x="10279" y="1132"/>
                  </a:cubicBezTo>
                  <a:cubicBezTo>
                    <a:pt x="10285" y="1133"/>
                    <a:pt x="10291" y="1134"/>
                    <a:pt x="10296" y="1134"/>
                  </a:cubicBezTo>
                  <a:cubicBezTo>
                    <a:pt x="10305" y="1134"/>
                    <a:pt x="10314" y="1132"/>
                    <a:pt x="10324" y="1126"/>
                  </a:cubicBezTo>
                  <a:cubicBezTo>
                    <a:pt x="10337" y="1120"/>
                    <a:pt x="10347" y="1107"/>
                    <a:pt x="10350" y="1090"/>
                  </a:cubicBezTo>
                  <a:cubicBezTo>
                    <a:pt x="10356" y="1062"/>
                    <a:pt x="10340" y="1027"/>
                    <a:pt x="10309" y="1020"/>
                  </a:cubicBezTo>
                  <a:cubicBezTo>
                    <a:pt x="9394" y="889"/>
                    <a:pt x="8480" y="778"/>
                    <a:pt x="7563" y="679"/>
                  </a:cubicBezTo>
                  <a:lnTo>
                    <a:pt x="7551" y="679"/>
                  </a:lnTo>
                  <a:cubicBezTo>
                    <a:pt x="6960" y="614"/>
                    <a:pt x="6368" y="554"/>
                    <a:pt x="5774" y="499"/>
                  </a:cubicBezTo>
                  <a:cubicBezTo>
                    <a:pt x="5017" y="426"/>
                    <a:pt x="4256" y="359"/>
                    <a:pt x="3499" y="291"/>
                  </a:cubicBezTo>
                  <a:cubicBezTo>
                    <a:pt x="3119" y="257"/>
                    <a:pt x="2742" y="222"/>
                    <a:pt x="2362" y="183"/>
                  </a:cubicBezTo>
                  <a:cubicBezTo>
                    <a:pt x="1981" y="148"/>
                    <a:pt x="1601" y="110"/>
                    <a:pt x="1221" y="77"/>
                  </a:cubicBezTo>
                  <a:cubicBezTo>
                    <a:pt x="834" y="46"/>
                    <a:pt x="444" y="17"/>
                    <a:pt x="58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9"/>
            <p:cNvSpPr/>
            <p:nvPr/>
          </p:nvSpPr>
          <p:spPr>
            <a:xfrm>
              <a:off x="5971576" y="4242135"/>
              <a:ext cx="218367" cy="28028"/>
            </a:xfrm>
            <a:custGeom>
              <a:avLst/>
              <a:gdLst/>
              <a:ahLst/>
              <a:cxnLst/>
              <a:rect l="l" t="t" r="r" b="b"/>
              <a:pathLst>
                <a:path w="2462" h="316" extrusionOk="0">
                  <a:moveTo>
                    <a:pt x="1652" y="204"/>
                  </a:moveTo>
                  <a:cubicBezTo>
                    <a:pt x="1656" y="205"/>
                    <a:pt x="1661" y="205"/>
                    <a:pt x="1665" y="205"/>
                  </a:cubicBezTo>
                  <a:cubicBezTo>
                    <a:pt x="1661" y="205"/>
                    <a:pt x="1657" y="204"/>
                    <a:pt x="1652" y="204"/>
                  </a:cubicBezTo>
                  <a:close/>
                  <a:moveTo>
                    <a:pt x="58" y="0"/>
                  </a:moveTo>
                  <a:cubicBezTo>
                    <a:pt x="27" y="0"/>
                    <a:pt x="1" y="30"/>
                    <a:pt x="4" y="61"/>
                  </a:cubicBezTo>
                  <a:cubicBezTo>
                    <a:pt x="4" y="93"/>
                    <a:pt x="30" y="115"/>
                    <a:pt x="62" y="115"/>
                  </a:cubicBezTo>
                  <a:cubicBezTo>
                    <a:pt x="594" y="131"/>
                    <a:pt x="1123" y="147"/>
                    <a:pt x="1652" y="204"/>
                  </a:cubicBezTo>
                  <a:lnTo>
                    <a:pt x="1652" y="204"/>
                  </a:lnTo>
                  <a:cubicBezTo>
                    <a:pt x="1651" y="203"/>
                    <a:pt x="1650" y="203"/>
                    <a:pt x="1649" y="202"/>
                  </a:cubicBezTo>
                  <a:lnTo>
                    <a:pt x="1649" y="202"/>
                  </a:lnTo>
                  <a:cubicBezTo>
                    <a:pt x="1895" y="231"/>
                    <a:pt x="2142" y="266"/>
                    <a:pt x="2385" y="314"/>
                  </a:cubicBezTo>
                  <a:cubicBezTo>
                    <a:pt x="2389" y="315"/>
                    <a:pt x="2393" y="315"/>
                    <a:pt x="2396" y="315"/>
                  </a:cubicBezTo>
                  <a:cubicBezTo>
                    <a:pt x="2424" y="315"/>
                    <a:pt x="2449" y="297"/>
                    <a:pt x="2454" y="269"/>
                  </a:cubicBezTo>
                  <a:cubicBezTo>
                    <a:pt x="2461" y="240"/>
                    <a:pt x="2442" y="208"/>
                    <a:pt x="2413" y="202"/>
                  </a:cubicBezTo>
                  <a:cubicBezTo>
                    <a:pt x="1637" y="49"/>
                    <a:pt x="848" y="23"/>
                    <a:pt x="58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9"/>
            <p:cNvSpPr/>
            <p:nvPr/>
          </p:nvSpPr>
          <p:spPr>
            <a:xfrm>
              <a:off x="5758791" y="4302804"/>
              <a:ext cx="153088" cy="886595"/>
            </a:xfrm>
            <a:custGeom>
              <a:avLst/>
              <a:gdLst/>
              <a:ahLst/>
              <a:cxnLst/>
              <a:rect l="l" t="t" r="r" b="b"/>
              <a:pathLst>
                <a:path w="1726" h="9996" extrusionOk="0">
                  <a:moveTo>
                    <a:pt x="1662" y="0"/>
                  </a:moveTo>
                  <a:cubicBezTo>
                    <a:pt x="1640" y="0"/>
                    <a:pt x="1613" y="14"/>
                    <a:pt x="1607" y="39"/>
                  </a:cubicBezTo>
                  <a:cubicBezTo>
                    <a:pt x="1390" y="688"/>
                    <a:pt x="1246" y="1356"/>
                    <a:pt x="1131" y="2030"/>
                  </a:cubicBezTo>
                  <a:cubicBezTo>
                    <a:pt x="1010" y="2720"/>
                    <a:pt x="920" y="3413"/>
                    <a:pt x="824" y="4103"/>
                  </a:cubicBezTo>
                  <a:cubicBezTo>
                    <a:pt x="777" y="4445"/>
                    <a:pt x="725" y="4783"/>
                    <a:pt x="671" y="5122"/>
                  </a:cubicBezTo>
                  <a:cubicBezTo>
                    <a:pt x="640" y="5298"/>
                    <a:pt x="607" y="5474"/>
                    <a:pt x="578" y="5653"/>
                  </a:cubicBezTo>
                  <a:cubicBezTo>
                    <a:pt x="547" y="5838"/>
                    <a:pt x="518" y="6026"/>
                    <a:pt x="489" y="6212"/>
                  </a:cubicBezTo>
                  <a:cubicBezTo>
                    <a:pt x="377" y="6960"/>
                    <a:pt x="285" y="7710"/>
                    <a:pt x="192" y="8461"/>
                  </a:cubicBezTo>
                  <a:cubicBezTo>
                    <a:pt x="163" y="8710"/>
                    <a:pt x="131" y="8957"/>
                    <a:pt x="99" y="9203"/>
                  </a:cubicBezTo>
                  <a:cubicBezTo>
                    <a:pt x="71" y="9446"/>
                    <a:pt x="48" y="9691"/>
                    <a:pt x="3" y="9931"/>
                  </a:cubicBezTo>
                  <a:cubicBezTo>
                    <a:pt x="0" y="9964"/>
                    <a:pt x="26" y="9992"/>
                    <a:pt x="54" y="9995"/>
                  </a:cubicBezTo>
                  <a:cubicBezTo>
                    <a:pt x="56" y="9995"/>
                    <a:pt x="58" y="9995"/>
                    <a:pt x="60" y="9995"/>
                  </a:cubicBezTo>
                  <a:cubicBezTo>
                    <a:pt x="92" y="9995"/>
                    <a:pt x="115" y="9971"/>
                    <a:pt x="118" y="9944"/>
                  </a:cubicBezTo>
                  <a:cubicBezTo>
                    <a:pt x="150" y="9762"/>
                    <a:pt x="173" y="9576"/>
                    <a:pt x="195" y="9395"/>
                  </a:cubicBezTo>
                  <a:cubicBezTo>
                    <a:pt x="214" y="9206"/>
                    <a:pt x="240" y="9020"/>
                    <a:pt x="262" y="8835"/>
                  </a:cubicBezTo>
                  <a:cubicBezTo>
                    <a:pt x="310" y="8458"/>
                    <a:pt x="355" y="8085"/>
                    <a:pt x="403" y="7710"/>
                  </a:cubicBezTo>
                  <a:cubicBezTo>
                    <a:pt x="495" y="6960"/>
                    <a:pt x="597" y="6209"/>
                    <a:pt x="729" y="5464"/>
                  </a:cubicBezTo>
                  <a:cubicBezTo>
                    <a:pt x="758" y="5295"/>
                    <a:pt x="786" y="5122"/>
                    <a:pt x="815" y="4953"/>
                  </a:cubicBezTo>
                  <a:cubicBezTo>
                    <a:pt x="840" y="4783"/>
                    <a:pt x="866" y="4615"/>
                    <a:pt x="892" y="4445"/>
                  </a:cubicBezTo>
                  <a:cubicBezTo>
                    <a:pt x="942" y="4100"/>
                    <a:pt x="991" y="3755"/>
                    <a:pt x="1035" y="3413"/>
                  </a:cubicBezTo>
                  <a:cubicBezTo>
                    <a:pt x="1134" y="2720"/>
                    <a:pt x="1234" y="2030"/>
                    <a:pt x="1377" y="1346"/>
                  </a:cubicBezTo>
                  <a:cubicBezTo>
                    <a:pt x="1399" y="1241"/>
                    <a:pt x="1424" y="1140"/>
                    <a:pt x="1448" y="1036"/>
                  </a:cubicBezTo>
                  <a:lnTo>
                    <a:pt x="1448" y="1036"/>
                  </a:lnTo>
                  <a:cubicBezTo>
                    <a:pt x="1448" y="1037"/>
                    <a:pt x="1448" y="1038"/>
                    <a:pt x="1448" y="1039"/>
                  </a:cubicBezTo>
                  <a:cubicBezTo>
                    <a:pt x="1525" y="713"/>
                    <a:pt x="1610" y="393"/>
                    <a:pt x="1716" y="77"/>
                  </a:cubicBezTo>
                  <a:cubicBezTo>
                    <a:pt x="1725" y="48"/>
                    <a:pt x="1713" y="17"/>
                    <a:pt x="1681" y="4"/>
                  </a:cubicBezTo>
                  <a:cubicBezTo>
                    <a:pt x="1675" y="0"/>
                    <a:pt x="1668" y="0"/>
                    <a:pt x="1662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9"/>
            <p:cNvSpPr/>
            <p:nvPr/>
          </p:nvSpPr>
          <p:spPr>
            <a:xfrm>
              <a:off x="5780877" y="4922350"/>
              <a:ext cx="60224" cy="318060"/>
            </a:xfrm>
            <a:custGeom>
              <a:avLst/>
              <a:gdLst/>
              <a:ahLst/>
              <a:cxnLst/>
              <a:rect l="l" t="t" r="r" b="b"/>
              <a:pathLst>
                <a:path w="679" h="3586" extrusionOk="0">
                  <a:moveTo>
                    <a:pt x="614" y="0"/>
                  </a:moveTo>
                  <a:cubicBezTo>
                    <a:pt x="601" y="0"/>
                    <a:pt x="588" y="3"/>
                    <a:pt x="578" y="13"/>
                  </a:cubicBezTo>
                  <a:cubicBezTo>
                    <a:pt x="566" y="22"/>
                    <a:pt x="563" y="35"/>
                    <a:pt x="559" y="51"/>
                  </a:cubicBezTo>
                  <a:cubicBezTo>
                    <a:pt x="320" y="1199"/>
                    <a:pt x="167" y="2361"/>
                    <a:pt x="7" y="3521"/>
                  </a:cubicBezTo>
                  <a:cubicBezTo>
                    <a:pt x="0" y="3550"/>
                    <a:pt x="26" y="3582"/>
                    <a:pt x="58" y="3585"/>
                  </a:cubicBezTo>
                  <a:cubicBezTo>
                    <a:pt x="60" y="3585"/>
                    <a:pt x="61" y="3585"/>
                    <a:pt x="63" y="3585"/>
                  </a:cubicBezTo>
                  <a:cubicBezTo>
                    <a:pt x="93" y="3585"/>
                    <a:pt x="116" y="3561"/>
                    <a:pt x="122" y="3531"/>
                  </a:cubicBezTo>
                  <a:cubicBezTo>
                    <a:pt x="282" y="2371"/>
                    <a:pt x="435" y="1211"/>
                    <a:pt x="674" y="64"/>
                  </a:cubicBezTo>
                  <a:cubicBezTo>
                    <a:pt x="678" y="51"/>
                    <a:pt x="668" y="32"/>
                    <a:pt x="662" y="22"/>
                  </a:cubicBezTo>
                  <a:cubicBezTo>
                    <a:pt x="652" y="10"/>
                    <a:pt x="636" y="3"/>
                    <a:pt x="62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9"/>
            <p:cNvSpPr/>
            <p:nvPr/>
          </p:nvSpPr>
          <p:spPr>
            <a:xfrm>
              <a:off x="5846069" y="4564370"/>
              <a:ext cx="42574" cy="211005"/>
            </a:xfrm>
            <a:custGeom>
              <a:avLst/>
              <a:gdLst/>
              <a:ahLst/>
              <a:cxnLst/>
              <a:rect l="l" t="t" r="r" b="b"/>
              <a:pathLst>
                <a:path w="480" h="2379" extrusionOk="0">
                  <a:moveTo>
                    <a:pt x="416" y="1"/>
                  </a:moveTo>
                  <a:cubicBezTo>
                    <a:pt x="403" y="1"/>
                    <a:pt x="390" y="7"/>
                    <a:pt x="377" y="17"/>
                  </a:cubicBezTo>
                  <a:cubicBezTo>
                    <a:pt x="365" y="26"/>
                    <a:pt x="361" y="39"/>
                    <a:pt x="358" y="55"/>
                  </a:cubicBezTo>
                  <a:cubicBezTo>
                    <a:pt x="215" y="803"/>
                    <a:pt x="150" y="1566"/>
                    <a:pt x="7" y="2314"/>
                  </a:cubicBezTo>
                  <a:cubicBezTo>
                    <a:pt x="1" y="2346"/>
                    <a:pt x="29" y="2375"/>
                    <a:pt x="58" y="2378"/>
                  </a:cubicBezTo>
                  <a:cubicBezTo>
                    <a:pt x="61" y="2379"/>
                    <a:pt x="63" y="2379"/>
                    <a:pt x="66" y="2379"/>
                  </a:cubicBezTo>
                  <a:cubicBezTo>
                    <a:pt x="78" y="2379"/>
                    <a:pt x="89" y="2373"/>
                    <a:pt x="100" y="2365"/>
                  </a:cubicBezTo>
                  <a:cubicBezTo>
                    <a:pt x="112" y="2356"/>
                    <a:pt x="119" y="2343"/>
                    <a:pt x="122" y="2327"/>
                  </a:cubicBezTo>
                  <a:cubicBezTo>
                    <a:pt x="265" y="1579"/>
                    <a:pt x="330" y="815"/>
                    <a:pt x="473" y="64"/>
                  </a:cubicBezTo>
                  <a:cubicBezTo>
                    <a:pt x="480" y="36"/>
                    <a:pt x="451" y="7"/>
                    <a:pt x="422" y="4"/>
                  </a:cubicBezTo>
                  <a:cubicBezTo>
                    <a:pt x="419" y="4"/>
                    <a:pt x="419" y="1"/>
                    <a:pt x="41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9"/>
            <p:cNvSpPr/>
            <p:nvPr/>
          </p:nvSpPr>
          <p:spPr>
            <a:xfrm>
              <a:off x="5800704" y="4272843"/>
              <a:ext cx="1180176" cy="1086957"/>
            </a:xfrm>
            <a:custGeom>
              <a:avLst/>
              <a:gdLst/>
              <a:ahLst/>
              <a:cxnLst/>
              <a:rect l="l" t="t" r="r" b="b"/>
              <a:pathLst>
                <a:path w="13306" h="12255" extrusionOk="0">
                  <a:moveTo>
                    <a:pt x="2349" y="1"/>
                  </a:moveTo>
                  <a:cubicBezTo>
                    <a:pt x="2324" y="1"/>
                    <a:pt x="2294" y="4"/>
                    <a:pt x="2266" y="7"/>
                  </a:cubicBezTo>
                  <a:cubicBezTo>
                    <a:pt x="2256" y="7"/>
                    <a:pt x="2247" y="10"/>
                    <a:pt x="2237" y="10"/>
                  </a:cubicBezTo>
                  <a:cubicBezTo>
                    <a:pt x="2225" y="13"/>
                    <a:pt x="2215" y="17"/>
                    <a:pt x="2202" y="20"/>
                  </a:cubicBezTo>
                  <a:cubicBezTo>
                    <a:pt x="2160" y="36"/>
                    <a:pt x="2116" y="55"/>
                    <a:pt x="2064" y="84"/>
                  </a:cubicBezTo>
                  <a:cubicBezTo>
                    <a:pt x="1988" y="125"/>
                    <a:pt x="1914" y="186"/>
                    <a:pt x="1844" y="262"/>
                  </a:cubicBezTo>
                  <a:cubicBezTo>
                    <a:pt x="1784" y="330"/>
                    <a:pt x="1729" y="410"/>
                    <a:pt x="1684" y="502"/>
                  </a:cubicBezTo>
                  <a:cubicBezTo>
                    <a:pt x="1659" y="550"/>
                    <a:pt x="1639" y="604"/>
                    <a:pt x="1623" y="659"/>
                  </a:cubicBezTo>
                  <a:cubicBezTo>
                    <a:pt x="1614" y="707"/>
                    <a:pt x="1607" y="758"/>
                    <a:pt x="1598" y="806"/>
                  </a:cubicBezTo>
                  <a:lnTo>
                    <a:pt x="1598" y="809"/>
                  </a:lnTo>
                  <a:lnTo>
                    <a:pt x="1218" y="3314"/>
                  </a:lnTo>
                  <a:lnTo>
                    <a:pt x="1026" y="4567"/>
                  </a:lnTo>
                  <a:cubicBezTo>
                    <a:pt x="831" y="5841"/>
                    <a:pt x="636" y="7120"/>
                    <a:pt x="445" y="8398"/>
                  </a:cubicBezTo>
                  <a:lnTo>
                    <a:pt x="291" y="9398"/>
                  </a:lnTo>
                  <a:cubicBezTo>
                    <a:pt x="196" y="10018"/>
                    <a:pt x="103" y="10641"/>
                    <a:pt x="7" y="11264"/>
                  </a:cubicBezTo>
                  <a:lnTo>
                    <a:pt x="4" y="11280"/>
                  </a:lnTo>
                  <a:cubicBezTo>
                    <a:pt x="1" y="11309"/>
                    <a:pt x="10" y="11334"/>
                    <a:pt x="32" y="11353"/>
                  </a:cubicBezTo>
                  <a:cubicBezTo>
                    <a:pt x="32" y="11360"/>
                    <a:pt x="35" y="11370"/>
                    <a:pt x="39" y="11376"/>
                  </a:cubicBezTo>
                  <a:cubicBezTo>
                    <a:pt x="45" y="11395"/>
                    <a:pt x="64" y="11414"/>
                    <a:pt x="84" y="11417"/>
                  </a:cubicBezTo>
                  <a:cubicBezTo>
                    <a:pt x="863" y="11593"/>
                    <a:pt x="1662" y="11663"/>
                    <a:pt x="2269" y="11708"/>
                  </a:cubicBezTo>
                  <a:cubicBezTo>
                    <a:pt x="2547" y="11727"/>
                    <a:pt x="2822" y="11743"/>
                    <a:pt x="3100" y="11759"/>
                  </a:cubicBezTo>
                  <a:lnTo>
                    <a:pt x="3378" y="11775"/>
                  </a:lnTo>
                  <a:cubicBezTo>
                    <a:pt x="3726" y="11797"/>
                    <a:pt x="4090" y="11823"/>
                    <a:pt x="4490" y="11855"/>
                  </a:cubicBezTo>
                  <a:cubicBezTo>
                    <a:pt x="4931" y="11890"/>
                    <a:pt x="5375" y="11929"/>
                    <a:pt x="5816" y="11967"/>
                  </a:cubicBezTo>
                  <a:cubicBezTo>
                    <a:pt x="6879" y="12060"/>
                    <a:pt x="7979" y="12156"/>
                    <a:pt x="9065" y="12210"/>
                  </a:cubicBezTo>
                  <a:cubicBezTo>
                    <a:pt x="9666" y="12238"/>
                    <a:pt x="10219" y="12254"/>
                    <a:pt x="10752" y="12254"/>
                  </a:cubicBezTo>
                  <a:cubicBezTo>
                    <a:pt x="11091" y="12254"/>
                    <a:pt x="11423" y="12248"/>
                    <a:pt x="11743" y="12235"/>
                  </a:cubicBezTo>
                  <a:cubicBezTo>
                    <a:pt x="11765" y="12235"/>
                    <a:pt x="11784" y="12232"/>
                    <a:pt x="11800" y="12216"/>
                  </a:cubicBezTo>
                  <a:cubicBezTo>
                    <a:pt x="11816" y="12203"/>
                    <a:pt x="11826" y="12184"/>
                    <a:pt x="11826" y="12165"/>
                  </a:cubicBezTo>
                  <a:cubicBezTo>
                    <a:pt x="11830" y="12149"/>
                    <a:pt x="11826" y="12133"/>
                    <a:pt x="11816" y="12120"/>
                  </a:cubicBezTo>
                  <a:cubicBezTo>
                    <a:pt x="11839" y="11992"/>
                    <a:pt x="11858" y="11865"/>
                    <a:pt x="11877" y="11734"/>
                  </a:cubicBezTo>
                  <a:lnTo>
                    <a:pt x="11906" y="11548"/>
                  </a:lnTo>
                  <a:lnTo>
                    <a:pt x="11918" y="11446"/>
                  </a:lnTo>
                  <a:cubicBezTo>
                    <a:pt x="11957" y="11194"/>
                    <a:pt x="11995" y="10941"/>
                    <a:pt x="12037" y="10689"/>
                  </a:cubicBezTo>
                  <a:cubicBezTo>
                    <a:pt x="12126" y="10088"/>
                    <a:pt x="12219" y="9491"/>
                    <a:pt x="12309" y="8889"/>
                  </a:cubicBezTo>
                  <a:lnTo>
                    <a:pt x="12593" y="7027"/>
                  </a:lnTo>
                  <a:lnTo>
                    <a:pt x="12874" y="5167"/>
                  </a:lnTo>
                  <a:lnTo>
                    <a:pt x="13079" y="3825"/>
                  </a:lnTo>
                  <a:lnTo>
                    <a:pt x="13273" y="2551"/>
                  </a:lnTo>
                  <a:cubicBezTo>
                    <a:pt x="13283" y="2467"/>
                    <a:pt x="13293" y="2387"/>
                    <a:pt x="13302" y="2304"/>
                  </a:cubicBezTo>
                  <a:cubicBezTo>
                    <a:pt x="13302" y="2282"/>
                    <a:pt x="13306" y="2260"/>
                    <a:pt x="13306" y="2237"/>
                  </a:cubicBezTo>
                  <a:cubicBezTo>
                    <a:pt x="13306" y="2164"/>
                    <a:pt x="13302" y="2087"/>
                    <a:pt x="13293" y="2014"/>
                  </a:cubicBezTo>
                  <a:cubicBezTo>
                    <a:pt x="13277" y="1860"/>
                    <a:pt x="13241" y="1713"/>
                    <a:pt x="13184" y="1579"/>
                  </a:cubicBezTo>
                  <a:cubicBezTo>
                    <a:pt x="13158" y="1512"/>
                    <a:pt x="13123" y="1445"/>
                    <a:pt x="13079" y="1381"/>
                  </a:cubicBezTo>
                  <a:cubicBezTo>
                    <a:pt x="13043" y="1324"/>
                    <a:pt x="12995" y="1269"/>
                    <a:pt x="12938" y="1212"/>
                  </a:cubicBezTo>
                  <a:cubicBezTo>
                    <a:pt x="12839" y="1119"/>
                    <a:pt x="12714" y="1055"/>
                    <a:pt x="12570" y="1020"/>
                  </a:cubicBezTo>
                  <a:cubicBezTo>
                    <a:pt x="12487" y="1004"/>
                    <a:pt x="12405" y="988"/>
                    <a:pt x="12324" y="975"/>
                  </a:cubicBezTo>
                  <a:cubicBezTo>
                    <a:pt x="11468" y="889"/>
                    <a:pt x="10612" y="806"/>
                    <a:pt x="9755" y="719"/>
                  </a:cubicBezTo>
                  <a:lnTo>
                    <a:pt x="7835" y="531"/>
                  </a:lnTo>
                  <a:lnTo>
                    <a:pt x="5918" y="343"/>
                  </a:lnTo>
                  <a:lnTo>
                    <a:pt x="4694" y="221"/>
                  </a:lnTo>
                  <a:cubicBezTo>
                    <a:pt x="3959" y="147"/>
                    <a:pt x="3228" y="77"/>
                    <a:pt x="2493" y="4"/>
                  </a:cubicBezTo>
                  <a:lnTo>
                    <a:pt x="2439" y="4"/>
                  </a:lnTo>
                  <a:cubicBezTo>
                    <a:pt x="2409" y="1"/>
                    <a:pt x="2381" y="1"/>
                    <a:pt x="2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9"/>
            <p:cNvSpPr/>
            <p:nvPr/>
          </p:nvSpPr>
          <p:spPr>
            <a:xfrm>
              <a:off x="6105597" y="4371100"/>
              <a:ext cx="658826" cy="386622"/>
            </a:xfrm>
            <a:custGeom>
              <a:avLst/>
              <a:gdLst/>
              <a:ahLst/>
              <a:cxnLst/>
              <a:rect l="l" t="t" r="r" b="b"/>
              <a:pathLst>
                <a:path w="7428" h="4359" extrusionOk="0">
                  <a:moveTo>
                    <a:pt x="567" y="0"/>
                  </a:moveTo>
                  <a:lnTo>
                    <a:pt x="209" y="2304"/>
                  </a:lnTo>
                  <a:cubicBezTo>
                    <a:pt x="142" y="2755"/>
                    <a:pt x="72" y="3205"/>
                    <a:pt x="1" y="3656"/>
                  </a:cubicBezTo>
                  <a:cubicBezTo>
                    <a:pt x="2289" y="3889"/>
                    <a:pt x="4574" y="4125"/>
                    <a:pt x="6861" y="4358"/>
                  </a:cubicBezTo>
                  <a:cubicBezTo>
                    <a:pt x="7050" y="3141"/>
                    <a:pt x="7239" y="1924"/>
                    <a:pt x="7427" y="707"/>
                  </a:cubicBezTo>
                  <a:cubicBezTo>
                    <a:pt x="5139" y="470"/>
                    <a:pt x="2854" y="237"/>
                    <a:pt x="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9"/>
            <p:cNvSpPr/>
            <p:nvPr/>
          </p:nvSpPr>
          <p:spPr>
            <a:xfrm>
              <a:off x="6771979" y="4389549"/>
              <a:ext cx="159385" cy="939724"/>
            </a:xfrm>
            <a:custGeom>
              <a:avLst/>
              <a:gdLst/>
              <a:ahLst/>
              <a:cxnLst/>
              <a:rect l="l" t="t" r="r" b="b"/>
              <a:pathLst>
                <a:path w="1797" h="10595" extrusionOk="0">
                  <a:moveTo>
                    <a:pt x="1706" y="0"/>
                  </a:moveTo>
                  <a:cubicBezTo>
                    <a:pt x="1665" y="0"/>
                    <a:pt x="1627" y="26"/>
                    <a:pt x="1621" y="67"/>
                  </a:cubicBezTo>
                  <a:cubicBezTo>
                    <a:pt x="1403" y="1470"/>
                    <a:pt x="1186" y="2876"/>
                    <a:pt x="969" y="4279"/>
                  </a:cubicBezTo>
                  <a:cubicBezTo>
                    <a:pt x="751" y="5669"/>
                    <a:pt x="537" y="7058"/>
                    <a:pt x="323" y="8449"/>
                  </a:cubicBezTo>
                  <a:cubicBezTo>
                    <a:pt x="224" y="9081"/>
                    <a:pt x="128" y="9714"/>
                    <a:pt x="29" y="10347"/>
                  </a:cubicBezTo>
                  <a:cubicBezTo>
                    <a:pt x="22" y="10394"/>
                    <a:pt x="13" y="10439"/>
                    <a:pt x="6" y="10487"/>
                  </a:cubicBezTo>
                  <a:cubicBezTo>
                    <a:pt x="0" y="10535"/>
                    <a:pt x="22" y="10580"/>
                    <a:pt x="71" y="10592"/>
                  </a:cubicBezTo>
                  <a:cubicBezTo>
                    <a:pt x="77" y="10593"/>
                    <a:pt x="83" y="10594"/>
                    <a:pt x="89" y="10594"/>
                  </a:cubicBezTo>
                  <a:cubicBezTo>
                    <a:pt x="129" y="10594"/>
                    <a:pt x="170" y="10567"/>
                    <a:pt x="176" y="10525"/>
                  </a:cubicBezTo>
                  <a:cubicBezTo>
                    <a:pt x="186" y="10471"/>
                    <a:pt x="192" y="10416"/>
                    <a:pt x="202" y="10359"/>
                  </a:cubicBezTo>
                  <a:lnTo>
                    <a:pt x="202" y="10356"/>
                  </a:lnTo>
                  <a:cubicBezTo>
                    <a:pt x="397" y="9104"/>
                    <a:pt x="591" y="7851"/>
                    <a:pt x="783" y="6595"/>
                  </a:cubicBezTo>
                  <a:cubicBezTo>
                    <a:pt x="1000" y="5196"/>
                    <a:pt x="1218" y="3796"/>
                    <a:pt x="1435" y="2397"/>
                  </a:cubicBezTo>
                  <a:cubicBezTo>
                    <a:pt x="1553" y="1633"/>
                    <a:pt x="1671" y="869"/>
                    <a:pt x="1789" y="105"/>
                  </a:cubicBezTo>
                  <a:cubicBezTo>
                    <a:pt x="1796" y="61"/>
                    <a:pt x="1770" y="13"/>
                    <a:pt x="1722" y="3"/>
                  </a:cubicBezTo>
                  <a:cubicBezTo>
                    <a:pt x="1716" y="0"/>
                    <a:pt x="1713" y="0"/>
                    <a:pt x="1706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9"/>
            <p:cNvSpPr/>
            <p:nvPr/>
          </p:nvSpPr>
          <p:spPr>
            <a:xfrm>
              <a:off x="6637070" y="4629828"/>
              <a:ext cx="418108" cy="403385"/>
            </a:xfrm>
            <a:custGeom>
              <a:avLst/>
              <a:gdLst/>
              <a:ahLst/>
              <a:cxnLst/>
              <a:rect l="l" t="t" r="r" b="b"/>
              <a:pathLst>
                <a:path w="4714" h="4548" extrusionOk="0">
                  <a:moveTo>
                    <a:pt x="2256" y="1"/>
                  </a:moveTo>
                  <a:cubicBezTo>
                    <a:pt x="2151" y="4"/>
                    <a:pt x="2064" y="23"/>
                    <a:pt x="1991" y="58"/>
                  </a:cubicBezTo>
                  <a:cubicBezTo>
                    <a:pt x="1915" y="96"/>
                    <a:pt x="1847" y="161"/>
                    <a:pt x="1806" y="234"/>
                  </a:cubicBezTo>
                  <a:cubicBezTo>
                    <a:pt x="1745" y="349"/>
                    <a:pt x="1723" y="496"/>
                    <a:pt x="1751" y="640"/>
                  </a:cubicBezTo>
                  <a:cubicBezTo>
                    <a:pt x="1767" y="707"/>
                    <a:pt x="1793" y="777"/>
                    <a:pt x="1834" y="854"/>
                  </a:cubicBezTo>
                  <a:cubicBezTo>
                    <a:pt x="1869" y="924"/>
                    <a:pt x="1921" y="994"/>
                    <a:pt x="1984" y="1071"/>
                  </a:cubicBezTo>
                  <a:cubicBezTo>
                    <a:pt x="2087" y="1196"/>
                    <a:pt x="2211" y="1311"/>
                    <a:pt x="2371" y="1429"/>
                  </a:cubicBezTo>
                  <a:lnTo>
                    <a:pt x="2179" y="1384"/>
                  </a:lnTo>
                  <a:cubicBezTo>
                    <a:pt x="2030" y="1353"/>
                    <a:pt x="1879" y="1317"/>
                    <a:pt x="1726" y="1288"/>
                  </a:cubicBezTo>
                  <a:cubicBezTo>
                    <a:pt x="1505" y="1244"/>
                    <a:pt x="1244" y="1199"/>
                    <a:pt x="981" y="1199"/>
                  </a:cubicBezTo>
                  <a:lnTo>
                    <a:pt x="962" y="1199"/>
                  </a:lnTo>
                  <a:cubicBezTo>
                    <a:pt x="710" y="1199"/>
                    <a:pt x="524" y="1241"/>
                    <a:pt x="381" y="1336"/>
                  </a:cubicBezTo>
                  <a:cubicBezTo>
                    <a:pt x="253" y="1422"/>
                    <a:pt x="179" y="1512"/>
                    <a:pt x="157" y="1614"/>
                  </a:cubicBezTo>
                  <a:cubicBezTo>
                    <a:pt x="147" y="1665"/>
                    <a:pt x="147" y="1714"/>
                    <a:pt x="157" y="1761"/>
                  </a:cubicBezTo>
                  <a:cubicBezTo>
                    <a:pt x="173" y="1819"/>
                    <a:pt x="201" y="1870"/>
                    <a:pt x="231" y="1912"/>
                  </a:cubicBezTo>
                  <a:cubicBezTo>
                    <a:pt x="266" y="1963"/>
                    <a:pt x="310" y="2004"/>
                    <a:pt x="355" y="2046"/>
                  </a:cubicBezTo>
                  <a:cubicBezTo>
                    <a:pt x="400" y="2084"/>
                    <a:pt x="448" y="2122"/>
                    <a:pt x="511" y="2164"/>
                  </a:cubicBezTo>
                  <a:cubicBezTo>
                    <a:pt x="611" y="2228"/>
                    <a:pt x="726" y="2289"/>
                    <a:pt x="863" y="2349"/>
                  </a:cubicBezTo>
                  <a:cubicBezTo>
                    <a:pt x="943" y="2385"/>
                    <a:pt x="1026" y="2413"/>
                    <a:pt x="1112" y="2442"/>
                  </a:cubicBezTo>
                  <a:cubicBezTo>
                    <a:pt x="1052" y="2442"/>
                    <a:pt x="990" y="2448"/>
                    <a:pt x="930" y="2455"/>
                  </a:cubicBezTo>
                  <a:cubicBezTo>
                    <a:pt x="694" y="2477"/>
                    <a:pt x="508" y="2519"/>
                    <a:pt x="352" y="2586"/>
                  </a:cubicBezTo>
                  <a:cubicBezTo>
                    <a:pt x="250" y="2630"/>
                    <a:pt x="70" y="2730"/>
                    <a:pt x="20" y="2918"/>
                  </a:cubicBezTo>
                  <a:cubicBezTo>
                    <a:pt x="0" y="2994"/>
                    <a:pt x="0" y="3068"/>
                    <a:pt x="20" y="3132"/>
                  </a:cubicBezTo>
                  <a:cubicBezTo>
                    <a:pt x="39" y="3199"/>
                    <a:pt x="77" y="3260"/>
                    <a:pt x="128" y="3308"/>
                  </a:cubicBezTo>
                  <a:cubicBezTo>
                    <a:pt x="256" y="3429"/>
                    <a:pt x="425" y="3484"/>
                    <a:pt x="559" y="3519"/>
                  </a:cubicBezTo>
                  <a:cubicBezTo>
                    <a:pt x="665" y="3547"/>
                    <a:pt x="780" y="3566"/>
                    <a:pt x="908" y="3586"/>
                  </a:cubicBezTo>
                  <a:cubicBezTo>
                    <a:pt x="885" y="3593"/>
                    <a:pt x="863" y="3602"/>
                    <a:pt x="841" y="3612"/>
                  </a:cubicBezTo>
                  <a:cubicBezTo>
                    <a:pt x="760" y="3650"/>
                    <a:pt x="694" y="3695"/>
                    <a:pt x="645" y="3746"/>
                  </a:cubicBezTo>
                  <a:cubicBezTo>
                    <a:pt x="617" y="3774"/>
                    <a:pt x="598" y="3800"/>
                    <a:pt x="582" y="3829"/>
                  </a:cubicBezTo>
                  <a:cubicBezTo>
                    <a:pt x="563" y="3867"/>
                    <a:pt x="550" y="3902"/>
                    <a:pt x="540" y="3947"/>
                  </a:cubicBezTo>
                  <a:cubicBezTo>
                    <a:pt x="534" y="3988"/>
                    <a:pt x="540" y="4030"/>
                    <a:pt x="543" y="4059"/>
                  </a:cubicBezTo>
                  <a:cubicBezTo>
                    <a:pt x="550" y="4097"/>
                    <a:pt x="563" y="4135"/>
                    <a:pt x="582" y="4177"/>
                  </a:cubicBezTo>
                  <a:cubicBezTo>
                    <a:pt x="658" y="4333"/>
                    <a:pt x="818" y="4417"/>
                    <a:pt x="940" y="4461"/>
                  </a:cubicBezTo>
                  <a:cubicBezTo>
                    <a:pt x="1013" y="4487"/>
                    <a:pt x="1096" y="4509"/>
                    <a:pt x="1205" y="4522"/>
                  </a:cubicBezTo>
                  <a:cubicBezTo>
                    <a:pt x="1288" y="4535"/>
                    <a:pt x="1384" y="4544"/>
                    <a:pt x="1496" y="4544"/>
                  </a:cubicBezTo>
                  <a:lnTo>
                    <a:pt x="1556" y="4547"/>
                  </a:lnTo>
                  <a:cubicBezTo>
                    <a:pt x="1729" y="4547"/>
                    <a:pt x="1921" y="4532"/>
                    <a:pt x="2141" y="4503"/>
                  </a:cubicBezTo>
                  <a:cubicBezTo>
                    <a:pt x="2329" y="4481"/>
                    <a:pt x="2528" y="4445"/>
                    <a:pt x="2726" y="4401"/>
                  </a:cubicBezTo>
                  <a:cubicBezTo>
                    <a:pt x="2895" y="4366"/>
                    <a:pt x="3023" y="4330"/>
                    <a:pt x="3142" y="4292"/>
                  </a:cubicBezTo>
                  <a:cubicBezTo>
                    <a:pt x="3276" y="4247"/>
                    <a:pt x="3394" y="4199"/>
                    <a:pt x="3502" y="4145"/>
                  </a:cubicBezTo>
                  <a:cubicBezTo>
                    <a:pt x="3605" y="4097"/>
                    <a:pt x="3707" y="4037"/>
                    <a:pt x="3816" y="3963"/>
                  </a:cubicBezTo>
                  <a:cubicBezTo>
                    <a:pt x="4173" y="3727"/>
                    <a:pt x="4441" y="3382"/>
                    <a:pt x="4579" y="2998"/>
                  </a:cubicBezTo>
                  <a:cubicBezTo>
                    <a:pt x="4704" y="2637"/>
                    <a:pt x="4714" y="2224"/>
                    <a:pt x="4602" y="1835"/>
                  </a:cubicBezTo>
                  <a:cubicBezTo>
                    <a:pt x="4490" y="1438"/>
                    <a:pt x="4260" y="1065"/>
                    <a:pt x="3934" y="758"/>
                  </a:cubicBezTo>
                  <a:cubicBezTo>
                    <a:pt x="3624" y="461"/>
                    <a:pt x="3243" y="234"/>
                    <a:pt x="2831" y="99"/>
                  </a:cubicBezTo>
                  <a:cubicBezTo>
                    <a:pt x="2739" y="68"/>
                    <a:pt x="2639" y="42"/>
                    <a:pt x="2534" y="23"/>
                  </a:cubicBezTo>
                  <a:cubicBezTo>
                    <a:pt x="2447" y="7"/>
                    <a:pt x="2371" y="1"/>
                    <a:pt x="2298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9"/>
            <p:cNvSpPr/>
            <p:nvPr/>
          </p:nvSpPr>
          <p:spPr>
            <a:xfrm>
              <a:off x="6720091" y="4930510"/>
              <a:ext cx="123109" cy="20577"/>
            </a:xfrm>
            <a:custGeom>
              <a:avLst/>
              <a:gdLst/>
              <a:ahLst/>
              <a:cxnLst/>
              <a:rect l="l" t="t" r="r" b="b"/>
              <a:pathLst>
                <a:path w="1388" h="232" extrusionOk="0">
                  <a:moveTo>
                    <a:pt x="1324" y="1"/>
                  </a:moveTo>
                  <a:cubicBezTo>
                    <a:pt x="1151" y="45"/>
                    <a:pt x="979" y="84"/>
                    <a:pt x="802" y="113"/>
                  </a:cubicBezTo>
                  <a:cubicBezTo>
                    <a:pt x="627" y="138"/>
                    <a:pt x="454" y="157"/>
                    <a:pt x="278" y="160"/>
                  </a:cubicBezTo>
                  <a:lnTo>
                    <a:pt x="288" y="160"/>
                  </a:lnTo>
                  <a:cubicBezTo>
                    <a:pt x="263" y="161"/>
                    <a:pt x="238" y="162"/>
                    <a:pt x="214" y="162"/>
                  </a:cubicBezTo>
                  <a:cubicBezTo>
                    <a:pt x="155" y="162"/>
                    <a:pt x="98" y="159"/>
                    <a:pt x="42" y="157"/>
                  </a:cubicBezTo>
                  <a:cubicBezTo>
                    <a:pt x="23" y="157"/>
                    <a:pt x="4" y="170"/>
                    <a:pt x="1" y="189"/>
                  </a:cubicBezTo>
                  <a:cubicBezTo>
                    <a:pt x="1" y="209"/>
                    <a:pt x="13" y="228"/>
                    <a:pt x="32" y="228"/>
                  </a:cubicBezTo>
                  <a:cubicBezTo>
                    <a:pt x="97" y="231"/>
                    <a:pt x="162" y="232"/>
                    <a:pt x="227" y="232"/>
                  </a:cubicBezTo>
                  <a:cubicBezTo>
                    <a:pt x="379" y="232"/>
                    <a:pt x="532" y="224"/>
                    <a:pt x="684" y="209"/>
                  </a:cubicBezTo>
                  <a:cubicBezTo>
                    <a:pt x="905" y="186"/>
                    <a:pt x="1122" y="148"/>
                    <a:pt x="1339" y="107"/>
                  </a:cubicBezTo>
                  <a:cubicBezTo>
                    <a:pt x="1368" y="100"/>
                    <a:pt x="1387" y="74"/>
                    <a:pt x="1384" y="45"/>
                  </a:cubicBezTo>
                  <a:cubicBezTo>
                    <a:pt x="1381" y="33"/>
                    <a:pt x="1374" y="20"/>
                    <a:pt x="1362" y="11"/>
                  </a:cubicBezTo>
                  <a:cubicBezTo>
                    <a:pt x="1355" y="4"/>
                    <a:pt x="1343" y="1"/>
                    <a:pt x="1330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9"/>
            <p:cNvSpPr/>
            <p:nvPr/>
          </p:nvSpPr>
          <p:spPr>
            <a:xfrm>
              <a:off x="6737653" y="4838443"/>
              <a:ext cx="106700" cy="14812"/>
            </a:xfrm>
            <a:custGeom>
              <a:avLst/>
              <a:gdLst/>
              <a:ahLst/>
              <a:cxnLst/>
              <a:rect l="l" t="t" r="r" b="b"/>
              <a:pathLst>
                <a:path w="1203" h="167" extrusionOk="0">
                  <a:moveTo>
                    <a:pt x="448" y="80"/>
                  </a:moveTo>
                  <a:cubicBezTo>
                    <a:pt x="447" y="80"/>
                    <a:pt x="446" y="80"/>
                    <a:pt x="446" y="80"/>
                  </a:cubicBezTo>
                  <a:lnTo>
                    <a:pt x="446" y="80"/>
                  </a:lnTo>
                  <a:cubicBezTo>
                    <a:pt x="447" y="80"/>
                    <a:pt x="447" y="80"/>
                    <a:pt x="448" y="80"/>
                  </a:cubicBezTo>
                  <a:close/>
                  <a:moveTo>
                    <a:pt x="1129" y="1"/>
                  </a:moveTo>
                  <a:cubicBezTo>
                    <a:pt x="1126" y="1"/>
                    <a:pt x="1122" y="4"/>
                    <a:pt x="1116" y="4"/>
                  </a:cubicBezTo>
                  <a:cubicBezTo>
                    <a:pt x="1007" y="29"/>
                    <a:pt x="892" y="45"/>
                    <a:pt x="781" y="58"/>
                  </a:cubicBezTo>
                  <a:cubicBezTo>
                    <a:pt x="669" y="71"/>
                    <a:pt x="557" y="80"/>
                    <a:pt x="442" y="83"/>
                  </a:cubicBezTo>
                  <a:cubicBezTo>
                    <a:pt x="444" y="81"/>
                    <a:pt x="444" y="80"/>
                    <a:pt x="446" y="80"/>
                  </a:cubicBezTo>
                  <a:lnTo>
                    <a:pt x="446" y="80"/>
                  </a:lnTo>
                  <a:cubicBezTo>
                    <a:pt x="413" y="81"/>
                    <a:pt x="380" y="81"/>
                    <a:pt x="347" y="81"/>
                  </a:cubicBezTo>
                  <a:cubicBezTo>
                    <a:pt x="246" y="81"/>
                    <a:pt x="146" y="78"/>
                    <a:pt x="45" y="71"/>
                  </a:cubicBezTo>
                  <a:cubicBezTo>
                    <a:pt x="43" y="71"/>
                    <a:pt x="40" y="70"/>
                    <a:pt x="38" y="70"/>
                  </a:cubicBezTo>
                  <a:cubicBezTo>
                    <a:pt x="19" y="70"/>
                    <a:pt x="6" y="83"/>
                    <a:pt x="4" y="103"/>
                  </a:cubicBezTo>
                  <a:cubicBezTo>
                    <a:pt x="1" y="122"/>
                    <a:pt x="17" y="141"/>
                    <a:pt x="36" y="144"/>
                  </a:cubicBezTo>
                  <a:cubicBezTo>
                    <a:pt x="218" y="160"/>
                    <a:pt x="397" y="167"/>
                    <a:pt x="579" y="167"/>
                  </a:cubicBezTo>
                  <a:cubicBezTo>
                    <a:pt x="669" y="163"/>
                    <a:pt x="754" y="163"/>
                    <a:pt x="844" y="160"/>
                  </a:cubicBezTo>
                  <a:cubicBezTo>
                    <a:pt x="943" y="157"/>
                    <a:pt x="1039" y="148"/>
                    <a:pt x="1138" y="141"/>
                  </a:cubicBezTo>
                  <a:cubicBezTo>
                    <a:pt x="1157" y="141"/>
                    <a:pt x="1173" y="129"/>
                    <a:pt x="1183" y="116"/>
                  </a:cubicBezTo>
                  <a:cubicBezTo>
                    <a:pt x="1195" y="99"/>
                    <a:pt x="1202" y="80"/>
                    <a:pt x="1195" y="61"/>
                  </a:cubicBezTo>
                  <a:cubicBezTo>
                    <a:pt x="1192" y="29"/>
                    <a:pt x="1164" y="1"/>
                    <a:pt x="1129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9"/>
            <p:cNvSpPr/>
            <p:nvPr/>
          </p:nvSpPr>
          <p:spPr>
            <a:xfrm>
              <a:off x="4792613" y="3070540"/>
              <a:ext cx="503699" cy="486049"/>
            </a:xfrm>
            <a:custGeom>
              <a:avLst/>
              <a:gdLst/>
              <a:ahLst/>
              <a:cxnLst/>
              <a:rect l="l" t="t" r="r" b="b"/>
              <a:pathLst>
                <a:path w="5679" h="5480" extrusionOk="0">
                  <a:moveTo>
                    <a:pt x="2636" y="1"/>
                  </a:moveTo>
                  <a:cubicBezTo>
                    <a:pt x="2373" y="1"/>
                    <a:pt x="2109" y="47"/>
                    <a:pt x="1854" y="144"/>
                  </a:cubicBezTo>
                  <a:cubicBezTo>
                    <a:pt x="586" y="624"/>
                    <a:pt x="1" y="2180"/>
                    <a:pt x="544" y="3611"/>
                  </a:cubicBezTo>
                  <a:cubicBezTo>
                    <a:pt x="980" y="4757"/>
                    <a:pt x="2006" y="5479"/>
                    <a:pt x="3046" y="5479"/>
                  </a:cubicBezTo>
                  <a:cubicBezTo>
                    <a:pt x="3308" y="5479"/>
                    <a:pt x="3571" y="5433"/>
                    <a:pt x="3826" y="5337"/>
                  </a:cubicBezTo>
                  <a:cubicBezTo>
                    <a:pt x="5094" y="4854"/>
                    <a:pt x="5678" y="3301"/>
                    <a:pt x="5132" y="1867"/>
                  </a:cubicBezTo>
                  <a:cubicBezTo>
                    <a:pt x="4698" y="724"/>
                    <a:pt x="3675" y="1"/>
                    <a:pt x="26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9"/>
            <p:cNvSpPr/>
            <p:nvPr/>
          </p:nvSpPr>
          <p:spPr>
            <a:xfrm>
              <a:off x="4933464" y="3130056"/>
              <a:ext cx="321253" cy="344137"/>
            </a:xfrm>
            <a:custGeom>
              <a:avLst/>
              <a:gdLst/>
              <a:ahLst/>
              <a:cxnLst/>
              <a:rect l="l" t="t" r="r" b="b"/>
              <a:pathLst>
                <a:path w="3622" h="3880" extrusionOk="0">
                  <a:moveTo>
                    <a:pt x="1678" y="0"/>
                  </a:moveTo>
                  <a:cubicBezTo>
                    <a:pt x="1502" y="0"/>
                    <a:pt x="1333" y="29"/>
                    <a:pt x="1170" y="87"/>
                  </a:cubicBezTo>
                  <a:cubicBezTo>
                    <a:pt x="732" y="237"/>
                    <a:pt x="387" y="572"/>
                    <a:pt x="199" y="1029"/>
                  </a:cubicBezTo>
                  <a:cubicBezTo>
                    <a:pt x="10" y="1486"/>
                    <a:pt x="1" y="2013"/>
                    <a:pt x="173" y="2509"/>
                  </a:cubicBezTo>
                  <a:cubicBezTo>
                    <a:pt x="458" y="3327"/>
                    <a:pt x="1170" y="3880"/>
                    <a:pt x="1946" y="3880"/>
                  </a:cubicBezTo>
                  <a:cubicBezTo>
                    <a:pt x="2119" y="3880"/>
                    <a:pt x="2291" y="3851"/>
                    <a:pt x="2455" y="3793"/>
                  </a:cubicBezTo>
                  <a:cubicBezTo>
                    <a:pt x="2893" y="3643"/>
                    <a:pt x="3235" y="3308"/>
                    <a:pt x="3422" y="2848"/>
                  </a:cubicBezTo>
                  <a:cubicBezTo>
                    <a:pt x="3611" y="2391"/>
                    <a:pt x="3621" y="1867"/>
                    <a:pt x="3449" y="1371"/>
                  </a:cubicBezTo>
                  <a:cubicBezTo>
                    <a:pt x="3167" y="550"/>
                    <a:pt x="2455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9"/>
            <p:cNvSpPr/>
            <p:nvPr/>
          </p:nvSpPr>
          <p:spPr>
            <a:xfrm>
              <a:off x="4882197" y="3328736"/>
              <a:ext cx="133575" cy="67940"/>
            </a:xfrm>
            <a:custGeom>
              <a:avLst/>
              <a:gdLst/>
              <a:ahLst/>
              <a:cxnLst/>
              <a:rect l="l" t="t" r="r" b="b"/>
              <a:pathLst>
                <a:path w="1506" h="766" extrusionOk="0">
                  <a:moveTo>
                    <a:pt x="1114" y="1"/>
                  </a:moveTo>
                  <a:cubicBezTo>
                    <a:pt x="979" y="1"/>
                    <a:pt x="817" y="29"/>
                    <a:pt x="649" y="87"/>
                  </a:cubicBezTo>
                  <a:cubicBezTo>
                    <a:pt x="266" y="217"/>
                    <a:pt x="1" y="460"/>
                    <a:pt x="55" y="624"/>
                  </a:cubicBezTo>
                  <a:cubicBezTo>
                    <a:pt x="88" y="718"/>
                    <a:pt x="217" y="766"/>
                    <a:pt x="393" y="766"/>
                  </a:cubicBezTo>
                  <a:cubicBezTo>
                    <a:pt x="527" y="766"/>
                    <a:pt x="689" y="738"/>
                    <a:pt x="856" y="681"/>
                  </a:cubicBezTo>
                  <a:cubicBezTo>
                    <a:pt x="1240" y="547"/>
                    <a:pt x="1505" y="304"/>
                    <a:pt x="1451" y="141"/>
                  </a:cubicBezTo>
                  <a:cubicBezTo>
                    <a:pt x="1418" y="49"/>
                    <a:pt x="1289" y="1"/>
                    <a:pt x="111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9"/>
            <p:cNvSpPr/>
            <p:nvPr/>
          </p:nvSpPr>
          <p:spPr>
            <a:xfrm>
              <a:off x="4851863" y="2903534"/>
              <a:ext cx="157700" cy="150161"/>
            </a:xfrm>
            <a:custGeom>
              <a:avLst/>
              <a:gdLst/>
              <a:ahLst/>
              <a:cxnLst/>
              <a:rect l="l" t="t" r="r" b="b"/>
              <a:pathLst>
                <a:path w="1778" h="1693" extrusionOk="0">
                  <a:moveTo>
                    <a:pt x="1608" y="1"/>
                  </a:moveTo>
                  <a:cubicBezTo>
                    <a:pt x="1589" y="1"/>
                    <a:pt x="1569" y="4"/>
                    <a:pt x="1550" y="8"/>
                  </a:cubicBezTo>
                  <a:cubicBezTo>
                    <a:pt x="1458" y="30"/>
                    <a:pt x="1371" y="68"/>
                    <a:pt x="1285" y="110"/>
                  </a:cubicBezTo>
                  <a:cubicBezTo>
                    <a:pt x="1198" y="151"/>
                    <a:pt x="1122" y="199"/>
                    <a:pt x="1045" y="253"/>
                  </a:cubicBezTo>
                  <a:cubicBezTo>
                    <a:pt x="889" y="368"/>
                    <a:pt x="748" y="502"/>
                    <a:pt x="620" y="650"/>
                  </a:cubicBezTo>
                  <a:cubicBezTo>
                    <a:pt x="496" y="797"/>
                    <a:pt x="384" y="953"/>
                    <a:pt x="282" y="1116"/>
                  </a:cubicBezTo>
                  <a:cubicBezTo>
                    <a:pt x="182" y="1273"/>
                    <a:pt x="96" y="1439"/>
                    <a:pt x="14" y="1605"/>
                  </a:cubicBezTo>
                  <a:cubicBezTo>
                    <a:pt x="1" y="1633"/>
                    <a:pt x="14" y="1672"/>
                    <a:pt x="42" y="1688"/>
                  </a:cubicBezTo>
                  <a:cubicBezTo>
                    <a:pt x="50" y="1691"/>
                    <a:pt x="59" y="1693"/>
                    <a:pt x="68" y="1693"/>
                  </a:cubicBezTo>
                  <a:cubicBezTo>
                    <a:pt x="91" y="1693"/>
                    <a:pt x="113" y="1680"/>
                    <a:pt x="125" y="1659"/>
                  </a:cubicBezTo>
                  <a:cubicBezTo>
                    <a:pt x="182" y="1544"/>
                    <a:pt x="250" y="1432"/>
                    <a:pt x="323" y="1327"/>
                  </a:cubicBezTo>
                  <a:cubicBezTo>
                    <a:pt x="397" y="1219"/>
                    <a:pt x="477" y="1116"/>
                    <a:pt x="563" y="1014"/>
                  </a:cubicBezTo>
                  <a:cubicBezTo>
                    <a:pt x="652" y="912"/>
                    <a:pt x="748" y="819"/>
                    <a:pt x="847" y="726"/>
                  </a:cubicBezTo>
                  <a:cubicBezTo>
                    <a:pt x="857" y="720"/>
                    <a:pt x="863" y="713"/>
                    <a:pt x="869" y="707"/>
                  </a:cubicBezTo>
                  <a:lnTo>
                    <a:pt x="869" y="707"/>
                  </a:lnTo>
                  <a:cubicBezTo>
                    <a:pt x="866" y="713"/>
                    <a:pt x="860" y="717"/>
                    <a:pt x="857" y="720"/>
                  </a:cubicBezTo>
                  <a:cubicBezTo>
                    <a:pt x="981" y="614"/>
                    <a:pt x="1119" y="521"/>
                    <a:pt x="1269" y="449"/>
                  </a:cubicBezTo>
                  <a:cubicBezTo>
                    <a:pt x="1394" y="394"/>
                    <a:pt x="1521" y="353"/>
                    <a:pt x="1655" y="327"/>
                  </a:cubicBezTo>
                  <a:cubicBezTo>
                    <a:pt x="1697" y="317"/>
                    <a:pt x="1735" y="276"/>
                    <a:pt x="1754" y="241"/>
                  </a:cubicBezTo>
                  <a:cubicBezTo>
                    <a:pt x="1773" y="202"/>
                    <a:pt x="1777" y="154"/>
                    <a:pt x="1761" y="113"/>
                  </a:cubicBezTo>
                  <a:cubicBezTo>
                    <a:pt x="1748" y="71"/>
                    <a:pt x="1716" y="36"/>
                    <a:pt x="1678" y="17"/>
                  </a:cubicBezTo>
                  <a:cubicBezTo>
                    <a:pt x="1652" y="4"/>
                    <a:pt x="1630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9"/>
            <p:cNvSpPr/>
            <p:nvPr/>
          </p:nvSpPr>
          <p:spPr>
            <a:xfrm>
              <a:off x="5882878" y="2819794"/>
              <a:ext cx="471148" cy="491636"/>
            </a:xfrm>
            <a:custGeom>
              <a:avLst/>
              <a:gdLst/>
              <a:ahLst/>
              <a:cxnLst/>
              <a:rect l="l" t="t" r="r" b="b"/>
              <a:pathLst>
                <a:path w="5312" h="5543" extrusionOk="0">
                  <a:moveTo>
                    <a:pt x="2569" y="1"/>
                  </a:moveTo>
                  <a:cubicBezTo>
                    <a:pt x="2462" y="1"/>
                    <a:pt x="2353" y="9"/>
                    <a:pt x="2244" y="25"/>
                  </a:cubicBezTo>
                  <a:cubicBezTo>
                    <a:pt x="905" y="223"/>
                    <a:pt x="1" y="1619"/>
                    <a:pt x="228" y="3134"/>
                  </a:cubicBezTo>
                  <a:cubicBezTo>
                    <a:pt x="436" y="4528"/>
                    <a:pt x="1526" y="5542"/>
                    <a:pt x="2742" y="5542"/>
                  </a:cubicBezTo>
                  <a:cubicBezTo>
                    <a:pt x="2850" y="5542"/>
                    <a:pt x="2959" y="5535"/>
                    <a:pt x="3068" y="5518"/>
                  </a:cubicBezTo>
                  <a:cubicBezTo>
                    <a:pt x="4407" y="5317"/>
                    <a:pt x="5311" y="3923"/>
                    <a:pt x="5084" y="2409"/>
                  </a:cubicBezTo>
                  <a:cubicBezTo>
                    <a:pt x="4876" y="1014"/>
                    <a:pt x="3786" y="1"/>
                    <a:pt x="25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9"/>
            <p:cNvSpPr/>
            <p:nvPr/>
          </p:nvSpPr>
          <p:spPr>
            <a:xfrm>
              <a:off x="5904432" y="2906451"/>
              <a:ext cx="330211" cy="346886"/>
            </a:xfrm>
            <a:custGeom>
              <a:avLst/>
              <a:gdLst/>
              <a:ahLst/>
              <a:cxnLst/>
              <a:rect l="l" t="t" r="r" b="b"/>
              <a:pathLst>
                <a:path w="3723" h="3911" extrusionOk="0">
                  <a:moveTo>
                    <a:pt x="1792" y="1"/>
                  </a:moveTo>
                  <a:cubicBezTo>
                    <a:pt x="1699" y="1"/>
                    <a:pt x="1607" y="9"/>
                    <a:pt x="1515" y="26"/>
                  </a:cubicBezTo>
                  <a:cubicBezTo>
                    <a:pt x="1343" y="55"/>
                    <a:pt x="1179" y="113"/>
                    <a:pt x="1030" y="198"/>
                  </a:cubicBezTo>
                  <a:cubicBezTo>
                    <a:pt x="352" y="579"/>
                    <a:pt x="1" y="1409"/>
                    <a:pt x="154" y="2263"/>
                  </a:cubicBezTo>
                  <a:cubicBezTo>
                    <a:pt x="247" y="2777"/>
                    <a:pt x="512" y="3231"/>
                    <a:pt x="902" y="3537"/>
                  </a:cubicBezTo>
                  <a:cubicBezTo>
                    <a:pt x="1210" y="3782"/>
                    <a:pt x="1568" y="3911"/>
                    <a:pt x="1931" y="3911"/>
                  </a:cubicBezTo>
                  <a:cubicBezTo>
                    <a:pt x="2024" y="3911"/>
                    <a:pt x="2116" y="3902"/>
                    <a:pt x="2208" y="3886"/>
                  </a:cubicBezTo>
                  <a:cubicBezTo>
                    <a:pt x="2378" y="3857"/>
                    <a:pt x="2544" y="3797"/>
                    <a:pt x="2694" y="3713"/>
                  </a:cubicBezTo>
                  <a:cubicBezTo>
                    <a:pt x="3372" y="3333"/>
                    <a:pt x="3723" y="2502"/>
                    <a:pt x="3570" y="1649"/>
                  </a:cubicBezTo>
                  <a:cubicBezTo>
                    <a:pt x="3477" y="1132"/>
                    <a:pt x="3211" y="681"/>
                    <a:pt x="2822" y="374"/>
                  </a:cubicBezTo>
                  <a:cubicBezTo>
                    <a:pt x="2514" y="129"/>
                    <a:pt x="2155" y="1"/>
                    <a:pt x="1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9"/>
            <p:cNvSpPr/>
            <p:nvPr/>
          </p:nvSpPr>
          <p:spPr>
            <a:xfrm>
              <a:off x="6158638" y="3031868"/>
              <a:ext cx="134107" cy="59692"/>
            </a:xfrm>
            <a:custGeom>
              <a:avLst/>
              <a:gdLst/>
              <a:ahLst/>
              <a:cxnLst/>
              <a:rect l="l" t="t" r="r" b="b"/>
              <a:pathLst>
                <a:path w="1512" h="673" extrusionOk="0">
                  <a:moveTo>
                    <a:pt x="990" y="0"/>
                  </a:moveTo>
                  <a:cubicBezTo>
                    <a:pt x="899" y="0"/>
                    <a:pt x="801" y="9"/>
                    <a:pt x="701" y="28"/>
                  </a:cubicBezTo>
                  <a:cubicBezTo>
                    <a:pt x="301" y="98"/>
                    <a:pt x="0" y="296"/>
                    <a:pt x="30" y="465"/>
                  </a:cubicBezTo>
                  <a:cubicBezTo>
                    <a:pt x="54" y="595"/>
                    <a:pt x="259" y="673"/>
                    <a:pt x="530" y="673"/>
                  </a:cubicBezTo>
                  <a:cubicBezTo>
                    <a:pt x="619" y="673"/>
                    <a:pt x="714" y="665"/>
                    <a:pt x="812" y="647"/>
                  </a:cubicBezTo>
                  <a:cubicBezTo>
                    <a:pt x="1212" y="574"/>
                    <a:pt x="1512" y="376"/>
                    <a:pt x="1483" y="206"/>
                  </a:cubicBezTo>
                  <a:cubicBezTo>
                    <a:pt x="1459" y="77"/>
                    <a:pt x="1257" y="0"/>
                    <a:pt x="9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9"/>
            <p:cNvSpPr/>
            <p:nvPr/>
          </p:nvSpPr>
          <p:spPr>
            <a:xfrm>
              <a:off x="5916051" y="2687468"/>
              <a:ext cx="203910" cy="70867"/>
            </a:xfrm>
            <a:custGeom>
              <a:avLst/>
              <a:gdLst/>
              <a:ahLst/>
              <a:cxnLst/>
              <a:rect l="l" t="t" r="r" b="b"/>
              <a:pathLst>
                <a:path w="2299" h="799" extrusionOk="0">
                  <a:moveTo>
                    <a:pt x="1077" y="322"/>
                  </a:moveTo>
                  <a:cubicBezTo>
                    <a:pt x="1081" y="323"/>
                    <a:pt x="1085" y="324"/>
                    <a:pt x="1089" y="325"/>
                  </a:cubicBezTo>
                  <a:lnTo>
                    <a:pt x="1089" y="325"/>
                  </a:lnTo>
                  <a:cubicBezTo>
                    <a:pt x="1085" y="324"/>
                    <a:pt x="1081" y="324"/>
                    <a:pt x="1077" y="322"/>
                  </a:cubicBezTo>
                  <a:close/>
                  <a:moveTo>
                    <a:pt x="1860" y="593"/>
                  </a:moveTo>
                  <a:lnTo>
                    <a:pt x="1860" y="593"/>
                  </a:lnTo>
                  <a:cubicBezTo>
                    <a:pt x="1861" y="594"/>
                    <a:pt x="1863" y="595"/>
                    <a:pt x="1864" y="596"/>
                  </a:cubicBezTo>
                  <a:lnTo>
                    <a:pt x="1864" y="596"/>
                  </a:lnTo>
                  <a:lnTo>
                    <a:pt x="1860" y="593"/>
                  </a:lnTo>
                  <a:close/>
                  <a:moveTo>
                    <a:pt x="1864" y="596"/>
                  </a:moveTo>
                  <a:lnTo>
                    <a:pt x="1873" y="603"/>
                  </a:lnTo>
                  <a:cubicBezTo>
                    <a:pt x="1871" y="600"/>
                    <a:pt x="1867" y="598"/>
                    <a:pt x="1864" y="596"/>
                  </a:cubicBezTo>
                  <a:close/>
                  <a:moveTo>
                    <a:pt x="494" y="1"/>
                  </a:moveTo>
                  <a:cubicBezTo>
                    <a:pt x="471" y="1"/>
                    <a:pt x="448" y="1"/>
                    <a:pt x="426" y="2"/>
                  </a:cubicBezTo>
                  <a:cubicBezTo>
                    <a:pt x="330" y="9"/>
                    <a:pt x="234" y="21"/>
                    <a:pt x="141" y="47"/>
                  </a:cubicBezTo>
                  <a:cubicBezTo>
                    <a:pt x="122" y="50"/>
                    <a:pt x="106" y="56"/>
                    <a:pt x="90" y="66"/>
                  </a:cubicBezTo>
                  <a:cubicBezTo>
                    <a:pt x="71" y="79"/>
                    <a:pt x="51" y="92"/>
                    <a:pt x="36" y="114"/>
                  </a:cubicBezTo>
                  <a:cubicBezTo>
                    <a:pt x="10" y="152"/>
                    <a:pt x="1" y="197"/>
                    <a:pt x="10" y="242"/>
                  </a:cubicBezTo>
                  <a:cubicBezTo>
                    <a:pt x="20" y="283"/>
                    <a:pt x="42" y="322"/>
                    <a:pt x="81" y="347"/>
                  </a:cubicBezTo>
                  <a:cubicBezTo>
                    <a:pt x="105" y="364"/>
                    <a:pt x="142" y="377"/>
                    <a:pt x="177" y="377"/>
                  </a:cubicBezTo>
                  <a:cubicBezTo>
                    <a:pt x="188" y="377"/>
                    <a:pt x="199" y="376"/>
                    <a:pt x="209" y="373"/>
                  </a:cubicBezTo>
                  <a:cubicBezTo>
                    <a:pt x="336" y="331"/>
                    <a:pt x="470" y="303"/>
                    <a:pt x="604" y="293"/>
                  </a:cubicBezTo>
                  <a:cubicBezTo>
                    <a:pt x="639" y="291"/>
                    <a:pt x="674" y="290"/>
                    <a:pt x="709" y="290"/>
                  </a:cubicBezTo>
                  <a:cubicBezTo>
                    <a:pt x="839" y="290"/>
                    <a:pt x="968" y="303"/>
                    <a:pt x="1097" y="328"/>
                  </a:cubicBezTo>
                  <a:cubicBezTo>
                    <a:pt x="1095" y="327"/>
                    <a:pt x="1093" y="326"/>
                    <a:pt x="1091" y="326"/>
                  </a:cubicBezTo>
                  <a:lnTo>
                    <a:pt x="1091" y="326"/>
                  </a:lnTo>
                  <a:cubicBezTo>
                    <a:pt x="1096" y="327"/>
                    <a:pt x="1101" y="328"/>
                    <a:pt x="1106" y="328"/>
                  </a:cubicBezTo>
                  <a:cubicBezTo>
                    <a:pt x="1240" y="357"/>
                    <a:pt x="1368" y="395"/>
                    <a:pt x="1496" y="440"/>
                  </a:cubicBezTo>
                  <a:cubicBezTo>
                    <a:pt x="1620" y="484"/>
                    <a:pt x="1742" y="536"/>
                    <a:pt x="1860" y="593"/>
                  </a:cubicBezTo>
                  <a:cubicBezTo>
                    <a:pt x="1860" y="593"/>
                    <a:pt x="1860" y="593"/>
                    <a:pt x="1860" y="593"/>
                  </a:cubicBezTo>
                  <a:lnTo>
                    <a:pt x="1860" y="593"/>
                  </a:lnTo>
                  <a:cubicBezTo>
                    <a:pt x="1860" y="593"/>
                    <a:pt x="1860" y="593"/>
                    <a:pt x="1860" y="593"/>
                  </a:cubicBezTo>
                  <a:lnTo>
                    <a:pt x="1860" y="593"/>
                  </a:lnTo>
                  <a:cubicBezTo>
                    <a:pt x="1975" y="654"/>
                    <a:pt x="2087" y="714"/>
                    <a:pt x="2192" y="788"/>
                  </a:cubicBezTo>
                  <a:cubicBezTo>
                    <a:pt x="2203" y="795"/>
                    <a:pt x="2215" y="798"/>
                    <a:pt x="2227" y="798"/>
                  </a:cubicBezTo>
                  <a:cubicBezTo>
                    <a:pt x="2247" y="798"/>
                    <a:pt x="2267" y="788"/>
                    <a:pt x="2279" y="772"/>
                  </a:cubicBezTo>
                  <a:cubicBezTo>
                    <a:pt x="2298" y="744"/>
                    <a:pt x="2291" y="705"/>
                    <a:pt x="2263" y="686"/>
                  </a:cubicBezTo>
                  <a:cubicBezTo>
                    <a:pt x="2110" y="580"/>
                    <a:pt x="1956" y="478"/>
                    <a:pt x="1793" y="392"/>
                  </a:cubicBezTo>
                  <a:cubicBezTo>
                    <a:pt x="1623" y="300"/>
                    <a:pt x="1448" y="216"/>
                    <a:pt x="1266" y="149"/>
                  </a:cubicBezTo>
                  <a:cubicBezTo>
                    <a:pt x="1087" y="86"/>
                    <a:pt x="895" y="34"/>
                    <a:pt x="703" y="12"/>
                  </a:cubicBezTo>
                  <a:cubicBezTo>
                    <a:pt x="634" y="4"/>
                    <a:pt x="56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9"/>
            <p:cNvSpPr/>
            <p:nvPr/>
          </p:nvSpPr>
          <p:spPr>
            <a:xfrm>
              <a:off x="5465736" y="3060074"/>
              <a:ext cx="181115" cy="84792"/>
            </a:xfrm>
            <a:custGeom>
              <a:avLst/>
              <a:gdLst/>
              <a:ahLst/>
              <a:cxnLst/>
              <a:rect l="l" t="t" r="r" b="b"/>
              <a:pathLst>
                <a:path w="2042" h="956" extrusionOk="0">
                  <a:moveTo>
                    <a:pt x="1355" y="0"/>
                  </a:moveTo>
                  <a:cubicBezTo>
                    <a:pt x="1183" y="0"/>
                    <a:pt x="1003" y="32"/>
                    <a:pt x="841" y="93"/>
                  </a:cubicBezTo>
                  <a:cubicBezTo>
                    <a:pt x="761" y="125"/>
                    <a:pt x="674" y="167"/>
                    <a:pt x="582" y="221"/>
                  </a:cubicBezTo>
                  <a:cubicBezTo>
                    <a:pt x="502" y="269"/>
                    <a:pt x="419" y="332"/>
                    <a:pt x="342" y="406"/>
                  </a:cubicBezTo>
                  <a:cubicBezTo>
                    <a:pt x="198" y="540"/>
                    <a:pt x="83" y="713"/>
                    <a:pt x="7" y="904"/>
                  </a:cubicBezTo>
                  <a:cubicBezTo>
                    <a:pt x="0" y="920"/>
                    <a:pt x="10" y="943"/>
                    <a:pt x="29" y="953"/>
                  </a:cubicBezTo>
                  <a:cubicBezTo>
                    <a:pt x="33" y="953"/>
                    <a:pt x="39" y="956"/>
                    <a:pt x="42" y="956"/>
                  </a:cubicBezTo>
                  <a:cubicBezTo>
                    <a:pt x="58" y="956"/>
                    <a:pt x="71" y="946"/>
                    <a:pt x="77" y="933"/>
                  </a:cubicBezTo>
                  <a:cubicBezTo>
                    <a:pt x="99" y="873"/>
                    <a:pt x="128" y="815"/>
                    <a:pt x="157" y="764"/>
                  </a:cubicBezTo>
                  <a:cubicBezTo>
                    <a:pt x="214" y="668"/>
                    <a:pt x="288" y="578"/>
                    <a:pt x="368" y="499"/>
                  </a:cubicBezTo>
                  <a:cubicBezTo>
                    <a:pt x="409" y="463"/>
                    <a:pt x="451" y="428"/>
                    <a:pt x="496" y="397"/>
                  </a:cubicBezTo>
                  <a:cubicBezTo>
                    <a:pt x="531" y="368"/>
                    <a:pt x="576" y="342"/>
                    <a:pt x="636" y="307"/>
                  </a:cubicBezTo>
                  <a:cubicBezTo>
                    <a:pt x="732" y="256"/>
                    <a:pt x="838" y="217"/>
                    <a:pt x="959" y="186"/>
                  </a:cubicBezTo>
                  <a:cubicBezTo>
                    <a:pt x="1074" y="160"/>
                    <a:pt x="1189" y="144"/>
                    <a:pt x="1301" y="144"/>
                  </a:cubicBezTo>
                  <a:lnTo>
                    <a:pt x="1313" y="141"/>
                  </a:lnTo>
                  <a:cubicBezTo>
                    <a:pt x="1435" y="150"/>
                    <a:pt x="1559" y="170"/>
                    <a:pt x="1681" y="198"/>
                  </a:cubicBezTo>
                  <a:cubicBezTo>
                    <a:pt x="1767" y="224"/>
                    <a:pt x="1857" y="256"/>
                    <a:pt x="1943" y="298"/>
                  </a:cubicBezTo>
                  <a:cubicBezTo>
                    <a:pt x="1950" y="304"/>
                    <a:pt x="1959" y="304"/>
                    <a:pt x="1969" y="304"/>
                  </a:cubicBezTo>
                  <a:cubicBezTo>
                    <a:pt x="1991" y="304"/>
                    <a:pt x="2010" y="294"/>
                    <a:pt x="2023" y="279"/>
                  </a:cubicBezTo>
                  <a:cubicBezTo>
                    <a:pt x="2036" y="266"/>
                    <a:pt x="2042" y="246"/>
                    <a:pt x="2039" y="227"/>
                  </a:cubicBezTo>
                  <a:cubicBezTo>
                    <a:pt x="2036" y="214"/>
                    <a:pt x="2030" y="192"/>
                    <a:pt x="2013" y="183"/>
                  </a:cubicBezTo>
                  <a:cubicBezTo>
                    <a:pt x="1962" y="150"/>
                    <a:pt x="1921" y="128"/>
                    <a:pt x="1879" y="109"/>
                  </a:cubicBezTo>
                  <a:cubicBezTo>
                    <a:pt x="1838" y="90"/>
                    <a:pt x="1796" y="74"/>
                    <a:pt x="1739" y="58"/>
                  </a:cubicBezTo>
                  <a:cubicBezTo>
                    <a:pt x="1643" y="29"/>
                    <a:pt x="1540" y="10"/>
                    <a:pt x="1432" y="3"/>
                  </a:cubicBezTo>
                  <a:cubicBezTo>
                    <a:pt x="1406" y="0"/>
                    <a:pt x="1381" y="0"/>
                    <a:pt x="135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9"/>
            <p:cNvSpPr/>
            <p:nvPr/>
          </p:nvSpPr>
          <p:spPr>
            <a:xfrm>
              <a:off x="5846069" y="3453089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1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9"/>
            <p:cNvSpPr/>
            <p:nvPr/>
          </p:nvSpPr>
          <p:spPr>
            <a:xfrm>
              <a:off x="5431144" y="3548083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1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9"/>
            <p:cNvSpPr/>
            <p:nvPr/>
          </p:nvSpPr>
          <p:spPr>
            <a:xfrm>
              <a:off x="5431410" y="3548083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1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9"/>
            <p:cNvSpPr/>
            <p:nvPr/>
          </p:nvSpPr>
          <p:spPr>
            <a:xfrm>
              <a:off x="5344487" y="3176799"/>
              <a:ext cx="528534" cy="437089"/>
            </a:xfrm>
            <a:custGeom>
              <a:avLst/>
              <a:gdLst/>
              <a:ahLst/>
              <a:cxnLst/>
              <a:rect l="l" t="t" r="r" b="b"/>
              <a:pathLst>
                <a:path w="5959" h="4928" extrusionOk="0">
                  <a:moveTo>
                    <a:pt x="5659" y="3110"/>
                  </a:moveTo>
                  <a:cubicBezTo>
                    <a:pt x="5658" y="3111"/>
                    <a:pt x="5657" y="3113"/>
                    <a:pt x="5657" y="3115"/>
                  </a:cubicBezTo>
                  <a:lnTo>
                    <a:pt x="5657" y="3115"/>
                  </a:lnTo>
                  <a:cubicBezTo>
                    <a:pt x="5659" y="3112"/>
                    <a:pt x="5659" y="3110"/>
                    <a:pt x="5659" y="3110"/>
                  </a:cubicBezTo>
                  <a:close/>
                  <a:moveTo>
                    <a:pt x="1683" y="4658"/>
                  </a:moveTo>
                  <a:cubicBezTo>
                    <a:pt x="1684" y="4659"/>
                    <a:pt x="1685" y="4660"/>
                    <a:pt x="1687" y="4660"/>
                  </a:cubicBezTo>
                  <a:cubicBezTo>
                    <a:pt x="1686" y="4659"/>
                    <a:pt x="1685" y="4658"/>
                    <a:pt x="1683" y="4658"/>
                  </a:cubicBezTo>
                  <a:close/>
                  <a:moveTo>
                    <a:pt x="4863" y="1"/>
                  </a:moveTo>
                  <a:cubicBezTo>
                    <a:pt x="4850" y="29"/>
                    <a:pt x="4834" y="58"/>
                    <a:pt x="4821" y="87"/>
                  </a:cubicBezTo>
                  <a:cubicBezTo>
                    <a:pt x="4818" y="90"/>
                    <a:pt x="4815" y="97"/>
                    <a:pt x="4812" y="103"/>
                  </a:cubicBezTo>
                  <a:cubicBezTo>
                    <a:pt x="4812" y="106"/>
                    <a:pt x="4808" y="109"/>
                    <a:pt x="4805" y="113"/>
                  </a:cubicBezTo>
                  <a:cubicBezTo>
                    <a:pt x="4802" y="119"/>
                    <a:pt x="4796" y="125"/>
                    <a:pt x="4789" y="128"/>
                  </a:cubicBezTo>
                  <a:cubicBezTo>
                    <a:pt x="4786" y="132"/>
                    <a:pt x="4783" y="132"/>
                    <a:pt x="4780" y="132"/>
                  </a:cubicBezTo>
                  <a:lnTo>
                    <a:pt x="4777" y="135"/>
                  </a:lnTo>
                  <a:cubicBezTo>
                    <a:pt x="4773" y="142"/>
                    <a:pt x="4763" y="145"/>
                    <a:pt x="4755" y="145"/>
                  </a:cubicBezTo>
                  <a:cubicBezTo>
                    <a:pt x="4748" y="145"/>
                    <a:pt x="4742" y="144"/>
                    <a:pt x="4739" y="141"/>
                  </a:cubicBezTo>
                  <a:cubicBezTo>
                    <a:pt x="4729" y="132"/>
                    <a:pt x="4722" y="122"/>
                    <a:pt x="4725" y="113"/>
                  </a:cubicBezTo>
                  <a:lnTo>
                    <a:pt x="4725" y="113"/>
                  </a:lnTo>
                  <a:cubicBezTo>
                    <a:pt x="4719" y="119"/>
                    <a:pt x="4709" y="125"/>
                    <a:pt x="4703" y="125"/>
                  </a:cubicBezTo>
                  <a:lnTo>
                    <a:pt x="4700" y="125"/>
                  </a:lnTo>
                  <a:cubicBezTo>
                    <a:pt x="4697" y="132"/>
                    <a:pt x="4687" y="138"/>
                    <a:pt x="4681" y="138"/>
                  </a:cubicBezTo>
                  <a:cubicBezTo>
                    <a:pt x="4674" y="138"/>
                    <a:pt x="4668" y="138"/>
                    <a:pt x="4662" y="132"/>
                  </a:cubicBezTo>
                  <a:cubicBezTo>
                    <a:pt x="4655" y="128"/>
                    <a:pt x="4649" y="122"/>
                    <a:pt x="4649" y="113"/>
                  </a:cubicBezTo>
                  <a:lnTo>
                    <a:pt x="4649" y="109"/>
                  </a:lnTo>
                  <a:lnTo>
                    <a:pt x="4646" y="109"/>
                  </a:lnTo>
                  <a:cubicBezTo>
                    <a:pt x="4636" y="106"/>
                    <a:pt x="4630" y="94"/>
                    <a:pt x="4627" y="84"/>
                  </a:cubicBezTo>
                  <a:cubicBezTo>
                    <a:pt x="4627" y="84"/>
                    <a:pt x="4623" y="81"/>
                    <a:pt x="4620" y="81"/>
                  </a:cubicBezTo>
                  <a:cubicBezTo>
                    <a:pt x="4610" y="74"/>
                    <a:pt x="4607" y="58"/>
                    <a:pt x="4610" y="45"/>
                  </a:cubicBezTo>
                  <a:cubicBezTo>
                    <a:pt x="4617" y="32"/>
                    <a:pt x="4620" y="20"/>
                    <a:pt x="4627" y="7"/>
                  </a:cubicBezTo>
                  <a:lnTo>
                    <a:pt x="4627" y="7"/>
                  </a:lnTo>
                  <a:cubicBezTo>
                    <a:pt x="4591" y="23"/>
                    <a:pt x="4556" y="36"/>
                    <a:pt x="4518" y="48"/>
                  </a:cubicBezTo>
                  <a:cubicBezTo>
                    <a:pt x="4515" y="50"/>
                    <a:pt x="4511" y="51"/>
                    <a:pt x="4507" y="51"/>
                  </a:cubicBezTo>
                  <a:cubicBezTo>
                    <a:pt x="4503" y="51"/>
                    <a:pt x="4498" y="50"/>
                    <a:pt x="4495" y="48"/>
                  </a:cubicBezTo>
                  <a:cubicBezTo>
                    <a:pt x="4476" y="55"/>
                    <a:pt x="4457" y="61"/>
                    <a:pt x="4438" y="68"/>
                  </a:cubicBezTo>
                  <a:cubicBezTo>
                    <a:pt x="4406" y="81"/>
                    <a:pt x="4371" y="90"/>
                    <a:pt x="4339" y="100"/>
                  </a:cubicBezTo>
                  <a:cubicBezTo>
                    <a:pt x="4335" y="101"/>
                    <a:pt x="4332" y="101"/>
                    <a:pt x="4329" y="101"/>
                  </a:cubicBezTo>
                  <a:cubicBezTo>
                    <a:pt x="4321" y="101"/>
                    <a:pt x="4315" y="98"/>
                    <a:pt x="4310" y="94"/>
                  </a:cubicBezTo>
                  <a:cubicBezTo>
                    <a:pt x="4304" y="94"/>
                    <a:pt x="4298" y="97"/>
                    <a:pt x="4288" y="100"/>
                  </a:cubicBezTo>
                  <a:cubicBezTo>
                    <a:pt x="4243" y="119"/>
                    <a:pt x="4199" y="135"/>
                    <a:pt x="4150" y="151"/>
                  </a:cubicBezTo>
                  <a:cubicBezTo>
                    <a:pt x="4103" y="163"/>
                    <a:pt x="4058" y="176"/>
                    <a:pt x="4010" y="190"/>
                  </a:cubicBezTo>
                  <a:lnTo>
                    <a:pt x="3997" y="190"/>
                  </a:lnTo>
                  <a:cubicBezTo>
                    <a:pt x="3936" y="215"/>
                    <a:pt x="3873" y="240"/>
                    <a:pt x="3808" y="266"/>
                  </a:cubicBezTo>
                  <a:cubicBezTo>
                    <a:pt x="3712" y="314"/>
                    <a:pt x="3620" y="362"/>
                    <a:pt x="3524" y="407"/>
                  </a:cubicBezTo>
                  <a:cubicBezTo>
                    <a:pt x="3438" y="445"/>
                    <a:pt x="3351" y="483"/>
                    <a:pt x="3262" y="512"/>
                  </a:cubicBezTo>
                  <a:cubicBezTo>
                    <a:pt x="3252" y="515"/>
                    <a:pt x="3246" y="519"/>
                    <a:pt x="3236" y="522"/>
                  </a:cubicBezTo>
                  <a:cubicBezTo>
                    <a:pt x="3163" y="554"/>
                    <a:pt x="3090" y="585"/>
                    <a:pt x="3016" y="617"/>
                  </a:cubicBezTo>
                  <a:cubicBezTo>
                    <a:pt x="2923" y="656"/>
                    <a:pt x="2831" y="691"/>
                    <a:pt x="2735" y="716"/>
                  </a:cubicBezTo>
                  <a:cubicBezTo>
                    <a:pt x="2546" y="774"/>
                    <a:pt x="2354" y="812"/>
                    <a:pt x="2160" y="834"/>
                  </a:cubicBezTo>
                  <a:cubicBezTo>
                    <a:pt x="1962" y="861"/>
                    <a:pt x="1767" y="873"/>
                    <a:pt x="1568" y="883"/>
                  </a:cubicBezTo>
                  <a:lnTo>
                    <a:pt x="1562" y="883"/>
                  </a:lnTo>
                  <a:cubicBezTo>
                    <a:pt x="1463" y="889"/>
                    <a:pt x="1364" y="895"/>
                    <a:pt x="1268" y="902"/>
                  </a:cubicBezTo>
                  <a:lnTo>
                    <a:pt x="1259" y="902"/>
                  </a:lnTo>
                  <a:cubicBezTo>
                    <a:pt x="1185" y="905"/>
                    <a:pt x="1112" y="914"/>
                    <a:pt x="1035" y="927"/>
                  </a:cubicBezTo>
                  <a:cubicBezTo>
                    <a:pt x="978" y="937"/>
                    <a:pt x="920" y="949"/>
                    <a:pt x="863" y="966"/>
                  </a:cubicBezTo>
                  <a:cubicBezTo>
                    <a:pt x="811" y="982"/>
                    <a:pt x="763" y="998"/>
                    <a:pt x="716" y="1020"/>
                  </a:cubicBezTo>
                  <a:cubicBezTo>
                    <a:pt x="699" y="1029"/>
                    <a:pt x="680" y="1036"/>
                    <a:pt x="664" y="1045"/>
                  </a:cubicBezTo>
                  <a:cubicBezTo>
                    <a:pt x="664" y="1048"/>
                    <a:pt x="661" y="1052"/>
                    <a:pt x="658" y="1055"/>
                  </a:cubicBezTo>
                  <a:cubicBezTo>
                    <a:pt x="654" y="1061"/>
                    <a:pt x="648" y="1063"/>
                    <a:pt x="640" y="1063"/>
                  </a:cubicBezTo>
                  <a:cubicBezTo>
                    <a:pt x="635" y="1063"/>
                    <a:pt x="631" y="1063"/>
                    <a:pt x="626" y="1061"/>
                  </a:cubicBezTo>
                  <a:lnTo>
                    <a:pt x="623" y="1061"/>
                  </a:lnTo>
                  <a:cubicBezTo>
                    <a:pt x="617" y="1061"/>
                    <a:pt x="610" y="1058"/>
                    <a:pt x="604" y="1052"/>
                  </a:cubicBezTo>
                  <a:cubicBezTo>
                    <a:pt x="597" y="1048"/>
                    <a:pt x="594" y="1042"/>
                    <a:pt x="588" y="1039"/>
                  </a:cubicBezTo>
                  <a:cubicBezTo>
                    <a:pt x="588" y="1036"/>
                    <a:pt x="584" y="1036"/>
                    <a:pt x="584" y="1033"/>
                  </a:cubicBezTo>
                  <a:cubicBezTo>
                    <a:pt x="546" y="1052"/>
                    <a:pt x="505" y="1074"/>
                    <a:pt x="469" y="1097"/>
                  </a:cubicBezTo>
                  <a:cubicBezTo>
                    <a:pt x="428" y="1129"/>
                    <a:pt x="390" y="1160"/>
                    <a:pt x="351" y="1196"/>
                  </a:cubicBezTo>
                  <a:cubicBezTo>
                    <a:pt x="316" y="1234"/>
                    <a:pt x="281" y="1269"/>
                    <a:pt x="245" y="1311"/>
                  </a:cubicBezTo>
                  <a:lnTo>
                    <a:pt x="249" y="1311"/>
                  </a:lnTo>
                  <a:cubicBezTo>
                    <a:pt x="217" y="1349"/>
                    <a:pt x="192" y="1387"/>
                    <a:pt x="166" y="1429"/>
                  </a:cubicBezTo>
                  <a:cubicBezTo>
                    <a:pt x="143" y="1470"/>
                    <a:pt x="124" y="1509"/>
                    <a:pt x="105" y="1551"/>
                  </a:cubicBezTo>
                  <a:lnTo>
                    <a:pt x="108" y="1544"/>
                  </a:lnTo>
                  <a:lnTo>
                    <a:pt x="108" y="1544"/>
                  </a:lnTo>
                  <a:cubicBezTo>
                    <a:pt x="102" y="1554"/>
                    <a:pt x="99" y="1566"/>
                    <a:pt x="92" y="1579"/>
                  </a:cubicBezTo>
                  <a:lnTo>
                    <a:pt x="92" y="1582"/>
                  </a:lnTo>
                  <a:cubicBezTo>
                    <a:pt x="64" y="1666"/>
                    <a:pt x="41" y="1752"/>
                    <a:pt x="28" y="1851"/>
                  </a:cubicBezTo>
                  <a:cubicBezTo>
                    <a:pt x="0" y="2052"/>
                    <a:pt x="3" y="2272"/>
                    <a:pt x="35" y="2522"/>
                  </a:cubicBezTo>
                  <a:cubicBezTo>
                    <a:pt x="67" y="2762"/>
                    <a:pt x="130" y="2992"/>
                    <a:pt x="217" y="3206"/>
                  </a:cubicBezTo>
                  <a:cubicBezTo>
                    <a:pt x="307" y="3413"/>
                    <a:pt x="422" y="3614"/>
                    <a:pt x="565" y="3803"/>
                  </a:cubicBezTo>
                  <a:lnTo>
                    <a:pt x="571" y="3813"/>
                  </a:lnTo>
                  <a:cubicBezTo>
                    <a:pt x="648" y="3909"/>
                    <a:pt x="732" y="4005"/>
                    <a:pt x="824" y="4094"/>
                  </a:cubicBezTo>
                  <a:cubicBezTo>
                    <a:pt x="850" y="4116"/>
                    <a:pt x="875" y="4139"/>
                    <a:pt x="904" y="4161"/>
                  </a:cubicBezTo>
                  <a:lnTo>
                    <a:pt x="907" y="4154"/>
                  </a:lnTo>
                  <a:cubicBezTo>
                    <a:pt x="913" y="4148"/>
                    <a:pt x="916" y="4142"/>
                    <a:pt x="926" y="4142"/>
                  </a:cubicBezTo>
                  <a:cubicBezTo>
                    <a:pt x="926" y="4139"/>
                    <a:pt x="926" y="4139"/>
                    <a:pt x="930" y="4139"/>
                  </a:cubicBezTo>
                  <a:lnTo>
                    <a:pt x="936" y="4139"/>
                  </a:lnTo>
                  <a:cubicBezTo>
                    <a:pt x="936" y="4135"/>
                    <a:pt x="939" y="4135"/>
                    <a:pt x="943" y="4135"/>
                  </a:cubicBezTo>
                  <a:cubicBezTo>
                    <a:pt x="946" y="4135"/>
                    <a:pt x="952" y="4139"/>
                    <a:pt x="959" y="4139"/>
                  </a:cubicBezTo>
                  <a:cubicBezTo>
                    <a:pt x="962" y="4145"/>
                    <a:pt x="968" y="4148"/>
                    <a:pt x="971" y="4158"/>
                  </a:cubicBezTo>
                  <a:cubicBezTo>
                    <a:pt x="978" y="4164"/>
                    <a:pt x="978" y="4173"/>
                    <a:pt x="978" y="4183"/>
                  </a:cubicBezTo>
                  <a:lnTo>
                    <a:pt x="978" y="4186"/>
                  </a:lnTo>
                  <a:cubicBezTo>
                    <a:pt x="1000" y="4199"/>
                    <a:pt x="1019" y="4212"/>
                    <a:pt x="1038" y="4228"/>
                  </a:cubicBezTo>
                  <a:cubicBezTo>
                    <a:pt x="1041" y="4227"/>
                    <a:pt x="1044" y="4227"/>
                    <a:pt x="1046" y="4227"/>
                  </a:cubicBezTo>
                  <a:cubicBezTo>
                    <a:pt x="1054" y="4227"/>
                    <a:pt x="1062" y="4230"/>
                    <a:pt x="1067" y="4235"/>
                  </a:cubicBezTo>
                  <a:cubicBezTo>
                    <a:pt x="1093" y="4260"/>
                    <a:pt x="1118" y="4282"/>
                    <a:pt x="1143" y="4304"/>
                  </a:cubicBezTo>
                  <a:cubicBezTo>
                    <a:pt x="1179" y="4331"/>
                    <a:pt x="1217" y="4359"/>
                    <a:pt x="1249" y="4391"/>
                  </a:cubicBezTo>
                  <a:cubicBezTo>
                    <a:pt x="1259" y="4400"/>
                    <a:pt x="1262" y="4413"/>
                    <a:pt x="1255" y="4426"/>
                  </a:cubicBezTo>
                  <a:cubicBezTo>
                    <a:pt x="1281" y="4446"/>
                    <a:pt x="1310" y="4465"/>
                    <a:pt x="1338" y="4480"/>
                  </a:cubicBezTo>
                  <a:cubicBezTo>
                    <a:pt x="1374" y="4503"/>
                    <a:pt x="1409" y="4522"/>
                    <a:pt x="1444" y="4541"/>
                  </a:cubicBezTo>
                  <a:cubicBezTo>
                    <a:pt x="1523" y="4585"/>
                    <a:pt x="1601" y="4623"/>
                    <a:pt x="1683" y="4658"/>
                  </a:cubicBezTo>
                  <a:lnTo>
                    <a:pt x="1683" y="4658"/>
                  </a:lnTo>
                  <a:cubicBezTo>
                    <a:pt x="1683" y="4658"/>
                    <a:pt x="1683" y="4658"/>
                    <a:pt x="1683" y="4658"/>
                  </a:cubicBezTo>
                  <a:lnTo>
                    <a:pt x="1683" y="4658"/>
                  </a:lnTo>
                  <a:cubicBezTo>
                    <a:pt x="1756" y="4689"/>
                    <a:pt x="1828" y="4717"/>
                    <a:pt x="1904" y="4742"/>
                  </a:cubicBezTo>
                  <a:cubicBezTo>
                    <a:pt x="1930" y="4749"/>
                    <a:pt x="1952" y="4755"/>
                    <a:pt x="1975" y="4762"/>
                  </a:cubicBezTo>
                  <a:cubicBezTo>
                    <a:pt x="1971" y="4758"/>
                    <a:pt x="1968" y="4749"/>
                    <a:pt x="1968" y="4742"/>
                  </a:cubicBezTo>
                  <a:cubicBezTo>
                    <a:pt x="1968" y="4736"/>
                    <a:pt x="1971" y="4729"/>
                    <a:pt x="1978" y="4723"/>
                  </a:cubicBezTo>
                  <a:cubicBezTo>
                    <a:pt x="1982" y="4717"/>
                    <a:pt x="1990" y="4714"/>
                    <a:pt x="1999" y="4714"/>
                  </a:cubicBezTo>
                  <a:cubicBezTo>
                    <a:pt x="2004" y="4714"/>
                    <a:pt x="2008" y="4715"/>
                    <a:pt x="2013" y="4717"/>
                  </a:cubicBezTo>
                  <a:cubicBezTo>
                    <a:pt x="2038" y="4736"/>
                    <a:pt x="2067" y="4749"/>
                    <a:pt x="2099" y="4762"/>
                  </a:cubicBezTo>
                  <a:cubicBezTo>
                    <a:pt x="2140" y="4781"/>
                    <a:pt x="2182" y="4794"/>
                    <a:pt x="2227" y="4803"/>
                  </a:cubicBezTo>
                  <a:cubicBezTo>
                    <a:pt x="2268" y="4813"/>
                    <a:pt x="2307" y="4819"/>
                    <a:pt x="2348" y="4825"/>
                  </a:cubicBezTo>
                  <a:lnTo>
                    <a:pt x="2339" y="4825"/>
                  </a:lnTo>
                  <a:cubicBezTo>
                    <a:pt x="2416" y="4835"/>
                    <a:pt x="2492" y="4841"/>
                    <a:pt x="2572" y="4844"/>
                  </a:cubicBezTo>
                  <a:cubicBezTo>
                    <a:pt x="2642" y="4851"/>
                    <a:pt x="2712" y="4854"/>
                    <a:pt x="2786" y="4860"/>
                  </a:cubicBezTo>
                  <a:cubicBezTo>
                    <a:pt x="2857" y="4867"/>
                    <a:pt x="2929" y="4877"/>
                    <a:pt x="2997" y="4896"/>
                  </a:cubicBezTo>
                  <a:lnTo>
                    <a:pt x="3035" y="4896"/>
                  </a:lnTo>
                  <a:cubicBezTo>
                    <a:pt x="3144" y="4896"/>
                    <a:pt x="3255" y="4899"/>
                    <a:pt x="3364" y="4899"/>
                  </a:cubicBezTo>
                  <a:cubicBezTo>
                    <a:pt x="3380" y="4899"/>
                    <a:pt x="3393" y="4912"/>
                    <a:pt x="3393" y="4928"/>
                  </a:cubicBezTo>
                  <a:cubicBezTo>
                    <a:pt x="3428" y="4921"/>
                    <a:pt x="3463" y="4918"/>
                    <a:pt x="3498" y="4912"/>
                  </a:cubicBezTo>
                  <a:cubicBezTo>
                    <a:pt x="3501" y="4911"/>
                    <a:pt x="3504" y="4910"/>
                    <a:pt x="3507" y="4910"/>
                  </a:cubicBezTo>
                  <a:cubicBezTo>
                    <a:pt x="3511" y="4910"/>
                    <a:pt x="3515" y="4911"/>
                    <a:pt x="3521" y="4915"/>
                  </a:cubicBezTo>
                  <a:cubicBezTo>
                    <a:pt x="3521" y="4915"/>
                    <a:pt x="3524" y="4915"/>
                    <a:pt x="3524" y="4918"/>
                  </a:cubicBezTo>
                  <a:cubicBezTo>
                    <a:pt x="3600" y="4902"/>
                    <a:pt x="3674" y="4887"/>
                    <a:pt x="3751" y="4874"/>
                  </a:cubicBezTo>
                  <a:cubicBezTo>
                    <a:pt x="3850" y="4844"/>
                    <a:pt x="3946" y="4816"/>
                    <a:pt x="4045" y="4787"/>
                  </a:cubicBezTo>
                  <a:cubicBezTo>
                    <a:pt x="4109" y="4755"/>
                    <a:pt x="4176" y="4726"/>
                    <a:pt x="4240" y="4695"/>
                  </a:cubicBezTo>
                  <a:cubicBezTo>
                    <a:pt x="4275" y="4672"/>
                    <a:pt x="4314" y="4650"/>
                    <a:pt x="4348" y="4630"/>
                  </a:cubicBezTo>
                  <a:cubicBezTo>
                    <a:pt x="4467" y="4541"/>
                    <a:pt x="4594" y="4465"/>
                    <a:pt x="4716" y="4381"/>
                  </a:cubicBezTo>
                  <a:cubicBezTo>
                    <a:pt x="4831" y="4282"/>
                    <a:pt x="4942" y="4180"/>
                    <a:pt x="5054" y="4081"/>
                  </a:cubicBezTo>
                  <a:lnTo>
                    <a:pt x="5058" y="4081"/>
                  </a:lnTo>
                  <a:cubicBezTo>
                    <a:pt x="5150" y="3966"/>
                    <a:pt x="5243" y="3847"/>
                    <a:pt x="5333" y="3729"/>
                  </a:cubicBezTo>
                  <a:cubicBezTo>
                    <a:pt x="5456" y="3533"/>
                    <a:pt x="5570" y="3330"/>
                    <a:pt x="5657" y="3115"/>
                  </a:cubicBezTo>
                  <a:lnTo>
                    <a:pt x="5657" y="3115"/>
                  </a:lnTo>
                  <a:cubicBezTo>
                    <a:pt x="5656" y="3115"/>
                    <a:pt x="5656" y="3115"/>
                    <a:pt x="5656" y="3116"/>
                  </a:cubicBezTo>
                  <a:cubicBezTo>
                    <a:pt x="5684" y="3042"/>
                    <a:pt x="5709" y="2972"/>
                    <a:pt x="5729" y="2899"/>
                  </a:cubicBezTo>
                  <a:cubicBezTo>
                    <a:pt x="5709" y="2886"/>
                    <a:pt x="5694" y="2870"/>
                    <a:pt x="5678" y="2857"/>
                  </a:cubicBezTo>
                  <a:cubicBezTo>
                    <a:pt x="5665" y="2847"/>
                    <a:pt x="5665" y="2828"/>
                    <a:pt x="5675" y="2816"/>
                  </a:cubicBezTo>
                  <a:cubicBezTo>
                    <a:pt x="5678" y="2809"/>
                    <a:pt x="5687" y="2806"/>
                    <a:pt x="5694" y="2806"/>
                  </a:cubicBezTo>
                  <a:lnTo>
                    <a:pt x="5703" y="2806"/>
                  </a:lnTo>
                  <a:cubicBezTo>
                    <a:pt x="5709" y="2806"/>
                    <a:pt x="5716" y="2809"/>
                    <a:pt x="5722" y="2812"/>
                  </a:cubicBezTo>
                  <a:cubicBezTo>
                    <a:pt x="5725" y="2816"/>
                    <a:pt x="5732" y="2819"/>
                    <a:pt x="5735" y="2825"/>
                  </a:cubicBezTo>
                  <a:cubicBezTo>
                    <a:pt x="5738" y="2825"/>
                    <a:pt x="5745" y="2828"/>
                    <a:pt x="5748" y="2828"/>
                  </a:cubicBezTo>
                  <a:lnTo>
                    <a:pt x="5767" y="2847"/>
                  </a:lnTo>
                  <a:cubicBezTo>
                    <a:pt x="5780" y="2819"/>
                    <a:pt x="5790" y="2790"/>
                    <a:pt x="5799" y="2762"/>
                  </a:cubicBezTo>
                  <a:cubicBezTo>
                    <a:pt x="5850" y="2586"/>
                    <a:pt x="5886" y="2410"/>
                    <a:pt x="5914" y="2234"/>
                  </a:cubicBezTo>
                  <a:lnTo>
                    <a:pt x="5917" y="2203"/>
                  </a:lnTo>
                  <a:cubicBezTo>
                    <a:pt x="5956" y="1905"/>
                    <a:pt x="5959" y="1627"/>
                    <a:pt x="5927" y="1371"/>
                  </a:cubicBezTo>
                  <a:cubicBezTo>
                    <a:pt x="5901" y="1176"/>
                    <a:pt x="5854" y="995"/>
                    <a:pt x="5786" y="825"/>
                  </a:cubicBezTo>
                  <a:cubicBezTo>
                    <a:pt x="5732" y="700"/>
                    <a:pt x="5665" y="585"/>
                    <a:pt x="5579" y="470"/>
                  </a:cubicBezTo>
                  <a:cubicBezTo>
                    <a:pt x="5505" y="381"/>
                    <a:pt x="5426" y="298"/>
                    <a:pt x="5336" y="231"/>
                  </a:cubicBezTo>
                  <a:cubicBezTo>
                    <a:pt x="5240" y="157"/>
                    <a:pt x="5138" y="97"/>
                    <a:pt x="5035" y="51"/>
                  </a:cubicBezTo>
                  <a:cubicBezTo>
                    <a:pt x="4978" y="29"/>
                    <a:pt x="4920" y="13"/>
                    <a:pt x="4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9"/>
            <p:cNvSpPr/>
            <p:nvPr/>
          </p:nvSpPr>
          <p:spPr>
            <a:xfrm>
              <a:off x="5396286" y="3175646"/>
              <a:ext cx="379526" cy="149451"/>
            </a:xfrm>
            <a:custGeom>
              <a:avLst/>
              <a:gdLst/>
              <a:ahLst/>
              <a:cxnLst/>
              <a:rect l="l" t="t" r="r" b="b"/>
              <a:pathLst>
                <a:path w="4279" h="1685" extrusionOk="0">
                  <a:moveTo>
                    <a:pt x="4084" y="1"/>
                  </a:moveTo>
                  <a:cubicBezTo>
                    <a:pt x="4030" y="1"/>
                    <a:pt x="3975" y="4"/>
                    <a:pt x="3914" y="14"/>
                  </a:cubicBezTo>
                  <a:cubicBezTo>
                    <a:pt x="3809" y="30"/>
                    <a:pt x="3701" y="55"/>
                    <a:pt x="3592" y="91"/>
                  </a:cubicBezTo>
                  <a:cubicBezTo>
                    <a:pt x="3560" y="100"/>
                    <a:pt x="3528" y="110"/>
                    <a:pt x="3496" y="119"/>
                  </a:cubicBezTo>
                  <a:cubicBezTo>
                    <a:pt x="3438" y="141"/>
                    <a:pt x="3385" y="164"/>
                    <a:pt x="3308" y="193"/>
                  </a:cubicBezTo>
                  <a:lnTo>
                    <a:pt x="3270" y="212"/>
                  </a:lnTo>
                  <a:cubicBezTo>
                    <a:pt x="3145" y="269"/>
                    <a:pt x="3020" y="327"/>
                    <a:pt x="2895" y="390"/>
                  </a:cubicBezTo>
                  <a:lnTo>
                    <a:pt x="2838" y="420"/>
                  </a:lnTo>
                  <a:lnTo>
                    <a:pt x="2819" y="426"/>
                  </a:lnTo>
                  <a:lnTo>
                    <a:pt x="2790" y="439"/>
                  </a:lnTo>
                  <a:cubicBezTo>
                    <a:pt x="2736" y="461"/>
                    <a:pt x="2681" y="486"/>
                    <a:pt x="2627" y="509"/>
                  </a:cubicBezTo>
                  <a:cubicBezTo>
                    <a:pt x="2544" y="544"/>
                    <a:pt x="2457" y="579"/>
                    <a:pt x="2372" y="611"/>
                  </a:cubicBezTo>
                  <a:lnTo>
                    <a:pt x="2307" y="630"/>
                  </a:lnTo>
                  <a:cubicBezTo>
                    <a:pt x="2186" y="666"/>
                    <a:pt x="2065" y="704"/>
                    <a:pt x="1943" y="739"/>
                  </a:cubicBezTo>
                  <a:cubicBezTo>
                    <a:pt x="1892" y="749"/>
                    <a:pt x="1844" y="758"/>
                    <a:pt x="1793" y="765"/>
                  </a:cubicBezTo>
                  <a:cubicBezTo>
                    <a:pt x="1649" y="790"/>
                    <a:pt x="1506" y="812"/>
                    <a:pt x="1339" y="831"/>
                  </a:cubicBezTo>
                  <a:lnTo>
                    <a:pt x="1323" y="835"/>
                  </a:lnTo>
                  <a:lnTo>
                    <a:pt x="1263" y="838"/>
                  </a:lnTo>
                  <a:lnTo>
                    <a:pt x="1218" y="841"/>
                  </a:lnTo>
                  <a:cubicBezTo>
                    <a:pt x="1183" y="841"/>
                    <a:pt x="1151" y="844"/>
                    <a:pt x="1115" y="844"/>
                  </a:cubicBezTo>
                  <a:lnTo>
                    <a:pt x="1093" y="847"/>
                  </a:lnTo>
                  <a:cubicBezTo>
                    <a:pt x="1074" y="847"/>
                    <a:pt x="1055" y="851"/>
                    <a:pt x="1036" y="851"/>
                  </a:cubicBezTo>
                  <a:lnTo>
                    <a:pt x="965" y="857"/>
                  </a:lnTo>
                  <a:lnTo>
                    <a:pt x="915" y="860"/>
                  </a:lnTo>
                  <a:lnTo>
                    <a:pt x="863" y="864"/>
                  </a:lnTo>
                  <a:lnTo>
                    <a:pt x="828" y="864"/>
                  </a:lnTo>
                  <a:cubicBezTo>
                    <a:pt x="754" y="870"/>
                    <a:pt x="678" y="877"/>
                    <a:pt x="601" y="886"/>
                  </a:cubicBezTo>
                  <a:cubicBezTo>
                    <a:pt x="384" y="918"/>
                    <a:pt x="211" y="959"/>
                    <a:pt x="61" y="1023"/>
                  </a:cubicBezTo>
                  <a:cubicBezTo>
                    <a:pt x="42" y="1030"/>
                    <a:pt x="23" y="1039"/>
                    <a:pt x="0" y="1049"/>
                  </a:cubicBezTo>
                  <a:cubicBezTo>
                    <a:pt x="64" y="1126"/>
                    <a:pt x="132" y="1193"/>
                    <a:pt x="205" y="1257"/>
                  </a:cubicBezTo>
                  <a:cubicBezTo>
                    <a:pt x="285" y="1324"/>
                    <a:pt x="381" y="1387"/>
                    <a:pt x="483" y="1445"/>
                  </a:cubicBezTo>
                  <a:cubicBezTo>
                    <a:pt x="671" y="1548"/>
                    <a:pt x="892" y="1617"/>
                    <a:pt x="1138" y="1656"/>
                  </a:cubicBezTo>
                  <a:cubicBezTo>
                    <a:pt x="1266" y="1675"/>
                    <a:pt x="1403" y="1685"/>
                    <a:pt x="1540" y="1685"/>
                  </a:cubicBezTo>
                  <a:cubicBezTo>
                    <a:pt x="1643" y="1685"/>
                    <a:pt x="1751" y="1682"/>
                    <a:pt x="1860" y="1669"/>
                  </a:cubicBezTo>
                  <a:cubicBezTo>
                    <a:pt x="2093" y="1647"/>
                    <a:pt x="2336" y="1595"/>
                    <a:pt x="2576" y="1515"/>
                  </a:cubicBezTo>
                  <a:cubicBezTo>
                    <a:pt x="2739" y="1464"/>
                    <a:pt x="2898" y="1397"/>
                    <a:pt x="3049" y="1321"/>
                  </a:cubicBezTo>
                  <a:cubicBezTo>
                    <a:pt x="3196" y="1244"/>
                    <a:pt x="3333" y="1161"/>
                    <a:pt x="3454" y="1068"/>
                  </a:cubicBezTo>
                  <a:cubicBezTo>
                    <a:pt x="3538" y="1004"/>
                    <a:pt x="3618" y="934"/>
                    <a:pt x="3675" y="877"/>
                  </a:cubicBezTo>
                  <a:cubicBezTo>
                    <a:pt x="3758" y="797"/>
                    <a:pt x="3841" y="710"/>
                    <a:pt x="3918" y="617"/>
                  </a:cubicBezTo>
                  <a:cubicBezTo>
                    <a:pt x="4081" y="423"/>
                    <a:pt x="4202" y="222"/>
                    <a:pt x="4279" y="20"/>
                  </a:cubicBezTo>
                  <a:cubicBezTo>
                    <a:pt x="4263" y="14"/>
                    <a:pt x="4243" y="11"/>
                    <a:pt x="4228" y="11"/>
                  </a:cubicBezTo>
                  <a:cubicBezTo>
                    <a:pt x="4180" y="4"/>
                    <a:pt x="4132" y="1"/>
                    <a:pt x="408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9"/>
            <p:cNvSpPr/>
            <p:nvPr/>
          </p:nvSpPr>
          <p:spPr>
            <a:xfrm>
              <a:off x="5423782" y="3370690"/>
              <a:ext cx="432566" cy="247725"/>
            </a:xfrm>
            <a:custGeom>
              <a:avLst/>
              <a:gdLst/>
              <a:ahLst/>
              <a:cxnLst/>
              <a:rect l="l" t="t" r="r" b="b"/>
              <a:pathLst>
                <a:path w="4877" h="2793" extrusionOk="0">
                  <a:moveTo>
                    <a:pt x="2972" y="0"/>
                  </a:moveTo>
                  <a:cubicBezTo>
                    <a:pt x="2646" y="7"/>
                    <a:pt x="2320" y="58"/>
                    <a:pt x="1997" y="154"/>
                  </a:cubicBezTo>
                  <a:cubicBezTo>
                    <a:pt x="1828" y="204"/>
                    <a:pt x="1665" y="266"/>
                    <a:pt x="1509" y="336"/>
                  </a:cubicBezTo>
                  <a:cubicBezTo>
                    <a:pt x="1368" y="403"/>
                    <a:pt x="1227" y="480"/>
                    <a:pt x="1081" y="576"/>
                  </a:cubicBezTo>
                  <a:cubicBezTo>
                    <a:pt x="812" y="748"/>
                    <a:pt x="578" y="956"/>
                    <a:pt x="387" y="1198"/>
                  </a:cubicBezTo>
                  <a:cubicBezTo>
                    <a:pt x="291" y="1320"/>
                    <a:pt x="208" y="1451"/>
                    <a:pt x="141" y="1589"/>
                  </a:cubicBezTo>
                  <a:cubicBezTo>
                    <a:pt x="80" y="1707"/>
                    <a:pt x="36" y="1834"/>
                    <a:pt x="0" y="1972"/>
                  </a:cubicBezTo>
                  <a:cubicBezTo>
                    <a:pt x="39" y="2007"/>
                    <a:pt x="77" y="2042"/>
                    <a:pt x="115" y="2074"/>
                  </a:cubicBezTo>
                  <a:cubicBezTo>
                    <a:pt x="167" y="2112"/>
                    <a:pt x="218" y="2151"/>
                    <a:pt x="266" y="2189"/>
                  </a:cubicBezTo>
                  <a:cubicBezTo>
                    <a:pt x="457" y="2326"/>
                    <a:pt x="668" y="2444"/>
                    <a:pt x="892" y="2540"/>
                  </a:cubicBezTo>
                  <a:cubicBezTo>
                    <a:pt x="1157" y="2649"/>
                    <a:pt x="1438" y="2726"/>
                    <a:pt x="1723" y="2764"/>
                  </a:cubicBezTo>
                  <a:cubicBezTo>
                    <a:pt x="1860" y="2783"/>
                    <a:pt x="2004" y="2793"/>
                    <a:pt x="2144" y="2793"/>
                  </a:cubicBezTo>
                  <a:cubicBezTo>
                    <a:pt x="2285" y="2793"/>
                    <a:pt x="2426" y="2783"/>
                    <a:pt x="2563" y="2764"/>
                  </a:cubicBezTo>
                  <a:cubicBezTo>
                    <a:pt x="2812" y="2729"/>
                    <a:pt x="3052" y="2665"/>
                    <a:pt x="3279" y="2572"/>
                  </a:cubicBezTo>
                  <a:lnTo>
                    <a:pt x="3292" y="2569"/>
                  </a:lnTo>
                  <a:cubicBezTo>
                    <a:pt x="3506" y="2474"/>
                    <a:pt x="3710" y="2355"/>
                    <a:pt x="3899" y="2211"/>
                  </a:cubicBezTo>
                  <a:cubicBezTo>
                    <a:pt x="3991" y="2141"/>
                    <a:pt x="4068" y="2071"/>
                    <a:pt x="4135" y="2003"/>
                  </a:cubicBezTo>
                  <a:cubicBezTo>
                    <a:pt x="4190" y="1949"/>
                    <a:pt x="4244" y="1885"/>
                    <a:pt x="4308" y="1806"/>
                  </a:cubicBezTo>
                  <a:cubicBezTo>
                    <a:pt x="4470" y="1595"/>
                    <a:pt x="4608" y="1352"/>
                    <a:pt x="4733" y="1061"/>
                  </a:cubicBezTo>
                  <a:cubicBezTo>
                    <a:pt x="4787" y="927"/>
                    <a:pt x="4835" y="790"/>
                    <a:pt x="4877" y="652"/>
                  </a:cubicBezTo>
                  <a:cubicBezTo>
                    <a:pt x="4848" y="626"/>
                    <a:pt x="4825" y="604"/>
                    <a:pt x="4800" y="585"/>
                  </a:cubicBezTo>
                  <a:lnTo>
                    <a:pt x="4774" y="559"/>
                  </a:lnTo>
                  <a:lnTo>
                    <a:pt x="4765" y="553"/>
                  </a:lnTo>
                  <a:cubicBezTo>
                    <a:pt x="4723" y="518"/>
                    <a:pt x="4688" y="492"/>
                    <a:pt x="4653" y="467"/>
                  </a:cubicBezTo>
                  <a:cubicBezTo>
                    <a:pt x="4106" y="80"/>
                    <a:pt x="3473" y="0"/>
                    <a:pt x="3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9"/>
            <p:cNvSpPr/>
            <p:nvPr/>
          </p:nvSpPr>
          <p:spPr>
            <a:xfrm>
              <a:off x="4905968" y="3590569"/>
              <a:ext cx="216061" cy="151757"/>
            </a:xfrm>
            <a:custGeom>
              <a:avLst/>
              <a:gdLst/>
              <a:ahLst/>
              <a:cxnLst/>
              <a:rect l="l" t="t" r="r" b="b"/>
              <a:pathLst>
                <a:path w="2436" h="1711" extrusionOk="0">
                  <a:moveTo>
                    <a:pt x="1336" y="1"/>
                  </a:moveTo>
                  <a:cubicBezTo>
                    <a:pt x="1253" y="1"/>
                    <a:pt x="1170" y="7"/>
                    <a:pt x="1084" y="23"/>
                  </a:cubicBezTo>
                  <a:cubicBezTo>
                    <a:pt x="454" y="126"/>
                    <a:pt x="1" y="582"/>
                    <a:pt x="78" y="1042"/>
                  </a:cubicBezTo>
                  <a:cubicBezTo>
                    <a:pt x="141" y="1429"/>
                    <a:pt x="573" y="1710"/>
                    <a:pt x="1103" y="1710"/>
                  </a:cubicBezTo>
                  <a:cubicBezTo>
                    <a:pt x="1186" y="1710"/>
                    <a:pt x="1272" y="1704"/>
                    <a:pt x="1355" y="1688"/>
                  </a:cubicBezTo>
                  <a:cubicBezTo>
                    <a:pt x="1985" y="1586"/>
                    <a:pt x="2436" y="1129"/>
                    <a:pt x="2362" y="669"/>
                  </a:cubicBezTo>
                  <a:cubicBezTo>
                    <a:pt x="2298" y="282"/>
                    <a:pt x="1867" y="1"/>
                    <a:pt x="1336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9"/>
            <p:cNvSpPr/>
            <p:nvPr/>
          </p:nvSpPr>
          <p:spPr>
            <a:xfrm>
              <a:off x="6189593" y="3291572"/>
              <a:ext cx="214287" cy="155482"/>
            </a:xfrm>
            <a:custGeom>
              <a:avLst/>
              <a:gdLst/>
              <a:ahLst/>
              <a:cxnLst/>
              <a:rect l="l" t="t" r="r" b="b"/>
              <a:pathLst>
                <a:path w="2416" h="1753" extrusionOk="0">
                  <a:moveTo>
                    <a:pt x="1374" y="1"/>
                  </a:moveTo>
                  <a:cubicBezTo>
                    <a:pt x="1223" y="1"/>
                    <a:pt x="1074" y="23"/>
                    <a:pt x="924" y="71"/>
                  </a:cubicBezTo>
                  <a:cubicBezTo>
                    <a:pt x="629" y="161"/>
                    <a:pt x="377" y="330"/>
                    <a:pt x="214" y="547"/>
                  </a:cubicBezTo>
                  <a:cubicBezTo>
                    <a:pt x="54" y="764"/>
                    <a:pt x="0" y="1004"/>
                    <a:pt x="67" y="1218"/>
                  </a:cubicBezTo>
                  <a:cubicBezTo>
                    <a:pt x="169" y="1544"/>
                    <a:pt x="524" y="1752"/>
                    <a:pt x="971" y="1752"/>
                  </a:cubicBezTo>
                  <a:cubicBezTo>
                    <a:pt x="1121" y="1752"/>
                    <a:pt x="1275" y="1729"/>
                    <a:pt x="1422" y="1682"/>
                  </a:cubicBezTo>
                  <a:cubicBezTo>
                    <a:pt x="2032" y="1493"/>
                    <a:pt x="2416" y="978"/>
                    <a:pt x="2278" y="534"/>
                  </a:cubicBezTo>
                  <a:cubicBezTo>
                    <a:pt x="2176" y="208"/>
                    <a:pt x="1822" y="1"/>
                    <a:pt x="1374" y="1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39"/>
          <p:cNvGrpSpPr/>
          <p:nvPr/>
        </p:nvGrpSpPr>
        <p:grpSpPr>
          <a:xfrm flipH="1">
            <a:off x="4115133" y="935053"/>
            <a:ext cx="791403" cy="486068"/>
            <a:chOff x="5724572" y="2329131"/>
            <a:chExt cx="542875" cy="399628"/>
          </a:xfrm>
        </p:grpSpPr>
        <p:sp>
          <p:nvSpPr>
            <p:cNvPr id="2043" name="Google Shape;2043;p39"/>
            <p:cNvSpPr/>
            <p:nvPr/>
          </p:nvSpPr>
          <p:spPr>
            <a:xfrm>
              <a:off x="5724572" y="2329131"/>
              <a:ext cx="542875" cy="399628"/>
            </a:xfrm>
            <a:custGeom>
              <a:avLst/>
              <a:gdLst/>
              <a:ahLst/>
              <a:cxnLst/>
              <a:rect l="l" t="t" r="r" b="b"/>
              <a:pathLst>
                <a:path w="10024" h="7379" extrusionOk="0">
                  <a:moveTo>
                    <a:pt x="5243" y="1"/>
                  </a:moveTo>
                  <a:cubicBezTo>
                    <a:pt x="5179" y="1"/>
                    <a:pt x="5116" y="7"/>
                    <a:pt x="5051" y="13"/>
                  </a:cubicBezTo>
                  <a:cubicBezTo>
                    <a:pt x="4566" y="77"/>
                    <a:pt x="4106" y="346"/>
                    <a:pt x="3594" y="866"/>
                  </a:cubicBezTo>
                  <a:cubicBezTo>
                    <a:pt x="3196" y="1275"/>
                    <a:pt x="2870" y="1764"/>
                    <a:pt x="2633" y="2320"/>
                  </a:cubicBezTo>
                  <a:cubicBezTo>
                    <a:pt x="2419" y="2822"/>
                    <a:pt x="2271" y="3368"/>
                    <a:pt x="2186" y="3994"/>
                  </a:cubicBezTo>
                  <a:cubicBezTo>
                    <a:pt x="2141" y="4298"/>
                    <a:pt x="2112" y="4621"/>
                    <a:pt x="2096" y="4950"/>
                  </a:cubicBezTo>
                  <a:lnTo>
                    <a:pt x="2067" y="4905"/>
                  </a:lnTo>
                  <a:cubicBezTo>
                    <a:pt x="1994" y="4803"/>
                    <a:pt x="1901" y="4710"/>
                    <a:pt x="1796" y="4637"/>
                  </a:cubicBezTo>
                  <a:cubicBezTo>
                    <a:pt x="1700" y="4573"/>
                    <a:pt x="1585" y="4522"/>
                    <a:pt x="1463" y="4496"/>
                  </a:cubicBezTo>
                  <a:cubicBezTo>
                    <a:pt x="1406" y="4484"/>
                    <a:pt x="1345" y="4477"/>
                    <a:pt x="1281" y="4477"/>
                  </a:cubicBezTo>
                  <a:cubicBezTo>
                    <a:pt x="1221" y="4477"/>
                    <a:pt x="1156" y="4484"/>
                    <a:pt x="1093" y="4493"/>
                  </a:cubicBezTo>
                  <a:cubicBezTo>
                    <a:pt x="972" y="4515"/>
                    <a:pt x="850" y="4569"/>
                    <a:pt x="732" y="4649"/>
                  </a:cubicBezTo>
                  <a:cubicBezTo>
                    <a:pt x="630" y="4717"/>
                    <a:pt x="534" y="4806"/>
                    <a:pt x="444" y="4912"/>
                  </a:cubicBezTo>
                  <a:cubicBezTo>
                    <a:pt x="294" y="5093"/>
                    <a:pt x="176" y="5320"/>
                    <a:pt x="99" y="5579"/>
                  </a:cubicBezTo>
                  <a:cubicBezTo>
                    <a:pt x="58" y="5723"/>
                    <a:pt x="28" y="5879"/>
                    <a:pt x="16" y="6059"/>
                  </a:cubicBezTo>
                  <a:cubicBezTo>
                    <a:pt x="0" y="6212"/>
                    <a:pt x="3" y="6372"/>
                    <a:pt x="19" y="6538"/>
                  </a:cubicBezTo>
                  <a:cubicBezTo>
                    <a:pt x="51" y="6848"/>
                    <a:pt x="128" y="7129"/>
                    <a:pt x="255" y="7378"/>
                  </a:cubicBezTo>
                  <a:lnTo>
                    <a:pt x="9720" y="7378"/>
                  </a:lnTo>
                  <a:cubicBezTo>
                    <a:pt x="9777" y="7234"/>
                    <a:pt x="9825" y="7084"/>
                    <a:pt x="9863" y="6918"/>
                  </a:cubicBezTo>
                  <a:cubicBezTo>
                    <a:pt x="9899" y="6780"/>
                    <a:pt x="9925" y="6634"/>
                    <a:pt x="9950" y="6471"/>
                  </a:cubicBezTo>
                  <a:cubicBezTo>
                    <a:pt x="9991" y="6196"/>
                    <a:pt x="10014" y="5925"/>
                    <a:pt x="10021" y="5665"/>
                  </a:cubicBezTo>
                  <a:cubicBezTo>
                    <a:pt x="10024" y="5381"/>
                    <a:pt x="10004" y="5103"/>
                    <a:pt x="9959" y="4835"/>
                  </a:cubicBezTo>
                  <a:cubicBezTo>
                    <a:pt x="9915" y="4556"/>
                    <a:pt x="9838" y="4295"/>
                    <a:pt x="9729" y="4052"/>
                  </a:cubicBezTo>
                  <a:cubicBezTo>
                    <a:pt x="9621" y="3806"/>
                    <a:pt x="9471" y="3586"/>
                    <a:pt x="9288" y="3397"/>
                  </a:cubicBezTo>
                  <a:cubicBezTo>
                    <a:pt x="9093" y="3199"/>
                    <a:pt x="8863" y="3055"/>
                    <a:pt x="8624" y="2981"/>
                  </a:cubicBezTo>
                  <a:cubicBezTo>
                    <a:pt x="8518" y="2950"/>
                    <a:pt x="8406" y="2934"/>
                    <a:pt x="8291" y="2934"/>
                  </a:cubicBezTo>
                  <a:cubicBezTo>
                    <a:pt x="8173" y="2934"/>
                    <a:pt x="8058" y="2953"/>
                    <a:pt x="7946" y="2984"/>
                  </a:cubicBezTo>
                  <a:cubicBezTo>
                    <a:pt x="7735" y="3052"/>
                    <a:pt x="7544" y="3183"/>
                    <a:pt x="7387" y="3365"/>
                  </a:cubicBezTo>
                  <a:cubicBezTo>
                    <a:pt x="7337" y="3425"/>
                    <a:pt x="7285" y="3496"/>
                    <a:pt x="7244" y="3566"/>
                  </a:cubicBezTo>
                  <a:cubicBezTo>
                    <a:pt x="7263" y="2931"/>
                    <a:pt x="7212" y="2384"/>
                    <a:pt x="7093" y="1895"/>
                  </a:cubicBezTo>
                  <a:cubicBezTo>
                    <a:pt x="6946" y="1288"/>
                    <a:pt x="6678" y="787"/>
                    <a:pt x="6317" y="451"/>
                  </a:cubicBezTo>
                  <a:cubicBezTo>
                    <a:pt x="6141" y="285"/>
                    <a:pt x="5943" y="163"/>
                    <a:pt x="5726" y="83"/>
                  </a:cubicBezTo>
                  <a:cubicBezTo>
                    <a:pt x="5573" y="29"/>
                    <a:pt x="5412" y="1"/>
                    <a:pt x="5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9"/>
            <p:cNvSpPr/>
            <p:nvPr/>
          </p:nvSpPr>
          <p:spPr>
            <a:xfrm>
              <a:off x="5871665" y="2364063"/>
              <a:ext cx="129274" cy="205636"/>
            </a:xfrm>
            <a:custGeom>
              <a:avLst/>
              <a:gdLst/>
              <a:ahLst/>
              <a:cxnLst/>
              <a:rect l="l" t="t" r="r" b="b"/>
              <a:pathLst>
                <a:path w="2387" h="3797" extrusionOk="0">
                  <a:moveTo>
                    <a:pt x="2195" y="0"/>
                  </a:moveTo>
                  <a:cubicBezTo>
                    <a:pt x="2179" y="0"/>
                    <a:pt x="2163" y="4"/>
                    <a:pt x="2150" y="7"/>
                  </a:cubicBezTo>
                  <a:cubicBezTo>
                    <a:pt x="2083" y="33"/>
                    <a:pt x="2019" y="52"/>
                    <a:pt x="1952" y="81"/>
                  </a:cubicBezTo>
                  <a:cubicBezTo>
                    <a:pt x="1894" y="106"/>
                    <a:pt x="1837" y="138"/>
                    <a:pt x="1779" y="170"/>
                  </a:cubicBezTo>
                  <a:cubicBezTo>
                    <a:pt x="1661" y="240"/>
                    <a:pt x="1546" y="326"/>
                    <a:pt x="1441" y="416"/>
                  </a:cubicBezTo>
                  <a:cubicBezTo>
                    <a:pt x="1223" y="599"/>
                    <a:pt x="1039" y="819"/>
                    <a:pt x="878" y="1052"/>
                  </a:cubicBezTo>
                  <a:cubicBezTo>
                    <a:pt x="795" y="1170"/>
                    <a:pt x="722" y="1295"/>
                    <a:pt x="655" y="1419"/>
                  </a:cubicBezTo>
                  <a:cubicBezTo>
                    <a:pt x="581" y="1553"/>
                    <a:pt x="521" y="1694"/>
                    <a:pt x="463" y="1835"/>
                  </a:cubicBezTo>
                  <a:cubicBezTo>
                    <a:pt x="348" y="2097"/>
                    <a:pt x="256" y="2369"/>
                    <a:pt x="179" y="2643"/>
                  </a:cubicBezTo>
                  <a:cubicBezTo>
                    <a:pt x="83" y="2998"/>
                    <a:pt x="16" y="3359"/>
                    <a:pt x="3" y="3727"/>
                  </a:cubicBezTo>
                  <a:cubicBezTo>
                    <a:pt x="0" y="3765"/>
                    <a:pt x="35" y="3796"/>
                    <a:pt x="70" y="3796"/>
                  </a:cubicBezTo>
                  <a:cubicBezTo>
                    <a:pt x="108" y="3796"/>
                    <a:pt x="137" y="3765"/>
                    <a:pt x="141" y="3727"/>
                  </a:cubicBezTo>
                  <a:cubicBezTo>
                    <a:pt x="144" y="3643"/>
                    <a:pt x="150" y="3557"/>
                    <a:pt x="163" y="3474"/>
                  </a:cubicBezTo>
                  <a:lnTo>
                    <a:pt x="163" y="3487"/>
                  </a:lnTo>
                  <a:cubicBezTo>
                    <a:pt x="217" y="3103"/>
                    <a:pt x="329" y="2730"/>
                    <a:pt x="480" y="2375"/>
                  </a:cubicBezTo>
                  <a:lnTo>
                    <a:pt x="480" y="2375"/>
                  </a:lnTo>
                  <a:lnTo>
                    <a:pt x="470" y="2401"/>
                  </a:lnTo>
                  <a:cubicBezTo>
                    <a:pt x="562" y="2190"/>
                    <a:pt x="667" y="1982"/>
                    <a:pt x="789" y="1787"/>
                  </a:cubicBezTo>
                  <a:cubicBezTo>
                    <a:pt x="850" y="1688"/>
                    <a:pt x="917" y="1592"/>
                    <a:pt x="981" y="1493"/>
                  </a:cubicBezTo>
                  <a:cubicBezTo>
                    <a:pt x="1039" y="1407"/>
                    <a:pt x="1102" y="1320"/>
                    <a:pt x="1170" y="1237"/>
                  </a:cubicBezTo>
                  <a:cubicBezTo>
                    <a:pt x="1348" y="1017"/>
                    <a:pt x="1543" y="809"/>
                    <a:pt x="1770" y="637"/>
                  </a:cubicBezTo>
                  <a:cubicBezTo>
                    <a:pt x="1844" y="586"/>
                    <a:pt x="1917" y="534"/>
                    <a:pt x="1994" y="490"/>
                  </a:cubicBezTo>
                  <a:cubicBezTo>
                    <a:pt x="2077" y="445"/>
                    <a:pt x="2163" y="403"/>
                    <a:pt x="2246" y="362"/>
                  </a:cubicBezTo>
                  <a:cubicBezTo>
                    <a:pt x="2291" y="346"/>
                    <a:pt x="2329" y="323"/>
                    <a:pt x="2354" y="282"/>
                  </a:cubicBezTo>
                  <a:cubicBezTo>
                    <a:pt x="2381" y="240"/>
                    <a:pt x="2387" y="186"/>
                    <a:pt x="2374" y="138"/>
                  </a:cubicBezTo>
                  <a:cubicBezTo>
                    <a:pt x="2364" y="93"/>
                    <a:pt x="2332" y="52"/>
                    <a:pt x="2291" y="30"/>
                  </a:cubicBezTo>
                  <a:cubicBezTo>
                    <a:pt x="2266" y="10"/>
                    <a:pt x="2230" y="0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9"/>
            <p:cNvSpPr/>
            <p:nvPr/>
          </p:nvSpPr>
          <p:spPr>
            <a:xfrm>
              <a:off x="5748943" y="2597699"/>
              <a:ext cx="53670" cy="86056"/>
            </a:xfrm>
            <a:custGeom>
              <a:avLst/>
              <a:gdLst/>
              <a:ahLst/>
              <a:cxnLst/>
              <a:rect l="l" t="t" r="r" b="b"/>
              <a:pathLst>
                <a:path w="991" h="1589" extrusionOk="0">
                  <a:moveTo>
                    <a:pt x="844" y="0"/>
                  </a:moveTo>
                  <a:cubicBezTo>
                    <a:pt x="821" y="0"/>
                    <a:pt x="802" y="4"/>
                    <a:pt x="783" y="16"/>
                  </a:cubicBezTo>
                  <a:cubicBezTo>
                    <a:pt x="716" y="54"/>
                    <a:pt x="652" y="103"/>
                    <a:pt x="591" y="150"/>
                  </a:cubicBezTo>
                  <a:cubicBezTo>
                    <a:pt x="531" y="199"/>
                    <a:pt x="476" y="249"/>
                    <a:pt x="429" y="304"/>
                  </a:cubicBezTo>
                  <a:cubicBezTo>
                    <a:pt x="333" y="416"/>
                    <a:pt x="249" y="537"/>
                    <a:pt x="189" y="668"/>
                  </a:cubicBezTo>
                  <a:cubicBezTo>
                    <a:pt x="128" y="802"/>
                    <a:pt x="84" y="939"/>
                    <a:pt x="52" y="1081"/>
                  </a:cubicBezTo>
                  <a:cubicBezTo>
                    <a:pt x="19" y="1231"/>
                    <a:pt x="7" y="1384"/>
                    <a:pt x="0" y="1538"/>
                  </a:cubicBezTo>
                  <a:cubicBezTo>
                    <a:pt x="0" y="1566"/>
                    <a:pt x="23" y="1588"/>
                    <a:pt x="48" y="1588"/>
                  </a:cubicBezTo>
                  <a:cubicBezTo>
                    <a:pt x="77" y="1588"/>
                    <a:pt x="96" y="1566"/>
                    <a:pt x="96" y="1541"/>
                  </a:cubicBezTo>
                  <a:cubicBezTo>
                    <a:pt x="100" y="1480"/>
                    <a:pt x="106" y="1423"/>
                    <a:pt x="112" y="1365"/>
                  </a:cubicBezTo>
                  <a:cubicBezTo>
                    <a:pt x="134" y="1218"/>
                    <a:pt x="173" y="1071"/>
                    <a:pt x="230" y="933"/>
                  </a:cubicBezTo>
                  <a:cubicBezTo>
                    <a:pt x="253" y="879"/>
                    <a:pt x="279" y="828"/>
                    <a:pt x="311" y="777"/>
                  </a:cubicBezTo>
                  <a:cubicBezTo>
                    <a:pt x="339" y="725"/>
                    <a:pt x="374" y="678"/>
                    <a:pt x="410" y="630"/>
                  </a:cubicBezTo>
                  <a:cubicBezTo>
                    <a:pt x="486" y="537"/>
                    <a:pt x="575" y="457"/>
                    <a:pt x="671" y="383"/>
                  </a:cubicBezTo>
                  <a:cubicBezTo>
                    <a:pt x="745" y="330"/>
                    <a:pt x="825" y="281"/>
                    <a:pt x="908" y="237"/>
                  </a:cubicBezTo>
                  <a:cubicBezTo>
                    <a:pt x="969" y="205"/>
                    <a:pt x="991" y="125"/>
                    <a:pt x="956" y="64"/>
                  </a:cubicBezTo>
                  <a:cubicBezTo>
                    <a:pt x="933" y="23"/>
                    <a:pt x="889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8D3FE9-7C12-3FD1-EBDA-3B11B1CFE5D1}"/>
              </a:ext>
            </a:extLst>
          </p:cNvPr>
          <p:cNvSpPr txBox="1"/>
          <p:nvPr/>
        </p:nvSpPr>
        <p:spPr>
          <a:xfrm>
            <a:off x="934620" y="470628"/>
            <a:ext cx="54433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3333FF"/>
              </a:buClr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v</a:t>
            </a:r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3333FF"/>
              </a:buClr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ạt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lủng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củng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3333FF"/>
              </a:buClr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lặp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phú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Clr>
                <a:srgbClr val="3333FF"/>
              </a:buClr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ộng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#9Slide07 HLT Fall For You" panose="02000506000000020003" pitchFamily="2" charset="0"/>
              <a:cs typeface="Times New Roman" panose="02020603050405020304" pitchFamily="18" charset="0"/>
            </a:endParaRPr>
          </a:p>
          <a:p>
            <a:endParaRPr lang="en-VN" sz="3200" dirty="0">
              <a:solidFill>
                <a:schemeClr val="tx1">
                  <a:lumMod val="50000"/>
                </a:schemeClr>
              </a:solidFill>
              <a:latin typeface="#9Slide07 HLT Fall For You" panose="02000506000000020003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DA9809-5676-DD7E-2CDF-61996F190C8C}"/>
              </a:ext>
            </a:extLst>
          </p:cNvPr>
          <p:cNvGrpSpPr/>
          <p:nvPr/>
        </p:nvGrpSpPr>
        <p:grpSpPr>
          <a:xfrm>
            <a:off x="-15672" y="36755"/>
            <a:ext cx="7569952" cy="5184659"/>
            <a:chOff x="-15672" y="36755"/>
            <a:chExt cx="7569952" cy="5184659"/>
          </a:xfrm>
        </p:grpSpPr>
        <p:sp>
          <p:nvSpPr>
            <p:cNvPr id="395" name="Google Shape;395;p26"/>
            <p:cNvSpPr/>
            <p:nvPr/>
          </p:nvSpPr>
          <p:spPr>
            <a:xfrm>
              <a:off x="-15672" y="196061"/>
              <a:ext cx="7298264" cy="5025353"/>
            </a:xfrm>
            <a:custGeom>
              <a:avLst/>
              <a:gdLst/>
              <a:ahLst/>
              <a:cxnLst/>
              <a:rect l="l" t="t" r="r" b="b"/>
              <a:pathLst>
                <a:path w="83228" h="68744" extrusionOk="0">
                  <a:moveTo>
                    <a:pt x="37391" y="1"/>
                  </a:moveTo>
                  <a:cubicBezTo>
                    <a:pt x="31817" y="1"/>
                    <a:pt x="26527" y="674"/>
                    <a:pt x="21669" y="2000"/>
                  </a:cubicBezTo>
                  <a:cubicBezTo>
                    <a:pt x="18714" y="2804"/>
                    <a:pt x="15862" y="3908"/>
                    <a:pt x="13195" y="5278"/>
                  </a:cubicBezTo>
                  <a:cubicBezTo>
                    <a:pt x="10688" y="6561"/>
                    <a:pt x="8391" y="8135"/>
                    <a:pt x="6372" y="9958"/>
                  </a:cubicBezTo>
                  <a:cubicBezTo>
                    <a:pt x="4193" y="11929"/>
                    <a:pt x="2541" y="14100"/>
                    <a:pt x="1462" y="16410"/>
                  </a:cubicBezTo>
                  <a:cubicBezTo>
                    <a:pt x="867" y="17681"/>
                    <a:pt x="455" y="18986"/>
                    <a:pt x="241" y="20289"/>
                  </a:cubicBezTo>
                  <a:cubicBezTo>
                    <a:pt x="3" y="21756"/>
                    <a:pt x="0" y="23230"/>
                    <a:pt x="232" y="24670"/>
                  </a:cubicBezTo>
                  <a:cubicBezTo>
                    <a:pt x="264" y="24870"/>
                    <a:pt x="303" y="25065"/>
                    <a:pt x="353" y="25254"/>
                  </a:cubicBezTo>
                  <a:cubicBezTo>
                    <a:pt x="750" y="27313"/>
                    <a:pt x="1917" y="29082"/>
                    <a:pt x="2888" y="30395"/>
                  </a:cubicBezTo>
                  <a:lnTo>
                    <a:pt x="3451" y="31140"/>
                  </a:lnTo>
                  <a:lnTo>
                    <a:pt x="3518" y="31230"/>
                  </a:lnTo>
                  <a:lnTo>
                    <a:pt x="3687" y="31455"/>
                  </a:lnTo>
                  <a:cubicBezTo>
                    <a:pt x="3838" y="31699"/>
                    <a:pt x="3985" y="31950"/>
                    <a:pt x="4126" y="32202"/>
                  </a:cubicBezTo>
                  <a:cubicBezTo>
                    <a:pt x="4221" y="32374"/>
                    <a:pt x="4365" y="32514"/>
                    <a:pt x="4542" y="32606"/>
                  </a:cubicBezTo>
                  <a:cubicBezTo>
                    <a:pt x="5180" y="33512"/>
                    <a:pt x="5614" y="34249"/>
                    <a:pt x="5952" y="34994"/>
                  </a:cubicBezTo>
                  <a:cubicBezTo>
                    <a:pt x="6201" y="35624"/>
                    <a:pt x="6382" y="36273"/>
                    <a:pt x="6486" y="36920"/>
                  </a:cubicBezTo>
                  <a:cubicBezTo>
                    <a:pt x="6565" y="37622"/>
                    <a:pt x="6560" y="38333"/>
                    <a:pt x="6469" y="39092"/>
                  </a:cubicBezTo>
                  <a:cubicBezTo>
                    <a:pt x="6256" y="40463"/>
                    <a:pt x="5813" y="41791"/>
                    <a:pt x="5383" y="43074"/>
                  </a:cubicBezTo>
                  <a:cubicBezTo>
                    <a:pt x="4965" y="44331"/>
                    <a:pt x="4537" y="45621"/>
                    <a:pt x="4312" y="46930"/>
                  </a:cubicBezTo>
                  <a:cubicBezTo>
                    <a:pt x="4194" y="47631"/>
                    <a:pt x="4128" y="48346"/>
                    <a:pt x="4117" y="49058"/>
                  </a:cubicBezTo>
                  <a:cubicBezTo>
                    <a:pt x="4109" y="49843"/>
                    <a:pt x="4196" y="50580"/>
                    <a:pt x="4293" y="51261"/>
                  </a:cubicBezTo>
                  <a:cubicBezTo>
                    <a:pt x="4469" y="52478"/>
                    <a:pt x="4868" y="53739"/>
                    <a:pt x="5509" y="55116"/>
                  </a:cubicBezTo>
                  <a:cubicBezTo>
                    <a:pt x="6022" y="56219"/>
                    <a:pt x="6744" y="57331"/>
                    <a:pt x="7718" y="58512"/>
                  </a:cubicBezTo>
                  <a:cubicBezTo>
                    <a:pt x="8502" y="59459"/>
                    <a:pt x="9480" y="60372"/>
                    <a:pt x="10704" y="61304"/>
                  </a:cubicBezTo>
                  <a:cubicBezTo>
                    <a:pt x="11866" y="62185"/>
                    <a:pt x="13166" y="62866"/>
                    <a:pt x="14285" y="63414"/>
                  </a:cubicBezTo>
                  <a:cubicBezTo>
                    <a:pt x="15585" y="64054"/>
                    <a:pt x="16976" y="64653"/>
                    <a:pt x="18542" y="65244"/>
                  </a:cubicBezTo>
                  <a:cubicBezTo>
                    <a:pt x="23910" y="67278"/>
                    <a:pt x="29960" y="68440"/>
                    <a:pt x="36525" y="68696"/>
                  </a:cubicBezTo>
                  <a:cubicBezTo>
                    <a:pt x="37365" y="68728"/>
                    <a:pt x="38215" y="68744"/>
                    <a:pt x="39050" y="68744"/>
                  </a:cubicBezTo>
                  <a:cubicBezTo>
                    <a:pt x="44164" y="68744"/>
                    <a:pt x="49421" y="68148"/>
                    <a:pt x="54676" y="66976"/>
                  </a:cubicBezTo>
                  <a:cubicBezTo>
                    <a:pt x="65207" y="64633"/>
                    <a:pt x="73726" y="59266"/>
                    <a:pt x="78668" y="51865"/>
                  </a:cubicBezTo>
                  <a:cubicBezTo>
                    <a:pt x="79929" y="49979"/>
                    <a:pt x="80959" y="47874"/>
                    <a:pt x="81729" y="45608"/>
                  </a:cubicBezTo>
                  <a:cubicBezTo>
                    <a:pt x="82475" y="43411"/>
                    <a:pt x="82927" y="41005"/>
                    <a:pt x="83068" y="38461"/>
                  </a:cubicBezTo>
                  <a:cubicBezTo>
                    <a:pt x="83227" y="35571"/>
                    <a:pt x="82831" y="32724"/>
                    <a:pt x="82466" y="30567"/>
                  </a:cubicBezTo>
                  <a:cubicBezTo>
                    <a:pt x="82020" y="27938"/>
                    <a:pt x="81395" y="25466"/>
                    <a:pt x="80609" y="23219"/>
                  </a:cubicBezTo>
                  <a:cubicBezTo>
                    <a:pt x="79773" y="20822"/>
                    <a:pt x="78720" y="18600"/>
                    <a:pt x="77478" y="16613"/>
                  </a:cubicBezTo>
                  <a:cubicBezTo>
                    <a:pt x="76198" y="14558"/>
                    <a:pt x="74632" y="12648"/>
                    <a:pt x="72824" y="10936"/>
                  </a:cubicBezTo>
                  <a:cubicBezTo>
                    <a:pt x="70993" y="9207"/>
                    <a:pt x="68827" y="7633"/>
                    <a:pt x="66386" y="6261"/>
                  </a:cubicBezTo>
                  <a:cubicBezTo>
                    <a:pt x="63995" y="4914"/>
                    <a:pt x="61212" y="3783"/>
                    <a:pt x="57874" y="2802"/>
                  </a:cubicBezTo>
                  <a:cubicBezTo>
                    <a:pt x="55146" y="1996"/>
                    <a:pt x="52184" y="1363"/>
                    <a:pt x="48814" y="865"/>
                  </a:cubicBezTo>
                  <a:cubicBezTo>
                    <a:pt x="45791" y="419"/>
                    <a:pt x="42768" y="142"/>
                    <a:pt x="39832" y="40"/>
                  </a:cubicBezTo>
                  <a:cubicBezTo>
                    <a:pt x="38931" y="16"/>
                    <a:pt x="38112" y="1"/>
                    <a:pt x="37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1794865" y="58843"/>
              <a:ext cx="539833" cy="515057"/>
            </a:xfrm>
            <a:custGeom>
              <a:avLst/>
              <a:gdLst/>
              <a:ahLst/>
              <a:cxnLst/>
              <a:rect l="l" t="t" r="r" b="b"/>
              <a:pathLst>
                <a:path w="12332" h="11766" extrusionOk="0">
                  <a:moveTo>
                    <a:pt x="3305" y="1"/>
                  </a:moveTo>
                  <a:cubicBezTo>
                    <a:pt x="3240" y="1"/>
                    <a:pt x="3177" y="6"/>
                    <a:pt x="3115" y="13"/>
                  </a:cubicBezTo>
                  <a:cubicBezTo>
                    <a:pt x="2795" y="61"/>
                    <a:pt x="2498" y="223"/>
                    <a:pt x="2283" y="471"/>
                  </a:cubicBezTo>
                  <a:cubicBezTo>
                    <a:pt x="2094" y="686"/>
                    <a:pt x="1966" y="1006"/>
                    <a:pt x="1903" y="1426"/>
                  </a:cubicBezTo>
                  <a:cubicBezTo>
                    <a:pt x="1842" y="1835"/>
                    <a:pt x="1865" y="2260"/>
                    <a:pt x="1891" y="2584"/>
                  </a:cubicBezTo>
                  <a:cubicBezTo>
                    <a:pt x="1928" y="3010"/>
                    <a:pt x="2008" y="3458"/>
                    <a:pt x="2066" y="3784"/>
                  </a:cubicBezTo>
                  <a:cubicBezTo>
                    <a:pt x="2109" y="4018"/>
                    <a:pt x="2145" y="4222"/>
                    <a:pt x="2174" y="4422"/>
                  </a:cubicBezTo>
                  <a:cubicBezTo>
                    <a:pt x="1688" y="4714"/>
                    <a:pt x="1174" y="5038"/>
                    <a:pt x="738" y="5479"/>
                  </a:cubicBezTo>
                  <a:cubicBezTo>
                    <a:pt x="435" y="5789"/>
                    <a:pt x="243" y="6065"/>
                    <a:pt x="137" y="6350"/>
                  </a:cubicBezTo>
                  <a:cubicBezTo>
                    <a:pt x="0" y="6699"/>
                    <a:pt x="5" y="7085"/>
                    <a:pt x="153" y="7438"/>
                  </a:cubicBezTo>
                  <a:cubicBezTo>
                    <a:pt x="266" y="7710"/>
                    <a:pt x="496" y="7962"/>
                    <a:pt x="801" y="8153"/>
                  </a:cubicBezTo>
                  <a:cubicBezTo>
                    <a:pt x="1166" y="8381"/>
                    <a:pt x="1564" y="8499"/>
                    <a:pt x="1870" y="8576"/>
                  </a:cubicBezTo>
                  <a:cubicBezTo>
                    <a:pt x="2488" y="8739"/>
                    <a:pt x="3092" y="8794"/>
                    <a:pt x="3819" y="8848"/>
                  </a:cubicBezTo>
                  <a:cubicBezTo>
                    <a:pt x="3868" y="8938"/>
                    <a:pt x="3908" y="9040"/>
                    <a:pt x="3951" y="9152"/>
                  </a:cubicBezTo>
                  <a:cubicBezTo>
                    <a:pt x="4111" y="9561"/>
                    <a:pt x="4240" y="9859"/>
                    <a:pt x="4384" y="10151"/>
                  </a:cubicBezTo>
                  <a:cubicBezTo>
                    <a:pt x="4510" y="10407"/>
                    <a:pt x="4707" y="10784"/>
                    <a:pt x="4971" y="11106"/>
                  </a:cubicBezTo>
                  <a:cubicBezTo>
                    <a:pt x="5087" y="11248"/>
                    <a:pt x="5207" y="11369"/>
                    <a:pt x="5327" y="11463"/>
                  </a:cubicBezTo>
                  <a:cubicBezTo>
                    <a:pt x="5469" y="11576"/>
                    <a:pt x="5633" y="11661"/>
                    <a:pt x="5829" y="11719"/>
                  </a:cubicBezTo>
                  <a:cubicBezTo>
                    <a:pt x="5926" y="11749"/>
                    <a:pt x="6028" y="11765"/>
                    <a:pt x="6131" y="11765"/>
                  </a:cubicBezTo>
                  <a:cubicBezTo>
                    <a:pt x="6182" y="11765"/>
                    <a:pt x="6236" y="11763"/>
                    <a:pt x="6289" y="11755"/>
                  </a:cubicBezTo>
                  <a:cubicBezTo>
                    <a:pt x="6475" y="11726"/>
                    <a:pt x="6659" y="11655"/>
                    <a:pt x="6822" y="11547"/>
                  </a:cubicBezTo>
                  <a:cubicBezTo>
                    <a:pt x="6942" y="11468"/>
                    <a:pt x="7062" y="11354"/>
                    <a:pt x="7187" y="11196"/>
                  </a:cubicBezTo>
                  <a:cubicBezTo>
                    <a:pt x="7324" y="11024"/>
                    <a:pt x="7432" y="10822"/>
                    <a:pt x="7501" y="10685"/>
                  </a:cubicBezTo>
                  <a:cubicBezTo>
                    <a:pt x="7686" y="10317"/>
                    <a:pt x="7803" y="9918"/>
                    <a:pt x="7901" y="9543"/>
                  </a:cubicBezTo>
                  <a:cubicBezTo>
                    <a:pt x="7981" y="9246"/>
                    <a:pt x="8049" y="8915"/>
                    <a:pt x="8112" y="8532"/>
                  </a:cubicBezTo>
                  <a:lnTo>
                    <a:pt x="8414" y="8584"/>
                  </a:lnTo>
                  <a:lnTo>
                    <a:pt x="8520" y="8595"/>
                  </a:lnTo>
                  <a:lnTo>
                    <a:pt x="8704" y="8616"/>
                  </a:lnTo>
                  <a:cubicBezTo>
                    <a:pt x="9034" y="8656"/>
                    <a:pt x="9419" y="8699"/>
                    <a:pt x="9825" y="8716"/>
                  </a:cubicBezTo>
                  <a:cubicBezTo>
                    <a:pt x="9944" y="8722"/>
                    <a:pt x="10072" y="8726"/>
                    <a:pt x="10204" y="8726"/>
                  </a:cubicBezTo>
                  <a:cubicBezTo>
                    <a:pt x="10434" y="8726"/>
                    <a:pt x="10633" y="8713"/>
                    <a:pt x="10814" y="8688"/>
                  </a:cubicBezTo>
                  <a:cubicBezTo>
                    <a:pt x="10865" y="8682"/>
                    <a:pt x="10912" y="8672"/>
                    <a:pt x="10964" y="8662"/>
                  </a:cubicBezTo>
                  <a:cubicBezTo>
                    <a:pt x="11179" y="8618"/>
                    <a:pt x="11332" y="8572"/>
                    <a:pt x="11463" y="8515"/>
                  </a:cubicBezTo>
                  <a:cubicBezTo>
                    <a:pt x="11646" y="8437"/>
                    <a:pt x="11806" y="8330"/>
                    <a:pt x="11951" y="8191"/>
                  </a:cubicBezTo>
                  <a:cubicBezTo>
                    <a:pt x="12055" y="8088"/>
                    <a:pt x="12145" y="7957"/>
                    <a:pt x="12216" y="7803"/>
                  </a:cubicBezTo>
                  <a:cubicBezTo>
                    <a:pt x="12295" y="7633"/>
                    <a:pt x="12332" y="7436"/>
                    <a:pt x="12330" y="7205"/>
                  </a:cubicBezTo>
                  <a:cubicBezTo>
                    <a:pt x="12328" y="7053"/>
                    <a:pt x="12286" y="6879"/>
                    <a:pt x="12204" y="6673"/>
                  </a:cubicBezTo>
                  <a:cubicBezTo>
                    <a:pt x="12138" y="6500"/>
                    <a:pt x="12038" y="6323"/>
                    <a:pt x="11887" y="6112"/>
                  </a:cubicBezTo>
                  <a:cubicBezTo>
                    <a:pt x="11642" y="5755"/>
                    <a:pt x="11328" y="5447"/>
                    <a:pt x="11001" y="5136"/>
                  </a:cubicBezTo>
                  <a:cubicBezTo>
                    <a:pt x="10772" y="4919"/>
                    <a:pt x="10531" y="4715"/>
                    <a:pt x="10290" y="4510"/>
                  </a:cubicBezTo>
                  <a:lnTo>
                    <a:pt x="10147" y="4389"/>
                  </a:lnTo>
                  <a:cubicBezTo>
                    <a:pt x="10426" y="3829"/>
                    <a:pt x="10687" y="3274"/>
                    <a:pt x="10838" y="2698"/>
                  </a:cubicBezTo>
                  <a:cubicBezTo>
                    <a:pt x="10965" y="2221"/>
                    <a:pt x="10999" y="1852"/>
                    <a:pt x="10947" y="1503"/>
                  </a:cubicBezTo>
                  <a:cubicBezTo>
                    <a:pt x="10885" y="1112"/>
                    <a:pt x="10679" y="762"/>
                    <a:pt x="10382" y="545"/>
                  </a:cubicBezTo>
                  <a:cubicBezTo>
                    <a:pt x="10168" y="388"/>
                    <a:pt x="9889" y="309"/>
                    <a:pt x="9551" y="309"/>
                  </a:cubicBezTo>
                  <a:cubicBezTo>
                    <a:pt x="9481" y="309"/>
                    <a:pt x="9408" y="311"/>
                    <a:pt x="9333" y="318"/>
                  </a:cubicBezTo>
                  <a:cubicBezTo>
                    <a:pt x="9307" y="319"/>
                    <a:pt x="9281" y="323"/>
                    <a:pt x="9254" y="329"/>
                  </a:cubicBezTo>
                  <a:cubicBezTo>
                    <a:pt x="9091" y="351"/>
                    <a:pt x="8936" y="394"/>
                    <a:pt x="8791" y="437"/>
                  </a:cubicBezTo>
                  <a:cubicBezTo>
                    <a:pt x="8614" y="489"/>
                    <a:pt x="8434" y="557"/>
                    <a:pt x="8241" y="640"/>
                  </a:cubicBezTo>
                  <a:cubicBezTo>
                    <a:pt x="7920" y="774"/>
                    <a:pt x="7624" y="930"/>
                    <a:pt x="7250" y="1137"/>
                  </a:cubicBezTo>
                  <a:lnTo>
                    <a:pt x="6902" y="1328"/>
                  </a:lnTo>
                  <a:lnTo>
                    <a:pt x="6809" y="1381"/>
                  </a:lnTo>
                  <a:lnTo>
                    <a:pt x="6467" y="1566"/>
                  </a:lnTo>
                  <a:cubicBezTo>
                    <a:pt x="6256" y="1389"/>
                    <a:pt x="5999" y="1196"/>
                    <a:pt x="5707" y="995"/>
                  </a:cubicBezTo>
                  <a:cubicBezTo>
                    <a:pt x="5274" y="695"/>
                    <a:pt x="4905" y="479"/>
                    <a:pt x="4552" y="314"/>
                  </a:cubicBezTo>
                  <a:cubicBezTo>
                    <a:pt x="4372" y="228"/>
                    <a:pt x="4179" y="156"/>
                    <a:pt x="3942" y="86"/>
                  </a:cubicBezTo>
                  <a:cubicBezTo>
                    <a:pt x="3756" y="29"/>
                    <a:pt x="3545" y="1"/>
                    <a:pt x="3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1306114" y="293979"/>
              <a:ext cx="402161" cy="382112"/>
            </a:xfrm>
            <a:custGeom>
              <a:avLst/>
              <a:gdLst/>
              <a:ahLst/>
              <a:cxnLst/>
              <a:rect l="l" t="t" r="r" b="b"/>
              <a:pathLst>
                <a:path w="9187" h="8729" extrusionOk="0">
                  <a:moveTo>
                    <a:pt x="4336" y="0"/>
                  </a:moveTo>
                  <a:cubicBezTo>
                    <a:pt x="4228" y="0"/>
                    <a:pt x="4125" y="16"/>
                    <a:pt x="4027" y="48"/>
                  </a:cubicBezTo>
                  <a:cubicBezTo>
                    <a:pt x="3825" y="111"/>
                    <a:pt x="3621" y="263"/>
                    <a:pt x="3424" y="501"/>
                  </a:cubicBezTo>
                  <a:cubicBezTo>
                    <a:pt x="3233" y="731"/>
                    <a:pt x="3094" y="983"/>
                    <a:pt x="2974" y="1224"/>
                  </a:cubicBezTo>
                  <a:cubicBezTo>
                    <a:pt x="2852" y="1467"/>
                    <a:pt x="2747" y="1731"/>
                    <a:pt x="2650" y="1981"/>
                  </a:cubicBezTo>
                  <a:lnTo>
                    <a:pt x="2626" y="2042"/>
                  </a:lnTo>
                  <a:lnTo>
                    <a:pt x="2606" y="2094"/>
                  </a:lnTo>
                  <a:cubicBezTo>
                    <a:pt x="2547" y="2247"/>
                    <a:pt x="2501" y="2367"/>
                    <a:pt x="2450" y="2485"/>
                  </a:cubicBezTo>
                  <a:lnTo>
                    <a:pt x="2353" y="2483"/>
                  </a:lnTo>
                  <a:cubicBezTo>
                    <a:pt x="1968" y="2483"/>
                    <a:pt x="1555" y="2496"/>
                    <a:pt x="1147" y="2600"/>
                  </a:cubicBezTo>
                  <a:cubicBezTo>
                    <a:pt x="841" y="2676"/>
                    <a:pt x="616" y="2776"/>
                    <a:pt x="438" y="2915"/>
                  </a:cubicBezTo>
                  <a:cubicBezTo>
                    <a:pt x="221" y="3081"/>
                    <a:pt x="76" y="3327"/>
                    <a:pt x="31" y="3606"/>
                  </a:cubicBezTo>
                  <a:cubicBezTo>
                    <a:pt x="1" y="3823"/>
                    <a:pt x="48" y="4069"/>
                    <a:pt x="167" y="4301"/>
                  </a:cubicBezTo>
                  <a:cubicBezTo>
                    <a:pt x="306" y="4579"/>
                    <a:pt x="511" y="4810"/>
                    <a:pt x="675" y="4976"/>
                  </a:cubicBezTo>
                  <a:cubicBezTo>
                    <a:pt x="1006" y="5317"/>
                    <a:pt x="1378" y="5593"/>
                    <a:pt x="1795" y="5891"/>
                  </a:cubicBezTo>
                  <a:cubicBezTo>
                    <a:pt x="1787" y="5967"/>
                    <a:pt x="1774" y="6051"/>
                    <a:pt x="1758" y="6130"/>
                  </a:cubicBezTo>
                  <a:cubicBezTo>
                    <a:pt x="1703" y="6441"/>
                    <a:pt x="1671" y="6677"/>
                    <a:pt x="1648" y="6922"/>
                  </a:cubicBezTo>
                  <a:cubicBezTo>
                    <a:pt x="1629" y="7150"/>
                    <a:pt x="1611" y="7450"/>
                    <a:pt x="1652" y="7744"/>
                  </a:cubicBezTo>
                  <a:cubicBezTo>
                    <a:pt x="1669" y="7877"/>
                    <a:pt x="1700" y="8000"/>
                    <a:pt x="1741" y="8107"/>
                  </a:cubicBezTo>
                  <a:cubicBezTo>
                    <a:pt x="1785" y="8231"/>
                    <a:pt x="1857" y="8347"/>
                    <a:pt x="1957" y="8459"/>
                  </a:cubicBezTo>
                  <a:cubicBezTo>
                    <a:pt x="2030" y="8542"/>
                    <a:pt x="2123" y="8609"/>
                    <a:pt x="2233" y="8656"/>
                  </a:cubicBezTo>
                  <a:cubicBezTo>
                    <a:pt x="2348" y="8705"/>
                    <a:pt x="2480" y="8729"/>
                    <a:pt x="2614" y="8729"/>
                  </a:cubicBezTo>
                  <a:cubicBezTo>
                    <a:pt x="2749" y="8727"/>
                    <a:pt x="2867" y="8702"/>
                    <a:pt x="3012" y="8649"/>
                  </a:cubicBezTo>
                  <a:cubicBezTo>
                    <a:pt x="3155" y="8596"/>
                    <a:pt x="3289" y="8518"/>
                    <a:pt x="3403" y="8448"/>
                  </a:cubicBezTo>
                  <a:cubicBezTo>
                    <a:pt x="3661" y="8287"/>
                    <a:pt x="3896" y="8073"/>
                    <a:pt x="4091" y="7884"/>
                  </a:cubicBezTo>
                  <a:cubicBezTo>
                    <a:pt x="4247" y="7735"/>
                    <a:pt x="4416" y="7554"/>
                    <a:pt x="4607" y="7331"/>
                  </a:cubicBezTo>
                  <a:lnTo>
                    <a:pt x="4775" y="7476"/>
                  </a:lnTo>
                  <a:lnTo>
                    <a:pt x="4837" y="7525"/>
                  </a:lnTo>
                  <a:lnTo>
                    <a:pt x="4945" y="7608"/>
                  </a:lnTo>
                  <a:cubicBezTo>
                    <a:pt x="5138" y="7759"/>
                    <a:pt x="5367" y="7934"/>
                    <a:pt x="5613" y="8099"/>
                  </a:cubicBezTo>
                  <a:cubicBezTo>
                    <a:pt x="5804" y="8228"/>
                    <a:pt x="6014" y="8362"/>
                    <a:pt x="6243" y="8459"/>
                  </a:cubicBezTo>
                  <a:cubicBezTo>
                    <a:pt x="6278" y="8473"/>
                    <a:pt x="6312" y="8486"/>
                    <a:pt x="6347" y="8499"/>
                  </a:cubicBezTo>
                  <a:cubicBezTo>
                    <a:pt x="6499" y="8554"/>
                    <a:pt x="6608" y="8584"/>
                    <a:pt x="6718" y="8599"/>
                  </a:cubicBezTo>
                  <a:cubicBezTo>
                    <a:pt x="6774" y="8607"/>
                    <a:pt x="6829" y="8610"/>
                    <a:pt x="6885" y="8610"/>
                  </a:cubicBezTo>
                  <a:cubicBezTo>
                    <a:pt x="6970" y="8610"/>
                    <a:pt x="7057" y="8600"/>
                    <a:pt x="7146" y="8582"/>
                  </a:cubicBezTo>
                  <a:cubicBezTo>
                    <a:pt x="7250" y="8558"/>
                    <a:pt x="7355" y="8511"/>
                    <a:pt x="7462" y="8439"/>
                  </a:cubicBezTo>
                  <a:cubicBezTo>
                    <a:pt x="7574" y="8363"/>
                    <a:pt x="7671" y="8254"/>
                    <a:pt x="7760" y="8107"/>
                  </a:cubicBezTo>
                  <a:cubicBezTo>
                    <a:pt x="7819" y="8008"/>
                    <a:pt x="7859" y="7883"/>
                    <a:pt x="7885" y="7724"/>
                  </a:cubicBezTo>
                  <a:cubicBezTo>
                    <a:pt x="7910" y="7592"/>
                    <a:pt x="7915" y="7443"/>
                    <a:pt x="7903" y="7250"/>
                  </a:cubicBezTo>
                  <a:cubicBezTo>
                    <a:pt x="7883" y="6930"/>
                    <a:pt x="7803" y="6605"/>
                    <a:pt x="7716" y="6301"/>
                  </a:cubicBezTo>
                  <a:cubicBezTo>
                    <a:pt x="7655" y="6078"/>
                    <a:pt x="7582" y="5856"/>
                    <a:pt x="7508" y="5637"/>
                  </a:cubicBezTo>
                  <a:lnTo>
                    <a:pt x="7466" y="5507"/>
                  </a:lnTo>
                  <a:cubicBezTo>
                    <a:pt x="7851" y="5266"/>
                    <a:pt x="8225" y="5022"/>
                    <a:pt x="8547" y="4712"/>
                  </a:cubicBezTo>
                  <a:cubicBezTo>
                    <a:pt x="8806" y="4463"/>
                    <a:pt x="8969" y="4244"/>
                    <a:pt x="9070" y="4003"/>
                  </a:cubicBezTo>
                  <a:cubicBezTo>
                    <a:pt x="9182" y="3735"/>
                    <a:pt x="9186" y="3437"/>
                    <a:pt x="9081" y="3185"/>
                  </a:cubicBezTo>
                  <a:cubicBezTo>
                    <a:pt x="8992" y="2967"/>
                    <a:pt x="8800" y="2785"/>
                    <a:pt x="8511" y="2643"/>
                  </a:cubicBezTo>
                  <a:cubicBezTo>
                    <a:pt x="8492" y="2633"/>
                    <a:pt x="8474" y="2626"/>
                    <a:pt x="8453" y="2618"/>
                  </a:cubicBezTo>
                  <a:cubicBezTo>
                    <a:pt x="8348" y="2573"/>
                    <a:pt x="8233" y="2538"/>
                    <a:pt x="8126" y="2511"/>
                  </a:cubicBezTo>
                  <a:cubicBezTo>
                    <a:pt x="7991" y="2475"/>
                    <a:pt x="7851" y="2448"/>
                    <a:pt x="7702" y="2427"/>
                  </a:cubicBezTo>
                  <a:cubicBezTo>
                    <a:pt x="7452" y="2390"/>
                    <a:pt x="7217" y="2375"/>
                    <a:pt x="6891" y="2360"/>
                  </a:cubicBezTo>
                  <a:lnTo>
                    <a:pt x="6598" y="2347"/>
                  </a:lnTo>
                  <a:lnTo>
                    <a:pt x="6520" y="2346"/>
                  </a:lnTo>
                  <a:lnTo>
                    <a:pt x="6236" y="2331"/>
                  </a:lnTo>
                  <a:cubicBezTo>
                    <a:pt x="6173" y="2144"/>
                    <a:pt x="6086" y="1926"/>
                    <a:pt x="5980" y="1685"/>
                  </a:cubicBezTo>
                  <a:cubicBezTo>
                    <a:pt x="5822" y="1329"/>
                    <a:pt x="5673" y="1054"/>
                    <a:pt x="5515" y="816"/>
                  </a:cubicBezTo>
                  <a:cubicBezTo>
                    <a:pt x="5441" y="698"/>
                    <a:pt x="5350" y="582"/>
                    <a:pt x="5220" y="437"/>
                  </a:cubicBezTo>
                  <a:cubicBezTo>
                    <a:pt x="5122" y="329"/>
                    <a:pt x="5001" y="233"/>
                    <a:pt x="4850" y="142"/>
                  </a:cubicBezTo>
                  <a:cubicBezTo>
                    <a:pt x="4809" y="116"/>
                    <a:pt x="4769" y="95"/>
                    <a:pt x="4726" y="77"/>
                  </a:cubicBezTo>
                  <a:cubicBezTo>
                    <a:pt x="4605" y="27"/>
                    <a:pt x="4473" y="0"/>
                    <a:pt x="4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6073379" y="4330758"/>
              <a:ext cx="520485" cy="513393"/>
            </a:xfrm>
            <a:custGeom>
              <a:avLst/>
              <a:gdLst/>
              <a:ahLst/>
              <a:cxnLst/>
              <a:rect l="l" t="t" r="r" b="b"/>
              <a:pathLst>
                <a:path w="11890" h="11728" extrusionOk="0">
                  <a:moveTo>
                    <a:pt x="7958" y="1"/>
                  </a:moveTo>
                  <a:cubicBezTo>
                    <a:pt x="7906" y="1"/>
                    <a:pt x="7852" y="6"/>
                    <a:pt x="7796" y="11"/>
                  </a:cubicBezTo>
                  <a:cubicBezTo>
                    <a:pt x="7562" y="44"/>
                    <a:pt x="7362" y="98"/>
                    <a:pt x="7188" y="177"/>
                  </a:cubicBezTo>
                  <a:cubicBezTo>
                    <a:pt x="6971" y="274"/>
                    <a:pt x="6793" y="367"/>
                    <a:pt x="6629" y="475"/>
                  </a:cubicBezTo>
                  <a:cubicBezTo>
                    <a:pt x="6307" y="680"/>
                    <a:pt x="5981" y="937"/>
                    <a:pt x="5603" y="1282"/>
                  </a:cubicBezTo>
                  <a:cubicBezTo>
                    <a:pt x="5334" y="1527"/>
                    <a:pt x="5116" y="1739"/>
                    <a:pt x="4935" y="1931"/>
                  </a:cubicBezTo>
                  <a:lnTo>
                    <a:pt x="4591" y="1795"/>
                  </a:lnTo>
                  <a:lnTo>
                    <a:pt x="4493" y="1757"/>
                  </a:lnTo>
                  <a:lnTo>
                    <a:pt x="4133" y="1617"/>
                  </a:lnTo>
                  <a:cubicBezTo>
                    <a:pt x="3836" y="1500"/>
                    <a:pt x="3487" y="1367"/>
                    <a:pt x="3115" y="1263"/>
                  </a:cubicBezTo>
                  <a:cubicBezTo>
                    <a:pt x="2922" y="1210"/>
                    <a:pt x="2740" y="1171"/>
                    <a:pt x="2556" y="1139"/>
                  </a:cubicBezTo>
                  <a:cubicBezTo>
                    <a:pt x="2391" y="1115"/>
                    <a:pt x="2248" y="1095"/>
                    <a:pt x="2103" y="1094"/>
                  </a:cubicBezTo>
                  <a:lnTo>
                    <a:pt x="2020" y="1094"/>
                  </a:lnTo>
                  <a:cubicBezTo>
                    <a:pt x="1596" y="1111"/>
                    <a:pt x="1267" y="1230"/>
                    <a:pt x="1039" y="1447"/>
                  </a:cubicBezTo>
                  <a:cubicBezTo>
                    <a:pt x="778" y="1695"/>
                    <a:pt x="624" y="2058"/>
                    <a:pt x="617" y="2444"/>
                  </a:cubicBezTo>
                  <a:cubicBezTo>
                    <a:pt x="612" y="2787"/>
                    <a:pt x="692" y="3137"/>
                    <a:pt x="873" y="3582"/>
                  </a:cubicBezTo>
                  <a:cubicBezTo>
                    <a:pt x="1094" y="4117"/>
                    <a:pt x="1404" y="4601"/>
                    <a:pt x="1759" y="5132"/>
                  </a:cubicBezTo>
                  <a:lnTo>
                    <a:pt x="1637" y="5260"/>
                  </a:lnTo>
                  <a:lnTo>
                    <a:pt x="1598" y="5305"/>
                  </a:lnTo>
                  <a:lnTo>
                    <a:pt x="1526" y="5385"/>
                  </a:lnTo>
                  <a:cubicBezTo>
                    <a:pt x="1359" y="5573"/>
                    <a:pt x="1192" y="5759"/>
                    <a:pt x="1032" y="5955"/>
                  </a:cubicBezTo>
                  <a:cubicBezTo>
                    <a:pt x="757" y="6296"/>
                    <a:pt x="494" y="6633"/>
                    <a:pt x="302" y="7008"/>
                  </a:cubicBezTo>
                  <a:cubicBezTo>
                    <a:pt x="184" y="7237"/>
                    <a:pt x="110" y="7422"/>
                    <a:pt x="71" y="7590"/>
                  </a:cubicBezTo>
                  <a:cubicBezTo>
                    <a:pt x="17" y="7799"/>
                    <a:pt x="0" y="7972"/>
                    <a:pt x="18" y="8118"/>
                  </a:cubicBezTo>
                  <a:cubicBezTo>
                    <a:pt x="49" y="8348"/>
                    <a:pt x="108" y="8533"/>
                    <a:pt x="203" y="8681"/>
                  </a:cubicBezTo>
                  <a:cubicBezTo>
                    <a:pt x="293" y="8822"/>
                    <a:pt x="397" y="8935"/>
                    <a:pt x="511" y="9019"/>
                  </a:cubicBezTo>
                  <a:cubicBezTo>
                    <a:pt x="664" y="9134"/>
                    <a:pt x="831" y="9216"/>
                    <a:pt x="1024" y="9271"/>
                  </a:cubicBezTo>
                  <a:cubicBezTo>
                    <a:pt x="1153" y="9310"/>
                    <a:pt x="1304" y="9334"/>
                    <a:pt x="1523" y="9348"/>
                  </a:cubicBezTo>
                  <a:cubicBezTo>
                    <a:pt x="1573" y="9351"/>
                    <a:pt x="1623" y="9353"/>
                    <a:pt x="1672" y="9355"/>
                  </a:cubicBezTo>
                  <a:cubicBezTo>
                    <a:pt x="2034" y="9355"/>
                    <a:pt x="2355" y="9303"/>
                    <a:pt x="2628" y="9256"/>
                  </a:cubicBezTo>
                  <a:cubicBezTo>
                    <a:pt x="3013" y="9187"/>
                    <a:pt x="3385" y="9094"/>
                    <a:pt x="3698" y="9012"/>
                  </a:cubicBezTo>
                  <a:lnTo>
                    <a:pt x="3874" y="8967"/>
                  </a:lnTo>
                  <a:lnTo>
                    <a:pt x="3975" y="8941"/>
                  </a:lnTo>
                  <a:lnTo>
                    <a:pt x="4269" y="8860"/>
                  </a:lnTo>
                  <a:cubicBezTo>
                    <a:pt x="4359" y="9186"/>
                    <a:pt x="4466" y="9494"/>
                    <a:pt x="4591" y="9800"/>
                  </a:cubicBezTo>
                  <a:cubicBezTo>
                    <a:pt x="4738" y="10154"/>
                    <a:pt x="4902" y="10526"/>
                    <a:pt x="5124" y="10851"/>
                  </a:cubicBezTo>
                  <a:cubicBezTo>
                    <a:pt x="5256" y="11045"/>
                    <a:pt x="5375" y="11193"/>
                    <a:pt x="5490" y="11304"/>
                  </a:cubicBezTo>
                  <a:cubicBezTo>
                    <a:pt x="5629" y="11437"/>
                    <a:pt x="5759" y="11532"/>
                    <a:pt x="5889" y="11594"/>
                  </a:cubicBezTo>
                  <a:cubicBezTo>
                    <a:pt x="6064" y="11678"/>
                    <a:pt x="6251" y="11724"/>
                    <a:pt x="6430" y="11727"/>
                  </a:cubicBezTo>
                  <a:cubicBezTo>
                    <a:pt x="6589" y="11727"/>
                    <a:pt x="6733" y="11696"/>
                    <a:pt x="6868" y="11632"/>
                  </a:cubicBezTo>
                  <a:cubicBezTo>
                    <a:pt x="7046" y="11553"/>
                    <a:pt x="7194" y="11452"/>
                    <a:pt x="7319" y="11323"/>
                  </a:cubicBezTo>
                  <a:cubicBezTo>
                    <a:pt x="7426" y="11213"/>
                    <a:pt x="7526" y="11081"/>
                    <a:pt x="7617" y="10931"/>
                  </a:cubicBezTo>
                  <a:cubicBezTo>
                    <a:pt x="7825" y="10600"/>
                    <a:pt x="7958" y="10242"/>
                    <a:pt x="8062" y="9935"/>
                  </a:cubicBezTo>
                  <a:cubicBezTo>
                    <a:pt x="8171" y="9608"/>
                    <a:pt x="8259" y="9294"/>
                    <a:pt x="8350" y="8917"/>
                  </a:cubicBezTo>
                  <a:cubicBezTo>
                    <a:pt x="8381" y="8798"/>
                    <a:pt x="8406" y="8698"/>
                    <a:pt x="8444" y="8601"/>
                  </a:cubicBezTo>
                  <a:cubicBezTo>
                    <a:pt x="9135" y="8458"/>
                    <a:pt x="9712" y="8327"/>
                    <a:pt x="10284" y="8094"/>
                  </a:cubicBezTo>
                  <a:cubicBezTo>
                    <a:pt x="10566" y="7980"/>
                    <a:pt x="10934" y="7815"/>
                    <a:pt x="11261" y="7546"/>
                  </a:cubicBezTo>
                  <a:cubicBezTo>
                    <a:pt x="11530" y="7323"/>
                    <a:pt x="11719" y="7050"/>
                    <a:pt x="11793" y="6776"/>
                  </a:cubicBezTo>
                  <a:cubicBezTo>
                    <a:pt x="11890" y="6417"/>
                    <a:pt x="11845" y="6043"/>
                    <a:pt x="11668" y="5725"/>
                  </a:cubicBezTo>
                  <a:cubicBezTo>
                    <a:pt x="11527" y="5463"/>
                    <a:pt x="11308" y="5220"/>
                    <a:pt x="10977" y="4962"/>
                  </a:cubicBezTo>
                  <a:cubicBezTo>
                    <a:pt x="10505" y="4595"/>
                    <a:pt x="9985" y="4355"/>
                    <a:pt x="9451" y="4122"/>
                  </a:cubicBezTo>
                  <a:lnTo>
                    <a:pt x="9464" y="3844"/>
                  </a:lnTo>
                  <a:lnTo>
                    <a:pt x="9472" y="3615"/>
                  </a:lnTo>
                  <a:lnTo>
                    <a:pt x="9478" y="3499"/>
                  </a:lnTo>
                  <a:cubicBezTo>
                    <a:pt x="9494" y="3087"/>
                    <a:pt x="9510" y="2696"/>
                    <a:pt x="9494" y="2319"/>
                  </a:cubicBezTo>
                  <a:cubicBezTo>
                    <a:pt x="9477" y="1985"/>
                    <a:pt x="9445" y="1591"/>
                    <a:pt x="9331" y="1204"/>
                  </a:cubicBezTo>
                  <a:cubicBezTo>
                    <a:pt x="9219" y="809"/>
                    <a:pt x="9054" y="517"/>
                    <a:pt x="8844" y="333"/>
                  </a:cubicBezTo>
                  <a:cubicBezTo>
                    <a:pt x="8604" y="122"/>
                    <a:pt x="8297" y="5"/>
                    <a:pt x="7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26"/>
            <p:cNvGrpSpPr/>
            <p:nvPr/>
          </p:nvGrpSpPr>
          <p:grpSpPr>
            <a:xfrm rot="20736305">
              <a:off x="62304" y="3967201"/>
              <a:ext cx="1230268" cy="1118851"/>
              <a:chOff x="2897575" y="1725271"/>
              <a:chExt cx="2065481" cy="1699785"/>
            </a:xfrm>
          </p:grpSpPr>
          <p:sp>
            <p:nvSpPr>
              <p:cNvPr id="400" name="Google Shape;400;p26"/>
              <p:cNvSpPr/>
              <p:nvPr/>
            </p:nvSpPr>
            <p:spPr>
              <a:xfrm>
                <a:off x="2897575" y="2746674"/>
                <a:ext cx="611362" cy="677812"/>
              </a:xfrm>
              <a:custGeom>
                <a:avLst/>
                <a:gdLst/>
                <a:ahLst/>
                <a:cxnLst/>
                <a:rect l="l" t="t" r="r" b="b"/>
                <a:pathLst>
                  <a:path w="13966" h="15484" extrusionOk="0">
                    <a:moveTo>
                      <a:pt x="5328" y="0"/>
                    </a:moveTo>
                    <a:lnTo>
                      <a:pt x="5301" y="1"/>
                    </a:lnTo>
                    <a:cubicBezTo>
                      <a:pt x="5197" y="11"/>
                      <a:pt x="5095" y="64"/>
                      <a:pt x="5028" y="144"/>
                    </a:cubicBezTo>
                    <a:cubicBezTo>
                      <a:pt x="5016" y="159"/>
                      <a:pt x="5005" y="175"/>
                      <a:pt x="4995" y="190"/>
                    </a:cubicBezTo>
                    <a:cubicBezTo>
                      <a:pt x="4426" y="212"/>
                      <a:pt x="3830" y="338"/>
                      <a:pt x="3228" y="559"/>
                    </a:cubicBezTo>
                    <a:cubicBezTo>
                      <a:pt x="2797" y="718"/>
                      <a:pt x="2373" y="935"/>
                      <a:pt x="1963" y="1206"/>
                    </a:cubicBezTo>
                    <a:cubicBezTo>
                      <a:pt x="1582" y="1460"/>
                      <a:pt x="1244" y="1763"/>
                      <a:pt x="958" y="2105"/>
                    </a:cubicBezTo>
                    <a:cubicBezTo>
                      <a:pt x="676" y="2444"/>
                      <a:pt x="449" y="2864"/>
                      <a:pt x="282" y="3355"/>
                    </a:cubicBezTo>
                    <a:cubicBezTo>
                      <a:pt x="201" y="3591"/>
                      <a:pt x="137" y="3837"/>
                      <a:pt x="90" y="4090"/>
                    </a:cubicBezTo>
                    <a:cubicBezTo>
                      <a:pt x="49" y="4323"/>
                      <a:pt x="26" y="4583"/>
                      <a:pt x="16" y="4908"/>
                    </a:cubicBezTo>
                    <a:cubicBezTo>
                      <a:pt x="1" y="5365"/>
                      <a:pt x="51" y="5862"/>
                      <a:pt x="168" y="6426"/>
                    </a:cubicBezTo>
                    <a:cubicBezTo>
                      <a:pt x="276" y="6938"/>
                      <a:pt x="428" y="7444"/>
                      <a:pt x="630" y="7976"/>
                    </a:cubicBezTo>
                    <a:cubicBezTo>
                      <a:pt x="955" y="8823"/>
                      <a:pt x="1406" y="9710"/>
                      <a:pt x="2048" y="10771"/>
                    </a:cubicBezTo>
                    <a:cubicBezTo>
                      <a:pt x="2589" y="11660"/>
                      <a:pt x="3145" y="12409"/>
                      <a:pt x="3750" y="13059"/>
                    </a:cubicBezTo>
                    <a:cubicBezTo>
                      <a:pt x="4534" y="13905"/>
                      <a:pt x="5323" y="14522"/>
                      <a:pt x="6156" y="14948"/>
                    </a:cubicBezTo>
                    <a:cubicBezTo>
                      <a:pt x="6843" y="15298"/>
                      <a:pt x="7572" y="15484"/>
                      <a:pt x="8268" y="15484"/>
                    </a:cubicBezTo>
                    <a:cubicBezTo>
                      <a:pt x="8496" y="15484"/>
                      <a:pt x="8722" y="15465"/>
                      <a:pt x="8939" y="15425"/>
                    </a:cubicBezTo>
                    <a:cubicBezTo>
                      <a:pt x="9971" y="15234"/>
                      <a:pt x="10934" y="14632"/>
                      <a:pt x="11885" y="13584"/>
                    </a:cubicBezTo>
                    <a:cubicBezTo>
                      <a:pt x="12647" y="12744"/>
                      <a:pt x="13234" y="11756"/>
                      <a:pt x="13803" y="10800"/>
                    </a:cubicBezTo>
                    <a:lnTo>
                      <a:pt x="13911" y="10619"/>
                    </a:lnTo>
                    <a:cubicBezTo>
                      <a:pt x="13966" y="10529"/>
                      <a:pt x="13956" y="10397"/>
                      <a:pt x="13924" y="10315"/>
                    </a:cubicBezTo>
                    <a:cubicBezTo>
                      <a:pt x="13888" y="10216"/>
                      <a:pt x="13814" y="10133"/>
                      <a:pt x="13719" y="10090"/>
                    </a:cubicBezTo>
                    <a:cubicBezTo>
                      <a:pt x="13666" y="10065"/>
                      <a:pt x="13609" y="10053"/>
                      <a:pt x="13551" y="10053"/>
                    </a:cubicBezTo>
                    <a:cubicBezTo>
                      <a:pt x="13503" y="10053"/>
                      <a:pt x="13457" y="10062"/>
                      <a:pt x="13414" y="10078"/>
                    </a:cubicBezTo>
                    <a:cubicBezTo>
                      <a:pt x="13299" y="10121"/>
                      <a:pt x="13239" y="10202"/>
                      <a:pt x="13190" y="10283"/>
                    </a:cubicBezTo>
                    <a:lnTo>
                      <a:pt x="13050" y="10519"/>
                    </a:lnTo>
                    <a:cubicBezTo>
                      <a:pt x="12956" y="10677"/>
                      <a:pt x="12864" y="10834"/>
                      <a:pt x="12769" y="10990"/>
                    </a:cubicBezTo>
                    <a:cubicBezTo>
                      <a:pt x="12689" y="10672"/>
                      <a:pt x="12585" y="10353"/>
                      <a:pt x="12470" y="10044"/>
                    </a:cubicBezTo>
                    <a:cubicBezTo>
                      <a:pt x="12288" y="9546"/>
                      <a:pt x="12056" y="9027"/>
                      <a:pt x="11740" y="8410"/>
                    </a:cubicBezTo>
                    <a:lnTo>
                      <a:pt x="11480" y="7898"/>
                    </a:lnTo>
                    <a:cubicBezTo>
                      <a:pt x="11102" y="7150"/>
                      <a:pt x="10710" y="6375"/>
                      <a:pt x="10301" y="5627"/>
                    </a:cubicBezTo>
                    <a:cubicBezTo>
                      <a:pt x="9549" y="4250"/>
                      <a:pt x="8342" y="2250"/>
                      <a:pt x="6554" y="786"/>
                    </a:cubicBezTo>
                    <a:cubicBezTo>
                      <a:pt x="6443" y="696"/>
                      <a:pt x="6330" y="606"/>
                      <a:pt x="6214" y="519"/>
                    </a:cubicBezTo>
                    <a:cubicBezTo>
                      <a:pt x="6170" y="374"/>
                      <a:pt x="6049" y="263"/>
                      <a:pt x="5904" y="239"/>
                    </a:cubicBezTo>
                    <a:cubicBezTo>
                      <a:pt x="5857" y="231"/>
                      <a:pt x="5824" y="226"/>
                      <a:pt x="5789" y="222"/>
                    </a:cubicBezTo>
                    <a:lnTo>
                      <a:pt x="5588" y="91"/>
                    </a:lnTo>
                    <a:cubicBezTo>
                      <a:pt x="5498" y="36"/>
                      <a:pt x="5423" y="0"/>
                      <a:pt x="5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6"/>
              <p:cNvSpPr/>
              <p:nvPr/>
            </p:nvSpPr>
            <p:spPr>
              <a:xfrm>
                <a:off x="2898407" y="2987568"/>
                <a:ext cx="610749" cy="437487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9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291"/>
                      <a:pt x="70" y="597"/>
                      <a:pt x="139" y="925"/>
                    </a:cubicBezTo>
                    <a:cubicBezTo>
                      <a:pt x="247" y="1432"/>
                      <a:pt x="398" y="1938"/>
                      <a:pt x="603" y="2476"/>
                    </a:cubicBezTo>
                    <a:cubicBezTo>
                      <a:pt x="930" y="3330"/>
                      <a:pt x="1380" y="4217"/>
                      <a:pt x="2020" y="5272"/>
                    </a:cubicBezTo>
                    <a:cubicBezTo>
                      <a:pt x="2565" y="6164"/>
                      <a:pt x="3121" y="6914"/>
                      <a:pt x="3723" y="7563"/>
                    </a:cubicBezTo>
                    <a:cubicBezTo>
                      <a:pt x="4508" y="8409"/>
                      <a:pt x="5295" y="9027"/>
                      <a:pt x="6129" y="9454"/>
                    </a:cubicBezTo>
                    <a:cubicBezTo>
                      <a:pt x="6819" y="9808"/>
                      <a:pt x="7549" y="9994"/>
                      <a:pt x="8247" y="9994"/>
                    </a:cubicBezTo>
                    <a:cubicBezTo>
                      <a:pt x="8465" y="9994"/>
                      <a:pt x="8691" y="9973"/>
                      <a:pt x="8918" y="9931"/>
                    </a:cubicBezTo>
                    <a:cubicBezTo>
                      <a:pt x="9952" y="9740"/>
                      <a:pt x="10918" y="9139"/>
                      <a:pt x="11868" y="8089"/>
                    </a:cubicBezTo>
                    <a:cubicBezTo>
                      <a:pt x="12642" y="7234"/>
                      <a:pt x="13225" y="6251"/>
                      <a:pt x="13788" y="5303"/>
                    </a:cubicBezTo>
                    <a:lnTo>
                      <a:pt x="13896" y="5120"/>
                    </a:lnTo>
                    <a:cubicBezTo>
                      <a:pt x="13952" y="5029"/>
                      <a:pt x="13941" y="4893"/>
                      <a:pt x="13909" y="4809"/>
                    </a:cubicBezTo>
                    <a:cubicBezTo>
                      <a:pt x="13872" y="4707"/>
                      <a:pt x="13795" y="4626"/>
                      <a:pt x="13700" y="4581"/>
                    </a:cubicBezTo>
                    <a:cubicBezTo>
                      <a:pt x="13640" y="4553"/>
                      <a:pt x="13584" y="4542"/>
                      <a:pt x="13529" y="4542"/>
                    </a:cubicBezTo>
                    <a:cubicBezTo>
                      <a:pt x="13511" y="4542"/>
                      <a:pt x="13494" y="4543"/>
                      <a:pt x="13477" y="4545"/>
                    </a:cubicBezTo>
                    <a:cubicBezTo>
                      <a:pt x="13393" y="4592"/>
                      <a:pt x="13308" y="4640"/>
                      <a:pt x="13224" y="4686"/>
                    </a:cubicBezTo>
                    <a:cubicBezTo>
                      <a:pt x="13198" y="4717"/>
                      <a:pt x="13177" y="4749"/>
                      <a:pt x="13159" y="4777"/>
                    </a:cubicBezTo>
                    <a:lnTo>
                      <a:pt x="13020" y="5012"/>
                    </a:lnTo>
                    <a:lnTo>
                      <a:pt x="12927" y="5169"/>
                    </a:lnTo>
                    <a:lnTo>
                      <a:pt x="12738" y="5483"/>
                    </a:lnTo>
                    <a:cubicBezTo>
                      <a:pt x="12707" y="5327"/>
                      <a:pt x="12663" y="5161"/>
                      <a:pt x="12609" y="4988"/>
                    </a:cubicBezTo>
                    <a:cubicBezTo>
                      <a:pt x="12247" y="5153"/>
                      <a:pt x="11873" y="5296"/>
                      <a:pt x="11490" y="5413"/>
                    </a:cubicBezTo>
                    <a:cubicBezTo>
                      <a:pt x="10797" y="5624"/>
                      <a:pt x="10078" y="5756"/>
                      <a:pt x="9353" y="5789"/>
                    </a:cubicBezTo>
                    <a:cubicBezTo>
                      <a:pt x="9221" y="5795"/>
                      <a:pt x="9090" y="5798"/>
                      <a:pt x="8959" y="5798"/>
                    </a:cubicBezTo>
                    <a:cubicBezTo>
                      <a:pt x="8329" y="5798"/>
                      <a:pt x="7699" y="5729"/>
                      <a:pt x="7084" y="5595"/>
                    </a:cubicBezTo>
                    <a:cubicBezTo>
                      <a:pt x="6672" y="5504"/>
                      <a:pt x="6268" y="5390"/>
                      <a:pt x="5872" y="5248"/>
                    </a:cubicBezTo>
                    <a:cubicBezTo>
                      <a:pt x="5413" y="5083"/>
                      <a:pt x="4962" y="4888"/>
                      <a:pt x="4532" y="4657"/>
                    </a:cubicBezTo>
                    <a:cubicBezTo>
                      <a:pt x="3714" y="4216"/>
                      <a:pt x="2962" y="3654"/>
                      <a:pt x="2300" y="3002"/>
                    </a:cubicBezTo>
                    <a:cubicBezTo>
                      <a:pt x="1396" y="2111"/>
                      <a:pt x="656" y="108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6"/>
              <p:cNvSpPr/>
              <p:nvPr/>
            </p:nvSpPr>
            <p:spPr>
              <a:xfrm>
                <a:off x="3059981" y="2957582"/>
                <a:ext cx="69165" cy="6912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79" extrusionOk="0">
                    <a:moveTo>
                      <a:pt x="795" y="1"/>
                    </a:moveTo>
                    <a:cubicBezTo>
                      <a:pt x="364" y="3"/>
                      <a:pt x="3" y="354"/>
                      <a:pt x="2" y="786"/>
                    </a:cubicBezTo>
                    <a:cubicBezTo>
                      <a:pt x="0" y="1214"/>
                      <a:pt x="356" y="1578"/>
                      <a:pt x="785" y="1578"/>
                    </a:cubicBezTo>
                    <a:cubicBezTo>
                      <a:pt x="1216" y="1578"/>
                      <a:pt x="1577" y="1225"/>
                      <a:pt x="1578" y="794"/>
                    </a:cubicBezTo>
                    <a:cubicBezTo>
                      <a:pt x="1580" y="367"/>
                      <a:pt x="1224" y="1"/>
                      <a:pt x="79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6"/>
              <p:cNvSpPr/>
              <p:nvPr/>
            </p:nvSpPr>
            <p:spPr>
              <a:xfrm>
                <a:off x="3100604" y="2871170"/>
                <a:ext cx="24908" cy="2473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5" extrusionOk="0">
                    <a:moveTo>
                      <a:pt x="286" y="0"/>
                    </a:moveTo>
                    <a:cubicBezTo>
                      <a:pt x="132" y="1"/>
                      <a:pt x="3" y="127"/>
                      <a:pt x="3" y="281"/>
                    </a:cubicBezTo>
                    <a:cubicBezTo>
                      <a:pt x="1" y="434"/>
                      <a:pt x="129" y="565"/>
                      <a:pt x="284" y="565"/>
                    </a:cubicBezTo>
                    <a:cubicBezTo>
                      <a:pt x="438" y="565"/>
                      <a:pt x="567" y="438"/>
                      <a:pt x="567" y="284"/>
                    </a:cubicBezTo>
                    <a:cubicBezTo>
                      <a:pt x="568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6"/>
              <p:cNvSpPr/>
              <p:nvPr/>
            </p:nvSpPr>
            <p:spPr>
              <a:xfrm>
                <a:off x="3189862" y="2993565"/>
                <a:ext cx="37253" cy="3716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49" extrusionOk="0">
                    <a:moveTo>
                      <a:pt x="428" y="1"/>
                    </a:moveTo>
                    <a:cubicBezTo>
                      <a:pt x="198" y="1"/>
                      <a:pt x="4" y="190"/>
                      <a:pt x="2" y="422"/>
                    </a:cubicBezTo>
                    <a:cubicBezTo>
                      <a:pt x="1" y="651"/>
                      <a:pt x="193" y="848"/>
                      <a:pt x="423" y="848"/>
                    </a:cubicBezTo>
                    <a:cubicBezTo>
                      <a:pt x="653" y="848"/>
                      <a:pt x="848" y="659"/>
                      <a:pt x="848" y="427"/>
                    </a:cubicBezTo>
                    <a:cubicBezTo>
                      <a:pt x="850" y="197"/>
                      <a:pt x="657" y="1"/>
                      <a:pt x="42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6"/>
              <p:cNvSpPr/>
              <p:nvPr/>
            </p:nvSpPr>
            <p:spPr>
              <a:xfrm>
                <a:off x="3176116" y="3094292"/>
                <a:ext cx="15934" cy="15803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61" extrusionOk="0">
                    <a:moveTo>
                      <a:pt x="184" y="0"/>
                    </a:moveTo>
                    <a:cubicBezTo>
                      <a:pt x="85" y="0"/>
                      <a:pt x="1" y="81"/>
                      <a:pt x="1" y="179"/>
                    </a:cubicBezTo>
                    <a:cubicBezTo>
                      <a:pt x="0" y="278"/>
                      <a:pt x="82" y="360"/>
                      <a:pt x="179" y="360"/>
                    </a:cubicBezTo>
                    <a:cubicBezTo>
                      <a:pt x="278" y="360"/>
                      <a:pt x="362" y="280"/>
                      <a:pt x="362" y="183"/>
                    </a:cubicBezTo>
                    <a:cubicBezTo>
                      <a:pt x="363" y="84"/>
                      <a:pt x="281" y="0"/>
                      <a:pt x="184" y="0"/>
                    </a:cubicBezTo>
                    <a:close/>
                  </a:path>
                </a:pathLst>
              </a:custGeom>
              <a:solidFill>
                <a:srgbClr val="FE4D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6"/>
              <p:cNvSpPr/>
              <p:nvPr/>
            </p:nvSpPr>
            <p:spPr>
              <a:xfrm>
                <a:off x="3315102" y="2318116"/>
                <a:ext cx="962393" cy="733625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16759" extrusionOk="0">
                    <a:moveTo>
                      <a:pt x="17364" y="1"/>
                    </a:moveTo>
                    <a:lnTo>
                      <a:pt x="17316" y="33"/>
                    </a:lnTo>
                    <a:lnTo>
                      <a:pt x="5112" y="8258"/>
                    </a:lnTo>
                    <a:lnTo>
                      <a:pt x="1469" y="10714"/>
                    </a:lnTo>
                    <a:lnTo>
                      <a:pt x="1" y="11694"/>
                    </a:lnTo>
                    <a:cubicBezTo>
                      <a:pt x="340" y="12319"/>
                      <a:pt x="747" y="12975"/>
                      <a:pt x="1243" y="13705"/>
                    </a:cubicBezTo>
                    <a:cubicBezTo>
                      <a:pt x="1788" y="14505"/>
                      <a:pt x="2409" y="15337"/>
                      <a:pt x="3200" y="16324"/>
                    </a:cubicBezTo>
                    <a:cubicBezTo>
                      <a:pt x="3319" y="16470"/>
                      <a:pt x="3436" y="16616"/>
                      <a:pt x="3551" y="16758"/>
                    </a:cubicBezTo>
                    <a:cubicBezTo>
                      <a:pt x="3548" y="16753"/>
                      <a:pt x="3542" y="16749"/>
                      <a:pt x="3540" y="16745"/>
                    </a:cubicBezTo>
                    <a:lnTo>
                      <a:pt x="7742" y="13911"/>
                    </a:lnTo>
                    <a:lnTo>
                      <a:pt x="11944" y="11079"/>
                    </a:lnTo>
                    <a:lnTo>
                      <a:pt x="17792" y="7137"/>
                    </a:lnTo>
                    <a:lnTo>
                      <a:pt x="21283" y="4786"/>
                    </a:lnTo>
                    <a:lnTo>
                      <a:pt x="21296" y="4731"/>
                    </a:lnTo>
                    <a:cubicBezTo>
                      <a:pt x="21296" y="4731"/>
                      <a:pt x="21298" y="4726"/>
                      <a:pt x="21299" y="4725"/>
                    </a:cubicBezTo>
                    <a:cubicBezTo>
                      <a:pt x="21292" y="4703"/>
                      <a:pt x="21286" y="4680"/>
                      <a:pt x="21280" y="4657"/>
                    </a:cubicBezTo>
                    <a:cubicBezTo>
                      <a:pt x="21260" y="4573"/>
                      <a:pt x="21245" y="4486"/>
                      <a:pt x="21250" y="4398"/>
                    </a:cubicBezTo>
                    <a:cubicBezTo>
                      <a:pt x="21252" y="4307"/>
                      <a:pt x="21261" y="4213"/>
                      <a:pt x="21282" y="4122"/>
                    </a:cubicBezTo>
                    <a:cubicBezTo>
                      <a:pt x="21376" y="3700"/>
                      <a:pt x="21579" y="3313"/>
                      <a:pt x="21742" y="2915"/>
                    </a:cubicBezTo>
                    <a:cubicBezTo>
                      <a:pt x="21852" y="2634"/>
                      <a:pt x="21920" y="2336"/>
                      <a:pt x="21957" y="2038"/>
                    </a:cubicBezTo>
                    <a:cubicBezTo>
                      <a:pt x="21982" y="1798"/>
                      <a:pt x="21984" y="1559"/>
                      <a:pt x="21948" y="1318"/>
                    </a:cubicBezTo>
                    <a:cubicBezTo>
                      <a:pt x="21922" y="1173"/>
                      <a:pt x="21883" y="1032"/>
                      <a:pt x="21826" y="895"/>
                    </a:cubicBezTo>
                    <a:cubicBezTo>
                      <a:pt x="21826" y="894"/>
                      <a:pt x="21825" y="894"/>
                      <a:pt x="21825" y="893"/>
                    </a:cubicBezTo>
                    <a:cubicBezTo>
                      <a:pt x="21773" y="789"/>
                      <a:pt x="21716" y="693"/>
                      <a:pt x="21646" y="603"/>
                    </a:cubicBezTo>
                    <a:lnTo>
                      <a:pt x="21646" y="603"/>
                    </a:lnTo>
                    <a:cubicBezTo>
                      <a:pt x="21653" y="610"/>
                      <a:pt x="21657" y="616"/>
                      <a:pt x="21663" y="621"/>
                    </a:cubicBezTo>
                    <a:cubicBezTo>
                      <a:pt x="21593" y="537"/>
                      <a:pt x="21515" y="462"/>
                      <a:pt x="21429" y="393"/>
                    </a:cubicBezTo>
                    <a:cubicBezTo>
                      <a:pt x="21328" y="320"/>
                      <a:pt x="21219" y="265"/>
                      <a:pt x="21103" y="217"/>
                    </a:cubicBezTo>
                    <a:lnTo>
                      <a:pt x="21103" y="217"/>
                    </a:lnTo>
                    <a:cubicBezTo>
                      <a:pt x="21111" y="219"/>
                      <a:pt x="21119" y="223"/>
                      <a:pt x="21128" y="226"/>
                    </a:cubicBezTo>
                    <a:cubicBezTo>
                      <a:pt x="21043" y="192"/>
                      <a:pt x="20955" y="164"/>
                      <a:pt x="20864" y="144"/>
                    </a:cubicBezTo>
                    <a:cubicBezTo>
                      <a:pt x="20790" y="129"/>
                      <a:pt x="20716" y="117"/>
                      <a:pt x="20637" y="107"/>
                    </a:cubicBezTo>
                    <a:cubicBezTo>
                      <a:pt x="20540" y="97"/>
                      <a:pt x="20443" y="92"/>
                      <a:pt x="20346" y="92"/>
                    </a:cubicBezTo>
                    <a:cubicBezTo>
                      <a:pt x="20296" y="92"/>
                      <a:pt x="20246" y="93"/>
                      <a:pt x="20196" y="96"/>
                    </a:cubicBezTo>
                    <a:cubicBezTo>
                      <a:pt x="20115" y="101"/>
                      <a:pt x="20032" y="104"/>
                      <a:pt x="19950" y="113"/>
                    </a:cubicBezTo>
                    <a:cubicBezTo>
                      <a:pt x="19760" y="129"/>
                      <a:pt x="19571" y="150"/>
                      <a:pt x="19380" y="172"/>
                    </a:cubicBezTo>
                    <a:cubicBezTo>
                      <a:pt x="19084" y="204"/>
                      <a:pt x="18787" y="235"/>
                      <a:pt x="18488" y="235"/>
                    </a:cubicBezTo>
                    <a:cubicBezTo>
                      <a:pt x="18461" y="235"/>
                      <a:pt x="18434" y="235"/>
                      <a:pt x="18408" y="234"/>
                    </a:cubicBezTo>
                    <a:cubicBezTo>
                      <a:pt x="18168" y="229"/>
                      <a:pt x="17917" y="207"/>
                      <a:pt x="17690" y="119"/>
                    </a:cubicBezTo>
                    <a:lnTo>
                      <a:pt x="17690" y="119"/>
                    </a:lnTo>
                    <a:cubicBezTo>
                      <a:pt x="17695" y="123"/>
                      <a:pt x="17699" y="128"/>
                      <a:pt x="17704" y="133"/>
                    </a:cubicBezTo>
                    <a:cubicBezTo>
                      <a:pt x="17566" y="96"/>
                      <a:pt x="17454" y="52"/>
                      <a:pt x="17364" y="1"/>
                    </a:cubicBezTo>
                    <a:close/>
                  </a:path>
                </a:pathLst>
              </a:custGeom>
              <a:solidFill>
                <a:srgbClr val="FAC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6"/>
              <p:cNvSpPr/>
              <p:nvPr/>
            </p:nvSpPr>
            <p:spPr>
              <a:xfrm>
                <a:off x="3314883" y="2317941"/>
                <a:ext cx="967646" cy="733625"/>
              </a:xfrm>
              <a:custGeom>
                <a:avLst/>
                <a:gdLst/>
                <a:ahLst/>
                <a:cxnLst/>
                <a:rect l="l" t="t" r="r" b="b"/>
                <a:pathLst>
                  <a:path w="22105" h="16759" extrusionOk="0">
                    <a:moveTo>
                      <a:pt x="21964" y="968"/>
                    </a:moveTo>
                    <a:cubicBezTo>
                      <a:pt x="21964" y="970"/>
                      <a:pt x="21964" y="971"/>
                      <a:pt x="21965" y="971"/>
                    </a:cubicBezTo>
                    <a:lnTo>
                      <a:pt x="21965" y="971"/>
                    </a:lnTo>
                    <a:cubicBezTo>
                      <a:pt x="21965" y="970"/>
                      <a:pt x="21964" y="969"/>
                      <a:pt x="21964" y="968"/>
                    </a:cubicBezTo>
                    <a:close/>
                    <a:moveTo>
                      <a:pt x="21965" y="971"/>
                    </a:moveTo>
                    <a:cubicBezTo>
                      <a:pt x="21965" y="972"/>
                      <a:pt x="21966" y="973"/>
                      <a:pt x="21966" y="973"/>
                    </a:cubicBezTo>
                    <a:lnTo>
                      <a:pt x="21966" y="973"/>
                    </a:lnTo>
                    <a:cubicBezTo>
                      <a:pt x="21966" y="973"/>
                      <a:pt x="21965" y="972"/>
                      <a:pt x="21965" y="971"/>
                    </a:cubicBezTo>
                    <a:close/>
                    <a:moveTo>
                      <a:pt x="17372" y="1"/>
                    </a:moveTo>
                    <a:lnTo>
                      <a:pt x="17321" y="37"/>
                    </a:lnTo>
                    <a:lnTo>
                      <a:pt x="5117" y="8262"/>
                    </a:lnTo>
                    <a:lnTo>
                      <a:pt x="1474" y="10718"/>
                    </a:lnTo>
                    <a:lnTo>
                      <a:pt x="0" y="11702"/>
                    </a:lnTo>
                    <a:cubicBezTo>
                      <a:pt x="338" y="12325"/>
                      <a:pt x="744" y="12980"/>
                      <a:pt x="1241" y="13713"/>
                    </a:cubicBezTo>
                    <a:cubicBezTo>
                      <a:pt x="1779" y="14502"/>
                      <a:pt x="2401" y="15336"/>
                      <a:pt x="3199" y="16333"/>
                    </a:cubicBezTo>
                    <a:cubicBezTo>
                      <a:pt x="3309" y="16469"/>
                      <a:pt x="3425" y="16610"/>
                      <a:pt x="3543" y="16758"/>
                    </a:cubicBezTo>
                    <a:cubicBezTo>
                      <a:pt x="3546" y="16756"/>
                      <a:pt x="3547" y="16755"/>
                      <a:pt x="3551" y="16754"/>
                    </a:cubicBezTo>
                    <a:cubicBezTo>
                      <a:pt x="3549" y="16753"/>
                      <a:pt x="3548" y="16749"/>
                      <a:pt x="3546" y="16748"/>
                    </a:cubicBezTo>
                    <a:lnTo>
                      <a:pt x="7748" y="13914"/>
                    </a:lnTo>
                    <a:lnTo>
                      <a:pt x="11951" y="11082"/>
                    </a:lnTo>
                    <a:lnTo>
                      <a:pt x="17798" y="7140"/>
                    </a:lnTo>
                    <a:lnTo>
                      <a:pt x="21290" y="4788"/>
                    </a:lnTo>
                    <a:lnTo>
                      <a:pt x="21302" y="4734"/>
                    </a:lnTo>
                    <a:cubicBezTo>
                      <a:pt x="21302" y="4733"/>
                      <a:pt x="21307" y="4725"/>
                      <a:pt x="21309" y="4725"/>
                    </a:cubicBezTo>
                    <a:lnTo>
                      <a:pt x="21312" y="4727"/>
                    </a:lnTo>
                    <a:cubicBezTo>
                      <a:pt x="21314" y="4715"/>
                      <a:pt x="21319" y="4701"/>
                      <a:pt x="21322" y="4688"/>
                    </a:cubicBezTo>
                    <a:cubicBezTo>
                      <a:pt x="21402" y="4396"/>
                      <a:pt x="21497" y="4110"/>
                      <a:pt x="21594" y="3823"/>
                    </a:cubicBezTo>
                    <a:cubicBezTo>
                      <a:pt x="21794" y="3242"/>
                      <a:pt x="22001" y="2655"/>
                      <a:pt x="22082" y="2042"/>
                    </a:cubicBezTo>
                    <a:cubicBezTo>
                      <a:pt x="22083" y="2039"/>
                      <a:pt x="22083" y="2034"/>
                      <a:pt x="22083" y="2032"/>
                    </a:cubicBezTo>
                    <a:cubicBezTo>
                      <a:pt x="22095" y="1916"/>
                      <a:pt x="22104" y="1799"/>
                      <a:pt x="22103" y="1680"/>
                    </a:cubicBezTo>
                    <a:cubicBezTo>
                      <a:pt x="22101" y="1581"/>
                      <a:pt x="22094" y="1484"/>
                      <a:pt x="22083" y="1388"/>
                    </a:cubicBezTo>
                    <a:lnTo>
                      <a:pt x="22083" y="1389"/>
                    </a:lnTo>
                    <a:cubicBezTo>
                      <a:pt x="22072" y="1317"/>
                      <a:pt x="22058" y="1245"/>
                      <a:pt x="22038" y="1173"/>
                    </a:cubicBezTo>
                    <a:cubicBezTo>
                      <a:pt x="22017" y="1105"/>
                      <a:pt x="21994" y="1039"/>
                      <a:pt x="21966" y="973"/>
                    </a:cubicBezTo>
                    <a:lnTo>
                      <a:pt x="21966" y="973"/>
                    </a:lnTo>
                    <a:cubicBezTo>
                      <a:pt x="21966" y="973"/>
                      <a:pt x="21966" y="974"/>
                      <a:pt x="21966" y="974"/>
                    </a:cubicBezTo>
                    <a:cubicBezTo>
                      <a:pt x="21937" y="915"/>
                      <a:pt x="21909" y="854"/>
                      <a:pt x="21873" y="799"/>
                    </a:cubicBezTo>
                    <a:cubicBezTo>
                      <a:pt x="21840" y="747"/>
                      <a:pt x="21808" y="701"/>
                      <a:pt x="21772" y="655"/>
                    </a:cubicBezTo>
                    <a:cubicBezTo>
                      <a:pt x="21724" y="599"/>
                      <a:pt x="21674" y="544"/>
                      <a:pt x="21623" y="497"/>
                    </a:cubicBezTo>
                    <a:cubicBezTo>
                      <a:pt x="21571" y="450"/>
                      <a:pt x="21519" y="407"/>
                      <a:pt x="21466" y="367"/>
                    </a:cubicBezTo>
                    <a:lnTo>
                      <a:pt x="21466" y="367"/>
                    </a:lnTo>
                    <a:cubicBezTo>
                      <a:pt x="21468" y="370"/>
                      <a:pt x="21473" y="372"/>
                      <a:pt x="21476" y="376"/>
                    </a:cubicBezTo>
                    <a:cubicBezTo>
                      <a:pt x="21412" y="330"/>
                      <a:pt x="21344" y="286"/>
                      <a:pt x="21272" y="249"/>
                    </a:cubicBezTo>
                    <a:cubicBezTo>
                      <a:pt x="21217" y="221"/>
                      <a:pt x="21159" y="195"/>
                      <a:pt x="21098" y="171"/>
                    </a:cubicBezTo>
                    <a:cubicBezTo>
                      <a:pt x="21014" y="140"/>
                      <a:pt x="20928" y="114"/>
                      <a:pt x="20843" y="96"/>
                    </a:cubicBezTo>
                    <a:cubicBezTo>
                      <a:pt x="20769" y="80"/>
                      <a:pt x="20696" y="68"/>
                      <a:pt x="20623" y="59"/>
                    </a:cubicBezTo>
                    <a:cubicBezTo>
                      <a:pt x="20505" y="46"/>
                      <a:pt x="20387" y="40"/>
                      <a:pt x="20268" y="40"/>
                    </a:cubicBezTo>
                    <a:cubicBezTo>
                      <a:pt x="20056" y="40"/>
                      <a:pt x="19845" y="58"/>
                      <a:pt x="19635" y="81"/>
                    </a:cubicBezTo>
                    <a:cubicBezTo>
                      <a:pt x="19299" y="118"/>
                      <a:pt x="18966" y="172"/>
                      <a:pt x="18628" y="192"/>
                    </a:cubicBezTo>
                    <a:cubicBezTo>
                      <a:pt x="18533" y="197"/>
                      <a:pt x="18436" y="202"/>
                      <a:pt x="18340" y="202"/>
                    </a:cubicBezTo>
                    <a:cubicBezTo>
                      <a:pt x="18276" y="202"/>
                      <a:pt x="18211" y="200"/>
                      <a:pt x="18148" y="195"/>
                    </a:cubicBezTo>
                    <a:cubicBezTo>
                      <a:pt x="18003" y="184"/>
                      <a:pt x="17855" y="166"/>
                      <a:pt x="17714" y="127"/>
                    </a:cubicBezTo>
                    <a:cubicBezTo>
                      <a:pt x="17709" y="126"/>
                      <a:pt x="17704" y="124"/>
                      <a:pt x="17700" y="123"/>
                    </a:cubicBezTo>
                    <a:lnTo>
                      <a:pt x="17700" y="123"/>
                    </a:lnTo>
                    <a:cubicBezTo>
                      <a:pt x="17704" y="126"/>
                      <a:pt x="17708" y="129"/>
                      <a:pt x="17711" y="133"/>
                    </a:cubicBezTo>
                    <a:cubicBezTo>
                      <a:pt x="17574" y="96"/>
                      <a:pt x="17462" y="52"/>
                      <a:pt x="173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6"/>
              <p:cNvSpPr/>
              <p:nvPr/>
            </p:nvSpPr>
            <p:spPr>
              <a:xfrm>
                <a:off x="3470110" y="2524866"/>
                <a:ext cx="1016631" cy="667394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15246" extrusionOk="0">
                    <a:moveTo>
                      <a:pt x="17763" y="0"/>
                    </a:moveTo>
                    <a:cubicBezTo>
                      <a:pt x="17761" y="0"/>
                      <a:pt x="17756" y="6"/>
                      <a:pt x="17756" y="7"/>
                    </a:cubicBezTo>
                    <a:lnTo>
                      <a:pt x="17742" y="61"/>
                    </a:lnTo>
                    <a:lnTo>
                      <a:pt x="14250" y="2413"/>
                    </a:lnTo>
                    <a:lnTo>
                      <a:pt x="8403" y="6355"/>
                    </a:lnTo>
                    <a:lnTo>
                      <a:pt x="4201" y="9188"/>
                    </a:lnTo>
                    <a:lnTo>
                      <a:pt x="0" y="12022"/>
                    </a:lnTo>
                    <a:cubicBezTo>
                      <a:pt x="212" y="12295"/>
                      <a:pt x="424" y="12555"/>
                      <a:pt x="641" y="12806"/>
                    </a:cubicBezTo>
                    <a:cubicBezTo>
                      <a:pt x="1005" y="13228"/>
                      <a:pt x="1411" y="13652"/>
                      <a:pt x="1851" y="14068"/>
                    </a:cubicBezTo>
                    <a:cubicBezTo>
                      <a:pt x="2234" y="14432"/>
                      <a:pt x="2676" y="14803"/>
                      <a:pt x="3162" y="15171"/>
                    </a:cubicBezTo>
                    <a:cubicBezTo>
                      <a:pt x="3215" y="15212"/>
                      <a:pt x="3290" y="15233"/>
                      <a:pt x="3374" y="15233"/>
                    </a:cubicBezTo>
                    <a:cubicBezTo>
                      <a:pt x="3411" y="15233"/>
                      <a:pt x="3447" y="15226"/>
                      <a:pt x="3472" y="15221"/>
                    </a:cubicBezTo>
                    <a:cubicBezTo>
                      <a:pt x="3513" y="15236"/>
                      <a:pt x="3562" y="15246"/>
                      <a:pt x="3606" y="15246"/>
                    </a:cubicBezTo>
                    <a:cubicBezTo>
                      <a:pt x="3687" y="15246"/>
                      <a:pt x="3763" y="15220"/>
                      <a:pt x="3830" y="15176"/>
                    </a:cubicBezTo>
                    <a:cubicBezTo>
                      <a:pt x="3869" y="15148"/>
                      <a:pt x="3869" y="15148"/>
                      <a:pt x="3869" y="15142"/>
                    </a:cubicBezTo>
                    <a:lnTo>
                      <a:pt x="5889" y="13718"/>
                    </a:lnTo>
                    <a:lnTo>
                      <a:pt x="10774" y="10261"/>
                    </a:lnTo>
                    <a:lnTo>
                      <a:pt x="14053" y="7942"/>
                    </a:lnTo>
                    <a:lnTo>
                      <a:pt x="21977" y="2330"/>
                    </a:lnTo>
                    <a:cubicBezTo>
                      <a:pt x="22034" y="2293"/>
                      <a:pt x="22080" y="2240"/>
                      <a:pt x="22110" y="2177"/>
                    </a:cubicBezTo>
                    <a:cubicBezTo>
                      <a:pt x="22168" y="2165"/>
                      <a:pt x="22226" y="2131"/>
                      <a:pt x="22266" y="2083"/>
                    </a:cubicBezTo>
                    <a:cubicBezTo>
                      <a:pt x="22491" y="1824"/>
                      <a:pt x="22697" y="1529"/>
                      <a:pt x="22863" y="1290"/>
                    </a:cubicBezTo>
                    <a:lnTo>
                      <a:pt x="22890" y="1249"/>
                    </a:lnTo>
                    <a:cubicBezTo>
                      <a:pt x="23003" y="1084"/>
                      <a:pt x="23114" y="920"/>
                      <a:pt x="23224" y="753"/>
                    </a:cubicBezTo>
                    <a:lnTo>
                      <a:pt x="23224" y="753"/>
                    </a:lnTo>
                    <a:lnTo>
                      <a:pt x="23123" y="755"/>
                    </a:lnTo>
                    <a:lnTo>
                      <a:pt x="23029" y="768"/>
                    </a:lnTo>
                    <a:cubicBezTo>
                      <a:pt x="22700" y="814"/>
                      <a:pt x="22369" y="856"/>
                      <a:pt x="22037" y="885"/>
                    </a:cubicBezTo>
                    <a:lnTo>
                      <a:pt x="21862" y="903"/>
                    </a:lnTo>
                    <a:lnTo>
                      <a:pt x="21687" y="920"/>
                    </a:lnTo>
                    <a:cubicBezTo>
                      <a:pt x="21364" y="950"/>
                      <a:pt x="21040" y="978"/>
                      <a:pt x="20716" y="992"/>
                    </a:cubicBezTo>
                    <a:cubicBezTo>
                      <a:pt x="20557" y="1000"/>
                      <a:pt x="20395" y="1004"/>
                      <a:pt x="20236" y="1004"/>
                    </a:cubicBezTo>
                    <a:cubicBezTo>
                      <a:pt x="20011" y="1004"/>
                      <a:pt x="19810" y="995"/>
                      <a:pt x="19614" y="977"/>
                    </a:cubicBezTo>
                    <a:cubicBezTo>
                      <a:pt x="19452" y="962"/>
                      <a:pt x="19264" y="942"/>
                      <a:pt x="19085" y="903"/>
                    </a:cubicBezTo>
                    <a:cubicBezTo>
                      <a:pt x="18969" y="879"/>
                      <a:pt x="18792" y="841"/>
                      <a:pt x="18626" y="776"/>
                    </a:cubicBezTo>
                    <a:cubicBezTo>
                      <a:pt x="18499" y="727"/>
                      <a:pt x="18351" y="663"/>
                      <a:pt x="18217" y="568"/>
                    </a:cubicBezTo>
                    <a:cubicBezTo>
                      <a:pt x="18099" y="483"/>
                      <a:pt x="18009" y="402"/>
                      <a:pt x="17938" y="308"/>
                    </a:cubicBezTo>
                    <a:cubicBezTo>
                      <a:pt x="17884" y="238"/>
                      <a:pt x="17845" y="176"/>
                      <a:pt x="17815" y="112"/>
                    </a:cubicBezTo>
                    <a:cubicBezTo>
                      <a:pt x="17797" y="69"/>
                      <a:pt x="17783" y="35"/>
                      <a:pt x="17771" y="2"/>
                    </a:cubicBezTo>
                    <a:lnTo>
                      <a:pt x="177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6"/>
              <p:cNvSpPr/>
              <p:nvPr/>
            </p:nvSpPr>
            <p:spPr>
              <a:xfrm>
                <a:off x="3252066" y="2060544"/>
                <a:ext cx="941556" cy="769696"/>
              </a:xfrm>
              <a:custGeom>
                <a:avLst/>
                <a:gdLst/>
                <a:ahLst/>
                <a:cxnLst/>
                <a:rect l="l" t="t" r="r" b="b"/>
                <a:pathLst>
                  <a:path w="21509" h="17583" extrusionOk="0">
                    <a:moveTo>
                      <a:pt x="21500" y="0"/>
                    </a:moveTo>
                    <a:cubicBezTo>
                      <a:pt x="20998" y="95"/>
                      <a:pt x="20489" y="208"/>
                      <a:pt x="19985" y="335"/>
                    </a:cubicBezTo>
                    <a:cubicBezTo>
                      <a:pt x="19710" y="402"/>
                      <a:pt x="19334" y="494"/>
                      <a:pt x="18986" y="626"/>
                    </a:cubicBezTo>
                    <a:cubicBezTo>
                      <a:pt x="18927" y="650"/>
                      <a:pt x="18875" y="690"/>
                      <a:pt x="18835" y="744"/>
                    </a:cubicBezTo>
                    <a:cubicBezTo>
                      <a:pt x="18781" y="745"/>
                      <a:pt x="18713" y="769"/>
                      <a:pt x="18653" y="809"/>
                    </a:cubicBezTo>
                    <a:lnTo>
                      <a:pt x="11532" y="5627"/>
                    </a:lnTo>
                    <a:lnTo>
                      <a:pt x="7283" y="8499"/>
                    </a:lnTo>
                    <a:lnTo>
                      <a:pt x="3103" y="11329"/>
                    </a:lnTo>
                    <a:lnTo>
                      <a:pt x="274" y="13242"/>
                    </a:lnTo>
                    <a:lnTo>
                      <a:pt x="237" y="13267"/>
                    </a:lnTo>
                    <a:cubicBezTo>
                      <a:pt x="184" y="13303"/>
                      <a:pt x="139" y="13353"/>
                      <a:pt x="110" y="13416"/>
                    </a:cubicBezTo>
                    <a:cubicBezTo>
                      <a:pt x="96" y="13429"/>
                      <a:pt x="83" y="13446"/>
                      <a:pt x="68" y="13472"/>
                    </a:cubicBezTo>
                    <a:cubicBezTo>
                      <a:pt x="15" y="13557"/>
                      <a:pt x="0" y="13651"/>
                      <a:pt x="17" y="13776"/>
                    </a:cubicBezTo>
                    <a:cubicBezTo>
                      <a:pt x="170" y="14693"/>
                      <a:pt x="493" y="15661"/>
                      <a:pt x="1005" y="16738"/>
                    </a:cubicBezTo>
                    <a:cubicBezTo>
                      <a:pt x="1135" y="17014"/>
                      <a:pt x="1274" y="17290"/>
                      <a:pt x="1434" y="17582"/>
                    </a:cubicBezTo>
                    <a:lnTo>
                      <a:pt x="2909" y="16598"/>
                    </a:lnTo>
                    <a:lnTo>
                      <a:pt x="6553" y="14143"/>
                    </a:lnTo>
                    <a:lnTo>
                      <a:pt x="18757" y="5917"/>
                    </a:lnTo>
                    <a:lnTo>
                      <a:pt x="18808" y="5881"/>
                    </a:lnTo>
                    <a:cubicBezTo>
                      <a:pt x="18897" y="5932"/>
                      <a:pt x="19009" y="5976"/>
                      <a:pt x="19146" y="6014"/>
                    </a:cubicBezTo>
                    <a:cubicBezTo>
                      <a:pt x="19128" y="5993"/>
                      <a:pt x="19102" y="5982"/>
                      <a:pt x="19077" y="5970"/>
                    </a:cubicBezTo>
                    <a:cubicBezTo>
                      <a:pt x="18916" y="5895"/>
                      <a:pt x="18812" y="5823"/>
                      <a:pt x="18739" y="5739"/>
                    </a:cubicBezTo>
                    <a:cubicBezTo>
                      <a:pt x="18655" y="5644"/>
                      <a:pt x="18595" y="5546"/>
                      <a:pt x="18554" y="5437"/>
                    </a:cubicBezTo>
                    <a:cubicBezTo>
                      <a:pt x="18502" y="5296"/>
                      <a:pt x="18475" y="5136"/>
                      <a:pt x="18475" y="4972"/>
                    </a:cubicBezTo>
                    <a:cubicBezTo>
                      <a:pt x="18474" y="4785"/>
                      <a:pt x="18495" y="4593"/>
                      <a:pt x="18537" y="4400"/>
                    </a:cubicBezTo>
                    <a:cubicBezTo>
                      <a:pt x="18632" y="3941"/>
                      <a:pt x="18800" y="3489"/>
                      <a:pt x="19034" y="3058"/>
                    </a:cubicBezTo>
                    <a:cubicBezTo>
                      <a:pt x="19256" y="2653"/>
                      <a:pt x="19523" y="2261"/>
                      <a:pt x="19851" y="1856"/>
                    </a:cubicBezTo>
                    <a:cubicBezTo>
                      <a:pt x="20230" y="1385"/>
                      <a:pt x="20643" y="942"/>
                      <a:pt x="21044" y="514"/>
                    </a:cubicBezTo>
                    <a:lnTo>
                      <a:pt x="21159" y="392"/>
                    </a:lnTo>
                    <a:cubicBezTo>
                      <a:pt x="21276" y="266"/>
                      <a:pt x="21394" y="141"/>
                      <a:pt x="21509" y="15"/>
                    </a:cubicBezTo>
                    <a:cubicBezTo>
                      <a:pt x="21508" y="14"/>
                      <a:pt x="21500" y="0"/>
                      <a:pt x="21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6"/>
              <p:cNvSpPr/>
              <p:nvPr/>
            </p:nvSpPr>
            <p:spPr>
              <a:xfrm>
                <a:off x="3098941" y="2580241"/>
                <a:ext cx="598973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16878" extrusionOk="0">
                    <a:moveTo>
                      <a:pt x="4781" y="1"/>
                    </a:moveTo>
                    <a:cubicBezTo>
                      <a:pt x="4331" y="20"/>
                      <a:pt x="3838" y="129"/>
                      <a:pt x="3315" y="324"/>
                    </a:cubicBezTo>
                    <a:cubicBezTo>
                      <a:pt x="2787" y="520"/>
                      <a:pt x="2275" y="798"/>
                      <a:pt x="1789" y="1144"/>
                    </a:cubicBezTo>
                    <a:cubicBezTo>
                      <a:pt x="1167" y="1591"/>
                      <a:pt x="110" y="2537"/>
                      <a:pt x="9" y="3850"/>
                    </a:cubicBezTo>
                    <a:cubicBezTo>
                      <a:pt x="1" y="3933"/>
                      <a:pt x="9" y="4001"/>
                      <a:pt x="32" y="4064"/>
                    </a:cubicBezTo>
                    <a:cubicBezTo>
                      <a:pt x="38" y="4103"/>
                      <a:pt x="51" y="4138"/>
                      <a:pt x="68" y="4162"/>
                    </a:cubicBezTo>
                    <a:lnTo>
                      <a:pt x="7157" y="15208"/>
                    </a:lnTo>
                    <a:lnTo>
                      <a:pt x="7619" y="15931"/>
                    </a:lnTo>
                    <a:lnTo>
                      <a:pt x="8083" y="16652"/>
                    </a:lnTo>
                    <a:cubicBezTo>
                      <a:pt x="8125" y="16715"/>
                      <a:pt x="8168" y="16776"/>
                      <a:pt x="8236" y="16819"/>
                    </a:cubicBezTo>
                    <a:lnTo>
                      <a:pt x="8510" y="16870"/>
                    </a:lnTo>
                    <a:lnTo>
                      <a:pt x="8545" y="16862"/>
                    </a:lnTo>
                    <a:cubicBezTo>
                      <a:pt x="8658" y="16872"/>
                      <a:pt x="8759" y="16878"/>
                      <a:pt x="8860" y="16878"/>
                    </a:cubicBezTo>
                    <a:cubicBezTo>
                      <a:pt x="9702" y="16878"/>
                      <a:pt x="10607" y="16575"/>
                      <a:pt x="11551" y="15974"/>
                    </a:cubicBezTo>
                    <a:cubicBezTo>
                      <a:pt x="11990" y="15697"/>
                      <a:pt x="12411" y="15348"/>
                      <a:pt x="12802" y="14941"/>
                    </a:cubicBezTo>
                    <a:cubicBezTo>
                      <a:pt x="13166" y="14561"/>
                      <a:pt x="13452" y="14137"/>
                      <a:pt x="13630" y="13716"/>
                    </a:cubicBezTo>
                    <a:cubicBezTo>
                      <a:pt x="13683" y="13589"/>
                      <a:pt x="13673" y="13448"/>
                      <a:pt x="13604" y="13337"/>
                    </a:cubicBezTo>
                    <a:cubicBezTo>
                      <a:pt x="13599" y="13296"/>
                      <a:pt x="13587" y="13256"/>
                      <a:pt x="13567" y="13225"/>
                    </a:cubicBezTo>
                    <a:cubicBezTo>
                      <a:pt x="12474" y="11520"/>
                      <a:pt x="11397" y="9842"/>
                      <a:pt x="10318" y="8160"/>
                    </a:cubicBezTo>
                    <a:lnTo>
                      <a:pt x="7571" y="3879"/>
                    </a:lnTo>
                    <a:lnTo>
                      <a:pt x="6423" y="2094"/>
                    </a:lnTo>
                    <a:lnTo>
                      <a:pt x="5277" y="310"/>
                    </a:lnTo>
                    <a:cubicBezTo>
                      <a:pt x="5226" y="230"/>
                      <a:pt x="5180" y="173"/>
                      <a:pt x="5110" y="134"/>
                    </a:cubicBezTo>
                    <a:cubicBezTo>
                      <a:pt x="5035" y="50"/>
                      <a:pt x="4922" y="2"/>
                      <a:pt x="4802" y="2"/>
                    </a:cubicBezTo>
                    <a:lnTo>
                      <a:pt x="4781" y="2"/>
                    </a:lnTo>
                    <a:lnTo>
                      <a:pt x="4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6"/>
              <p:cNvSpPr/>
              <p:nvPr/>
            </p:nvSpPr>
            <p:spPr>
              <a:xfrm>
                <a:off x="3098634" y="2579847"/>
                <a:ext cx="457449" cy="61070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13951" extrusionOk="0">
                    <a:moveTo>
                      <a:pt x="4788" y="0"/>
                    </a:moveTo>
                    <a:cubicBezTo>
                      <a:pt x="4335" y="20"/>
                      <a:pt x="3842" y="131"/>
                      <a:pt x="3320" y="327"/>
                    </a:cubicBezTo>
                    <a:cubicBezTo>
                      <a:pt x="2788" y="524"/>
                      <a:pt x="2275" y="802"/>
                      <a:pt x="1794" y="1147"/>
                    </a:cubicBezTo>
                    <a:cubicBezTo>
                      <a:pt x="1172" y="1595"/>
                      <a:pt x="112" y="2541"/>
                      <a:pt x="8" y="3859"/>
                    </a:cubicBezTo>
                    <a:cubicBezTo>
                      <a:pt x="0" y="3942"/>
                      <a:pt x="8" y="4012"/>
                      <a:pt x="33" y="4076"/>
                    </a:cubicBezTo>
                    <a:cubicBezTo>
                      <a:pt x="38" y="4112"/>
                      <a:pt x="50" y="4149"/>
                      <a:pt x="69" y="4175"/>
                    </a:cubicBezTo>
                    <a:lnTo>
                      <a:pt x="6341" y="13951"/>
                    </a:lnTo>
                    <a:cubicBezTo>
                      <a:pt x="6427" y="13922"/>
                      <a:pt x="6514" y="13894"/>
                      <a:pt x="6598" y="13861"/>
                    </a:cubicBezTo>
                    <a:cubicBezTo>
                      <a:pt x="6855" y="13767"/>
                      <a:pt x="7103" y="13656"/>
                      <a:pt x="7343" y="13531"/>
                    </a:cubicBezTo>
                    <a:cubicBezTo>
                      <a:pt x="7579" y="13407"/>
                      <a:pt x="7804" y="13268"/>
                      <a:pt x="8021" y="13115"/>
                    </a:cubicBezTo>
                    <a:cubicBezTo>
                      <a:pt x="8242" y="12957"/>
                      <a:pt x="8455" y="12785"/>
                      <a:pt x="8656" y="12600"/>
                    </a:cubicBezTo>
                    <a:lnTo>
                      <a:pt x="8656" y="12600"/>
                    </a:lnTo>
                    <a:lnTo>
                      <a:pt x="8638" y="12618"/>
                    </a:lnTo>
                    <a:cubicBezTo>
                      <a:pt x="8829" y="12439"/>
                      <a:pt x="9013" y="12250"/>
                      <a:pt x="9178" y="12048"/>
                    </a:cubicBezTo>
                    <a:cubicBezTo>
                      <a:pt x="9320" y="11873"/>
                      <a:pt x="9453" y="11690"/>
                      <a:pt x="9574" y="11503"/>
                    </a:cubicBezTo>
                    <a:lnTo>
                      <a:pt x="9574" y="11503"/>
                    </a:lnTo>
                    <a:lnTo>
                      <a:pt x="9573" y="11504"/>
                    </a:lnTo>
                    <a:cubicBezTo>
                      <a:pt x="9574" y="11503"/>
                      <a:pt x="9574" y="11502"/>
                      <a:pt x="9575" y="11499"/>
                    </a:cubicBezTo>
                    <a:cubicBezTo>
                      <a:pt x="9577" y="11498"/>
                      <a:pt x="9577" y="11495"/>
                      <a:pt x="9580" y="11494"/>
                    </a:cubicBezTo>
                    <a:lnTo>
                      <a:pt x="9581" y="11492"/>
                    </a:lnTo>
                    <a:lnTo>
                      <a:pt x="9581" y="11492"/>
                    </a:lnTo>
                    <a:cubicBezTo>
                      <a:pt x="9581" y="11492"/>
                      <a:pt x="9581" y="11493"/>
                      <a:pt x="9581" y="11493"/>
                    </a:cubicBezTo>
                    <a:cubicBezTo>
                      <a:pt x="9584" y="11489"/>
                      <a:pt x="9586" y="11487"/>
                      <a:pt x="9588" y="11482"/>
                    </a:cubicBezTo>
                    <a:lnTo>
                      <a:pt x="9588" y="11482"/>
                    </a:lnTo>
                    <a:cubicBezTo>
                      <a:pt x="9586" y="11484"/>
                      <a:pt x="9585" y="11488"/>
                      <a:pt x="9583" y="11489"/>
                    </a:cubicBezTo>
                    <a:cubicBezTo>
                      <a:pt x="9709" y="11287"/>
                      <a:pt x="9822" y="11078"/>
                      <a:pt x="9920" y="10862"/>
                    </a:cubicBezTo>
                    <a:cubicBezTo>
                      <a:pt x="10007" y="10667"/>
                      <a:pt x="10085" y="10468"/>
                      <a:pt x="10153" y="10263"/>
                    </a:cubicBezTo>
                    <a:lnTo>
                      <a:pt x="10153" y="10262"/>
                    </a:lnTo>
                    <a:cubicBezTo>
                      <a:pt x="10153" y="10260"/>
                      <a:pt x="10153" y="10259"/>
                      <a:pt x="10154" y="10258"/>
                    </a:cubicBezTo>
                    <a:cubicBezTo>
                      <a:pt x="10155" y="10254"/>
                      <a:pt x="10156" y="10249"/>
                      <a:pt x="10158" y="10244"/>
                    </a:cubicBezTo>
                    <a:cubicBezTo>
                      <a:pt x="10158" y="10243"/>
                      <a:pt x="10158" y="10242"/>
                      <a:pt x="10159" y="10242"/>
                    </a:cubicBezTo>
                    <a:cubicBezTo>
                      <a:pt x="10159" y="10241"/>
                      <a:pt x="10160" y="10239"/>
                      <a:pt x="10160" y="10239"/>
                    </a:cubicBezTo>
                    <a:lnTo>
                      <a:pt x="10160" y="10242"/>
                    </a:lnTo>
                    <a:cubicBezTo>
                      <a:pt x="10243" y="9970"/>
                      <a:pt x="10309" y="9695"/>
                      <a:pt x="10354" y="9416"/>
                    </a:cubicBezTo>
                    <a:cubicBezTo>
                      <a:pt x="10397" y="9147"/>
                      <a:pt x="10428" y="8875"/>
                      <a:pt x="10441" y="8602"/>
                    </a:cubicBezTo>
                    <a:cubicBezTo>
                      <a:pt x="10441" y="8598"/>
                      <a:pt x="10441" y="8596"/>
                      <a:pt x="10443" y="8593"/>
                    </a:cubicBezTo>
                    <a:lnTo>
                      <a:pt x="10443" y="8600"/>
                    </a:lnTo>
                    <a:cubicBezTo>
                      <a:pt x="10445" y="8517"/>
                      <a:pt x="10448" y="8432"/>
                      <a:pt x="10449" y="8349"/>
                    </a:cubicBezTo>
                    <a:lnTo>
                      <a:pt x="10333" y="8169"/>
                    </a:lnTo>
                    <a:lnTo>
                      <a:pt x="7585" y="3888"/>
                    </a:lnTo>
                    <a:lnTo>
                      <a:pt x="6439" y="2101"/>
                    </a:lnTo>
                    <a:lnTo>
                      <a:pt x="5291" y="318"/>
                    </a:lnTo>
                    <a:cubicBezTo>
                      <a:pt x="5241" y="237"/>
                      <a:pt x="5194" y="179"/>
                      <a:pt x="5122" y="138"/>
                    </a:cubicBezTo>
                    <a:cubicBezTo>
                      <a:pt x="5047" y="53"/>
                      <a:pt x="4930" y="1"/>
                      <a:pt x="4809" y="1"/>
                    </a:cubicBezTo>
                    <a:lnTo>
                      <a:pt x="4788" y="1"/>
                    </a:lnTo>
                    <a:lnTo>
                      <a:pt x="4788" y="0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>
                <a:off x="3543215" y="3028148"/>
                <a:ext cx="131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0"/>
                      <a:pt x="2" y="1"/>
                      <a:pt x="2" y="1"/>
                    </a:cubicBezTo>
                    <a:lnTo>
                      <a:pt x="2" y="1"/>
                    </a:lnTo>
                    <a:cubicBezTo>
                      <a:pt x="2" y="1"/>
                      <a:pt x="3" y="1"/>
                      <a:pt x="3" y="0"/>
                    </a:cubicBezTo>
                    <a:close/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6"/>
              <p:cNvSpPr/>
              <p:nvPr/>
            </p:nvSpPr>
            <p:spPr>
              <a:xfrm>
                <a:off x="3543127" y="3028235"/>
                <a:ext cx="175" cy="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2" y="4"/>
                      <a:pt x="1" y="7"/>
                      <a:pt x="1" y="10"/>
                    </a:cubicBezTo>
                    <a:cubicBezTo>
                      <a:pt x="2" y="7"/>
                      <a:pt x="4" y="4"/>
                      <a:pt x="4" y="0"/>
                    </a:cubicBez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6"/>
              <p:cNvSpPr/>
              <p:nvPr/>
            </p:nvSpPr>
            <p:spPr>
              <a:xfrm>
                <a:off x="3542952" y="3028936"/>
                <a:ext cx="88" cy="8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1"/>
                    </a:moveTo>
                    <a:cubicBezTo>
                      <a:pt x="1" y="1"/>
                      <a:pt x="0" y="1"/>
                      <a:pt x="1" y="1"/>
                    </a:cubicBezTo>
                    <a:lnTo>
                      <a:pt x="1" y="1"/>
                    </a:ln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6"/>
              <p:cNvSpPr/>
              <p:nvPr/>
            </p:nvSpPr>
            <p:spPr>
              <a:xfrm>
                <a:off x="3542952" y="30290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6"/>
              <p:cNvSpPr/>
              <p:nvPr/>
            </p:nvSpPr>
            <p:spPr>
              <a:xfrm>
                <a:off x="3517737" y="3083129"/>
                <a:ext cx="175" cy="263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3" y="1"/>
                      <a:pt x="1" y="1"/>
                      <a:pt x="1" y="2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3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6"/>
              <p:cNvSpPr/>
              <p:nvPr/>
            </p:nvSpPr>
            <p:spPr>
              <a:xfrm>
                <a:off x="4003773" y="2042115"/>
                <a:ext cx="626114" cy="564697"/>
              </a:xfrm>
              <a:custGeom>
                <a:avLst/>
                <a:gdLst/>
                <a:ahLst/>
                <a:cxnLst/>
                <a:rect l="l" t="t" r="r" b="b"/>
                <a:pathLst>
                  <a:path w="14303" h="12900" extrusionOk="0">
                    <a:moveTo>
                      <a:pt x="305" y="6943"/>
                    </a:moveTo>
                    <a:cubicBezTo>
                      <a:pt x="305" y="6943"/>
                      <a:pt x="306" y="6943"/>
                      <a:pt x="306" y="6944"/>
                    </a:cubicBezTo>
                    <a:lnTo>
                      <a:pt x="305" y="6943"/>
                    </a:lnTo>
                    <a:close/>
                    <a:moveTo>
                      <a:pt x="523" y="7086"/>
                    </a:moveTo>
                    <a:lnTo>
                      <a:pt x="523" y="7086"/>
                    </a:lnTo>
                    <a:cubicBezTo>
                      <a:pt x="525" y="7087"/>
                      <a:pt x="526" y="7087"/>
                      <a:pt x="526" y="7087"/>
                    </a:cubicBezTo>
                    <a:lnTo>
                      <a:pt x="523" y="7086"/>
                    </a:lnTo>
                    <a:close/>
                    <a:moveTo>
                      <a:pt x="529" y="7088"/>
                    </a:moveTo>
                    <a:cubicBezTo>
                      <a:pt x="531" y="7088"/>
                      <a:pt x="532" y="7089"/>
                      <a:pt x="532" y="7089"/>
                    </a:cubicBezTo>
                    <a:cubicBezTo>
                      <a:pt x="531" y="7089"/>
                      <a:pt x="531" y="7088"/>
                      <a:pt x="529" y="7088"/>
                    </a:cubicBezTo>
                    <a:close/>
                    <a:moveTo>
                      <a:pt x="5274" y="12593"/>
                    </a:moveTo>
                    <a:cubicBezTo>
                      <a:pt x="5276" y="12595"/>
                      <a:pt x="5278" y="12596"/>
                      <a:pt x="5280" y="12596"/>
                    </a:cubicBezTo>
                    <a:cubicBezTo>
                      <a:pt x="5277" y="12596"/>
                      <a:pt x="5276" y="12595"/>
                      <a:pt x="5274" y="12593"/>
                    </a:cubicBezTo>
                    <a:close/>
                    <a:moveTo>
                      <a:pt x="8427" y="1"/>
                    </a:moveTo>
                    <a:cubicBezTo>
                      <a:pt x="8369" y="1"/>
                      <a:pt x="8311" y="2"/>
                      <a:pt x="8252" y="2"/>
                    </a:cubicBezTo>
                    <a:cubicBezTo>
                      <a:pt x="6632" y="36"/>
                      <a:pt x="4953" y="254"/>
                      <a:pt x="3253" y="650"/>
                    </a:cubicBezTo>
                    <a:cubicBezTo>
                      <a:pt x="3254" y="680"/>
                      <a:pt x="3243" y="708"/>
                      <a:pt x="3221" y="731"/>
                    </a:cubicBezTo>
                    <a:cubicBezTo>
                      <a:pt x="2889" y="1061"/>
                      <a:pt x="2572" y="1406"/>
                      <a:pt x="2269" y="1768"/>
                    </a:cubicBezTo>
                    <a:lnTo>
                      <a:pt x="2263" y="1775"/>
                    </a:lnTo>
                    <a:lnTo>
                      <a:pt x="2268" y="1772"/>
                    </a:lnTo>
                    <a:lnTo>
                      <a:pt x="2268" y="1772"/>
                    </a:lnTo>
                    <a:cubicBezTo>
                      <a:pt x="1910" y="2201"/>
                      <a:pt x="1570" y="2645"/>
                      <a:pt x="1258" y="3112"/>
                    </a:cubicBezTo>
                    <a:cubicBezTo>
                      <a:pt x="954" y="3569"/>
                      <a:pt x="676" y="4043"/>
                      <a:pt x="442" y="4545"/>
                    </a:cubicBezTo>
                    <a:cubicBezTo>
                      <a:pt x="442" y="4549"/>
                      <a:pt x="440" y="4553"/>
                      <a:pt x="438" y="4557"/>
                    </a:cubicBezTo>
                    <a:lnTo>
                      <a:pt x="438" y="4557"/>
                    </a:lnTo>
                    <a:cubicBezTo>
                      <a:pt x="439" y="4554"/>
                      <a:pt x="439" y="4552"/>
                      <a:pt x="440" y="4550"/>
                    </a:cubicBezTo>
                    <a:lnTo>
                      <a:pt x="440" y="4550"/>
                    </a:lnTo>
                    <a:cubicBezTo>
                      <a:pt x="437" y="4555"/>
                      <a:pt x="435" y="4561"/>
                      <a:pt x="432" y="4567"/>
                    </a:cubicBezTo>
                    <a:lnTo>
                      <a:pt x="435" y="4565"/>
                    </a:lnTo>
                    <a:lnTo>
                      <a:pt x="435" y="4565"/>
                    </a:lnTo>
                    <a:cubicBezTo>
                      <a:pt x="267" y="4940"/>
                      <a:pt x="127" y="5329"/>
                      <a:pt x="50" y="5733"/>
                    </a:cubicBezTo>
                    <a:cubicBezTo>
                      <a:pt x="19" y="5914"/>
                      <a:pt x="0" y="6095"/>
                      <a:pt x="9" y="6278"/>
                    </a:cubicBezTo>
                    <a:cubicBezTo>
                      <a:pt x="18" y="6390"/>
                      <a:pt x="37" y="6498"/>
                      <a:pt x="73" y="6608"/>
                    </a:cubicBezTo>
                    <a:cubicBezTo>
                      <a:pt x="101" y="6674"/>
                      <a:pt x="133" y="6739"/>
                      <a:pt x="173" y="6801"/>
                    </a:cubicBezTo>
                    <a:cubicBezTo>
                      <a:pt x="215" y="6852"/>
                      <a:pt x="256" y="6902"/>
                      <a:pt x="304" y="6945"/>
                    </a:cubicBezTo>
                    <a:lnTo>
                      <a:pt x="302" y="6945"/>
                    </a:lnTo>
                    <a:lnTo>
                      <a:pt x="305" y="6949"/>
                    </a:lnTo>
                    <a:cubicBezTo>
                      <a:pt x="373" y="7002"/>
                      <a:pt x="444" y="7047"/>
                      <a:pt x="523" y="7086"/>
                    </a:cubicBezTo>
                    <a:cubicBezTo>
                      <a:pt x="523" y="7086"/>
                      <a:pt x="523" y="7086"/>
                      <a:pt x="523" y="7086"/>
                    </a:cubicBezTo>
                    <a:lnTo>
                      <a:pt x="523" y="7086"/>
                    </a:lnTo>
                    <a:cubicBezTo>
                      <a:pt x="523" y="7086"/>
                      <a:pt x="525" y="7086"/>
                      <a:pt x="526" y="7087"/>
                    </a:cubicBezTo>
                    <a:cubicBezTo>
                      <a:pt x="527" y="7087"/>
                      <a:pt x="528" y="7088"/>
                      <a:pt x="529" y="7088"/>
                    </a:cubicBezTo>
                    <a:lnTo>
                      <a:pt x="533" y="7091"/>
                    </a:lnTo>
                    <a:lnTo>
                      <a:pt x="532" y="7089"/>
                    </a:lnTo>
                    <a:lnTo>
                      <a:pt x="532" y="7089"/>
                    </a:lnTo>
                    <a:cubicBezTo>
                      <a:pt x="645" y="7136"/>
                      <a:pt x="761" y="7171"/>
                      <a:pt x="883" y="7197"/>
                    </a:cubicBezTo>
                    <a:cubicBezTo>
                      <a:pt x="887" y="7198"/>
                      <a:pt x="892" y="7198"/>
                      <a:pt x="898" y="7198"/>
                    </a:cubicBezTo>
                    <a:lnTo>
                      <a:pt x="898" y="7198"/>
                    </a:lnTo>
                    <a:cubicBezTo>
                      <a:pt x="898" y="7199"/>
                      <a:pt x="899" y="7199"/>
                      <a:pt x="900" y="7199"/>
                    </a:cubicBezTo>
                    <a:cubicBezTo>
                      <a:pt x="900" y="7199"/>
                      <a:pt x="899" y="7199"/>
                      <a:pt x="899" y="7198"/>
                    </a:cubicBezTo>
                    <a:lnTo>
                      <a:pt x="899" y="7198"/>
                    </a:lnTo>
                    <a:cubicBezTo>
                      <a:pt x="899" y="7199"/>
                      <a:pt x="900" y="7199"/>
                      <a:pt x="900" y="7199"/>
                    </a:cubicBezTo>
                    <a:lnTo>
                      <a:pt x="902" y="7199"/>
                    </a:lnTo>
                    <a:cubicBezTo>
                      <a:pt x="1070" y="7225"/>
                      <a:pt x="1240" y="7235"/>
                      <a:pt x="1410" y="7235"/>
                    </a:cubicBezTo>
                    <a:cubicBezTo>
                      <a:pt x="1566" y="7235"/>
                      <a:pt x="1723" y="7227"/>
                      <a:pt x="1879" y="7215"/>
                    </a:cubicBezTo>
                    <a:cubicBezTo>
                      <a:pt x="1871" y="7215"/>
                      <a:pt x="1862" y="7216"/>
                      <a:pt x="1853" y="7216"/>
                    </a:cubicBezTo>
                    <a:cubicBezTo>
                      <a:pt x="2232" y="7183"/>
                      <a:pt x="2609" y="7125"/>
                      <a:pt x="2985" y="7067"/>
                    </a:cubicBezTo>
                    <a:cubicBezTo>
                      <a:pt x="3313" y="7014"/>
                      <a:pt x="3642" y="6960"/>
                      <a:pt x="3974" y="6931"/>
                    </a:cubicBezTo>
                    <a:cubicBezTo>
                      <a:pt x="4127" y="6919"/>
                      <a:pt x="4282" y="6909"/>
                      <a:pt x="4436" y="6909"/>
                    </a:cubicBezTo>
                    <a:cubicBezTo>
                      <a:pt x="4450" y="6909"/>
                      <a:pt x="4465" y="6909"/>
                      <a:pt x="4479" y="6910"/>
                    </a:cubicBezTo>
                    <a:cubicBezTo>
                      <a:pt x="4611" y="6912"/>
                      <a:pt x="4746" y="6917"/>
                      <a:pt x="4876" y="6935"/>
                    </a:cubicBezTo>
                    <a:cubicBezTo>
                      <a:pt x="4990" y="6951"/>
                      <a:pt x="5106" y="6971"/>
                      <a:pt x="5216" y="7008"/>
                    </a:cubicBezTo>
                    <a:cubicBezTo>
                      <a:pt x="5300" y="7035"/>
                      <a:pt x="5386" y="7070"/>
                      <a:pt x="5461" y="7115"/>
                    </a:cubicBezTo>
                    <a:cubicBezTo>
                      <a:pt x="5585" y="7191"/>
                      <a:pt x="5693" y="7297"/>
                      <a:pt x="5757" y="7427"/>
                    </a:cubicBezTo>
                    <a:cubicBezTo>
                      <a:pt x="5820" y="7556"/>
                      <a:pt x="5849" y="7700"/>
                      <a:pt x="5849" y="7842"/>
                    </a:cubicBezTo>
                    <a:cubicBezTo>
                      <a:pt x="5849" y="8007"/>
                      <a:pt x="5819" y="8174"/>
                      <a:pt x="5777" y="8333"/>
                    </a:cubicBezTo>
                    <a:cubicBezTo>
                      <a:pt x="5729" y="8521"/>
                      <a:pt x="5664" y="8703"/>
                      <a:pt x="5592" y="8883"/>
                    </a:cubicBezTo>
                    <a:cubicBezTo>
                      <a:pt x="5429" y="9294"/>
                      <a:pt x="5240" y="9689"/>
                      <a:pt x="5068" y="10095"/>
                    </a:cubicBezTo>
                    <a:cubicBezTo>
                      <a:pt x="4905" y="10477"/>
                      <a:pt x="4751" y="10865"/>
                      <a:pt x="4674" y="11275"/>
                    </a:cubicBezTo>
                    <a:lnTo>
                      <a:pt x="4674" y="11268"/>
                    </a:lnTo>
                    <a:cubicBezTo>
                      <a:pt x="4647" y="11432"/>
                      <a:pt x="4633" y="11597"/>
                      <a:pt x="4647" y="11763"/>
                    </a:cubicBezTo>
                    <a:lnTo>
                      <a:pt x="4647" y="11761"/>
                    </a:lnTo>
                    <a:cubicBezTo>
                      <a:pt x="4657" y="11847"/>
                      <a:pt x="4673" y="11933"/>
                      <a:pt x="4702" y="12017"/>
                    </a:cubicBezTo>
                    <a:cubicBezTo>
                      <a:pt x="4702" y="12017"/>
                      <a:pt x="4702" y="12017"/>
                      <a:pt x="4702" y="12017"/>
                    </a:cubicBezTo>
                    <a:lnTo>
                      <a:pt x="4702" y="12017"/>
                    </a:lnTo>
                    <a:cubicBezTo>
                      <a:pt x="4702" y="12019"/>
                      <a:pt x="4702" y="12019"/>
                      <a:pt x="4703" y="12019"/>
                    </a:cubicBezTo>
                    <a:lnTo>
                      <a:pt x="4703" y="12019"/>
                    </a:lnTo>
                    <a:cubicBezTo>
                      <a:pt x="4704" y="12022"/>
                      <a:pt x="4704" y="12023"/>
                      <a:pt x="4705" y="12026"/>
                    </a:cubicBezTo>
                    <a:cubicBezTo>
                      <a:pt x="4737" y="12102"/>
                      <a:pt x="4772" y="12175"/>
                      <a:pt x="4818" y="12243"/>
                    </a:cubicBezTo>
                    <a:cubicBezTo>
                      <a:pt x="4864" y="12306"/>
                      <a:pt x="4917" y="12362"/>
                      <a:pt x="4975" y="12413"/>
                    </a:cubicBezTo>
                    <a:lnTo>
                      <a:pt x="4975" y="12413"/>
                    </a:lnTo>
                    <a:cubicBezTo>
                      <a:pt x="4974" y="12412"/>
                      <a:pt x="4970" y="12411"/>
                      <a:pt x="4969" y="12410"/>
                    </a:cubicBezTo>
                    <a:lnTo>
                      <a:pt x="4969" y="12410"/>
                    </a:lnTo>
                    <a:cubicBezTo>
                      <a:pt x="4971" y="12412"/>
                      <a:pt x="4975" y="12415"/>
                      <a:pt x="4978" y="12417"/>
                    </a:cubicBezTo>
                    <a:lnTo>
                      <a:pt x="4975" y="12415"/>
                    </a:lnTo>
                    <a:lnTo>
                      <a:pt x="4979" y="12418"/>
                    </a:lnTo>
                    <a:cubicBezTo>
                      <a:pt x="4980" y="12420"/>
                      <a:pt x="4981" y="12420"/>
                      <a:pt x="4984" y="12422"/>
                    </a:cubicBezTo>
                    <a:lnTo>
                      <a:pt x="4985" y="12423"/>
                    </a:lnTo>
                    <a:lnTo>
                      <a:pt x="4987" y="12426"/>
                    </a:lnTo>
                    <a:cubicBezTo>
                      <a:pt x="4987" y="12425"/>
                      <a:pt x="4987" y="12425"/>
                      <a:pt x="4986" y="12424"/>
                    </a:cubicBezTo>
                    <a:lnTo>
                      <a:pt x="4986" y="12424"/>
                    </a:lnTo>
                    <a:cubicBezTo>
                      <a:pt x="5077" y="12497"/>
                      <a:pt x="5176" y="12555"/>
                      <a:pt x="5280" y="12607"/>
                    </a:cubicBezTo>
                    <a:cubicBezTo>
                      <a:pt x="5483" y="12698"/>
                      <a:pt x="5698" y="12754"/>
                      <a:pt x="5914" y="12792"/>
                    </a:cubicBezTo>
                    <a:lnTo>
                      <a:pt x="5904" y="12792"/>
                    </a:lnTo>
                    <a:cubicBezTo>
                      <a:pt x="6082" y="12821"/>
                      <a:pt x="6260" y="12840"/>
                      <a:pt x="6438" y="12855"/>
                    </a:cubicBezTo>
                    <a:cubicBezTo>
                      <a:pt x="6695" y="12875"/>
                      <a:pt x="6953" y="12891"/>
                      <a:pt x="7211" y="12896"/>
                    </a:cubicBezTo>
                    <a:cubicBezTo>
                      <a:pt x="7315" y="12898"/>
                      <a:pt x="7418" y="12899"/>
                      <a:pt x="7522" y="12899"/>
                    </a:cubicBezTo>
                    <a:cubicBezTo>
                      <a:pt x="7958" y="12899"/>
                      <a:pt x="8393" y="12881"/>
                      <a:pt x="8830" y="12845"/>
                    </a:cubicBezTo>
                    <a:lnTo>
                      <a:pt x="8830" y="12845"/>
                    </a:lnTo>
                    <a:cubicBezTo>
                      <a:pt x="8821" y="12846"/>
                      <a:pt x="8812" y="12846"/>
                      <a:pt x="8805" y="12848"/>
                    </a:cubicBezTo>
                    <a:cubicBezTo>
                      <a:pt x="9360" y="12800"/>
                      <a:pt x="9913" y="12728"/>
                      <a:pt x="10461" y="12622"/>
                    </a:cubicBezTo>
                    <a:cubicBezTo>
                      <a:pt x="10550" y="12498"/>
                      <a:pt x="10627" y="12380"/>
                      <a:pt x="10694" y="12285"/>
                    </a:cubicBezTo>
                    <a:cubicBezTo>
                      <a:pt x="11781" y="10717"/>
                      <a:pt x="12662" y="9093"/>
                      <a:pt x="13313" y="7461"/>
                    </a:cubicBezTo>
                    <a:cubicBezTo>
                      <a:pt x="13363" y="7336"/>
                      <a:pt x="13412" y="7210"/>
                      <a:pt x="13460" y="7084"/>
                    </a:cubicBezTo>
                    <a:cubicBezTo>
                      <a:pt x="13778" y="6247"/>
                      <a:pt x="13992" y="5489"/>
                      <a:pt x="14118" y="4767"/>
                    </a:cubicBezTo>
                    <a:cubicBezTo>
                      <a:pt x="14279" y="3858"/>
                      <a:pt x="14302" y="3067"/>
                      <a:pt x="14191" y="2354"/>
                    </a:cubicBezTo>
                    <a:cubicBezTo>
                      <a:pt x="14193" y="2327"/>
                      <a:pt x="14191" y="2301"/>
                      <a:pt x="14184" y="2273"/>
                    </a:cubicBezTo>
                    <a:cubicBezTo>
                      <a:pt x="14155" y="2087"/>
                      <a:pt x="14102" y="1894"/>
                      <a:pt x="14018" y="1683"/>
                    </a:cubicBezTo>
                    <a:cubicBezTo>
                      <a:pt x="14007" y="1652"/>
                      <a:pt x="13991" y="1626"/>
                      <a:pt x="13972" y="1601"/>
                    </a:cubicBezTo>
                    <a:cubicBezTo>
                      <a:pt x="13927" y="1494"/>
                      <a:pt x="13864" y="1398"/>
                      <a:pt x="13788" y="1314"/>
                    </a:cubicBezTo>
                    <a:cubicBezTo>
                      <a:pt x="13770" y="1293"/>
                      <a:pt x="13750" y="1273"/>
                      <a:pt x="13723" y="1252"/>
                    </a:cubicBezTo>
                    <a:cubicBezTo>
                      <a:pt x="13638" y="1169"/>
                      <a:pt x="13550" y="1103"/>
                      <a:pt x="13461" y="1056"/>
                    </a:cubicBezTo>
                    <a:cubicBezTo>
                      <a:pt x="13435" y="1040"/>
                      <a:pt x="13410" y="1028"/>
                      <a:pt x="13384" y="1018"/>
                    </a:cubicBezTo>
                    <a:cubicBezTo>
                      <a:pt x="12738" y="644"/>
                      <a:pt x="11975" y="380"/>
                      <a:pt x="11053" y="207"/>
                    </a:cubicBezTo>
                    <a:cubicBezTo>
                      <a:pt x="10342" y="71"/>
                      <a:pt x="9558" y="6"/>
                      <a:pt x="8654" y="6"/>
                    </a:cubicBezTo>
                    <a:cubicBezTo>
                      <a:pt x="8579" y="2"/>
                      <a:pt x="8503" y="1"/>
                      <a:pt x="8427" y="1"/>
                    </a:cubicBezTo>
                    <a:close/>
                  </a:path>
                </a:pathLst>
              </a:custGeom>
              <a:solidFill>
                <a:srgbClr val="F3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6"/>
              <p:cNvSpPr/>
              <p:nvPr/>
            </p:nvSpPr>
            <p:spPr>
              <a:xfrm>
                <a:off x="4027061" y="2352173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3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4221817" y="2585319"/>
                <a:ext cx="306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2"/>
                      <a:pt x="3" y="2"/>
                    </a:cubicBez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1" y="1"/>
                    </a:lnTo>
                    <a:close/>
                    <a:moveTo>
                      <a:pt x="3" y="2"/>
                    </a:moveTo>
                    <a:lnTo>
                      <a:pt x="3" y="2"/>
                    </a:lnTo>
                    <a:cubicBezTo>
                      <a:pt x="3" y="2"/>
                      <a:pt x="3" y="3"/>
                      <a:pt x="4" y="3"/>
                    </a:cubicBezTo>
                    <a:lnTo>
                      <a:pt x="4" y="3"/>
                    </a:lnTo>
                    <a:cubicBezTo>
                      <a:pt x="3" y="3"/>
                      <a:pt x="3" y="2"/>
                      <a:pt x="3" y="2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5" y="4"/>
                      <a:pt x="6" y="5"/>
                    </a:cubicBezTo>
                    <a:lnTo>
                      <a:pt x="6" y="5"/>
                    </a:ln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  <a:moveTo>
                      <a:pt x="6" y="5"/>
                    </a:moveTo>
                    <a:cubicBezTo>
                      <a:pt x="6" y="5"/>
                      <a:pt x="6" y="6"/>
                      <a:pt x="7" y="6"/>
                    </a:cubicBezTo>
                    <a:cubicBezTo>
                      <a:pt x="6" y="6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F3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6"/>
              <p:cNvSpPr/>
              <p:nvPr/>
            </p:nvSpPr>
            <p:spPr>
              <a:xfrm>
                <a:off x="4027061" y="2352173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3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6"/>
              <p:cNvSpPr/>
              <p:nvPr/>
            </p:nvSpPr>
            <p:spPr>
              <a:xfrm>
                <a:off x="4449623" y="2044960"/>
                <a:ext cx="180747" cy="23424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5351" extrusionOk="0">
                    <a:moveTo>
                      <a:pt x="694" y="2823"/>
                    </a:moveTo>
                    <a:cubicBezTo>
                      <a:pt x="696" y="2830"/>
                      <a:pt x="700" y="2836"/>
                      <a:pt x="705" y="2842"/>
                    </a:cubicBezTo>
                    <a:lnTo>
                      <a:pt x="705" y="2842"/>
                    </a:lnTo>
                    <a:cubicBezTo>
                      <a:pt x="701" y="2836"/>
                      <a:pt x="697" y="2829"/>
                      <a:pt x="694" y="2823"/>
                    </a:cubicBezTo>
                    <a:close/>
                    <a:moveTo>
                      <a:pt x="3773" y="5341"/>
                    </a:moveTo>
                    <a:cubicBezTo>
                      <a:pt x="3779" y="5343"/>
                      <a:pt x="3784" y="5345"/>
                      <a:pt x="3791" y="5346"/>
                    </a:cubicBezTo>
                    <a:cubicBezTo>
                      <a:pt x="3785" y="5344"/>
                      <a:pt x="3779" y="5343"/>
                      <a:pt x="3773" y="5341"/>
                    </a:cubicBezTo>
                    <a:close/>
                    <a:moveTo>
                      <a:pt x="10" y="1"/>
                    </a:moveTo>
                    <a:cubicBezTo>
                      <a:pt x="7" y="83"/>
                      <a:pt x="2" y="165"/>
                      <a:pt x="2" y="249"/>
                    </a:cubicBezTo>
                    <a:lnTo>
                      <a:pt x="2" y="224"/>
                    </a:lnTo>
                    <a:lnTo>
                      <a:pt x="2" y="224"/>
                    </a:lnTo>
                    <a:cubicBezTo>
                      <a:pt x="0" y="448"/>
                      <a:pt x="13" y="674"/>
                      <a:pt x="41" y="896"/>
                    </a:cubicBezTo>
                    <a:cubicBezTo>
                      <a:pt x="71" y="1104"/>
                      <a:pt x="109" y="1307"/>
                      <a:pt x="162" y="1510"/>
                    </a:cubicBezTo>
                    <a:cubicBezTo>
                      <a:pt x="159" y="1501"/>
                      <a:pt x="157" y="1493"/>
                      <a:pt x="154" y="1483"/>
                    </a:cubicBezTo>
                    <a:lnTo>
                      <a:pt x="154" y="1483"/>
                    </a:lnTo>
                    <a:cubicBezTo>
                      <a:pt x="217" y="1721"/>
                      <a:pt x="290" y="1953"/>
                      <a:pt x="384" y="2180"/>
                    </a:cubicBezTo>
                    <a:cubicBezTo>
                      <a:pt x="478" y="2409"/>
                      <a:pt x="586" y="2631"/>
                      <a:pt x="706" y="2844"/>
                    </a:cubicBezTo>
                    <a:cubicBezTo>
                      <a:pt x="706" y="2843"/>
                      <a:pt x="705" y="2843"/>
                      <a:pt x="705" y="2842"/>
                    </a:cubicBezTo>
                    <a:lnTo>
                      <a:pt x="705" y="2842"/>
                    </a:lnTo>
                    <a:cubicBezTo>
                      <a:pt x="834" y="3063"/>
                      <a:pt x="974" y="3280"/>
                      <a:pt x="1132" y="3483"/>
                    </a:cubicBezTo>
                    <a:cubicBezTo>
                      <a:pt x="1290" y="3691"/>
                      <a:pt x="1460" y="3887"/>
                      <a:pt x="1646" y="4071"/>
                    </a:cubicBezTo>
                    <a:lnTo>
                      <a:pt x="1646" y="4071"/>
                    </a:lnTo>
                    <a:cubicBezTo>
                      <a:pt x="1643" y="4068"/>
                      <a:pt x="1639" y="4065"/>
                      <a:pt x="1635" y="4062"/>
                    </a:cubicBezTo>
                    <a:lnTo>
                      <a:pt x="1635" y="4062"/>
                    </a:lnTo>
                    <a:cubicBezTo>
                      <a:pt x="1797" y="4220"/>
                      <a:pt x="1967" y="4373"/>
                      <a:pt x="2149" y="4511"/>
                    </a:cubicBezTo>
                    <a:cubicBezTo>
                      <a:pt x="2328" y="4647"/>
                      <a:pt x="2514" y="4775"/>
                      <a:pt x="2708" y="4887"/>
                    </a:cubicBezTo>
                    <a:cubicBezTo>
                      <a:pt x="2882" y="4987"/>
                      <a:pt x="3064" y="5080"/>
                      <a:pt x="3250" y="5156"/>
                    </a:cubicBezTo>
                    <a:cubicBezTo>
                      <a:pt x="3418" y="5227"/>
                      <a:pt x="3591" y="5287"/>
                      <a:pt x="3767" y="5339"/>
                    </a:cubicBezTo>
                    <a:lnTo>
                      <a:pt x="3767" y="5339"/>
                    </a:lnTo>
                    <a:cubicBezTo>
                      <a:pt x="3767" y="5339"/>
                      <a:pt x="3766" y="5339"/>
                      <a:pt x="3766" y="5339"/>
                    </a:cubicBezTo>
                    <a:lnTo>
                      <a:pt x="3766" y="5339"/>
                    </a:lnTo>
                    <a:lnTo>
                      <a:pt x="3768" y="5339"/>
                    </a:lnTo>
                    <a:lnTo>
                      <a:pt x="3768" y="5339"/>
                    </a:lnTo>
                    <a:cubicBezTo>
                      <a:pt x="3770" y="5340"/>
                      <a:pt x="3771" y="5340"/>
                      <a:pt x="3773" y="5341"/>
                    </a:cubicBezTo>
                    <a:lnTo>
                      <a:pt x="3773" y="5341"/>
                    </a:lnTo>
                    <a:cubicBezTo>
                      <a:pt x="3772" y="5340"/>
                      <a:pt x="3770" y="5340"/>
                      <a:pt x="3769" y="5339"/>
                    </a:cubicBezTo>
                    <a:lnTo>
                      <a:pt x="3769" y="5339"/>
                    </a:lnTo>
                    <a:lnTo>
                      <a:pt x="3809" y="5350"/>
                    </a:lnTo>
                    <a:cubicBezTo>
                      <a:pt x="3862" y="5129"/>
                      <a:pt x="3907" y="4911"/>
                      <a:pt x="3945" y="4696"/>
                    </a:cubicBezTo>
                    <a:cubicBezTo>
                      <a:pt x="4104" y="3783"/>
                      <a:pt x="4129" y="2994"/>
                      <a:pt x="4018" y="2280"/>
                    </a:cubicBezTo>
                    <a:cubicBezTo>
                      <a:pt x="4020" y="2255"/>
                      <a:pt x="4018" y="2229"/>
                      <a:pt x="4012" y="2199"/>
                    </a:cubicBezTo>
                    <a:cubicBezTo>
                      <a:pt x="3981" y="2004"/>
                      <a:pt x="3925" y="1810"/>
                      <a:pt x="3844" y="1608"/>
                    </a:cubicBezTo>
                    <a:cubicBezTo>
                      <a:pt x="3830" y="1573"/>
                      <a:pt x="3815" y="1550"/>
                      <a:pt x="3797" y="1526"/>
                    </a:cubicBezTo>
                    <a:cubicBezTo>
                      <a:pt x="3753" y="1420"/>
                      <a:pt x="3691" y="1323"/>
                      <a:pt x="3614" y="1239"/>
                    </a:cubicBezTo>
                    <a:cubicBezTo>
                      <a:pt x="3596" y="1218"/>
                      <a:pt x="3576" y="1197"/>
                      <a:pt x="3548" y="1175"/>
                    </a:cubicBezTo>
                    <a:cubicBezTo>
                      <a:pt x="3464" y="1093"/>
                      <a:pt x="3375" y="1028"/>
                      <a:pt x="3282" y="978"/>
                    </a:cubicBezTo>
                    <a:cubicBezTo>
                      <a:pt x="3256" y="962"/>
                      <a:pt x="3232" y="951"/>
                      <a:pt x="3203" y="940"/>
                    </a:cubicBezTo>
                    <a:cubicBezTo>
                      <a:pt x="2562" y="570"/>
                      <a:pt x="1797" y="303"/>
                      <a:pt x="870" y="127"/>
                    </a:cubicBezTo>
                    <a:cubicBezTo>
                      <a:pt x="595" y="76"/>
                      <a:pt x="309" y="33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6"/>
              <p:cNvSpPr/>
              <p:nvPr/>
            </p:nvSpPr>
            <p:spPr>
              <a:xfrm>
                <a:off x="4612991" y="2100861"/>
                <a:ext cx="4334" cy="696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59" extrusionOk="0">
                    <a:moveTo>
                      <a:pt x="91" y="1"/>
                    </a:moveTo>
                    <a:lnTo>
                      <a:pt x="8" y="75"/>
                    </a:lnTo>
                    <a:cubicBezTo>
                      <a:pt x="1" y="108"/>
                      <a:pt x="27" y="159"/>
                      <a:pt x="65" y="159"/>
                    </a:cubicBezTo>
                    <a:cubicBezTo>
                      <a:pt x="75" y="159"/>
                      <a:pt x="86" y="155"/>
                      <a:pt x="98" y="146"/>
                    </a:cubicBez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6"/>
              <p:cNvSpPr/>
              <p:nvPr/>
            </p:nvSpPr>
            <p:spPr>
              <a:xfrm>
                <a:off x="4621352" y="2092062"/>
                <a:ext cx="18342" cy="1663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80" extrusionOk="0">
                    <a:moveTo>
                      <a:pt x="322" y="0"/>
                    </a:moveTo>
                    <a:cubicBezTo>
                      <a:pt x="302" y="152"/>
                      <a:pt x="263" y="110"/>
                      <a:pt x="247" y="288"/>
                    </a:cubicBezTo>
                    <a:cubicBezTo>
                      <a:pt x="229" y="301"/>
                      <a:pt x="211" y="306"/>
                      <a:pt x="193" y="306"/>
                    </a:cubicBezTo>
                    <a:cubicBezTo>
                      <a:pt x="153" y="306"/>
                      <a:pt x="117" y="279"/>
                      <a:pt x="111" y="243"/>
                    </a:cubicBezTo>
                    <a:cubicBezTo>
                      <a:pt x="102" y="285"/>
                      <a:pt x="2" y="257"/>
                      <a:pt x="1" y="349"/>
                    </a:cubicBezTo>
                    <a:cubicBezTo>
                      <a:pt x="39" y="369"/>
                      <a:pt x="76" y="379"/>
                      <a:pt x="111" y="379"/>
                    </a:cubicBezTo>
                    <a:cubicBezTo>
                      <a:pt x="186" y="379"/>
                      <a:pt x="252" y="333"/>
                      <a:pt x="302" y="246"/>
                    </a:cubicBezTo>
                    <a:cubicBezTo>
                      <a:pt x="339" y="264"/>
                      <a:pt x="331" y="306"/>
                      <a:pt x="334" y="332"/>
                    </a:cubicBezTo>
                    <a:cubicBezTo>
                      <a:pt x="382" y="239"/>
                      <a:pt x="419" y="95"/>
                      <a:pt x="322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>
                <a:off x="4664996" y="2076960"/>
                <a:ext cx="1970" cy="2539"/>
              </a:xfrm>
              <a:custGeom>
                <a:avLst/>
                <a:gdLst/>
                <a:ahLst/>
                <a:cxnLst/>
                <a:rect l="l" t="t" r="r" b="b"/>
                <a:pathLst>
                  <a:path w="45" h="58" extrusionOk="0">
                    <a:moveTo>
                      <a:pt x="38" y="0"/>
                    </a:moveTo>
                    <a:cubicBezTo>
                      <a:pt x="20" y="15"/>
                      <a:pt x="8" y="35"/>
                      <a:pt x="0" y="57"/>
                    </a:cubicBezTo>
                    <a:cubicBezTo>
                      <a:pt x="15" y="44"/>
                      <a:pt x="29" y="33"/>
                      <a:pt x="44" y="20"/>
                    </a:cubicBezTo>
                    <a:cubicBezTo>
                      <a:pt x="41" y="13"/>
                      <a:pt x="39" y="7"/>
                      <a:pt x="38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6"/>
              <p:cNvSpPr/>
              <p:nvPr/>
            </p:nvSpPr>
            <p:spPr>
              <a:xfrm>
                <a:off x="4686490" y="2089698"/>
                <a:ext cx="1357" cy="140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0"/>
                    </a:moveTo>
                    <a:lnTo>
                      <a:pt x="1" y="32"/>
                    </a:lnTo>
                    <a:cubicBezTo>
                      <a:pt x="9" y="24"/>
                      <a:pt x="22" y="12"/>
                      <a:pt x="31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6"/>
              <p:cNvSpPr/>
              <p:nvPr/>
            </p:nvSpPr>
            <p:spPr>
              <a:xfrm>
                <a:off x="3434740" y="1922521"/>
                <a:ext cx="525" cy="919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" extrusionOk="0">
                    <a:moveTo>
                      <a:pt x="7" y="0"/>
                    </a:moveTo>
                    <a:cubicBezTo>
                      <a:pt x="1" y="13"/>
                      <a:pt x="1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0" y="12"/>
                      <a:pt x="7" y="6"/>
                      <a:pt x="7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6"/>
              <p:cNvSpPr/>
              <p:nvPr/>
            </p:nvSpPr>
            <p:spPr>
              <a:xfrm>
                <a:off x="3360410" y="1911315"/>
                <a:ext cx="963" cy="3371"/>
              </a:xfrm>
              <a:custGeom>
                <a:avLst/>
                <a:gdLst/>
                <a:ahLst/>
                <a:cxnLst/>
                <a:rect l="l" t="t" r="r" b="b"/>
                <a:pathLst>
                  <a:path w="22" h="77" extrusionOk="0">
                    <a:moveTo>
                      <a:pt x="11" y="1"/>
                    </a:moveTo>
                    <a:lnTo>
                      <a:pt x="1" y="77"/>
                    </a:lnTo>
                    <a:lnTo>
                      <a:pt x="1" y="77"/>
                    </a:lnTo>
                    <a:lnTo>
                      <a:pt x="22" y="65"/>
                    </a:lnTo>
                    <a:cubicBezTo>
                      <a:pt x="20" y="43"/>
                      <a:pt x="17" y="22"/>
                      <a:pt x="11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6"/>
              <p:cNvSpPr/>
              <p:nvPr/>
            </p:nvSpPr>
            <p:spPr>
              <a:xfrm>
                <a:off x="4296672" y="1734507"/>
                <a:ext cx="16722" cy="11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2" extrusionOk="0">
                    <a:moveTo>
                      <a:pt x="208" y="1"/>
                    </a:moveTo>
                    <a:lnTo>
                      <a:pt x="208" y="1"/>
                    </a:lnTo>
                    <a:cubicBezTo>
                      <a:pt x="351" y="94"/>
                      <a:pt x="0" y="153"/>
                      <a:pt x="213" y="251"/>
                    </a:cubicBezTo>
                    <a:cubicBezTo>
                      <a:pt x="190" y="207"/>
                      <a:pt x="381" y="56"/>
                      <a:pt x="208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6"/>
              <p:cNvSpPr/>
              <p:nvPr/>
            </p:nvSpPr>
            <p:spPr>
              <a:xfrm>
                <a:off x="4668323" y="2075778"/>
                <a:ext cx="2276" cy="1094"/>
              </a:xfrm>
              <a:custGeom>
                <a:avLst/>
                <a:gdLst/>
                <a:ahLst/>
                <a:cxnLst/>
                <a:rect l="l" t="t" r="r" b="b"/>
                <a:pathLst>
                  <a:path w="52" h="25" extrusionOk="0">
                    <a:moveTo>
                      <a:pt x="52" y="1"/>
                    </a:moveTo>
                    <a:cubicBezTo>
                      <a:pt x="27" y="7"/>
                      <a:pt x="11" y="14"/>
                      <a:pt x="0" y="25"/>
                    </a:cubicBezTo>
                    <a:cubicBezTo>
                      <a:pt x="16" y="16"/>
                      <a:pt x="34" y="7"/>
                      <a:pt x="52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6"/>
              <p:cNvSpPr/>
              <p:nvPr/>
            </p:nvSpPr>
            <p:spPr>
              <a:xfrm>
                <a:off x="4305996" y="1745495"/>
                <a:ext cx="1007" cy="482"/>
              </a:xfrm>
              <a:custGeom>
                <a:avLst/>
                <a:gdLst/>
                <a:ahLst/>
                <a:cxnLst/>
                <a:rect l="l" t="t" r="r" b="b"/>
                <a:pathLst>
                  <a:path w="23" h="11" extrusionOk="0">
                    <a:moveTo>
                      <a:pt x="0" y="0"/>
                    </a:moveTo>
                    <a:lnTo>
                      <a:pt x="11" y="5"/>
                    </a:lnTo>
                    <a:lnTo>
                      <a:pt x="11" y="5"/>
                    </a:lnTo>
                    <a:cubicBezTo>
                      <a:pt x="8" y="3"/>
                      <a:pt x="4" y="2"/>
                      <a:pt x="0" y="0"/>
                    </a:cubicBezTo>
                    <a:close/>
                    <a:moveTo>
                      <a:pt x="11" y="5"/>
                    </a:moveTo>
                    <a:lnTo>
                      <a:pt x="11" y="5"/>
                    </a:lnTo>
                    <a:cubicBezTo>
                      <a:pt x="15" y="7"/>
                      <a:pt x="18" y="9"/>
                      <a:pt x="22" y="11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6"/>
              <p:cNvSpPr/>
              <p:nvPr/>
            </p:nvSpPr>
            <p:spPr>
              <a:xfrm>
                <a:off x="4698572" y="1729123"/>
                <a:ext cx="1138" cy="2408"/>
              </a:xfrm>
              <a:custGeom>
                <a:avLst/>
                <a:gdLst/>
                <a:ahLst/>
                <a:cxnLst/>
                <a:rect l="l" t="t" r="r" b="b"/>
                <a:pathLst>
                  <a:path w="26" h="5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22"/>
                      <a:pt x="15" y="38"/>
                      <a:pt x="26" y="54"/>
                    </a:cubicBezTo>
                    <a:cubicBezTo>
                      <a:pt x="26" y="43"/>
                      <a:pt x="20" y="27"/>
                      <a:pt x="0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6"/>
              <p:cNvSpPr/>
              <p:nvPr/>
            </p:nvSpPr>
            <p:spPr>
              <a:xfrm>
                <a:off x="4643371" y="1731181"/>
                <a:ext cx="3590" cy="83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9" extrusionOk="0">
                    <a:moveTo>
                      <a:pt x="28" y="0"/>
                    </a:moveTo>
                    <a:cubicBezTo>
                      <a:pt x="21" y="0"/>
                      <a:pt x="12" y="2"/>
                      <a:pt x="0" y="5"/>
                    </a:cubicBezTo>
                    <a:cubicBezTo>
                      <a:pt x="5" y="12"/>
                      <a:pt x="8" y="16"/>
                      <a:pt x="13" y="19"/>
                    </a:cubicBezTo>
                    <a:cubicBezTo>
                      <a:pt x="21" y="11"/>
                      <a:pt x="30" y="6"/>
                      <a:pt x="43" y="6"/>
                    </a:cubicBezTo>
                    <a:cubicBezTo>
                      <a:pt x="47" y="6"/>
                      <a:pt x="52" y="6"/>
                      <a:pt x="57" y="8"/>
                    </a:cubicBezTo>
                    <a:lnTo>
                      <a:pt x="57" y="8"/>
                    </a:lnTo>
                    <a:cubicBezTo>
                      <a:pt x="48" y="3"/>
                      <a:pt x="40" y="0"/>
                      <a:pt x="28" y="0"/>
                    </a:cubicBezTo>
                    <a:close/>
                    <a:moveTo>
                      <a:pt x="57" y="8"/>
                    </a:moveTo>
                    <a:cubicBezTo>
                      <a:pt x="64" y="11"/>
                      <a:pt x="72" y="15"/>
                      <a:pt x="82" y="19"/>
                    </a:cubicBezTo>
                    <a:cubicBezTo>
                      <a:pt x="72" y="13"/>
                      <a:pt x="64" y="10"/>
                      <a:pt x="57" y="8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4593905" y="1729780"/>
                <a:ext cx="2626" cy="1051"/>
              </a:xfrm>
              <a:custGeom>
                <a:avLst/>
                <a:gdLst/>
                <a:ahLst/>
                <a:cxnLst/>
                <a:rect l="l" t="t" r="r" b="b"/>
                <a:pathLst>
                  <a:path w="60" h="24" extrusionOk="0">
                    <a:moveTo>
                      <a:pt x="0" y="0"/>
                    </a:moveTo>
                    <a:cubicBezTo>
                      <a:pt x="6" y="9"/>
                      <a:pt x="15" y="16"/>
                      <a:pt x="21" y="23"/>
                    </a:cubicBezTo>
                    <a:cubicBezTo>
                      <a:pt x="33" y="21"/>
                      <a:pt x="48" y="19"/>
                      <a:pt x="59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3584319" y="1883824"/>
                <a:ext cx="6085" cy="47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09" extrusionOk="0">
                    <a:moveTo>
                      <a:pt x="63" y="1"/>
                    </a:moveTo>
                    <a:cubicBezTo>
                      <a:pt x="90" y="58"/>
                      <a:pt x="1" y="109"/>
                      <a:pt x="45" y="109"/>
                    </a:cubicBezTo>
                    <a:cubicBezTo>
                      <a:pt x="59" y="109"/>
                      <a:pt x="88" y="104"/>
                      <a:pt x="138" y="92"/>
                    </a:cubicBezTo>
                    <a:cubicBezTo>
                      <a:pt x="108" y="65"/>
                      <a:pt x="83" y="32"/>
                      <a:pt x="63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4666879" y="2076785"/>
                <a:ext cx="1488" cy="275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3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22" y="7"/>
                      <a:pt x="11" y="16"/>
                      <a:pt x="0" y="23"/>
                    </a:cubicBezTo>
                    <a:cubicBezTo>
                      <a:pt x="5" y="42"/>
                      <a:pt x="11" y="57"/>
                      <a:pt x="23" y="62"/>
                    </a:cubicBezTo>
                    <a:cubicBezTo>
                      <a:pt x="16" y="33"/>
                      <a:pt x="20" y="15"/>
                      <a:pt x="33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>
                <a:off x="4634135" y="1770709"/>
                <a:ext cx="8186" cy="126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3" y="15"/>
                      <a:pt x="121" y="26"/>
                      <a:pt x="187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3958203" y="1820131"/>
                <a:ext cx="1839" cy="963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1" y="22"/>
                    </a:lnTo>
                    <a:cubicBezTo>
                      <a:pt x="18" y="22"/>
                      <a:pt x="32" y="15"/>
                      <a:pt x="42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4604324" y="1766726"/>
                <a:ext cx="5559" cy="363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3" extrusionOk="0">
                    <a:moveTo>
                      <a:pt x="24" y="1"/>
                    </a:moveTo>
                    <a:cubicBezTo>
                      <a:pt x="15" y="9"/>
                      <a:pt x="6" y="16"/>
                      <a:pt x="1" y="29"/>
                    </a:cubicBezTo>
                    <a:lnTo>
                      <a:pt x="126" y="83"/>
                    </a:lnTo>
                    <a:cubicBezTo>
                      <a:pt x="94" y="41"/>
                      <a:pt x="59" y="16"/>
                      <a:pt x="24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3587033" y="1883737"/>
                <a:ext cx="88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1" y="1"/>
                      <a:pt x="1" y="3"/>
                      <a:pt x="0" y="1"/>
                    </a:cubicBezTo>
                    <a:cubicBezTo>
                      <a:pt x="1" y="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3357389" y="1726190"/>
                <a:ext cx="1605667" cy="372219"/>
              </a:xfrm>
              <a:custGeom>
                <a:avLst/>
                <a:gdLst/>
                <a:ahLst/>
                <a:cxnLst/>
                <a:rect l="l" t="t" r="r" b="b"/>
                <a:pathLst>
                  <a:path w="36680" h="8503" extrusionOk="0">
                    <a:moveTo>
                      <a:pt x="29261" y="212"/>
                    </a:moveTo>
                    <a:cubicBezTo>
                      <a:pt x="29261" y="212"/>
                      <a:pt x="29259" y="216"/>
                      <a:pt x="29258" y="222"/>
                    </a:cubicBezTo>
                    <a:lnTo>
                      <a:pt x="29258" y="222"/>
                    </a:lnTo>
                    <a:cubicBezTo>
                      <a:pt x="29260" y="219"/>
                      <a:pt x="29261" y="216"/>
                      <a:pt x="29261" y="212"/>
                    </a:cubicBezTo>
                    <a:close/>
                    <a:moveTo>
                      <a:pt x="32786" y="653"/>
                    </a:moveTo>
                    <a:cubicBezTo>
                      <a:pt x="32775" y="660"/>
                      <a:pt x="32764" y="665"/>
                      <a:pt x="32754" y="668"/>
                    </a:cubicBezTo>
                    <a:lnTo>
                      <a:pt x="32754" y="668"/>
                    </a:lnTo>
                    <a:cubicBezTo>
                      <a:pt x="32780" y="666"/>
                      <a:pt x="32805" y="671"/>
                      <a:pt x="32786" y="653"/>
                    </a:cubicBezTo>
                    <a:close/>
                    <a:moveTo>
                      <a:pt x="32754" y="668"/>
                    </a:moveTo>
                    <a:cubicBezTo>
                      <a:pt x="32746" y="669"/>
                      <a:pt x="32738" y="670"/>
                      <a:pt x="32731" y="673"/>
                    </a:cubicBezTo>
                    <a:lnTo>
                      <a:pt x="32731" y="673"/>
                    </a:lnTo>
                    <a:cubicBezTo>
                      <a:pt x="32739" y="672"/>
                      <a:pt x="32746" y="671"/>
                      <a:pt x="32754" y="668"/>
                    </a:cubicBezTo>
                    <a:close/>
                    <a:moveTo>
                      <a:pt x="33749" y="674"/>
                    </a:moveTo>
                    <a:cubicBezTo>
                      <a:pt x="33747" y="674"/>
                      <a:pt x="33745" y="674"/>
                      <a:pt x="33743" y="674"/>
                    </a:cubicBezTo>
                    <a:lnTo>
                      <a:pt x="33743" y="674"/>
                    </a:lnTo>
                    <a:cubicBezTo>
                      <a:pt x="33759" y="679"/>
                      <a:pt x="33775" y="681"/>
                      <a:pt x="33790" y="681"/>
                    </a:cubicBezTo>
                    <a:cubicBezTo>
                      <a:pt x="33793" y="681"/>
                      <a:pt x="33795" y="681"/>
                      <a:pt x="33798" y="681"/>
                    </a:cubicBezTo>
                    <a:cubicBezTo>
                      <a:pt x="33778" y="676"/>
                      <a:pt x="33762" y="674"/>
                      <a:pt x="33749" y="674"/>
                    </a:cubicBezTo>
                    <a:close/>
                    <a:moveTo>
                      <a:pt x="34184" y="725"/>
                    </a:moveTo>
                    <a:cubicBezTo>
                      <a:pt x="34189" y="726"/>
                      <a:pt x="34194" y="726"/>
                      <a:pt x="34199" y="726"/>
                    </a:cubicBezTo>
                    <a:cubicBezTo>
                      <a:pt x="34194" y="726"/>
                      <a:pt x="34189" y="725"/>
                      <a:pt x="34184" y="725"/>
                    </a:cubicBezTo>
                    <a:close/>
                    <a:moveTo>
                      <a:pt x="27749" y="990"/>
                    </a:moveTo>
                    <a:cubicBezTo>
                      <a:pt x="27740" y="993"/>
                      <a:pt x="27732" y="996"/>
                      <a:pt x="27726" y="1000"/>
                    </a:cubicBezTo>
                    <a:cubicBezTo>
                      <a:pt x="27732" y="998"/>
                      <a:pt x="27741" y="994"/>
                      <a:pt x="27749" y="990"/>
                    </a:cubicBezTo>
                    <a:close/>
                    <a:moveTo>
                      <a:pt x="32780" y="1346"/>
                    </a:moveTo>
                    <a:lnTo>
                      <a:pt x="32780" y="1346"/>
                    </a:lnTo>
                    <a:cubicBezTo>
                      <a:pt x="32774" y="1363"/>
                      <a:pt x="32738" y="1372"/>
                      <a:pt x="32706" y="1378"/>
                    </a:cubicBezTo>
                    <a:cubicBezTo>
                      <a:pt x="32740" y="1384"/>
                      <a:pt x="32776" y="1403"/>
                      <a:pt x="32804" y="1403"/>
                    </a:cubicBezTo>
                    <a:cubicBezTo>
                      <a:pt x="32825" y="1403"/>
                      <a:pt x="32841" y="1392"/>
                      <a:pt x="32848" y="1356"/>
                    </a:cubicBezTo>
                    <a:lnTo>
                      <a:pt x="32848" y="1356"/>
                    </a:lnTo>
                    <a:lnTo>
                      <a:pt x="32786" y="1364"/>
                    </a:lnTo>
                    <a:cubicBezTo>
                      <a:pt x="32783" y="1358"/>
                      <a:pt x="32782" y="1352"/>
                      <a:pt x="32780" y="1346"/>
                    </a:cubicBezTo>
                    <a:close/>
                    <a:moveTo>
                      <a:pt x="33836" y="1633"/>
                    </a:moveTo>
                    <a:cubicBezTo>
                      <a:pt x="33841" y="1634"/>
                      <a:pt x="33845" y="1636"/>
                      <a:pt x="33849" y="1637"/>
                    </a:cubicBezTo>
                    <a:lnTo>
                      <a:pt x="33849" y="1637"/>
                    </a:lnTo>
                    <a:cubicBezTo>
                      <a:pt x="33845" y="1635"/>
                      <a:pt x="33840" y="1634"/>
                      <a:pt x="33836" y="1633"/>
                    </a:cubicBezTo>
                    <a:close/>
                    <a:moveTo>
                      <a:pt x="9747" y="2044"/>
                    </a:moveTo>
                    <a:lnTo>
                      <a:pt x="9747" y="2044"/>
                    </a:lnTo>
                    <a:cubicBezTo>
                      <a:pt x="9752" y="2045"/>
                      <a:pt x="9756" y="2045"/>
                      <a:pt x="9761" y="2046"/>
                    </a:cubicBezTo>
                    <a:cubicBezTo>
                      <a:pt x="9756" y="2045"/>
                      <a:pt x="9751" y="2044"/>
                      <a:pt x="9747" y="2044"/>
                    </a:cubicBezTo>
                    <a:close/>
                    <a:moveTo>
                      <a:pt x="8571" y="2231"/>
                    </a:moveTo>
                    <a:lnTo>
                      <a:pt x="8571" y="2231"/>
                    </a:lnTo>
                    <a:cubicBezTo>
                      <a:pt x="8571" y="2232"/>
                      <a:pt x="8571" y="2232"/>
                      <a:pt x="8572" y="2233"/>
                    </a:cubicBezTo>
                    <a:cubicBezTo>
                      <a:pt x="8573" y="2232"/>
                      <a:pt x="8573" y="2231"/>
                      <a:pt x="8571" y="2231"/>
                    </a:cubicBezTo>
                    <a:close/>
                    <a:moveTo>
                      <a:pt x="7661" y="2220"/>
                    </a:moveTo>
                    <a:cubicBezTo>
                      <a:pt x="7684" y="2220"/>
                      <a:pt x="7696" y="2233"/>
                      <a:pt x="7704" y="2248"/>
                    </a:cubicBezTo>
                    <a:cubicBezTo>
                      <a:pt x="7678" y="2254"/>
                      <a:pt x="7648" y="2265"/>
                      <a:pt x="7609" y="2279"/>
                    </a:cubicBezTo>
                    <a:cubicBezTo>
                      <a:pt x="7608" y="2284"/>
                      <a:pt x="7606" y="2290"/>
                      <a:pt x="7605" y="2295"/>
                    </a:cubicBezTo>
                    <a:cubicBezTo>
                      <a:pt x="7606" y="2272"/>
                      <a:pt x="7609" y="2250"/>
                      <a:pt x="7616" y="2233"/>
                    </a:cubicBezTo>
                    <a:cubicBezTo>
                      <a:pt x="7635" y="2224"/>
                      <a:pt x="7649" y="2220"/>
                      <a:pt x="7661" y="2220"/>
                    </a:cubicBezTo>
                    <a:close/>
                    <a:moveTo>
                      <a:pt x="7489" y="2446"/>
                    </a:moveTo>
                    <a:cubicBezTo>
                      <a:pt x="7490" y="2447"/>
                      <a:pt x="7491" y="2448"/>
                      <a:pt x="7493" y="2448"/>
                    </a:cubicBezTo>
                    <a:cubicBezTo>
                      <a:pt x="7492" y="2448"/>
                      <a:pt x="7491" y="2447"/>
                      <a:pt x="7489" y="2446"/>
                    </a:cubicBezTo>
                    <a:close/>
                    <a:moveTo>
                      <a:pt x="8375" y="2824"/>
                    </a:moveTo>
                    <a:lnTo>
                      <a:pt x="8375" y="2824"/>
                    </a:lnTo>
                    <a:cubicBezTo>
                      <a:pt x="8363" y="2854"/>
                      <a:pt x="8449" y="2861"/>
                      <a:pt x="8507" y="2885"/>
                    </a:cubicBezTo>
                    <a:cubicBezTo>
                      <a:pt x="8464" y="2889"/>
                      <a:pt x="8411" y="2898"/>
                      <a:pt x="8354" y="2908"/>
                    </a:cubicBezTo>
                    <a:cubicBezTo>
                      <a:pt x="8334" y="2871"/>
                      <a:pt x="8339" y="2828"/>
                      <a:pt x="8375" y="2824"/>
                    </a:cubicBezTo>
                    <a:close/>
                    <a:moveTo>
                      <a:pt x="8158" y="2953"/>
                    </a:moveTo>
                    <a:lnTo>
                      <a:pt x="8158" y="2955"/>
                    </a:lnTo>
                    <a:cubicBezTo>
                      <a:pt x="8122" y="2964"/>
                      <a:pt x="8091" y="2972"/>
                      <a:pt x="8073" y="2977"/>
                    </a:cubicBezTo>
                    <a:cubicBezTo>
                      <a:pt x="8091" y="2972"/>
                      <a:pt x="8116" y="2965"/>
                      <a:pt x="8158" y="2953"/>
                    </a:cubicBezTo>
                    <a:close/>
                    <a:moveTo>
                      <a:pt x="4424" y="3118"/>
                    </a:moveTo>
                    <a:cubicBezTo>
                      <a:pt x="4439" y="3123"/>
                      <a:pt x="4454" y="3128"/>
                      <a:pt x="4468" y="3131"/>
                    </a:cubicBezTo>
                    <a:lnTo>
                      <a:pt x="4468" y="3131"/>
                    </a:lnTo>
                    <a:cubicBezTo>
                      <a:pt x="4457" y="3127"/>
                      <a:pt x="4443" y="3123"/>
                      <a:pt x="4424" y="3118"/>
                    </a:cubicBezTo>
                    <a:close/>
                    <a:moveTo>
                      <a:pt x="5241" y="3591"/>
                    </a:moveTo>
                    <a:cubicBezTo>
                      <a:pt x="5243" y="3594"/>
                      <a:pt x="5245" y="3597"/>
                      <a:pt x="5246" y="3600"/>
                    </a:cubicBezTo>
                    <a:cubicBezTo>
                      <a:pt x="5245" y="3597"/>
                      <a:pt x="5243" y="3594"/>
                      <a:pt x="5241" y="3591"/>
                    </a:cubicBezTo>
                    <a:close/>
                    <a:moveTo>
                      <a:pt x="2898" y="4193"/>
                    </a:moveTo>
                    <a:lnTo>
                      <a:pt x="2898" y="4193"/>
                    </a:lnTo>
                    <a:cubicBezTo>
                      <a:pt x="2894" y="4193"/>
                      <a:pt x="2890" y="4194"/>
                      <a:pt x="2887" y="4194"/>
                    </a:cubicBezTo>
                    <a:cubicBezTo>
                      <a:pt x="2888" y="4194"/>
                      <a:pt x="2890" y="4195"/>
                      <a:pt x="2891" y="4195"/>
                    </a:cubicBezTo>
                    <a:cubicBezTo>
                      <a:pt x="2893" y="4195"/>
                      <a:pt x="2896" y="4194"/>
                      <a:pt x="2898" y="4193"/>
                    </a:cubicBezTo>
                    <a:close/>
                    <a:moveTo>
                      <a:pt x="1188" y="4599"/>
                    </a:moveTo>
                    <a:cubicBezTo>
                      <a:pt x="1184" y="4601"/>
                      <a:pt x="1181" y="4604"/>
                      <a:pt x="1178" y="4607"/>
                    </a:cubicBezTo>
                    <a:cubicBezTo>
                      <a:pt x="1181" y="4605"/>
                      <a:pt x="1185" y="4602"/>
                      <a:pt x="1188" y="4599"/>
                    </a:cubicBezTo>
                    <a:close/>
                    <a:moveTo>
                      <a:pt x="34119" y="6131"/>
                    </a:moveTo>
                    <a:lnTo>
                      <a:pt x="34119" y="6131"/>
                    </a:lnTo>
                    <a:cubicBezTo>
                      <a:pt x="34116" y="6135"/>
                      <a:pt x="34114" y="6139"/>
                      <a:pt x="34113" y="6142"/>
                    </a:cubicBezTo>
                    <a:lnTo>
                      <a:pt x="34113" y="6142"/>
                    </a:lnTo>
                    <a:cubicBezTo>
                      <a:pt x="34115" y="6138"/>
                      <a:pt x="34117" y="6135"/>
                      <a:pt x="34119" y="6131"/>
                    </a:cubicBezTo>
                    <a:close/>
                    <a:moveTo>
                      <a:pt x="34113" y="6142"/>
                    </a:moveTo>
                    <a:lnTo>
                      <a:pt x="34113" y="6142"/>
                    </a:lnTo>
                    <a:cubicBezTo>
                      <a:pt x="34113" y="6142"/>
                      <a:pt x="34113" y="6142"/>
                      <a:pt x="34113" y="6142"/>
                    </a:cubicBezTo>
                    <a:cubicBezTo>
                      <a:pt x="34113" y="6142"/>
                      <a:pt x="34113" y="6142"/>
                      <a:pt x="34113" y="6142"/>
                    </a:cubicBezTo>
                    <a:close/>
                    <a:moveTo>
                      <a:pt x="32507" y="6787"/>
                    </a:moveTo>
                    <a:cubicBezTo>
                      <a:pt x="32506" y="6788"/>
                      <a:pt x="32504" y="6788"/>
                      <a:pt x="32502" y="6789"/>
                    </a:cubicBezTo>
                    <a:lnTo>
                      <a:pt x="32507" y="6787"/>
                    </a:lnTo>
                    <a:close/>
                    <a:moveTo>
                      <a:pt x="26911" y="0"/>
                    </a:moveTo>
                    <a:cubicBezTo>
                      <a:pt x="26796" y="0"/>
                      <a:pt x="26650" y="115"/>
                      <a:pt x="26488" y="115"/>
                    </a:cubicBezTo>
                    <a:cubicBezTo>
                      <a:pt x="26480" y="115"/>
                      <a:pt x="26472" y="115"/>
                      <a:pt x="26464" y="114"/>
                    </a:cubicBezTo>
                    <a:cubicBezTo>
                      <a:pt x="26464" y="114"/>
                      <a:pt x="26474" y="90"/>
                      <a:pt x="26464" y="73"/>
                    </a:cubicBezTo>
                    <a:cubicBezTo>
                      <a:pt x="26393" y="142"/>
                      <a:pt x="26288" y="189"/>
                      <a:pt x="26178" y="225"/>
                    </a:cubicBezTo>
                    <a:cubicBezTo>
                      <a:pt x="26067" y="262"/>
                      <a:pt x="25947" y="285"/>
                      <a:pt x="25846" y="306"/>
                    </a:cubicBezTo>
                    <a:cubicBezTo>
                      <a:pt x="25907" y="199"/>
                      <a:pt x="25937" y="248"/>
                      <a:pt x="25895" y="142"/>
                    </a:cubicBezTo>
                    <a:lnTo>
                      <a:pt x="25895" y="142"/>
                    </a:lnTo>
                    <a:cubicBezTo>
                      <a:pt x="25804" y="159"/>
                      <a:pt x="25926" y="312"/>
                      <a:pt x="25746" y="348"/>
                    </a:cubicBezTo>
                    <a:cubicBezTo>
                      <a:pt x="25686" y="293"/>
                      <a:pt x="25552" y="246"/>
                      <a:pt x="25531" y="132"/>
                    </a:cubicBezTo>
                    <a:cubicBezTo>
                      <a:pt x="25588" y="128"/>
                      <a:pt x="25646" y="124"/>
                      <a:pt x="25703" y="120"/>
                    </a:cubicBezTo>
                    <a:cubicBezTo>
                      <a:pt x="25673" y="73"/>
                      <a:pt x="25639" y="58"/>
                      <a:pt x="25603" y="58"/>
                    </a:cubicBezTo>
                    <a:cubicBezTo>
                      <a:pt x="25584" y="58"/>
                      <a:pt x="25564" y="62"/>
                      <a:pt x="25544" y="69"/>
                    </a:cubicBezTo>
                    <a:cubicBezTo>
                      <a:pt x="25496" y="85"/>
                      <a:pt x="25449" y="112"/>
                      <a:pt x="25407" y="112"/>
                    </a:cubicBezTo>
                    <a:cubicBezTo>
                      <a:pt x="25400" y="112"/>
                      <a:pt x="25394" y="111"/>
                      <a:pt x="25387" y="110"/>
                    </a:cubicBezTo>
                    <a:lnTo>
                      <a:pt x="25397" y="45"/>
                    </a:lnTo>
                    <a:lnTo>
                      <a:pt x="25397" y="45"/>
                    </a:lnTo>
                    <a:cubicBezTo>
                      <a:pt x="25133" y="77"/>
                      <a:pt x="25137" y="237"/>
                      <a:pt x="24853" y="238"/>
                    </a:cubicBezTo>
                    <a:lnTo>
                      <a:pt x="24885" y="286"/>
                    </a:lnTo>
                    <a:cubicBezTo>
                      <a:pt x="24845" y="331"/>
                      <a:pt x="24817" y="346"/>
                      <a:pt x="24795" y="346"/>
                    </a:cubicBezTo>
                    <a:cubicBezTo>
                      <a:pt x="24752" y="346"/>
                      <a:pt x="24728" y="292"/>
                      <a:pt x="24680" y="292"/>
                    </a:cubicBezTo>
                    <a:cubicBezTo>
                      <a:pt x="24660" y="292"/>
                      <a:pt x="24635" y="302"/>
                      <a:pt x="24602" y="330"/>
                    </a:cubicBezTo>
                    <a:lnTo>
                      <a:pt x="24547" y="169"/>
                    </a:lnTo>
                    <a:cubicBezTo>
                      <a:pt x="24496" y="191"/>
                      <a:pt x="24410" y="235"/>
                      <a:pt x="24312" y="279"/>
                    </a:cubicBezTo>
                    <a:cubicBezTo>
                      <a:pt x="24215" y="322"/>
                      <a:pt x="24108" y="365"/>
                      <a:pt x="24018" y="386"/>
                    </a:cubicBezTo>
                    <a:cubicBezTo>
                      <a:pt x="24066" y="323"/>
                      <a:pt x="24143" y="273"/>
                      <a:pt x="24224" y="228"/>
                    </a:cubicBezTo>
                    <a:cubicBezTo>
                      <a:pt x="24304" y="184"/>
                      <a:pt x="24390" y="147"/>
                      <a:pt x="24454" y="107"/>
                    </a:cubicBezTo>
                    <a:lnTo>
                      <a:pt x="24454" y="107"/>
                    </a:lnTo>
                    <a:cubicBezTo>
                      <a:pt x="24405" y="110"/>
                      <a:pt x="24317" y="116"/>
                      <a:pt x="24238" y="133"/>
                    </a:cubicBezTo>
                    <a:cubicBezTo>
                      <a:pt x="24159" y="152"/>
                      <a:pt x="24087" y="179"/>
                      <a:pt x="24063" y="220"/>
                    </a:cubicBezTo>
                    <a:cubicBezTo>
                      <a:pt x="24094" y="205"/>
                      <a:pt x="24132" y="176"/>
                      <a:pt x="24167" y="176"/>
                    </a:cubicBezTo>
                    <a:cubicBezTo>
                      <a:pt x="24176" y="176"/>
                      <a:pt x="24185" y="178"/>
                      <a:pt x="24194" y="183"/>
                    </a:cubicBezTo>
                    <a:cubicBezTo>
                      <a:pt x="24076" y="318"/>
                      <a:pt x="23918" y="390"/>
                      <a:pt x="23715" y="400"/>
                    </a:cubicBezTo>
                    <a:cubicBezTo>
                      <a:pt x="23724" y="241"/>
                      <a:pt x="23592" y="228"/>
                      <a:pt x="23436" y="228"/>
                    </a:cubicBezTo>
                    <a:cubicBezTo>
                      <a:pt x="23414" y="228"/>
                      <a:pt x="23392" y="228"/>
                      <a:pt x="23370" y="228"/>
                    </a:cubicBezTo>
                    <a:cubicBezTo>
                      <a:pt x="23234" y="228"/>
                      <a:pt x="23094" y="221"/>
                      <a:pt x="23023" y="120"/>
                    </a:cubicBezTo>
                    <a:cubicBezTo>
                      <a:pt x="22937" y="156"/>
                      <a:pt x="22848" y="173"/>
                      <a:pt x="22759" y="183"/>
                    </a:cubicBezTo>
                    <a:cubicBezTo>
                      <a:pt x="22718" y="186"/>
                      <a:pt x="22677" y="187"/>
                      <a:pt x="22635" y="187"/>
                    </a:cubicBezTo>
                    <a:cubicBezTo>
                      <a:pt x="22586" y="187"/>
                      <a:pt x="22536" y="185"/>
                      <a:pt x="22486" y="183"/>
                    </a:cubicBezTo>
                    <a:cubicBezTo>
                      <a:pt x="22394" y="177"/>
                      <a:pt x="22298" y="169"/>
                      <a:pt x="22200" y="165"/>
                    </a:cubicBezTo>
                    <a:cubicBezTo>
                      <a:pt x="22176" y="164"/>
                      <a:pt x="22152" y="164"/>
                      <a:pt x="22128" y="164"/>
                    </a:cubicBezTo>
                    <a:cubicBezTo>
                      <a:pt x="22054" y="164"/>
                      <a:pt x="21977" y="167"/>
                      <a:pt x="21899" y="177"/>
                    </a:cubicBezTo>
                    <a:cubicBezTo>
                      <a:pt x="22067" y="409"/>
                      <a:pt x="21779" y="194"/>
                      <a:pt x="21826" y="444"/>
                    </a:cubicBezTo>
                    <a:cubicBezTo>
                      <a:pt x="21774" y="458"/>
                      <a:pt x="21739" y="464"/>
                      <a:pt x="21717" y="464"/>
                    </a:cubicBezTo>
                    <a:cubicBezTo>
                      <a:pt x="21699" y="464"/>
                      <a:pt x="21689" y="460"/>
                      <a:pt x="21684" y="453"/>
                    </a:cubicBezTo>
                    <a:cubicBezTo>
                      <a:pt x="21583" y="410"/>
                      <a:pt x="21481" y="369"/>
                      <a:pt x="21378" y="328"/>
                    </a:cubicBezTo>
                    <a:cubicBezTo>
                      <a:pt x="21302" y="262"/>
                      <a:pt x="21466" y="264"/>
                      <a:pt x="21451" y="209"/>
                    </a:cubicBezTo>
                    <a:cubicBezTo>
                      <a:pt x="21238" y="209"/>
                      <a:pt x="21352" y="110"/>
                      <a:pt x="21206" y="57"/>
                    </a:cubicBezTo>
                    <a:lnTo>
                      <a:pt x="21206" y="57"/>
                    </a:lnTo>
                    <a:cubicBezTo>
                      <a:pt x="21237" y="129"/>
                      <a:pt x="21173" y="176"/>
                      <a:pt x="21080" y="176"/>
                    </a:cubicBezTo>
                    <a:cubicBezTo>
                      <a:pt x="21061" y="176"/>
                      <a:pt x="21042" y="174"/>
                      <a:pt x="21021" y="170"/>
                    </a:cubicBezTo>
                    <a:lnTo>
                      <a:pt x="21021" y="170"/>
                    </a:lnTo>
                    <a:lnTo>
                      <a:pt x="21202" y="270"/>
                    </a:lnTo>
                    <a:cubicBezTo>
                      <a:pt x="21146" y="302"/>
                      <a:pt x="21101" y="314"/>
                      <a:pt x="21064" y="314"/>
                    </a:cubicBezTo>
                    <a:cubicBezTo>
                      <a:pt x="20948" y="314"/>
                      <a:pt x="20897" y="201"/>
                      <a:pt x="20781" y="201"/>
                    </a:cubicBezTo>
                    <a:cubicBezTo>
                      <a:pt x="20743" y="201"/>
                      <a:pt x="20698" y="213"/>
                      <a:pt x="20641" y="246"/>
                    </a:cubicBezTo>
                    <a:lnTo>
                      <a:pt x="20727" y="157"/>
                    </a:lnTo>
                    <a:lnTo>
                      <a:pt x="20727" y="157"/>
                    </a:lnTo>
                    <a:cubicBezTo>
                      <a:pt x="20653" y="189"/>
                      <a:pt x="20511" y="202"/>
                      <a:pt x="20373" y="235"/>
                    </a:cubicBezTo>
                    <a:cubicBezTo>
                      <a:pt x="20235" y="268"/>
                      <a:pt x="20099" y="321"/>
                      <a:pt x="20034" y="431"/>
                    </a:cubicBezTo>
                    <a:cubicBezTo>
                      <a:pt x="20004" y="404"/>
                      <a:pt x="19962" y="339"/>
                      <a:pt x="20026" y="314"/>
                    </a:cubicBezTo>
                    <a:lnTo>
                      <a:pt x="20026" y="314"/>
                    </a:lnTo>
                    <a:cubicBezTo>
                      <a:pt x="19842" y="318"/>
                      <a:pt x="19645" y="395"/>
                      <a:pt x="19457" y="457"/>
                    </a:cubicBezTo>
                    <a:cubicBezTo>
                      <a:pt x="19321" y="504"/>
                      <a:pt x="19188" y="543"/>
                      <a:pt x="19069" y="543"/>
                    </a:cubicBezTo>
                    <a:cubicBezTo>
                      <a:pt x="19025" y="543"/>
                      <a:pt x="18983" y="538"/>
                      <a:pt x="18943" y="525"/>
                    </a:cubicBezTo>
                    <a:lnTo>
                      <a:pt x="18964" y="460"/>
                    </a:lnTo>
                    <a:lnTo>
                      <a:pt x="18964" y="460"/>
                    </a:lnTo>
                    <a:cubicBezTo>
                      <a:pt x="18911" y="480"/>
                      <a:pt x="18876" y="552"/>
                      <a:pt x="18817" y="552"/>
                    </a:cubicBezTo>
                    <a:cubicBezTo>
                      <a:pt x="18802" y="552"/>
                      <a:pt x="18786" y="547"/>
                      <a:pt x="18768" y="537"/>
                    </a:cubicBezTo>
                    <a:cubicBezTo>
                      <a:pt x="18769" y="511"/>
                      <a:pt x="18787" y="473"/>
                      <a:pt x="18755" y="473"/>
                    </a:cubicBezTo>
                    <a:cubicBezTo>
                      <a:pt x="18726" y="494"/>
                      <a:pt x="18616" y="580"/>
                      <a:pt x="18526" y="580"/>
                    </a:cubicBezTo>
                    <a:cubicBezTo>
                      <a:pt x="18515" y="580"/>
                      <a:pt x="18505" y="579"/>
                      <a:pt x="18495" y="576"/>
                    </a:cubicBezTo>
                    <a:lnTo>
                      <a:pt x="18563" y="499"/>
                    </a:lnTo>
                    <a:cubicBezTo>
                      <a:pt x="18540" y="497"/>
                      <a:pt x="18517" y="495"/>
                      <a:pt x="18495" y="495"/>
                    </a:cubicBezTo>
                    <a:cubicBezTo>
                      <a:pt x="18347" y="495"/>
                      <a:pt x="18233" y="548"/>
                      <a:pt x="18128" y="611"/>
                    </a:cubicBezTo>
                    <a:cubicBezTo>
                      <a:pt x="18006" y="684"/>
                      <a:pt x="17893" y="771"/>
                      <a:pt x="17748" y="813"/>
                    </a:cubicBezTo>
                    <a:cubicBezTo>
                      <a:pt x="17725" y="632"/>
                      <a:pt x="17439" y="608"/>
                      <a:pt x="17297" y="597"/>
                    </a:cubicBezTo>
                    <a:lnTo>
                      <a:pt x="17298" y="571"/>
                    </a:lnTo>
                    <a:lnTo>
                      <a:pt x="17298" y="571"/>
                    </a:lnTo>
                    <a:cubicBezTo>
                      <a:pt x="17090" y="587"/>
                      <a:pt x="16919" y="648"/>
                      <a:pt x="16756" y="721"/>
                    </a:cubicBezTo>
                    <a:cubicBezTo>
                      <a:pt x="16591" y="791"/>
                      <a:pt x="16433" y="876"/>
                      <a:pt x="16247" y="938"/>
                    </a:cubicBezTo>
                    <a:cubicBezTo>
                      <a:pt x="16180" y="897"/>
                      <a:pt x="16096" y="879"/>
                      <a:pt x="16003" y="874"/>
                    </a:cubicBezTo>
                    <a:cubicBezTo>
                      <a:pt x="15980" y="872"/>
                      <a:pt x="15956" y="872"/>
                      <a:pt x="15932" y="872"/>
                    </a:cubicBezTo>
                    <a:cubicBezTo>
                      <a:pt x="15857" y="872"/>
                      <a:pt x="15776" y="878"/>
                      <a:pt x="15693" y="886"/>
                    </a:cubicBezTo>
                    <a:cubicBezTo>
                      <a:pt x="15527" y="902"/>
                      <a:pt x="15352" y="926"/>
                      <a:pt x="15192" y="926"/>
                    </a:cubicBezTo>
                    <a:cubicBezTo>
                      <a:pt x="15139" y="926"/>
                      <a:pt x="15088" y="923"/>
                      <a:pt x="15039" y="917"/>
                    </a:cubicBezTo>
                    <a:lnTo>
                      <a:pt x="15039" y="917"/>
                    </a:lnTo>
                    <a:cubicBezTo>
                      <a:pt x="15102" y="940"/>
                      <a:pt x="15049" y="1058"/>
                      <a:pt x="14985" y="1087"/>
                    </a:cubicBezTo>
                    <a:cubicBezTo>
                      <a:pt x="14979" y="1086"/>
                      <a:pt x="14973" y="1085"/>
                      <a:pt x="14967" y="1085"/>
                    </a:cubicBezTo>
                    <a:cubicBezTo>
                      <a:pt x="14905" y="1085"/>
                      <a:pt x="14832" y="1152"/>
                      <a:pt x="14787" y="1152"/>
                    </a:cubicBezTo>
                    <a:cubicBezTo>
                      <a:pt x="14764" y="1152"/>
                      <a:pt x="14749" y="1135"/>
                      <a:pt x="14745" y="1082"/>
                    </a:cubicBezTo>
                    <a:lnTo>
                      <a:pt x="14777" y="1081"/>
                    </a:lnTo>
                    <a:cubicBezTo>
                      <a:pt x="14731" y="1004"/>
                      <a:pt x="14665" y="985"/>
                      <a:pt x="14591" y="985"/>
                    </a:cubicBezTo>
                    <a:cubicBezTo>
                      <a:pt x="14517" y="986"/>
                      <a:pt x="14438" y="1007"/>
                      <a:pt x="14365" y="1016"/>
                    </a:cubicBezTo>
                    <a:lnTo>
                      <a:pt x="14375" y="1235"/>
                    </a:lnTo>
                    <a:cubicBezTo>
                      <a:pt x="14287" y="1181"/>
                      <a:pt x="14193" y="1161"/>
                      <a:pt x="14099" y="1161"/>
                    </a:cubicBezTo>
                    <a:cubicBezTo>
                      <a:pt x="13967" y="1161"/>
                      <a:pt x="13832" y="1200"/>
                      <a:pt x="13705" y="1240"/>
                    </a:cubicBezTo>
                    <a:cubicBezTo>
                      <a:pt x="13576" y="1281"/>
                      <a:pt x="13454" y="1321"/>
                      <a:pt x="13350" y="1321"/>
                    </a:cubicBezTo>
                    <a:cubicBezTo>
                      <a:pt x="13279" y="1321"/>
                      <a:pt x="13217" y="1302"/>
                      <a:pt x="13166" y="1252"/>
                    </a:cubicBezTo>
                    <a:cubicBezTo>
                      <a:pt x="13085" y="1320"/>
                      <a:pt x="12974" y="1338"/>
                      <a:pt x="12893" y="1407"/>
                    </a:cubicBezTo>
                    <a:lnTo>
                      <a:pt x="12880" y="1291"/>
                    </a:lnTo>
                    <a:cubicBezTo>
                      <a:pt x="12754" y="1296"/>
                      <a:pt x="12658" y="1299"/>
                      <a:pt x="12555" y="1313"/>
                    </a:cubicBezTo>
                    <a:cubicBezTo>
                      <a:pt x="12454" y="1325"/>
                      <a:pt x="12346" y="1347"/>
                      <a:pt x="12194" y="1387"/>
                    </a:cubicBezTo>
                    <a:lnTo>
                      <a:pt x="12243" y="1293"/>
                    </a:lnTo>
                    <a:lnTo>
                      <a:pt x="12243" y="1293"/>
                    </a:lnTo>
                    <a:cubicBezTo>
                      <a:pt x="12068" y="1314"/>
                      <a:pt x="12078" y="1662"/>
                      <a:pt x="11920" y="1695"/>
                    </a:cubicBezTo>
                    <a:lnTo>
                      <a:pt x="11843" y="1530"/>
                    </a:lnTo>
                    <a:cubicBezTo>
                      <a:pt x="11541" y="1584"/>
                      <a:pt x="11208" y="1484"/>
                      <a:pt x="10935" y="1693"/>
                    </a:cubicBezTo>
                    <a:cubicBezTo>
                      <a:pt x="10935" y="1666"/>
                      <a:pt x="10938" y="1615"/>
                      <a:pt x="10985" y="1600"/>
                    </a:cubicBezTo>
                    <a:lnTo>
                      <a:pt x="10985" y="1600"/>
                    </a:lnTo>
                    <a:cubicBezTo>
                      <a:pt x="10846" y="1619"/>
                      <a:pt x="10443" y="1582"/>
                      <a:pt x="10498" y="1784"/>
                    </a:cubicBezTo>
                    <a:lnTo>
                      <a:pt x="10498" y="1784"/>
                    </a:lnTo>
                    <a:cubicBezTo>
                      <a:pt x="10485" y="1760"/>
                      <a:pt x="10463" y="1751"/>
                      <a:pt x="10434" y="1751"/>
                    </a:cubicBezTo>
                    <a:cubicBezTo>
                      <a:pt x="10333" y="1751"/>
                      <a:pt x="10150" y="1873"/>
                      <a:pt x="10041" y="1945"/>
                    </a:cubicBezTo>
                    <a:lnTo>
                      <a:pt x="10046" y="1827"/>
                    </a:lnTo>
                    <a:lnTo>
                      <a:pt x="10046" y="1827"/>
                    </a:lnTo>
                    <a:cubicBezTo>
                      <a:pt x="9933" y="1996"/>
                      <a:pt x="9936" y="2037"/>
                      <a:pt x="9751" y="2112"/>
                    </a:cubicBezTo>
                    <a:cubicBezTo>
                      <a:pt x="9708" y="2106"/>
                      <a:pt x="9696" y="2044"/>
                      <a:pt x="9743" y="2044"/>
                    </a:cubicBezTo>
                    <a:cubicBezTo>
                      <a:pt x="9744" y="2044"/>
                      <a:pt x="9746" y="2044"/>
                      <a:pt x="9747" y="2044"/>
                    </a:cubicBezTo>
                    <a:lnTo>
                      <a:pt x="9747" y="2044"/>
                    </a:lnTo>
                    <a:cubicBezTo>
                      <a:pt x="9738" y="2043"/>
                      <a:pt x="9730" y="2042"/>
                      <a:pt x="9722" y="2042"/>
                    </a:cubicBezTo>
                    <a:cubicBezTo>
                      <a:pt x="9618" y="2042"/>
                      <a:pt x="9639" y="2151"/>
                      <a:pt x="9508" y="2151"/>
                    </a:cubicBezTo>
                    <a:cubicBezTo>
                      <a:pt x="9496" y="2151"/>
                      <a:pt x="9482" y="2150"/>
                      <a:pt x="9466" y="2148"/>
                    </a:cubicBezTo>
                    <a:lnTo>
                      <a:pt x="9521" y="2063"/>
                    </a:lnTo>
                    <a:lnTo>
                      <a:pt x="9521" y="2063"/>
                    </a:lnTo>
                    <a:cubicBezTo>
                      <a:pt x="9363" y="2083"/>
                      <a:pt x="9383" y="2119"/>
                      <a:pt x="9313" y="2220"/>
                    </a:cubicBezTo>
                    <a:cubicBezTo>
                      <a:pt x="9283" y="2242"/>
                      <a:pt x="9240" y="2251"/>
                      <a:pt x="9193" y="2251"/>
                    </a:cubicBezTo>
                    <a:cubicBezTo>
                      <a:pt x="9101" y="2251"/>
                      <a:pt x="8999" y="2213"/>
                      <a:pt x="8970" y="2148"/>
                    </a:cubicBezTo>
                    <a:cubicBezTo>
                      <a:pt x="8962" y="2210"/>
                      <a:pt x="8900" y="2302"/>
                      <a:pt x="8811" y="2302"/>
                    </a:cubicBezTo>
                    <a:cubicBezTo>
                      <a:pt x="8805" y="2302"/>
                      <a:pt x="8799" y="2301"/>
                      <a:pt x="8793" y="2301"/>
                    </a:cubicBezTo>
                    <a:cubicBezTo>
                      <a:pt x="8774" y="2264"/>
                      <a:pt x="8803" y="2233"/>
                      <a:pt x="8817" y="2219"/>
                    </a:cubicBezTo>
                    <a:cubicBezTo>
                      <a:pt x="8801" y="2218"/>
                      <a:pt x="8785" y="2217"/>
                      <a:pt x="8770" y="2217"/>
                    </a:cubicBezTo>
                    <a:cubicBezTo>
                      <a:pt x="8567" y="2217"/>
                      <a:pt x="8472" y="2362"/>
                      <a:pt x="8334" y="2362"/>
                    </a:cubicBezTo>
                    <a:cubicBezTo>
                      <a:pt x="8309" y="2362"/>
                      <a:pt x="8282" y="2357"/>
                      <a:pt x="8254" y="2346"/>
                    </a:cubicBezTo>
                    <a:cubicBezTo>
                      <a:pt x="8243" y="2309"/>
                      <a:pt x="8228" y="2291"/>
                      <a:pt x="8211" y="2284"/>
                    </a:cubicBezTo>
                    <a:cubicBezTo>
                      <a:pt x="8386" y="2253"/>
                      <a:pt x="8533" y="2231"/>
                      <a:pt x="8566" y="2231"/>
                    </a:cubicBezTo>
                    <a:cubicBezTo>
                      <a:pt x="8568" y="2231"/>
                      <a:pt x="8570" y="2231"/>
                      <a:pt x="8571" y="2231"/>
                    </a:cubicBezTo>
                    <a:lnTo>
                      <a:pt x="8571" y="2231"/>
                    </a:lnTo>
                    <a:cubicBezTo>
                      <a:pt x="8550" y="2130"/>
                      <a:pt x="8382" y="2141"/>
                      <a:pt x="8487" y="1972"/>
                    </a:cubicBezTo>
                    <a:lnTo>
                      <a:pt x="8487" y="1972"/>
                    </a:lnTo>
                    <a:cubicBezTo>
                      <a:pt x="8373" y="2073"/>
                      <a:pt x="8185" y="2273"/>
                      <a:pt x="8017" y="2273"/>
                    </a:cubicBezTo>
                    <a:cubicBezTo>
                      <a:pt x="8010" y="2273"/>
                      <a:pt x="8003" y="2273"/>
                      <a:pt x="7996" y="2272"/>
                    </a:cubicBezTo>
                    <a:cubicBezTo>
                      <a:pt x="7988" y="2263"/>
                      <a:pt x="7977" y="2254"/>
                      <a:pt x="7968" y="2240"/>
                    </a:cubicBezTo>
                    <a:lnTo>
                      <a:pt x="7983" y="2226"/>
                    </a:lnTo>
                    <a:cubicBezTo>
                      <a:pt x="7979" y="2225"/>
                      <a:pt x="7976" y="2225"/>
                      <a:pt x="7973" y="2225"/>
                    </a:cubicBezTo>
                    <a:cubicBezTo>
                      <a:pt x="7937" y="2225"/>
                      <a:pt x="7908" y="2240"/>
                      <a:pt x="7882" y="2263"/>
                    </a:cubicBezTo>
                    <a:cubicBezTo>
                      <a:pt x="7846" y="2257"/>
                      <a:pt x="7819" y="2253"/>
                      <a:pt x="7790" y="2253"/>
                    </a:cubicBezTo>
                    <a:cubicBezTo>
                      <a:pt x="7775" y="2253"/>
                      <a:pt x="7759" y="2254"/>
                      <a:pt x="7741" y="2257"/>
                    </a:cubicBezTo>
                    <a:cubicBezTo>
                      <a:pt x="7728" y="2228"/>
                      <a:pt x="7699" y="2218"/>
                      <a:pt x="7664" y="2218"/>
                    </a:cubicBezTo>
                    <a:cubicBezTo>
                      <a:pt x="7599" y="2218"/>
                      <a:pt x="7511" y="2251"/>
                      <a:pt x="7456" y="2258"/>
                    </a:cubicBezTo>
                    <a:cubicBezTo>
                      <a:pt x="7484" y="2371"/>
                      <a:pt x="7374" y="2374"/>
                      <a:pt x="7489" y="2446"/>
                    </a:cubicBezTo>
                    <a:lnTo>
                      <a:pt x="7489" y="2446"/>
                    </a:lnTo>
                    <a:cubicBezTo>
                      <a:pt x="7485" y="2440"/>
                      <a:pt x="7512" y="2430"/>
                      <a:pt x="7561" y="2417"/>
                    </a:cubicBezTo>
                    <a:cubicBezTo>
                      <a:pt x="7572" y="2411"/>
                      <a:pt x="7587" y="2406"/>
                      <a:pt x="7593" y="2399"/>
                    </a:cubicBezTo>
                    <a:lnTo>
                      <a:pt x="7593" y="2399"/>
                    </a:lnTo>
                    <a:cubicBezTo>
                      <a:pt x="7592" y="2402"/>
                      <a:pt x="7590" y="2406"/>
                      <a:pt x="7589" y="2409"/>
                    </a:cubicBezTo>
                    <a:cubicBezTo>
                      <a:pt x="7643" y="2396"/>
                      <a:pt x="7715" y="2379"/>
                      <a:pt x="7795" y="2362"/>
                    </a:cubicBezTo>
                    <a:lnTo>
                      <a:pt x="7795" y="2362"/>
                    </a:lnTo>
                    <a:cubicBezTo>
                      <a:pt x="7753" y="2415"/>
                      <a:pt x="7708" y="2464"/>
                      <a:pt x="7643" y="2464"/>
                    </a:cubicBezTo>
                    <a:cubicBezTo>
                      <a:pt x="7623" y="2464"/>
                      <a:pt x="7601" y="2459"/>
                      <a:pt x="7576" y="2448"/>
                    </a:cubicBezTo>
                    <a:cubicBezTo>
                      <a:pt x="7547" y="2531"/>
                      <a:pt x="7514" y="2615"/>
                      <a:pt x="7495" y="2655"/>
                    </a:cubicBezTo>
                    <a:cubicBezTo>
                      <a:pt x="7351" y="2518"/>
                      <a:pt x="7114" y="2475"/>
                      <a:pt x="7065" y="2383"/>
                    </a:cubicBezTo>
                    <a:cubicBezTo>
                      <a:pt x="6822" y="2496"/>
                      <a:pt x="6471" y="2542"/>
                      <a:pt x="6354" y="2787"/>
                    </a:cubicBezTo>
                    <a:cubicBezTo>
                      <a:pt x="6341" y="2795"/>
                      <a:pt x="6330" y="2798"/>
                      <a:pt x="6320" y="2798"/>
                    </a:cubicBezTo>
                    <a:cubicBezTo>
                      <a:pt x="6276" y="2798"/>
                      <a:pt x="6253" y="2737"/>
                      <a:pt x="6226" y="2713"/>
                    </a:cubicBezTo>
                    <a:cubicBezTo>
                      <a:pt x="6262" y="2684"/>
                      <a:pt x="6313" y="2676"/>
                      <a:pt x="6329" y="2642"/>
                    </a:cubicBezTo>
                    <a:lnTo>
                      <a:pt x="6329" y="2642"/>
                    </a:lnTo>
                    <a:cubicBezTo>
                      <a:pt x="6196" y="2726"/>
                      <a:pt x="5905" y="2749"/>
                      <a:pt x="5901" y="2905"/>
                    </a:cubicBezTo>
                    <a:cubicBezTo>
                      <a:pt x="5748" y="2881"/>
                      <a:pt x="5879" y="2799"/>
                      <a:pt x="5828" y="2799"/>
                    </a:cubicBezTo>
                    <a:cubicBezTo>
                      <a:pt x="5814" y="2799"/>
                      <a:pt x="5785" y="2805"/>
                      <a:pt x="5731" y="2822"/>
                    </a:cubicBezTo>
                    <a:lnTo>
                      <a:pt x="5756" y="2769"/>
                    </a:lnTo>
                    <a:cubicBezTo>
                      <a:pt x="5705" y="2756"/>
                      <a:pt x="5657" y="2750"/>
                      <a:pt x="5612" y="2750"/>
                    </a:cubicBezTo>
                    <a:cubicBezTo>
                      <a:pt x="5416" y="2750"/>
                      <a:pt x="5268" y="2859"/>
                      <a:pt x="5114" y="2964"/>
                    </a:cubicBezTo>
                    <a:cubicBezTo>
                      <a:pt x="4973" y="3061"/>
                      <a:pt x="4827" y="3154"/>
                      <a:pt x="4636" y="3154"/>
                    </a:cubicBezTo>
                    <a:cubicBezTo>
                      <a:pt x="4583" y="3154"/>
                      <a:pt x="4528" y="3147"/>
                      <a:pt x="4468" y="3131"/>
                    </a:cubicBezTo>
                    <a:lnTo>
                      <a:pt x="4468" y="3131"/>
                    </a:lnTo>
                    <a:cubicBezTo>
                      <a:pt x="4483" y="3137"/>
                      <a:pt x="4492" y="3145"/>
                      <a:pt x="4500" y="3159"/>
                    </a:cubicBezTo>
                    <a:cubicBezTo>
                      <a:pt x="4495" y="3158"/>
                      <a:pt x="4490" y="3158"/>
                      <a:pt x="4485" y="3158"/>
                    </a:cubicBezTo>
                    <a:cubicBezTo>
                      <a:pt x="4165" y="3158"/>
                      <a:pt x="3857" y="3256"/>
                      <a:pt x="3547" y="3343"/>
                    </a:cubicBezTo>
                    <a:cubicBezTo>
                      <a:pt x="3292" y="3416"/>
                      <a:pt x="3035" y="3483"/>
                      <a:pt x="2770" y="3483"/>
                    </a:cubicBezTo>
                    <a:cubicBezTo>
                      <a:pt x="2710" y="3483"/>
                      <a:pt x="2649" y="3480"/>
                      <a:pt x="2588" y="3472"/>
                    </a:cubicBezTo>
                    <a:cubicBezTo>
                      <a:pt x="2583" y="3472"/>
                      <a:pt x="2579" y="3472"/>
                      <a:pt x="2574" y="3472"/>
                    </a:cubicBezTo>
                    <a:cubicBezTo>
                      <a:pt x="2405" y="3472"/>
                      <a:pt x="2404" y="3568"/>
                      <a:pt x="2317" y="3662"/>
                    </a:cubicBezTo>
                    <a:lnTo>
                      <a:pt x="2252" y="3549"/>
                    </a:lnTo>
                    <a:lnTo>
                      <a:pt x="2101" y="3729"/>
                    </a:lnTo>
                    <a:cubicBezTo>
                      <a:pt x="2055" y="3761"/>
                      <a:pt x="2008" y="3772"/>
                      <a:pt x="1959" y="3772"/>
                    </a:cubicBezTo>
                    <a:cubicBezTo>
                      <a:pt x="1831" y="3772"/>
                      <a:pt x="1693" y="3694"/>
                      <a:pt x="1551" y="3694"/>
                    </a:cubicBezTo>
                    <a:cubicBezTo>
                      <a:pt x="1471" y="3694"/>
                      <a:pt x="1390" y="3719"/>
                      <a:pt x="1308" y="3797"/>
                    </a:cubicBezTo>
                    <a:lnTo>
                      <a:pt x="1368" y="3869"/>
                    </a:lnTo>
                    <a:cubicBezTo>
                      <a:pt x="1282" y="3876"/>
                      <a:pt x="1135" y="3941"/>
                      <a:pt x="1058" y="3941"/>
                    </a:cubicBezTo>
                    <a:cubicBezTo>
                      <a:pt x="1027" y="3941"/>
                      <a:pt x="1008" y="3930"/>
                      <a:pt x="1007" y="3903"/>
                    </a:cubicBezTo>
                    <a:cubicBezTo>
                      <a:pt x="1000" y="3917"/>
                      <a:pt x="991" y="3971"/>
                      <a:pt x="957" y="3971"/>
                    </a:cubicBezTo>
                    <a:cubicBezTo>
                      <a:pt x="950" y="3971"/>
                      <a:pt x="942" y="3969"/>
                      <a:pt x="933" y="3964"/>
                    </a:cubicBezTo>
                    <a:lnTo>
                      <a:pt x="914" y="3900"/>
                    </a:lnTo>
                    <a:lnTo>
                      <a:pt x="651" y="4077"/>
                    </a:lnTo>
                    <a:cubicBezTo>
                      <a:pt x="649" y="4077"/>
                      <a:pt x="647" y="4077"/>
                      <a:pt x="645" y="4077"/>
                    </a:cubicBezTo>
                    <a:cubicBezTo>
                      <a:pt x="446" y="4077"/>
                      <a:pt x="586" y="3869"/>
                      <a:pt x="388" y="3869"/>
                    </a:cubicBezTo>
                    <a:cubicBezTo>
                      <a:pt x="364" y="3869"/>
                      <a:pt x="336" y="3872"/>
                      <a:pt x="301" y="3878"/>
                    </a:cubicBezTo>
                    <a:cubicBezTo>
                      <a:pt x="186" y="3931"/>
                      <a:pt x="0" y="4145"/>
                      <a:pt x="55" y="4177"/>
                    </a:cubicBezTo>
                    <a:cubicBezTo>
                      <a:pt x="63" y="4175"/>
                      <a:pt x="72" y="4175"/>
                      <a:pt x="81" y="4175"/>
                    </a:cubicBezTo>
                    <a:cubicBezTo>
                      <a:pt x="130" y="4175"/>
                      <a:pt x="193" y="4197"/>
                      <a:pt x="208" y="4249"/>
                    </a:cubicBezTo>
                    <a:lnTo>
                      <a:pt x="106" y="4309"/>
                    </a:lnTo>
                    <a:cubicBezTo>
                      <a:pt x="117" y="4405"/>
                      <a:pt x="115" y="4505"/>
                      <a:pt x="145" y="4591"/>
                    </a:cubicBezTo>
                    <a:cubicBezTo>
                      <a:pt x="175" y="4676"/>
                      <a:pt x="242" y="4747"/>
                      <a:pt x="391" y="4780"/>
                    </a:cubicBezTo>
                    <a:lnTo>
                      <a:pt x="551" y="4621"/>
                    </a:lnTo>
                    <a:lnTo>
                      <a:pt x="633" y="4697"/>
                    </a:lnTo>
                    <a:lnTo>
                      <a:pt x="476" y="4739"/>
                    </a:lnTo>
                    <a:cubicBezTo>
                      <a:pt x="503" y="4756"/>
                      <a:pt x="526" y="4762"/>
                      <a:pt x="546" y="4762"/>
                    </a:cubicBezTo>
                    <a:cubicBezTo>
                      <a:pt x="606" y="4762"/>
                      <a:pt x="638" y="4700"/>
                      <a:pt x="677" y="4649"/>
                    </a:cubicBezTo>
                    <a:cubicBezTo>
                      <a:pt x="703" y="4694"/>
                      <a:pt x="738" y="4721"/>
                      <a:pt x="778" y="4731"/>
                    </a:cubicBezTo>
                    <a:lnTo>
                      <a:pt x="923" y="4509"/>
                    </a:lnTo>
                    <a:lnTo>
                      <a:pt x="923" y="4509"/>
                    </a:lnTo>
                    <a:cubicBezTo>
                      <a:pt x="962" y="4578"/>
                      <a:pt x="873" y="4674"/>
                      <a:pt x="1005" y="4686"/>
                    </a:cubicBezTo>
                    <a:cubicBezTo>
                      <a:pt x="1072" y="4583"/>
                      <a:pt x="886" y="4541"/>
                      <a:pt x="1015" y="4452"/>
                    </a:cubicBezTo>
                    <a:lnTo>
                      <a:pt x="1015" y="4452"/>
                    </a:lnTo>
                    <a:cubicBezTo>
                      <a:pt x="1087" y="4495"/>
                      <a:pt x="1108" y="4541"/>
                      <a:pt x="1138" y="4541"/>
                    </a:cubicBezTo>
                    <a:cubicBezTo>
                      <a:pt x="1155" y="4541"/>
                      <a:pt x="1174" y="4529"/>
                      <a:pt x="1204" y="4496"/>
                    </a:cubicBezTo>
                    <a:lnTo>
                      <a:pt x="1204" y="4496"/>
                    </a:lnTo>
                    <a:cubicBezTo>
                      <a:pt x="1228" y="4537"/>
                      <a:pt x="1217" y="4569"/>
                      <a:pt x="1188" y="4599"/>
                    </a:cubicBezTo>
                    <a:lnTo>
                      <a:pt x="1188" y="4599"/>
                    </a:lnTo>
                    <a:cubicBezTo>
                      <a:pt x="1270" y="4528"/>
                      <a:pt x="1422" y="4523"/>
                      <a:pt x="1447" y="4416"/>
                    </a:cubicBezTo>
                    <a:cubicBezTo>
                      <a:pt x="1472" y="4434"/>
                      <a:pt x="1499" y="4440"/>
                      <a:pt x="1528" y="4440"/>
                    </a:cubicBezTo>
                    <a:cubicBezTo>
                      <a:pt x="1588" y="4440"/>
                      <a:pt x="1652" y="4415"/>
                      <a:pt x="1703" y="4415"/>
                    </a:cubicBezTo>
                    <a:cubicBezTo>
                      <a:pt x="1745" y="4415"/>
                      <a:pt x="1778" y="4433"/>
                      <a:pt x="1789" y="4499"/>
                    </a:cubicBezTo>
                    <a:cubicBezTo>
                      <a:pt x="1809" y="4449"/>
                      <a:pt x="1923" y="4322"/>
                      <a:pt x="2007" y="4295"/>
                    </a:cubicBezTo>
                    <a:lnTo>
                      <a:pt x="2007" y="4295"/>
                    </a:lnTo>
                    <a:cubicBezTo>
                      <a:pt x="1970" y="4378"/>
                      <a:pt x="1995" y="4399"/>
                      <a:pt x="2044" y="4399"/>
                    </a:cubicBezTo>
                    <a:cubicBezTo>
                      <a:pt x="2094" y="4399"/>
                      <a:pt x="2169" y="4377"/>
                      <a:pt x="2232" y="4377"/>
                    </a:cubicBezTo>
                    <a:cubicBezTo>
                      <a:pt x="2292" y="4377"/>
                      <a:pt x="2340" y="4397"/>
                      <a:pt x="2343" y="4475"/>
                    </a:cubicBezTo>
                    <a:cubicBezTo>
                      <a:pt x="2418" y="4257"/>
                      <a:pt x="2746" y="4296"/>
                      <a:pt x="2931" y="4146"/>
                    </a:cubicBezTo>
                    <a:lnTo>
                      <a:pt x="2931" y="4146"/>
                    </a:lnTo>
                    <a:cubicBezTo>
                      <a:pt x="2925" y="4160"/>
                      <a:pt x="2913" y="4187"/>
                      <a:pt x="2898" y="4193"/>
                    </a:cubicBezTo>
                    <a:lnTo>
                      <a:pt x="2898" y="4193"/>
                    </a:lnTo>
                    <a:cubicBezTo>
                      <a:pt x="2904" y="4193"/>
                      <a:pt x="2910" y="4193"/>
                      <a:pt x="2915" y="4193"/>
                    </a:cubicBezTo>
                    <a:cubicBezTo>
                      <a:pt x="3015" y="4193"/>
                      <a:pt x="3059" y="4237"/>
                      <a:pt x="3136" y="4256"/>
                    </a:cubicBezTo>
                    <a:cubicBezTo>
                      <a:pt x="3116" y="4094"/>
                      <a:pt x="3290" y="4019"/>
                      <a:pt x="3368" y="3899"/>
                    </a:cubicBezTo>
                    <a:lnTo>
                      <a:pt x="3368" y="3899"/>
                    </a:lnTo>
                    <a:cubicBezTo>
                      <a:pt x="3543" y="4022"/>
                      <a:pt x="3320" y="4104"/>
                      <a:pt x="3397" y="4241"/>
                    </a:cubicBezTo>
                    <a:cubicBezTo>
                      <a:pt x="3362" y="4115"/>
                      <a:pt x="3619" y="4061"/>
                      <a:pt x="3547" y="3963"/>
                    </a:cubicBezTo>
                    <a:lnTo>
                      <a:pt x="3547" y="3963"/>
                    </a:lnTo>
                    <a:cubicBezTo>
                      <a:pt x="3677" y="4034"/>
                      <a:pt x="3652" y="3989"/>
                      <a:pt x="3736" y="4108"/>
                    </a:cubicBezTo>
                    <a:cubicBezTo>
                      <a:pt x="3714" y="3906"/>
                      <a:pt x="3831" y="4052"/>
                      <a:pt x="3895" y="3911"/>
                    </a:cubicBezTo>
                    <a:cubicBezTo>
                      <a:pt x="4025" y="3958"/>
                      <a:pt x="4009" y="4030"/>
                      <a:pt x="4051" y="4030"/>
                    </a:cubicBezTo>
                    <a:cubicBezTo>
                      <a:pt x="4067" y="4030"/>
                      <a:pt x="4092" y="4019"/>
                      <a:pt x="4137" y="3992"/>
                    </a:cubicBezTo>
                    <a:lnTo>
                      <a:pt x="4137" y="3992"/>
                    </a:lnTo>
                    <a:cubicBezTo>
                      <a:pt x="4216" y="4021"/>
                      <a:pt x="4076" y="4123"/>
                      <a:pt x="4076" y="4123"/>
                    </a:cubicBezTo>
                    <a:cubicBezTo>
                      <a:pt x="4254" y="4089"/>
                      <a:pt x="4129" y="3961"/>
                      <a:pt x="4149" y="3867"/>
                    </a:cubicBezTo>
                    <a:cubicBezTo>
                      <a:pt x="4188" y="3850"/>
                      <a:pt x="4216" y="3843"/>
                      <a:pt x="4237" y="3843"/>
                    </a:cubicBezTo>
                    <a:cubicBezTo>
                      <a:pt x="4326" y="3843"/>
                      <a:pt x="4287" y="3968"/>
                      <a:pt x="4357" y="4018"/>
                    </a:cubicBezTo>
                    <a:cubicBezTo>
                      <a:pt x="4481" y="3951"/>
                      <a:pt x="4554" y="3793"/>
                      <a:pt x="4654" y="3778"/>
                    </a:cubicBezTo>
                    <a:cubicBezTo>
                      <a:pt x="4666" y="3802"/>
                      <a:pt x="4687" y="3805"/>
                      <a:pt x="4671" y="3841"/>
                    </a:cubicBezTo>
                    <a:cubicBezTo>
                      <a:pt x="4786" y="3694"/>
                      <a:pt x="5085" y="3751"/>
                      <a:pt x="5217" y="3567"/>
                    </a:cubicBezTo>
                    <a:cubicBezTo>
                      <a:pt x="5228" y="3575"/>
                      <a:pt x="5236" y="3583"/>
                      <a:pt x="5241" y="3591"/>
                    </a:cubicBezTo>
                    <a:lnTo>
                      <a:pt x="5241" y="3591"/>
                    </a:lnTo>
                    <a:cubicBezTo>
                      <a:pt x="5203" y="3524"/>
                      <a:pt x="5185" y="3453"/>
                      <a:pt x="5179" y="3399"/>
                    </a:cubicBezTo>
                    <a:cubicBezTo>
                      <a:pt x="5235" y="3386"/>
                      <a:pt x="5276" y="3330"/>
                      <a:pt x="5313" y="3330"/>
                    </a:cubicBezTo>
                    <a:cubicBezTo>
                      <a:pt x="5328" y="3330"/>
                      <a:pt x="5343" y="3339"/>
                      <a:pt x="5357" y="3366"/>
                    </a:cubicBezTo>
                    <a:cubicBezTo>
                      <a:pt x="5308" y="3373"/>
                      <a:pt x="5312" y="3414"/>
                      <a:pt x="5295" y="3450"/>
                    </a:cubicBezTo>
                    <a:lnTo>
                      <a:pt x="5370" y="3391"/>
                    </a:lnTo>
                    <a:lnTo>
                      <a:pt x="5370" y="3391"/>
                    </a:lnTo>
                    <a:cubicBezTo>
                      <a:pt x="5474" y="3515"/>
                      <a:pt x="5266" y="3462"/>
                      <a:pt x="5287" y="3567"/>
                    </a:cubicBezTo>
                    <a:cubicBezTo>
                      <a:pt x="5434" y="3491"/>
                      <a:pt x="5592" y="3347"/>
                      <a:pt x="5722" y="3347"/>
                    </a:cubicBezTo>
                    <a:cubicBezTo>
                      <a:pt x="5728" y="3347"/>
                      <a:pt x="5733" y="3347"/>
                      <a:pt x="5739" y="3347"/>
                    </a:cubicBezTo>
                    <a:cubicBezTo>
                      <a:pt x="5794" y="3479"/>
                      <a:pt x="5457" y="3453"/>
                      <a:pt x="5648" y="3542"/>
                    </a:cubicBezTo>
                    <a:lnTo>
                      <a:pt x="5446" y="3529"/>
                    </a:lnTo>
                    <a:lnTo>
                      <a:pt x="5446" y="3529"/>
                    </a:lnTo>
                    <a:cubicBezTo>
                      <a:pt x="5637" y="3716"/>
                      <a:pt x="5325" y="3537"/>
                      <a:pt x="5507" y="3742"/>
                    </a:cubicBezTo>
                    <a:cubicBezTo>
                      <a:pt x="5769" y="3731"/>
                      <a:pt x="5776" y="3614"/>
                      <a:pt x="6038" y="3604"/>
                    </a:cubicBezTo>
                    <a:cubicBezTo>
                      <a:pt x="6080" y="3515"/>
                      <a:pt x="5997" y="3494"/>
                      <a:pt x="6038" y="3405"/>
                    </a:cubicBezTo>
                    <a:cubicBezTo>
                      <a:pt x="6098" y="3368"/>
                      <a:pt x="6148" y="3353"/>
                      <a:pt x="6191" y="3353"/>
                    </a:cubicBezTo>
                    <a:cubicBezTo>
                      <a:pt x="6338" y="3353"/>
                      <a:pt x="6400" y="3525"/>
                      <a:pt x="6503" y="3525"/>
                    </a:cubicBezTo>
                    <a:cubicBezTo>
                      <a:pt x="6536" y="3525"/>
                      <a:pt x="6573" y="3507"/>
                      <a:pt x="6618" y="3460"/>
                    </a:cubicBezTo>
                    <a:cubicBezTo>
                      <a:pt x="6661" y="3368"/>
                      <a:pt x="6661" y="3220"/>
                      <a:pt x="6798" y="3220"/>
                    </a:cubicBezTo>
                    <a:cubicBezTo>
                      <a:pt x="6818" y="3220"/>
                      <a:pt x="6841" y="3223"/>
                      <a:pt x="6867" y="3230"/>
                    </a:cubicBezTo>
                    <a:lnTo>
                      <a:pt x="6833" y="3399"/>
                    </a:lnTo>
                    <a:cubicBezTo>
                      <a:pt x="7055" y="3370"/>
                      <a:pt x="6959" y="3194"/>
                      <a:pt x="7129" y="3194"/>
                    </a:cubicBezTo>
                    <a:cubicBezTo>
                      <a:pt x="7151" y="3194"/>
                      <a:pt x="7177" y="3197"/>
                      <a:pt x="7208" y="3203"/>
                    </a:cubicBezTo>
                    <a:cubicBezTo>
                      <a:pt x="7173" y="3273"/>
                      <a:pt x="7024" y="3293"/>
                      <a:pt x="7066" y="3303"/>
                    </a:cubicBezTo>
                    <a:cubicBezTo>
                      <a:pt x="7100" y="3320"/>
                      <a:pt x="7126" y="3326"/>
                      <a:pt x="7145" y="3326"/>
                    </a:cubicBezTo>
                    <a:cubicBezTo>
                      <a:pt x="7231" y="3326"/>
                      <a:pt x="7190" y="3188"/>
                      <a:pt x="7295" y="3167"/>
                    </a:cubicBezTo>
                    <a:lnTo>
                      <a:pt x="7347" y="3301"/>
                    </a:lnTo>
                    <a:cubicBezTo>
                      <a:pt x="7477" y="3265"/>
                      <a:pt x="7609" y="3207"/>
                      <a:pt x="7743" y="3150"/>
                    </a:cubicBezTo>
                    <a:cubicBezTo>
                      <a:pt x="7879" y="3092"/>
                      <a:pt x="8017" y="3034"/>
                      <a:pt x="8160" y="2993"/>
                    </a:cubicBezTo>
                    <a:lnTo>
                      <a:pt x="8160" y="2993"/>
                    </a:lnTo>
                    <a:cubicBezTo>
                      <a:pt x="8153" y="3037"/>
                      <a:pt x="8110" y="3090"/>
                      <a:pt x="8186" y="3119"/>
                    </a:cubicBezTo>
                    <a:cubicBezTo>
                      <a:pt x="8434" y="3022"/>
                      <a:pt x="8722" y="2998"/>
                      <a:pt x="8998" y="2998"/>
                    </a:cubicBezTo>
                    <a:cubicBezTo>
                      <a:pt x="9116" y="2998"/>
                      <a:pt x="9231" y="3003"/>
                      <a:pt x="9341" y="3008"/>
                    </a:cubicBezTo>
                    <a:lnTo>
                      <a:pt x="9455" y="2864"/>
                    </a:lnTo>
                    <a:cubicBezTo>
                      <a:pt x="9456" y="2864"/>
                      <a:pt x="9458" y="2864"/>
                      <a:pt x="9459" y="2864"/>
                    </a:cubicBezTo>
                    <a:cubicBezTo>
                      <a:pt x="9489" y="2864"/>
                      <a:pt x="9522" y="2909"/>
                      <a:pt x="9493" y="2937"/>
                    </a:cubicBezTo>
                    <a:cubicBezTo>
                      <a:pt x="9506" y="2939"/>
                      <a:pt x="9516" y="2939"/>
                      <a:pt x="9525" y="2939"/>
                    </a:cubicBezTo>
                    <a:cubicBezTo>
                      <a:pt x="9614" y="2939"/>
                      <a:pt x="9492" y="2855"/>
                      <a:pt x="9543" y="2801"/>
                    </a:cubicBezTo>
                    <a:cubicBezTo>
                      <a:pt x="9553" y="2798"/>
                      <a:pt x="9563" y="2797"/>
                      <a:pt x="9571" y="2797"/>
                    </a:cubicBezTo>
                    <a:cubicBezTo>
                      <a:pt x="9629" y="2797"/>
                      <a:pt x="9654" y="2856"/>
                      <a:pt x="9616" y="2896"/>
                    </a:cubicBezTo>
                    <a:cubicBezTo>
                      <a:pt x="9728" y="2823"/>
                      <a:pt x="9892" y="2737"/>
                      <a:pt x="10063" y="2679"/>
                    </a:cubicBezTo>
                    <a:cubicBezTo>
                      <a:pt x="10176" y="2641"/>
                      <a:pt x="10294" y="2616"/>
                      <a:pt x="10401" y="2616"/>
                    </a:cubicBezTo>
                    <a:cubicBezTo>
                      <a:pt x="10454" y="2616"/>
                      <a:pt x="10504" y="2622"/>
                      <a:pt x="10550" y="2636"/>
                    </a:cubicBezTo>
                    <a:lnTo>
                      <a:pt x="10507" y="2680"/>
                    </a:lnTo>
                    <a:cubicBezTo>
                      <a:pt x="10512" y="2681"/>
                      <a:pt x="10516" y="2681"/>
                      <a:pt x="10521" y="2681"/>
                    </a:cubicBezTo>
                    <a:cubicBezTo>
                      <a:pt x="10691" y="2681"/>
                      <a:pt x="10695" y="2461"/>
                      <a:pt x="10831" y="2461"/>
                    </a:cubicBezTo>
                    <a:cubicBezTo>
                      <a:pt x="10849" y="2461"/>
                      <a:pt x="10870" y="2465"/>
                      <a:pt x="10894" y="2475"/>
                    </a:cubicBezTo>
                    <a:lnTo>
                      <a:pt x="10863" y="2502"/>
                    </a:lnTo>
                    <a:cubicBezTo>
                      <a:pt x="11199" y="2485"/>
                      <a:pt x="11546" y="2371"/>
                      <a:pt x="11851" y="2371"/>
                    </a:cubicBezTo>
                    <a:cubicBezTo>
                      <a:pt x="11948" y="2371"/>
                      <a:pt x="12042" y="2382"/>
                      <a:pt x="12129" y="2412"/>
                    </a:cubicBezTo>
                    <a:cubicBezTo>
                      <a:pt x="12164" y="2230"/>
                      <a:pt x="12573" y="2418"/>
                      <a:pt x="12561" y="2173"/>
                    </a:cubicBezTo>
                    <a:lnTo>
                      <a:pt x="12561" y="2173"/>
                    </a:lnTo>
                    <a:cubicBezTo>
                      <a:pt x="12829" y="2251"/>
                      <a:pt x="12764" y="2306"/>
                      <a:pt x="13127" y="2330"/>
                    </a:cubicBezTo>
                    <a:cubicBezTo>
                      <a:pt x="13222" y="2326"/>
                      <a:pt x="13241" y="2157"/>
                      <a:pt x="13354" y="2114"/>
                    </a:cubicBezTo>
                    <a:lnTo>
                      <a:pt x="13376" y="2238"/>
                    </a:lnTo>
                    <a:lnTo>
                      <a:pt x="13513" y="2082"/>
                    </a:lnTo>
                    <a:lnTo>
                      <a:pt x="13619" y="2219"/>
                    </a:lnTo>
                    <a:lnTo>
                      <a:pt x="13722" y="2170"/>
                    </a:lnTo>
                    <a:cubicBezTo>
                      <a:pt x="13677" y="2170"/>
                      <a:pt x="13621" y="2127"/>
                      <a:pt x="13621" y="2091"/>
                    </a:cubicBezTo>
                    <a:cubicBezTo>
                      <a:pt x="13663" y="2069"/>
                      <a:pt x="13712" y="2060"/>
                      <a:pt x="13762" y="2060"/>
                    </a:cubicBezTo>
                    <a:cubicBezTo>
                      <a:pt x="13904" y="2060"/>
                      <a:pt x="14051" y="2131"/>
                      <a:pt x="14062" y="2178"/>
                    </a:cubicBezTo>
                    <a:lnTo>
                      <a:pt x="14447" y="2010"/>
                    </a:lnTo>
                    <a:lnTo>
                      <a:pt x="14447" y="2010"/>
                    </a:lnTo>
                    <a:cubicBezTo>
                      <a:pt x="14444" y="2062"/>
                      <a:pt x="14380" y="2089"/>
                      <a:pt x="14333" y="2131"/>
                    </a:cubicBezTo>
                    <a:cubicBezTo>
                      <a:pt x="14378" y="2093"/>
                      <a:pt x="14405" y="2080"/>
                      <a:pt x="14423" y="2080"/>
                    </a:cubicBezTo>
                    <a:cubicBezTo>
                      <a:pt x="14464" y="2080"/>
                      <a:pt x="14452" y="2153"/>
                      <a:pt x="14491" y="2153"/>
                    </a:cubicBezTo>
                    <a:cubicBezTo>
                      <a:pt x="14507" y="2153"/>
                      <a:pt x="14531" y="2142"/>
                      <a:pt x="14570" y="2110"/>
                    </a:cubicBezTo>
                    <a:cubicBezTo>
                      <a:pt x="14539" y="2084"/>
                      <a:pt x="14573" y="2031"/>
                      <a:pt x="14574" y="2006"/>
                    </a:cubicBezTo>
                    <a:cubicBezTo>
                      <a:pt x="14616" y="2030"/>
                      <a:pt x="14674" y="2039"/>
                      <a:pt x="14739" y="2039"/>
                    </a:cubicBezTo>
                    <a:cubicBezTo>
                      <a:pt x="14844" y="2039"/>
                      <a:pt x="14966" y="2014"/>
                      <a:pt x="15065" y="1979"/>
                    </a:cubicBezTo>
                    <a:lnTo>
                      <a:pt x="15065" y="1979"/>
                    </a:lnTo>
                    <a:lnTo>
                      <a:pt x="15046" y="2069"/>
                    </a:lnTo>
                    <a:cubicBezTo>
                      <a:pt x="15197" y="2059"/>
                      <a:pt x="15351" y="2025"/>
                      <a:pt x="15510" y="1989"/>
                    </a:cubicBezTo>
                    <a:cubicBezTo>
                      <a:pt x="15671" y="1953"/>
                      <a:pt x="15834" y="1914"/>
                      <a:pt x="16000" y="1890"/>
                    </a:cubicBezTo>
                    <a:cubicBezTo>
                      <a:pt x="15874" y="1867"/>
                      <a:pt x="15882" y="1713"/>
                      <a:pt x="15977" y="1683"/>
                    </a:cubicBezTo>
                    <a:lnTo>
                      <a:pt x="15977" y="1683"/>
                    </a:lnTo>
                    <a:lnTo>
                      <a:pt x="16035" y="1811"/>
                    </a:lnTo>
                    <a:cubicBezTo>
                      <a:pt x="16085" y="1720"/>
                      <a:pt x="15925" y="1776"/>
                      <a:pt x="16041" y="1656"/>
                    </a:cubicBezTo>
                    <a:cubicBezTo>
                      <a:pt x="16043" y="1656"/>
                      <a:pt x="16044" y="1656"/>
                      <a:pt x="16045" y="1656"/>
                    </a:cubicBezTo>
                    <a:cubicBezTo>
                      <a:pt x="16167" y="1656"/>
                      <a:pt x="16146" y="1796"/>
                      <a:pt x="16080" y="1850"/>
                    </a:cubicBezTo>
                    <a:lnTo>
                      <a:pt x="16226" y="1782"/>
                    </a:lnTo>
                    <a:lnTo>
                      <a:pt x="16226" y="1782"/>
                    </a:lnTo>
                    <a:cubicBezTo>
                      <a:pt x="16241" y="1820"/>
                      <a:pt x="16207" y="1847"/>
                      <a:pt x="16206" y="1898"/>
                    </a:cubicBezTo>
                    <a:cubicBezTo>
                      <a:pt x="16217" y="1879"/>
                      <a:pt x="16236" y="1872"/>
                      <a:pt x="16259" y="1872"/>
                    </a:cubicBezTo>
                    <a:cubicBezTo>
                      <a:pt x="16312" y="1872"/>
                      <a:pt x="16387" y="1904"/>
                      <a:pt x="16451" y="1904"/>
                    </a:cubicBezTo>
                    <a:cubicBezTo>
                      <a:pt x="16495" y="1904"/>
                      <a:pt x="16533" y="1890"/>
                      <a:pt x="16555" y="1840"/>
                    </a:cubicBezTo>
                    <a:lnTo>
                      <a:pt x="16570" y="1878"/>
                    </a:lnTo>
                    <a:cubicBezTo>
                      <a:pt x="16653" y="1867"/>
                      <a:pt x="16726" y="1855"/>
                      <a:pt x="16790" y="1841"/>
                    </a:cubicBezTo>
                    <a:cubicBezTo>
                      <a:pt x="16855" y="1829"/>
                      <a:pt x="16913" y="1815"/>
                      <a:pt x="16969" y="1802"/>
                    </a:cubicBezTo>
                    <a:cubicBezTo>
                      <a:pt x="17081" y="1774"/>
                      <a:pt x="17185" y="1748"/>
                      <a:pt x="17319" y="1726"/>
                    </a:cubicBezTo>
                    <a:cubicBezTo>
                      <a:pt x="17310" y="1610"/>
                      <a:pt x="17419" y="1623"/>
                      <a:pt x="17488" y="1519"/>
                    </a:cubicBezTo>
                    <a:cubicBezTo>
                      <a:pt x="17644" y="1527"/>
                      <a:pt x="17816" y="1566"/>
                      <a:pt x="17996" y="1566"/>
                    </a:cubicBezTo>
                    <a:cubicBezTo>
                      <a:pt x="18052" y="1566"/>
                      <a:pt x="18109" y="1562"/>
                      <a:pt x="18167" y="1552"/>
                    </a:cubicBezTo>
                    <a:cubicBezTo>
                      <a:pt x="18328" y="1475"/>
                      <a:pt x="18203" y="1449"/>
                      <a:pt x="18272" y="1371"/>
                    </a:cubicBezTo>
                    <a:lnTo>
                      <a:pt x="18272" y="1371"/>
                    </a:lnTo>
                    <a:cubicBezTo>
                      <a:pt x="18296" y="1475"/>
                      <a:pt x="18537" y="1435"/>
                      <a:pt x="18421" y="1526"/>
                    </a:cubicBezTo>
                    <a:cubicBezTo>
                      <a:pt x="18708" y="1475"/>
                      <a:pt x="18787" y="1461"/>
                      <a:pt x="19144" y="1333"/>
                    </a:cubicBezTo>
                    <a:cubicBezTo>
                      <a:pt x="19098" y="1294"/>
                      <a:pt x="19053" y="1280"/>
                      <a:pt x="19071" y="1241"/>
                    </a:cubicBezTo>
                    <a:cubicBezTo>
                      <a:pt x="19082" y="1237"/>
                      <a:pt x="19095" y="1235"/>
                      <a:pt x="19107" y="1235"/>
                    </a:cubicBezTo>
                    <a:cubicBezTo>
                      <a:pt x="19165" y="1235"/>
                      <a:pt x="19227" y="1277"/>
                      <a:pt x="19224" y="1319"/>
                    </a:cubicBezTo>
                    <a:lnTo>
                      <a:pt x="19208" y="1333"/>
                    </a:lnTo>
                    <a:cubicBezTo>
                      <a:pt x="19294" y="1288"/>
                      <a:pt x="19389" y="1272"/>
                      <a:pt x="19488" y="1272"/>
                    </a:cubicBezTo>
                    <a:cubicBezTo>
                      <a:pt x="19503" y="1272"/>
                      <a:pt x="19518" y="1272"/>
                      <a:pt x="19533" y="1273"/>
                    </a:cubicBezTo>
                    <a:cubicBezTo>
                      <a:pt x="19648" y="1278"/>
                      <a:pt x="19769" y="1302"/>
                      <a:pt x="19885" y="1324"/>
                    </a:cubicBezTo>
                    <a:cubicBezTo>
                      <a:pt x="20000" y="1346"/>
                      <a:pt x="20110" y="1367"/>
                      <a:pt x="20213" y="1367"/>
                    </a:cubicBezTo>
                    <a:cubicBezTo>
                      <a:pt x="20215" y="1367"/>
                      <a:pt x="20218" y="1367"/>
                      <a:pt x="20220" y="1367"/>
                    </a:cubicBezTo>
                    <a:cubicBezTo>
                      <a:pt x="20318" y="1367"/>
                      <a:pt x="20405" y="1347"/>
                      <a:pt x="20479" y="1293"/>
                    </a:cubicBezTo>
                    <a:lnTo>
                      <a:pt x="20479" y="1293"/>
                    </a:lnTo>
                    <a:lnTo>
                      <a:pt x="20806" y="1145"/>
                    </a:lnTo>
                    <a:lnTo>
                      <a:pt x="20806" y="1145"/>
                    </a:lnTo>
                    <a:cubicBezTo>
                      <a:pt x="20964" y="1148"/>
                      <a:pt x="20720" y="1234"/>
                      <a:pt x="20842" y="1287"/>
                    </a:cubicBezTo>
                    <a:cubicBezTo>
                      <a:pt x="21016" y="1181"/>
                      <a:pt x="21162" y="1176"/>
                      <a:pt x="21299" y="1176"/>
                    </a:cubicBezTo>
                    <a:cubicBezTo>
                      <a:pt x="21326" y="1176"/>
                      <a:pt x="21353" y="1176"/>
                      <a:pt x="21381" y="1176"/>
                    </a:cubicBezTo>
                    <a:cubicBezTo>
                      <a:pt x="21422" y="1176"/>
                      <a:pt x="21462" y="1175"/>
                      <a:pt x="21503" y="1171"/>
                    </a:cubicBezTo>
                    <a:cubicBezTo>
                      <a:pt x="21538" y="1167"/>
                      <a:pt x="21572" y="1162"/>
                      <a:pt x="21607" y="1153"/>
                    </a:cubicBezTo>
                    <a:cubicBezTo>
                      <a:pt x="21641" y="1144"/>
                      <a:pt x="21677" y="1130"/>
                      <a:pt x="21714" y="1113"/>
                    </a:cubicBezTo>
                    <a:cubicBezTo>
                      <a:pt x="21791" y="1199"/>
                      <a:pt x="21894" y="1226"/>
                      <a:pt x="22011" y="1226"/>
                    </a:cubicBezTo>
                    <a:cubicBezTo>
                      <a:pt x="22091" y="1226"/>
                      <a:pt x="22178" y="1213"/>
                      <a:pt x="22266" y="1198"/>
                    </a:cubicBezTo>
                    <a:cubicBezTo>
                      <a:pt x="22395" y="1176"/>
                      <a:pt x="22526" y="1149"/>
                      <a:pt x="22646" y="1149"/>
                    </a:cubicBezTo>
                    <a:cubicBezTo>
                      <a:pt x="22728" y="1149"/>
                      <a:pt x="22804" y="1161"/>
                      <a:pt x="22871" y="1197"/>
                    </a:cubicBezTo>
                    <a:lnTo>
                      <a:pt x="22848" y="1124"/>
                    </a:lnTo>
                    <a:cubicBezTo>
                      <a:pt x="22867" y="1104"/>
                      <a:pt x="22883" y="1097"/>
                      <a:pt x="22897" y="1097"/>
                    </a:cubicBezTo>
                    <a:cubicBezTo>
                      <a:pt x="22939" y="1097"/>
                      <a:pt x="22965" y="1162"/>
                      <a:pt x="23012" y="1171"/>
                    </a:cubicBezTo>
                    <a:cubicBezTo>
                      <a:pt x="22998" y="1114"/>
                      <a:pt x="22918" y="1112"/>
                      <a:pt x="22965" y="1069"/>
                    </a:cubicBezTo>
                    <a:cubicBezTo>
                      <a:pt x="23137" y="1034"/>
                      <a:pt x="23312" y="1018"/>
                      <a:pt x="23489" y="1013"/>
                    </a:cubicBezTo>
                    <a:cubicBezTo>
                      <a:pt x="23534" y="1012"/>
                      <a:pt x="23577" y="1012"/>
                      <a:pt x="23623" y="1012"/>
                    </a:cubicBezTo>
                    <a:cubicBezTo>
                      <a:pt x="23667" y="1012"/>
                      <a:pt x="23712" y="1013"/>
                      <a:pt x="23757" y="1014"/>
                    </a:cubicBezTo>
                    <a:cubicBezTo>
                      <a:pt x="23846" y="1017"/>
                      <a:pt x="23936" y="1023"/>
                      <a:pt x="24027" y="1029"/>
                    </a:cubicBezTo>
                    <a:cubicBezTo>
                      <a:pt x="24116" y="1035"/>
                      <a:pt x="24208" y="1043"/>
                      <a:pt x="24299" y="1050"/>
                    </a:cubicBezTo>
                    <a:cubicBezTo>
                      <a:pt x="24390" y="1059"/>
                      <a:pt x="24480" y="1067"/>
                      <a:pt x="24569" y="1076"/>
                    </a:cubicBezTo>
                    <a:cubicBezTo>
                      <a:pt x="24750" y="1093"/>
                      <a:pt x="24929" y="1109"/>
                      <a:pt x="25106" y="1120"/>
                    </a:cubicBezTo>
                    <a:cubicBezTo>
                      <a:pt x="25109" y="1120"/>
                      <a:pt x="25112" y="1120"/>
                      <a:pt x="25115" y="1120"/>
                    </a:cubicBezTo>
                    <a:cubicBezTo>
                      <a:pt x="25319" y="1120"/>
                      <a:pt x="25273" y="857"/>
                      <a:pt x="25436" y="857"/>
                    </a:cubicBezTo>
                    <a:cubicBezTo>
                      <a:pt x="25471" y="857"/>
                      <a:pt x="25515" y="869"/>
                      <a:pt x="25572" y="897"/>
                    </a:cubicBezTo>
                    <a:lnTo>
                      <a:pt x="25483" y="1037"/>
                    </a:lnTo>
                    <a:cubicBezTo>
                      <a:pt x="25515" y="1025"/>
                      <a:pt x="25549" y="1014"/>
                      <a:pt x="25581" y="1007"/>
                    </a:cubicBezTo>
                    <a:cubicBezTo>
                      <a:pt x="25614" y="997"/>
                      <a:pt x="25646" y="991"/>
                      <a:pt x="25678" y="985"/>
                    </a:cubicBezTo>
                    <a:cubicBezTo>
                      <a:pt x="25745" y="971"/>
                      <a:pt x="25810" y="961"/>
                      <a:pt x="25877" y="955"/>
                    </a:cubicBezTo>
                    <a:cubicBezTo>
                      <a:pt x="25942" y="949"/>
                      <a:pt x="26009" y="944"/>
                      <a:pt x="26076" y="942"/>
                    </a:cubicBezTo>
                    <a:cubicBezTo>
                      <a:pt x="26125" y="940"/>
                      <a:pt x="26176" y="939"/>
                      <a:pt x="26225" y="939"/>
                    </a:cubicBezTo>
                    <a:cubicBezTo>
                      <a:pt x="26242" y="939"/>
                      <a:pt x="26258" y="939"/>
                      <a:pt x="26275" y="939"/>
                    </a:cubicBezTo>
                    <a:cubicBezTo>
                      <a:pt x="26311" y="939"/>
                      <a:pt x="26347" y="939"/>
                      <a:pt x="26384" y="939"/>
                    </a:cubicBezTo>
                    <a:cubicBezTo>
                      <a:pt x="26613" y="939"/>
                      <a:pt x="26839" y="933"/>
                      <a:pt x="27060" y="874"/>
                    </a:cubicBezTo>
                    <a:lnTo>
                      <a:pt x="27060" y="874"/>
                    </a:lnTo>
                    <a:cubicBezTo>
                      <a:pt x="27029" y="905"/>
                      <a:pt x="27028" y="946"/>
                      <a:pt x="26980" y="946"/>
                    </a:cubicBezTo>
                    <a:cubicBezTo>
                      <a:pt x="27012" y="976"/>
                      <a:pt x="27062" y="988"/>
                      <a:pt x="27116" y="988"/>
                    </a:cubicBezTo>
                    <a:cubicBezTo>
                      <a:pt x="27238" y="988"/>
                      <a:pt x="27378" y="925"/>
                      <a:pt x="27381" y="870"/>
                    </a:cubicBezTo>
                    <a:cubicBezTo>
                      <a:pt x="27460" y="879"/>
                      <a:pt x="27399" y="942"/>
                      <a:pt x="27448" y="985"/>
                    </a:cubicBezTo>
                    <a:cubicBezTo>
                      <a:pt x="27464" y="993"/>
                      <a:pt x="27480" y="997"/>
                      <a:pt x="27497" y="997"/>
                    </a:cubicBezTo>
                    <a:cubicBezTo>
                      <a:pt x="27573" y="997"/>
                      <a:pt x="27663" y="930"/>
                      <a:pt x="27724" y="930"/>
                    </a:cubicBezTo>
                    <a:cubicBezTo>
                      <a:pt x="27746" y="930"/>
                      <a:pt x="27764" y="938"/>
                      <a:pt x="27776" y="960"/>
                    </a:cubicBezTo>
                    <a:cubicBezTo>
                      <a:pt x="27783" y="971"/>
                      <a:pt x="27767" y="982"/>
                      <a:pt x="27749" y="990"/>
                    </a:cubicBezTo>
                    <a:lnTo>
                      <a:pt x="27749" y="990"/>
                    </a:lnTo>
                    <a:cubicBezTo>
                      <a:pt x="27841" y="963"/>
                      <a:pt x="28047" y="1006"/>
                      <a:pt x="27988" y="901"/>
                    </a:cubicBezTo>
                    <a:lnTo>
                      <a:pt x="27988" y="901"/>
                    </a:lnTo>
                    <a:cubicBezTo>
                      <a:pt x="28036" y="916"/>
                      <a:pt x="28083" y="921"/>
                      <a:pt x="28129" y="921"/>
                    </a:cubicBezTo>
                    <a:cubicBezTo>
                      <a:pt x="28213" y="921"/>
                      <a:pt x="28293" y="905"/>
                      <a:pt x="28369" y="905"/>
                    </a:cubicBezTo>
                    <a:cubicBezTo>
                      <a:pt x="28417" y="905"/>
                      <a:pt x="28462" y="911"/>
                      <a:pt x="28506" y="932"/>
                    </a:cubicBezTo>
                    <a:cubicBezTo>
                      <a:pt x="28532" y="900"/>
                      <a:pt x="28565" y="890"/>
                      <a:pt x="28601" y="886"/>
                    </a:cubicBezTo>
                    <a:cubicBezTo>
                      <a:pt x="28603" y="886"/>
                      <a:pt x="28605" y="886"/>
                      <a:pt x="28608" y="886"/>
                    </a:cubicBezTo>
                    <a:cubicBezTo>
                      <a:pt x="28641" y="886"/>
                      <a:pt x="28677" y="893"/>
                      <a:pt x="28711" y="898"/>
                    </a:cubicBezTo>
                    <a:cubicBezTo>
                      <a:pt x="28734" y="902"/>
                      <a:pt x="28755" y="905"/>
                      <a:pt x="28775" y="905"/>
                    </a:cubicBezTo>
                    <a:cubicBezTo>
                      <a:pt x="28819" y="905"/>
                      <a:pt x="28855" y="889"/>
                      <a:pt x="28869" y="826"/>
                    </a:cubicBezTo>
                    <a:lnTo>
                      <a:pt x="28869" y="826"/>
                    </a:lnTo>
                    <a:cubicBezTo>
                      <a:pt x="28858" y="919"/>
                      <a:pt x="28939" y="960"/>
                      <a:pt x="29040" y="969"/>
                    </a:cubicBezTo>
                    <a:cubicBezTo>
                      <a:pt x="29050" y="969"/>
                      <a:pt x="29060" y="970"/>
                      <a:pt x="29070" y="970"/>
                    </a:cubicBezTo>
                    <a:cubicBezTo>
                      <a:pt x="29112" y="970"/>
                      <a:pt x="29154" y="965"/>
                      <a:pt x="29195" y="958"/>
                    </a:cubicBezTo>
                    <a:cubicBezTo>
                      <a:pt x="29244" y="949"/>
                      <a:pt x="29290" y="933"/>
                      <a:pt x="29321" y="912"/>
                    </a:cubicBezTo>
                    <a:lnTo>
                      <a:pt x="29321" y="912"/>
                    </a:lnTo>
                    <a:cubicBezTo>
                      <a:pt x="29277" y="966"/>
                      <a:pt x="29423" y="976"/>
                      <a:pt x="29370" y="1051"/>
                    </a:cubicBezTo>
                    <a:cubicBezTo>
                      <a:pt x="29383" y="1052"/>
                      <a:pt x="29397" y="1052"/>
                      <a:pt x="29410" y="1052"/>
                    </a:cubicBezTo>
                    <a:cubicBezTo>
                      <a:pt x="29531" y="1052"/>
                      <a:pt x="29633" y="1020"/>
                      <a:pt x="29618" y="933"/>
                    </a:cubicBezTo>
                    <a:lnTo>
                      <a:pt x="29618" y="933"/>
                    </a:lnTo>
                    <a:cubicBezTo>
                      <a:pt x="29648" y="963"/>
                      <a:pt x="29678" y="982"/>
                      <a:pt x="29709" y="996"/>
                    </a:cubicBezTo>
                    <a:cubicBezTo>
                      <a:pt x="29739" y="1009"/>
                      <a:pt x="29771" y="1016"/>
                      <a:pt x="29802" y="1017"/>
                    </a:cubicBezTo>
                    <a:cubicBezTo>
                      <a:pt x="29806" y="1017"/>
                      <a:pt x="29810" y="1017"/>
                      <a:pt x="29814" y="1017"/>
                    </a:cubicBezTo>
                    <a:cubicBezTo>
                      <a:pt x="29871" y="1017"/>
                      <a:pt x="29928" y="1005"/>
                      <a:pt x="29982" y="991"/>
                    </a:cubicBezTo>
                    <a:cubicBezTo>
                      <a:pt x="30025" y="981"/>
                      <a:pt x="30067" y="971"/>
                      <a:pt x="30104" y="971"/>
                    </a:cubicBezTo>
                    <a:cubicBezTo>
                      <a:pt x="30168" y="971"/>
                      <a:pt x="30222" y="998"/>
                      <a:pt x="30257" y="1091"/>
                    </a:cubicBezTo>
                    <a:cubicBezTo>
                      <a:pt x="30361" y="1076"/>
                      <a:pt x="30462" y="1065"/>
                      <a:pt x="30562" y="1054"/>
                    </a:cubicBezTo>
                    <a:cubicBezTo>
                      <a:pt x="30663" y="1044"/>
                      <a:pt x="30762" y="1033"/>
                      <a:pt x="30858" y="1029"/>
                    </a:cubicBezTo>
                    <a:cubicBezTo>
                      <a:pt x="30954" y="1024"/>
                      <a:pt x="31050" y="1021"/>
                      <a:pt x="31144" y="1018"/>
                    </a:cubicBezTo>
                    <a:cubicBezTo>
                      <a:pt x="31191" y="1017"/>
                      <a:pt x="31238" y="1017"/>
                      <a:pt x="31285" y="1017"/>
                    </a:cubicBezTo>
                    <a:lnTo>
                      <a:pt x="31424" y="1021"/>
                    </a:lnTo>
                    <a:cubicBezTo>
                      <a:pt x="31413" y="1067"/>
                      <a:pt x="31382" y="1087"/>
                      <a:pt x="31343" y="1093"/>
                    </a:cubicBezTo>
                    <a:cubicBezTo>
                      <a:pt x="31328" y="1097"/>
                      <a:pt x="31311" y="1098"/>
                      <a:pt x="31293" y="1098"/>
                    </a:cubicBezTo>
                    <a:cubicBezTo>
                      <a:pt x="31265" y="1098"/>
                      <a:pt x="31236" y="1095"/>
                      <a:pt x="31206" y="1092"/>
                    </a:cubicBezTo>
                    <a:cubicBezTo>
                      <a:pt x="31183" y="1091"/>
                      <a:pt x="31159" y="1089"/>
                      <a:pt x="31138" y="1089"/>
                    </a:cubicBezTo>
                    <a:cubicBezTo>
                      <a:pt x="31069" y="1089"/>
                      <a:pt x="31014" y="1104"/>
                      <a:pt x="31010" y="1178"/>
                    </a:cubicBezTo>
                    <a:cubicBezTo>
                      <a:pt x="31097" y="1170"/>
                      <a:pt x="31177" y="1156"/>
                      <a:pt x="31254" y="1141"/>
                    </a:cubicBezTo>
                    <a:cubicBezTo>
                      <a:pt x="31329" y="1128"/>
                      <a:pt x="31400" y="1112"/>
                      <a:pt x="31470" y="1102"/>
                    </a:cubicBezTo>
                    <a:cubicBezTo>
                      <a:pt x="31533" y="1092"/>
                      <a:pt x="31596" y="1084"/>
                      <a:pt x="31661" y="1084"/>
                    </a:cubicBezTo>
                    <a:cubicBezTo>
                      <a:pt x="31741" y="1084"/>
                      <a:pt x="31824" y="1096"/>
                      <a:pt x="31915" y="1127"/>
                    </a:cubicBezTo>
                    <a:cubicBezTo>
                      <a:pt x="31999" y="1167"/>
                      <a:pt x="31851" y="1197"/>
                      <a:pt x="31817" y="1223"/>
                    </a:cubicBezTo>
                    <a:cubicBezTo>
                      <a:pt x="31831" y="1223"/>
                      <a:pt x="31844" y="1222"/>
                      <a:pt x="31858" y="1222"/>
                    </a:cubicBezTo>
                    <a:cubicBezTo>
                      <a:pt x="31931" y="1222"/>
                      <a:pt x="32002" y="1229"/>
                      <a:pt x="32072" y="1239"/>
                    </a:cubicBezTo>
                    <a:cubicBezTo>
                      <a:pt x="32113" y="1245"/>
                      <a:pt x="32153" y="1252"/>
                      <a:pt x="32194" y="1260"/>
                    </a:cubicBezTo>
                    <a:lnTo>
                      <a:pt x="32313" y="1287"/>
                    </a:lnTo>
                    <a:cubicBezTo>
                      <a:pt x="32453" y="1320"/>
                      <a:pt x="32590" y="1347"/>
                      <a:pt x="32730" y="1347"/>
                    </a:cubicBezTo>
                    <a:cubicBezTo>
                      <a:pt x="32747" y="1347"/>
                      <a:pt x="32763" y="1346"/>
                      <a:pt x="32780" y="1345"/>
                    </a:cubicBezTo>
                    <a:lnTo>
                      <a:pt x="32780" y="1345"/>
                    </a:lnTo>
                    <a:cubicBezTo>
                      <a:pt x="32780" y="1346"/>
                      <a:pt x="32780" y="1346"/>
                      <a:pt x="32780" y="1346"/>
                    </a:cubicBezTo>
                    <a:lnTo>
                      <a:pt x="32780" y="1346"/>
                    </a:lnTo>
                    <a:cubicBezTo>
                      <a:pt x="32781" y="1346"/>
                      <a:pt x="32781" y="1346"/>
                      <a:pt x="32781" y="1345"/>
                    </a:cubicBezTo>
                    <a:lnTo>
                      <a:pt x="32781" y="1345"/>
                    </a:lnTo>
                    <a:cubicBezTo>
                      <a:pt x="32781" y="1345"/>
                      <a:pt x="32780" y="1345"/>
                      <a:pt x="32780" y="1345"/>
                    </a:cubicBezTo>
                    <a:lnTo>
                      <a:pt x="32780" y="1345"/>
                    </a:lnTo>
                    <a:cubicBezTo>
                      <a:pt x="32770" y="1284"/>
                      <a:pt x="32836" y="1242"/>
                      <a:pt x="32916" y="1208"/>
                    </a:cubicBezTo>
                    <a:cubicBezTo>
                      <a:pt x="32992" y="1175"/>
                      <a:pt x="33079" y="1152"/>
                      <a:pt x="33108" y="1125"/>
                    </a:cubicBezTo>
                    <a:lnTo>
                      <a:pt x="33108" y="1125"/>
                    </a:lnTo>
                    <a:cubicBezTo>
                      <a:pt x="33073" y="1172"/>
                      <a:pt x="33071" y="1205"/>
                      <a:pt x="33085" y="1229"/>
                    </a:cubicBezTo>
                    <a:cubicBezTo>
                      <a:pt x="33099" y="1256"/>
                      <a:pt x="33131" y="1276"/>
                      <a:pt x="33161" y="1297"/>
                    </a:cubicBezTo>
                    <a:cubicBezTo>
                      <a:pt x="33221" y="1339"/>
                      <a:pt x="33269" y="1385"/>
                      <a:pt x="33148" y="1510"/>
                    </a:cubicBezTo>
                    <a:cubicBezTo>
                      <a:pt x="33190" y="1506"/>
                      <a:pt x="33249" y="1482"/>
                      <a:pt x="33258" y="1425"/>
                    </a:cubicBezTo>
                    <a:lnTo>
                      <a:pt x="33258" y="1425"/>
                    </a:lnTo>
                    <a:cubicBezTo>
                      <a:pt x="33308" y="1457"/>
                      <a:pt x="33317" y="1494"/>
                      <a:pt x="33242" y="1540"/>
                    </a:cubicBezTo>
                    <a:cubicBezTo>
                      <a:pt x="33258" y="1541"/>
                      <a:pt x="33273" y="1542"/>
                      <a:pt x="33287" y="1542"/>
                    </a:cubicBezTo>
                    <a:cubicBezTo>
                      <a:pt x="33364" y="1542"/>
                      <a:pt x="33401" y="1523"/>
                      <a:pt x="33433" y="1509"/>
                    </a:cubicBezTo>
                    <a:cubicBezTo>
                      <a:pt x="33454" y="1500"/>
                      <a:pt x="33475" y="1492"/>
                      <a:pt x="33504" y="1492"/>
                    </a:cubicBezTo>
                    <a:cubicBezTo>
                      <a:pt x="33528" y="1492"/>
                      <a:pt x="33559" y="1497"/>
                      <a:pt x="33601" y="1511"/>
                    </a:cubicBezTo>
                    <a:cubicBezTo>
                      <a:pt x="33587" y="1550"/>
                      <a:pt x="33544" y="1552"/>
                      <a:pt x="33511" y="1593"/>
                    </a:cubicBezTo>
                    <a:cubicBezTo>
                      <a:pt x="33570" y="1571"/>
                      <a:pt x="33629" y="1547"/>
                      <a:pt x="33693" y="1543"/>
                    </a:cubicBezTo>
                    <a:cubicBezTo>
                      <a:pt x="33702" y="1542"/>
                      <a:pt x="33712" y="1542"/>
                      <a:pt x="33722" y="1542"/>
                    </a:cubicBezTo>
                    <a:cubicBezTo>
                      <a:pt x="33776" y="1542"/>
                      <a:pt x="33834" y="1555"/>
                      <a:pt x="33893" y="1593"/>
                    </a:cubicBezTo>
                    <a:cubicBezTo>
                      <a:pt x="33878" y="1610"/>
                      <a:pt x="33881" y="1637"/>
                      <a:pt x="33857" y="1637"/>
                    </a:cubicBezTo>
                    <a:cubicBezTo>
                      <a:pt x="33855" y="1637"/>
                      <a:pt x="33852" y="1637"/>
                      <a:pt x="33849" y="1637"/>
                    </a:cubicBezTo>
                    <a:lnTo>
                      <a:pt x="33849" y="1637"/>
                    </a:lnTo>
                    <a:cubicBezTo>
                      <a:pt x="33912" y="1655"/>
                      <a:pt x="33974" y="1662"/>
                      <a:pt x="34035" y="1667"/>
                    </a:cubicBezTo>
                    <a:cubicBezTo>
                      <a:pt x="34068" y="1669"/>
                      <a:pt x="34102" y="1672"/>
                      <a:pt x="34135" y="1673"/>
                    </a:cubicBezTo>
                    <a:cubicBezTo>
                      <a:pt x="34167" y="1674"/>
                      <a:pt x="34199" y="1675"/>
                      <a:pt x="34232" y="1678"/>
                    </a:cubicBezTo>
                    <a:cubicBezTo>
                      <a:pt x="34266" y="1680"/>
                      <a:pt x="34298" y="1683"/>
                      <a:pt x="34330" y="1688"/>
                    </a:cubicBezTo>
                    <a:cubicBezTo>
                      <a:pt x="34363" y="1694"/>
                      <a:pt x="34394" y="1700"/>
                      <a:pt x="34427" y="1711"/>
                    </a:cubicBezTo>
                    <a:cubicBezTo>
                      <a:pt x="34443" y="1716"/>
                      <a:pt x="34459" y="1721"/>
                      <a:pt x="34477" y="1728"/>
                    </a:cubicBezTo>
                    <a:cubicBezTo>
                      <a:pt x="34492" y="1735"/>
                      <a:pt x="34508" y="1742"/>
                      <a:pt x="34524" y="1751"/>
                    </a:cubicBezTo>
                    <a:cubicBezTo>
                      <a:pt x="34556" y="1768"/>
                      <a:pt x="34587" y="1788"/>
                      <a:pt x="34617" y="1814"/>
                    </a:cubicBezTo>
                    <a:cubicBezTo>
                      <a:pt x="34537" y="1874"/>
                      <a:pt x="34556" y="1898"/>
                      <a:pt x="34584" y="1927"/>
                    </a:cubicBezTo>
                    <a:cubicBezTo>
                      <a:pt x="34614" y="1954"/>
                      <a:pt x="34657" y="1986"/>
                      <a:pt x="34628" y="2058"/>
                    </a:cubicBezTo>
                    <a:cubicBezTo>
                      <a:pt x="34682" y="2068"/>
                      <a:pt x="34736" y="2080"/>
                      <a:pt x="34790" y="2092"/>
                    </a:cubicBezTo>
                    <a:cubicBezTo>
                      <a:pt x="34784" y="2059"/>
                      <a:pt x="34777" y="2027"/>
                      <a:pt x="34769" y="1996"/>
                    </a:cubicBezTo>
                    <a:lnTo>
                      <a:pt x="34769" y="1996"/>
                    </a:lnTo>
                    <a:cubicBezTo>
                      <a:pt x="34785" y="2005"/>
                      <a:pt x="34801" y="2011"/>
                      <a:pt x="34817" y="2017"/>
                    </a:cubicBezTo>
                    <a:cubicBezTo>
                      <a:pt x="34833" y="2023"/>
                      <a:pt x="34851" y="2027"/>
                      <a:pt x="34868" y="2032"/>
                    </a:cubicBezTo>
                    <a:cubicBezTo>
                      <a:pt x="34901" y="2042"/>
                      <a:pt x="34937" y="2046"/>
                      <a:pt x="34969" y="2054"/>
                    </a:cubicBezTo>
                    <a:cubicBezTo>
                      <a:pt x="35002" y="2062"/>
                      <a:pt x="35034" y="2069"/>
                      <a:pt x="35063" y="2084"/>
                    </a:cubicBezTo>
                    <a:cubicBezTo>
                      <a:pt x="35091" y="2097"/>
                      <a:pt x="35116" y="2117"/>
                      <a:pt x="35134" y="2144"/>
                    </a:cubicBezTo>
                    <a:lnTo>
                      <a:pt x="35074" y="2142"/>
                    </a:lnTo>
                    <a:cubicBezTo>
                      <a:pt x="35054" y="2141"/>
                      <a:pt x="35033" y="2141"/>
                      <a:pt x="35013" y="2141"/>
                    </a:cubicBezTo>
                    <a:cubicBezTo>
                      <a:pt x="35033" y="2150"/>
                      <a:pt x="35053" y="2160"/>
                      <a:pt x="35073" y="2170"/>
                    </a:cubicBezTo>
                    <a:lnTo>
                      <a:pt x="35131" y="2200"/>
                    </a:lnTo>
                    <a:lnTo>
                      <a:pt x="35245" y="2264"/>
                    </a:lnTo>
                    <a:cubicBezTo>
                      <a:pt x="35232" y="2241"/>
                      <a:pt x="35216" y="2219"/>
                      <a:pt x="35203" y="2197"/>
                    </a:cubicBezTo>
                    <a:cubicBezTo>
                      <a:pt x="35189" y="2175"/>
                      <a:pt x="35174" y="2153"/>
                      <a:pt x="35158" y="2132"/>
                    </a:cubicBezTo>
                    <a:lnTo>
                      <a:pt x="35158" y="2132"/>
                    </a:lnTo>
                    <a:cubicBezTo>
                      <a:pt x="35163" y="2132"/>
                      <a:pt x="35168" y="2132"/>
                      <a:pt x="35172" y="2132"/>
                    </a:cubicBezTo>
                    <a:cubicBezTo>
                      <a:pt x="35205" y="2132"/>
                      <a:pt x="35228" y="2125"/>
                      <a:pt x="35245" y="2115"/>
                    </a:cubicBezTo>
                    <a:cubicBezTo>
                      <a:pt x="35264" y="2101"/>
                      <a:pt x="35275" y="2084"/>
                      <a:pt x="35286" y="2070"/>
                    </a:cubicBezTo>
                    <a:cubicBezTo>
                      <a:pt x="35295" y="2060"/>
                      <a:pt x="35303" y="2052"/>
                      <a:pt x="35315" y="2052"/>
                    </a:cubicBezTo>
                    <a:cubicBezTo>
                      <a:pt x="35317" y="2052"/>
                      <a:pt x="35319" y="2052"/>
                      <a:pt x="35322" y="2053"/>
                    </a:cubicBezTo>
                    <a:cubicBezTo>
                      <a:pt x="35329" y="2054"/>
                      <a:pt x="35339" y="2059"/>
                      <a:pt x="35349" y="2068"/>
                    </a:cubicBezTo>
                    <a:cubicBezTo>
                      <a:pt x="35361" y="2078"/>
                      <a:pt x="35375" y="2091"/>
                      <a:pt x="35391" y="2111"/>
                    </a:cubicBezTo>
                    <a:cubicBezTo>
                      <a:pt x="35388" y="2110"/>
                      <a:pt x="35387" y="2110"/>
                      <a:pt x="35386" y="2110"/>
                    </a:cubicBezTo>
                    <a:cubicBezTo>
                      <a:pt x="35375" y="2110"/>
                      <a:pt x="35401" y="2131"/>
                      <a:pt x="35434" y="2165"/>
                    </a:cubicBezTo>
                    <a:cubicBezTo>
                      <a:pt x="35451" y="2186"/>
                      <a:pt x="35469" y="2210"/>
                      <a:pt x="35481" y="2236"/>
                    </a:cubicBezTo>
                    <a:cubicBezTo>
                      <a:pt x="35488" y="2249"/>
                      <a:pt x="35493" y="2263"/>
                      <a:pt x="35497" y="2276"/>
                    </a:cubicBezTo>
                    <a:cubicBezTo>
                      <a:pt x="35501" y="2291"/>
                      <a:pt x="35502" y="2306"/>
                      <a:pt x="35501" y="2321"/>
                    </a:cubicBezTo>
                    <a:cubicBezTo>
                      <a:pt x="35544" y="2326"/>
                      <a:pt x="35588" y="2329"/>
                      <a:pt x="35627" y="2349"/>
                    </a:cubicBezTo>
                    <a:cubicBezTo>
                      <a:pt x="35646" y="2359"/>
                      <a:pt x="35665" y="2370"/>
                      <a:pt x="35681" y="2386"/>
                    </a:cubicBezTo>
                    <a:cubicBezTo>
                      <a:pt x="35697" y="2404"/>
                      <a:pt x="35709" y="2423"/>
                      <a:pt x="35722" y="2449"/>
                    </a:cubicBezTo>
                    <a:cubicBezTo>
                      <a:pt x="35712" y="2476"/>
                      <a:pt x="35677" y="2501"/>
                      <a:pt x="35643" y="2523"/>
                    </a:cubicBezTo>
                    <a:cubicBezTo>
                      <a:pt x="35608" y="2546"/>
                      <a:pt x="35575" y="2568"/>
                      <a:pt x="35567" y="2584"/>
                    </a:cubicBezTo>
                    <a:cubicBezTo>
                      <a:pt x="35578" y="2581"/>
                      <a:pt x="35588" y="2580"/>
                      <a:pt x="35599" y="2580"/>
                    </a:cubicBezTo>
                    <a:cubicBezTo>
                      <a:pt x="35605" y="2580"/>
                      <a:pt x="35611" y="2580"/>
                      <a:pt x="35617" y="2581"/>
                    </a:cubicBezTo>
                    <a:cubicBezTo>
                      <a:pt x="35633" y="2584"/>
                      <a:pt x="35649" y="2592"/>
                      <a:pt x="35664" y="2600"/>
                    </a:cubicBezTo>
                    <a:cubicBezTo>
                      <a:pt x="35696" y="2617"/>
                      <a:pt x="35720" y="2647"/>
                      <a:pt x="35749" y="2675"/>
                    </a:cubicBezTo>
                    <a:cubicBezTo>
                      <a:pt x="35762" y="2690"/>
                      <a:pt x="35776" y="2706"/>
                      <a:pt x="35788" y="2718"/>
                    </a:cubicBezTo>
                    <a:cubicBezTo>
                      <a:pt x="35796" y="2726"/>
                      <a:pt x="35803" y="2732"/>
                      <a:pt x="35809" y="2739"/>
                    </a:cubicBezTo>
                    <a:cubicBezTo>
                      <a:pt x="35817" y="2745"/>
                      <a:pt x="35823" y="2752"/>
                      <a:pt x="35831" y="2758"/>
                    </a:cubicBezTo>
                    <a:cubicBezTo>
                      <a:pt x="35845" y="2769"/>
                      <a:pt x="35861" y="2780"/>
                      <a:pt x="35877" y="2786"/>
                    </a:cubicBezTo>
                    <a:cubicBezTo>
                      <a:pt x="35888" y="2792"/>
                      <a:pt x="35902" y="2797"/>
                      <a:pt x="35915" y="2799"/>
                    </a:cubicBezTo>
                    <a:lnTo>
                      <a:pt x="35915" y="2799"/>
                    </a:lnTo>
                    <a:cubicBezTo>
                      <a:pt x="35915" y="2799"/>
                      <a:pt x="35915" y="2799"/>
                      <a:pt x="35915" y="2799"/>
                    </a:cubicBezTo>
                    <a:cubicBezTo>
                      <a:pt x="35873" y="2799"/>
                      <a:pt x="35817" y="2830"/>
                      <a:pt x="35807" y="2844"/>
                    </a:cubicBezTo>
                    <a:cubicBezTo>
                      <a:pt x="35826" y="2844"/>
                      <a:pt x="35846" y="2843"/>
                      <a:pt x="35866" y="2843"/>
                    </a:cubicBezTo>
                    <a:cubicBezTo>
                      <a:pt x="35885" y="2843"/>
                      <a:pt x="35905" y="2844"/>
                      <a:pt x="35925" y="2844"/>
                    </a:cubicBezTo>
                    <a:cubicBezTo>
                      <a:pt x="35919" y="2914"/>
                      <a:pt x="35907" y="2927"/>
                      <a:pt x="35844" y="2944"/>
                    </a:cubicBezTo>
                    <a:cubicBezTo>
                      <a:pt x="35845" y="2950"/>
                      <a:pt x="35846" y="2954"/>
                      <a:pt x="35850" y="2958"/>
                    </a:cubicBezTo>
                    <a:lnTo>
                      <a:pt x="35854" y="2970"/>
                    </a:lnTo>
                    <a:cubicBezTo>
                      <a:pt x="35856" y="2976"/>
                      <a:pt x="35860" y="2981"/>
                      <a:pt x="35864" y="2987"/>
                    </a:cubicBezTo>
                    <a:cubicBezTo>
                      <a:pt x="35871" y="2995"/>
                      <a:pt x="35880" y="2998"/>
                      <a:pt x="35888" y="2998"/>
                    </a:cubicBezTo>
                    <a:cubicBezTo>
                      <a:pt x="35904" y="2998"/>
                      <a:pt x="35925" y="2987"/>
                      <a:pt x="35941" y="2975"/>
                    </a:cubicBezTo>
                    <a:cubicBezTo>
                      <a:pt x="35955" y="2966"/>
                      <a:pt x="35968" y="2958"/>
                      <a:pt x="35978" y="2958"/>
                    </a:cubicBezTo>
                    <a:cubicBezTo>
                      <a:pt x="35981" y="2958"/>
                      <a:pt x="35984" y="2959"/>
                      <a:pt x="35987" y="2960"/>
                    </a:cubicBezTo>
                    <a:cubicBezTo>
                      <a:pt x="35992" y="2964"/>
                      <a:pt x="35997" y="2972"/>
                      <a:pt x="35999" y="2987"/>
                    </a:cubicBezTo>
                    <a:cubicBezTo>
                      <a:pt x="36003" y="3001"/>
                      <a:pt x="36003" y="3022"/>
                      <a:pt x="35999" y="3051"/>
                    </a:cubicBezTo>
                    <a:cubicBezTo>
                      <a:pt x="35987" y="3036"/>
                      <a:pt x="35973" y="3049"/>
                      <a:pt x="35949" y="3020"/>
                    </a:cubicBezTo>
                    <a:lnTo>
                      <a:pt x="35949" y="3020"/>
                    </a:lnTo>
                    <a:cubicBezTo>
                      <a:pt x="35950" y="3034"/>
                      <a:pt x="35951" y="3047"/>
                      <a:pt x="35954" y="3060"/>
                    </a:cubicBezTo>
                    <a:cubicBezTo>
                      <a:pt x="35955" y="3073"/>
                      <a:pt x="35956" y="3087"/>
                      <a:pt x="35959" y="3098"/>
                    </a:cubicBezTo>
                    <a:cubicBezTo>
                      <a:pt x="35961" y="3112"/>
                      <a:pt x="35964" y="3124"/>
                      <a:pt x="35967" y="3135"/>
                    </a:cubicBezTo>
                    <a:cubicBezTo>
                      <a:pt x="35970" y="3147"/>
                      <a:pt x="35972" y="3161"/>
                      <a:pt x="35975" y="3172"/>
                    </a:cubicBezTo>
                    <a:cubicBezTo>
                      <a:pt x="35987" y="3221"/>
                      <a:pt x="35997" y="3271"/>
                      <a:pt x="36007" y="3321"/>
                    </a:cubicBezTo>
                    <a:cubicBezTo>
                      <a:pt x="36024" y="3422"/>
                      <a:pt x="36025" y="3529"/>
                      <a:pt x="35977" y="3622"/>
                    </a:cubicBezTo>
                    <a:cubicBezTo>
                      <a:pt x="35969" y="3623"/>
                      <a:pt x="35961" y="3623"/>
                      <a:pt x="35955" y="3623"/>
                    </a:cubicBezTo>
                    <a:cubicBezTo>
                      <a:pt x="35928" y="3623"/>
                      <a:pt x="35913" y="3616"/>
                      <a:pt x="35907" y="3604"/>
                    </a:cubicBezTo>
                    <a:cubicBezTo>
                      <a:pt x="35897" y="3589"/>
                      <a:pt x="35897" y="3568"/>
                      <a:pt x="35897" y="3549"/>
                    </a:cubicBezTo>
                    <a:cubicBezTo>
                      <a:pt x="35897" y="3538"/>
                      <a:pt x="35898" y="3529"/>
                      <a:pt x="35897" y="3519"/>
                    </a:cubicBezTo>
                    <a:cubicBezTo>
                      <a:pt x="35895" y="3510"/>
                      <a:pt x="35894" y="3503"/>
                      <a:pt x="35889" y="3497"/>
                    </a:cubicBezTo>
                    <a:cubicBezTo>
                      <a:pt x="35884" y="3490"/>
                      <a:pt x="35876" y="3486"/>
                      <a:pt x="35863" y="3486"/>
                    </a:cubicBezTo>
                    <a:cubicBezTo>
                      <a:pt x="35854" y="3486"/>
                      <a:pt x="35843" y="3488"/>
                      <a:pt x="35830" y="3492"/>
                    </a:cubicBezTo>
                    <a:cubicBezTo>
                      <a:pt x="35826" y="3555"/>
                      <a:pt x="35828" y="3623"/>
                      <a:pt x="35823" y="3695"/>
                    </a:cubicBezTo>
                    <a:cubicBezTo>
                      <a:pt x="35819" y="3767"/>
                      <a:pt x="35814" y="3844"/>
                      <a:pt x="35798" y="3920"/>
                    </a:cubicBezTo>
                    <a:lnTo>
                      <a:pt x="35793" y="3950"/>
                    </a:lnTo>
                    <a:lnTo>
                      <a:pt x="35786" y="3979"/>
                    </a:lnTo>
                    <a:cubicBezTo>
                      <a:pt x="35781" y="3998"/>
                      <a:pt x="35777" y="4017"/>
                      <a:pt x="35771" y="4036"/>
                    </a:cubicBezTo>
                    <a:cubicBezTo>
                      <a:pt x="35760" y="4072"/>
                      <a:pt x="35748" y="4110"/>
                      <a:pt x="35731" y="4146"/>
                    </a:cubicBezTo>
                    <a:cubicBezTo>
                      <a:pt x="35702" y="4219"/>
                      <a:pt x="35661" y="4285"/>
                      <a:pt x="35610" y="4342"/>
                    </a:cubicBezTo>
                    <a:lnTo>
                      <a:pt x="35656" y="4305"/>
                    </a:lnTo>
                    <a:cubicBezTo>
                      <a:pt x="35697" y="4344"/>
                      <a:pt x="35702" y="4372"/>
                      <a:pt x="35688" y="4394"/>
                    </a:cubicBezTo>
                    <a:cubicBezTo>
                      <a:pt x="35675" y="4416"/>
                      <a:pt x="35641" y="4432"/>
                      <a:pt x="35604" y="4449"/>
                    </a:cubicBezTo>
                    <a:cubicBezTo>
                      <a:pt x="35566" y="4465"/>
                      <a:pt x="35522" y="4483"/>
                      <a:pt x="35488" y="4505"/>
                    </a:cubicBezTo>
                    <a:cubicBezTo>
                      <a:pt x="35454" y="4526"/>
                      <a:pt x="35431" y="4555"/>
                      <a:pt x="35423" y="4597"/>
                    </a:cubicBezTo>
                    <a:lnTo>
                      <a:pt x="35423" y="4597"/>
                    </a:lnTo>
                    <a:cubicBezTo>
                      <a:pt x="35424" y="4561"/>
                      <a:pt x="35376" y="4508"/>
                      <a:pt x="35371" y="4508"/>
                    </a:cubicBezTo>
                    <a:lnTo>
                      <a:pt x="35371" y="4508"/>
                    </a:lnTo>
                    <a:cubicBezTo>
                      <a:pt x="35370" y="4508"/>
                      <a:pt x="35370" y="4510"/>
                      <a:pt x="35372" y="4513"/>
                    </a:cubicBezTo>
                    <a:cubicBezTo>
                      <a:pt x="35292" y="4581"/>
                      <a:pt x="35233" y="4669"/>
                      <a:pt x="35170" y="4775"/>
                    </a:cubicBezTo>
                    <a:cubicBezTo>
                      <a:pt x="35107" y="4881"/>
                      <a:pt x="35038" y="5006"/>
                      <a:pt x="34943" y="5143"/>
                    </a:cubicBezTo>
                    <a:lnTo>
                      <a:pt x="34934" y="5074"/>
                    </a:lnTo>
                    <a:cubicBezTo>
                      <a:pt x="34902" y="5086"/>
                      <a:pt x="34870" y="5106"/>
                      <a:pt x="34838" y="5128"/>
                    </a:cubicBezTo>
                    <a:cubicBezTo>
                      <a:pt x="34822" y="5138"/>
                      <a:pt x="34805" y="5151"/>
                      <a:pt x="34789" y="5164"/>
                    </a:cubicBezTo>
                    <a:cubicBezTo>
                      <a:pt x="34773" y="5175"/>
                      <a:pt x="34755" y="5188"/>
                      <a:pt x="34739" y="5202"/>
                    </a:cubicBezTo>
                    <a:cubicBezTo>
                      <a:pt x="34707" y="5228"/>
                      <a:pt x="34674" y="5254"/>
                      <a:pt x="34642" y="5280"/>
                    </a:cubicBezTo>
                    <a:cubicBezTo>
                      <a:pt x="34611" y="5304"/>
                      <a:pt x="34579" y="5325"/>
                      <a:pt x="34548" y="5343"/>
                    </a:cubicBezTo>
                    <a:cubicBezTo>
                      <a:pt x="34554" y="5413"/>
                      <a:pt x="34486" y="5455"/>
                      <a:pt x="34576" y="5488"/>
                    </a:cubicBezTo>
                    <a:cubicBezTo>
                      <a:pt x="34443" y="5493"/>
                      <a:pt x="34346" y="5534"/>
                      <a:pt x="34262" y="5593"/>
                    </a:cubicBezTo>
                    <a:cubicBezTo>
                      <a:pt x="34180" y="5652"/>
                      <a:pt x="34115" y="5730"/>
                      <a:pt x="34051" y="5810"/>
                    </a:cubicBezTo>
                    <a:cubicBezTo>
                      <a:pt x="33924" y="5965"/>
                      <a:pt x="33799" y="6120"/>
                      <a:pt x="33572" y="6120"/>
                    </a:cubicBezTo>
                    <a:cubicBezTo>
                      <a:pt x="33569" y="6120"/>
                      <a:pt x="33566" y="6120"/>
                      <a:pt x="33563" y="6120"/>
                    </a:cubicBezTo>
                    <a:cubicBezTo>
                      <a:pt x="33596" y="6096"/>
                      <a:pt x="33618" y="6034"/>
                      <a:pt x="33602" y="6034"/>
                    </a:cubicBezTo>
                    <a:cubicBezTo>
                      <a:pt x="33600" y="6034"/>
                      <a:pt x="33598" y="6035"/>
                      <a:pt x="33594" y="6037"/>
                    </a:cubicBezTo>
                    <a:cubicBezTo>
                      <a:pt x="33515" y="6111"/>
                      <a:pt x="33436" y="6187"/>
                      <a:pt x="33356" y="6259"/>
                    </a:cubicBezTo>
                    <a:cubicBezTo>
                      <a:pt x="33400" y="6299"/>
                      <a:pt x="33416" y="6300"/>
                      <a:pt x="33442" y="6300"/>
                    </a:cubicBezTo>
                    <a:cubicBezTo>
                      <a:pt x="33443" y="6300"/>
                      <a:pt x="33445" y="6300"/>
                      <a:pt x="33447" y="6300"/>
                    </a:cubicBezTo>
                    <a:cubicBezTo>
                      <a:pt x="33464" y="6300"/>
                      <a:pt x="33485" y="6301"/>
                      <a:pt x="33520" y="6310"/>
                    </a:cubicBezTo>
                    <a:cubicBezTo>
                      <a:pt x="33518" y="6379"/>
                      <a:pt x="33466" y="6467"/>
                      <a:pt x="33397" y="6511"/>
                    </a:cubicBezTo>
                    <a:cubicBezTo>
                      <a:pt x="33486" y="6378"/>
                      <a:pt x="33313" y="6384"/>
                      <a:pt x="33230" y="6373"/>
                    </a:cubicBezTo>
                    <a:lnTo>
                      <a:pt x="33230" y="6373"/>
                    </a:lnTo>
                    <a:cubicBezTo>
                      <a:pt x="33256" y="6391"/>
                      <a:pt x="33255" y="6431"/>
                      <a:pt x="33276" y="6453"/>
                    </a:cubicBezTo>
                    <a:cubicBezTo>
                      <a:pt x="33252" y="6448"/>
                      <a:pt x="33234" y="6446"/>
                      <a:pt x="33220" y="6446"/>
                    </a:cubicBezTo>
                    <a:cubicBezTo>
                      <a:pt x="33166" y="6446"/>
                      <a:pt x="33181" y="6483"/>
                      <a:pt x="33195" y="6526"/>
                    </a:cubicBezTo>
                    <a:cubicBezTo>
                      <a:pt x="33212" y="6580"/>
                      <a:pt x="33225" y="6646"/>
                      <a:pt x="33096" y="6658"/>
                    </a:cubicBezTo>
                    <a:lnTo>
                      <a:pt x="33080" y="6609"/>
                    </a:lnTo>
                    <a:cubicBezTo>
                      <a:pt x="33050" y="6643"/>
                      <a:pt x="33027" y="6684"/>
                      <a:pt x="33000" y="6722"/>
                    </a:cubicBezTo>
                    <a:cubicBezTo>
                      <a:pt x="32974" y="6760"/>
                      <a:pt x="32943" y="6794"/>
                      <a:pt x="32898" y="6812"/>
                    </a:cubicBezTo>
                    <a:cubicBezTo>
                      <a:pt x="32807" y="6738"/>
                      <a:pt x="32951" y="6720"/>
                      <a:pt x="32908" y="6639"/>
                    </a:cubicBezTo>
                    <a:lnTo>
                      <a:pt x="32908" y="6639"/>
                    </a:lnTo>
                    <a:cubicBezTo>
                      <a:pt x="32808" y="6708"/>
                      <a:pt x="32797" y="6922"/>
                      <a:pt x="32666" y="6922"/>
                    </a:cubicBezTo>
                    <a:cubicBezTo>
                      <a:pt x="32657" y="6922"/>
                      <a:pt x="32647" y="6921"/>
                      <a:pt x="32636" y="6919"/>
                    </a:cubicBezTo>
                    <a:cubicBezTo>
                      <a:pt x="32669" y="6864"/>
                      <a:pt x="32737" y="6823"/>
                      <a:pt x="32769" y="6768"/>
                    </a:cubicBezTo>
                    <a:cubicBezTo>
                      <a:pt x="32708" y="6752"/>
                      <a:pt x="32669" y="6746"/>
                      <a:pt x="32639" y="6746"/>
                    </a:cubicBezTo>
                    <a:cubicBezTo>
                      <a:pt x="32586" y="6746"/>
                      <a:pt x="32566" y="6767"/>
                      <a:pt x="32511" y="6786"/>
                    </a:cubicBezTo>
                    <a:lnTo>
                      <a:pt x="32511" y="6786"/>
                    </a:lnTo>
                    <a:cubicBezTo>
                      <a:pt x="32437" y="6806"/>
                      <a:pt x="32364" y="6827"/>
                      <a:pt x="32290" y="6847"/>
                    </a:cubicBezTo>
                    <a:lnTo>
                      <a:pt x="32356" y="6849"/>
                    </a:lnTo>
                    <a:cubicBezTo>
                      <a:pt x="32358" y="7016"/>
                      <a:pt x="32290" y="7069"/>
                      <a:pt x="32212" y="7113"/>
                    </a:cubicBezTo>
                    <a:cubicBezTo>
                      <a:pt x="32134" y="7157"/>
                      <a:pt x="32046" y="7195"/>
                      <a:pt x="31994" y="7323"/>
                    </a:cubicBezTo>
                    <a:lnTo>
                      <a:pt x="31994" y="7323"/>
                    </a:lnTo>
                    <a:cubicBezTo>
                      <a:pt x="32091" y="7074"/>
                      <a:pt x="31972" y="7222"/>
                      <a:pt x="31926" y="7107"/>
                    </a:cubicBezTo>
                    <a:cubicBezTo>
                      <a:pt x="31860" y="7103"/>
                      <a:pt x="31767" y="7111"/>
                      <a:pt x="31771" y="7066"/>
                    </a:cubicBezTo>
                    <a:lnTo>
                      <a:pt x="31771" y="7066"/>
                    </a:lnTo>
                    <a:cubicBezTo>
                      <a:pt x="31726" y="7206"/>
                      <a:pt x="31581" y="7080"/>
                      <a:pt x="31520" y="7280"/>
                    </a:cubicBezTo>
                    <a:cubicBezTo>
                      <a:pt x="31515" y="7273"/>
                      <a:pt x="31508" y="7271"/>
                      <a:pt x="31500" y="7271"/>
                    </a:cubicBezTo>
                    <a:cubicBezTo>
                      <a:pt x="31484" y="7271"/>
                      <a:pt x="31463" y="7280"/>
                      <a:pt x="31444" y="7280"/>
                    </a:cubicBezTo>
                    <a:cubicBezTo>
                      <a:pt x="31423" y="7280"/>
                      <a:pt x="31404" y="7270"/>
                      <a:pt x="31393" y="7228"/>
                    </a:cubicBezTo>
                    <a:lnTo>
                      <a:pt x="31393" y="7228"/>
                    </a:lnTo>
                    <a:cubicBezTo>
                      <a:pt x="31287" y="7319"/>
                      <a:pt x="31454" y="7275"/>
                      <a:pt x="31468" y="7325"/>
                    </a:cubicBezTo>
                    <a:cubicBezTo>
                      <a:pt x="31408" y="7435"/>
                      <a:pt x="31280" y="7456"/>
                      <a:pt x="31144" y="7485"/>
                    </a:cubicBezTo>
                    <a:cubicBezTo>
                      <a:pt x="31008" y="7515"/>
                      <a:pt x="30865" y="7555"/>
                      <a:pt x="30773" y="7707"/>
                    </a:cubicBezTo>
                    <a:cubicBezTo>
                      <a:pt x="30575" y="7892"/>
                      <a:pt x="30591" y="8035"/>
                      <a:pt x="30401" y="8201"/>
                    </a:cubicBezTo>
                    <a:cubicBezTo>
                      <a:pt x="30349" y="8189"/>
                      <a:pt x="30349" y="8150"/>
                      <a:pt x="30362" y="8111"/>
                    </a:cubicBezTo>
                    <a:cubicBezTo>
                      <a:pt x="30374" y="8074"/>
                      <a:pt x="30399" y="8039"/>
                      <a:pt x="30399" y="8039"/>
                    </a:cubicBezTo>
                    <a:lnTo>
                      <a:pt x="30399" y="8039"/>
                    </a:lnTo>
                    <a:cubicBezTo>
                      <a:pt x="30253" y="8043"/>
                      <a:pt x="30169" y="8094"/>
                      <a:pt x="30077" y="8189"/>
                    </a:cubicBezTo>
                    <a:cubicBezTo>
                      <a:pt x="30084" y="8147"/>
                      <a:pt x="30048" y="8131"/>
                      <a:pt x="29995" y="8106"/>
                    </a:cubicBezTo>
                    <a:lnTo>
                      <a:pt x="29995" y="8106"/>
                    </a:lnTo>
                    <a:cubicBezTo>
                      <a:pt x="29909" y="8158"/>
                      <a:pt x="29996" y="8267"/>
                      <a:pt x="29852" y="8268"/>
                    </a:cubicBezTo>
                    <a:cubicBezTo>
                      <a:pt x="29853" y="8219"/>
                      <a:pt x="29850" y="8141"/>
                      <a:pt x="29874" y="8080"/>
                    </a:cubicBezTo>
                    <a:lnTo>
                      <a:pt x="29874" y="8080"/>
                    </a:lnTo>
                    <a:cubicBezTo>
                      <a:pt x="29785" y="8163"/>
                      <a:pt x="29711" y="8279"/>
                      <a:pt x="29615" y="8362"/>
                    </a:cubicBezTo>
                    <a:cubicBezTo>
                      <a:pt x="29557" y="8312"/>
                      <a:pt x="29637" y="8235"/>
                      <a:pt x="29657" y="8175"/>
                    </a:cubicBezTo>
                    <a:lnTo>
                      <a:pt x="29657" y="8175"/>
                    </a:lnTo>
                    <a:cubicBezTo>
                      <a:pt x="29546" y="8261"/>
                      <a:pt x="29361" y="8378"/>
                      <a:pt x="29368" y="8496"/>
                    </a:cubicBezTo>
                    <a:lnTo>
                      <a:pt x="29439" y="8498"/>
                    </a:lnTo>
                    <a:lnTo>
                      <a:pt x="29439" y="8498"/>
                    </a:lnTo>
                    <a:cubicBezTo>
                      <a:pt x="29415" y="8480"/>
                      <a:pt x="29408" y="8414"/>
                      <a:pt x="29428" y="8388"/>
                    </a:cubicBezTo>
                    <a:cubicBezTo>
                      <a:pt x="29455" y="8339"/>
                      <a:pt x="29486" y="8323"/>
                      <a:pt x="29515" y="8323"/>
                    </a:cubicBezTo>
                    <a:cubicBezTo>
                      <a:pt x="29563" y="8323"/>
                      <a:pt x="29606" y="8366"/>
                      <a:pt x="29620" y="8388"/>
                    </a:cubicBezTo>
                    <a:lnTo>
                      <a:pt x="29551" y="8447"/>
                    </a:lnTo>
                    <a:cubicBezTo>
                      <a:pt x="29587" y="8482"/>
                      <a:pt x="29619" y="8496"/>
                      <a:pt x="29651" y="8496"/>
                    </a:cubicBezTo>
                    <a:cubicBezTo>
                      <a:pt x="29700" y="8496"/>
                      <a:pt x="29745" y="8462"/>
                      <a:pt x="29790" y="8416"/>
                    </a:cubicBezTo>
                    <a:cubicBezTo>
                      <a:pt x="29864" y="8341"/>
                      <a:pt x="29936" y="8237"/>
                      <a:pt x="30017" y="8206"/>
                    </a:cubicBezTo>
                    <a:lnTo>
                      <a:pt x="30024" y="8394"/>
                    </a:lnTo>
                    <a:lnTo>
                      <a:pt x="30126" y="8188"/>
                    </a:lnTo>
                    <a:cubicBezTo>
                      <a:pt x="30179" y="8211"/>
                      <a:pt x="30244" y="8288"/>
                      <a:pt x="30177" y="8348"/>
                    </a:cubicBezTo>
                    <a:cubicBezTo>
                      <a:pt x="30191" y="8350"/>
                      <a:pt x="30202" y="8351"/>
                      <a:pt x="30212" y="8351"/>
                    </a:cubicBezTo>
                    <a:cubicBezTo>
                      <a:pt x="30300" y="8351"/>
                      <a:pt x="30275" y="8277"/>
                      <a:pt x="30344" y="8277"/>
                    </a:cubicBezTo>
                    <a:cubicBezTo>
                      <a:pt x="30356" y="8277"/>
                      <a:pt x="30371" y="8279"/>
                      <a:pt x="30389" y="8284"/>
                    </a:cubicBezTo>
                    <a:cubicBezTo>
                      <a:pt x="30406" y="8293"/>
                      <a:pt x="30405" y="8303"/>
                      <a:pt x="30399" y="8314"/>
                    </a:cubicBezTo>
                    <a:lnTo>
                      <a:pt x="30487" y="8215"/>
                    </a:lnTo>
                    <a:lnTo>
                      <a:pt x="30487" y="8215"/>
                    </a:lnTo>
                    <a:cubicBezTo>
                      <a:pt x="30480" y="8258"/>
                      <a:pt x="30558" y="8315"/>
                      <a:pt x="30479" y="8325"/>
                    </a:cubicBezTo>
                    <a:cubicBezTo>
                      <a:pt x="30690" y="8320"/>
                      <a:pt x="30733" y="8119"/>
                      <a:pt x="30827" y="8119"/>
                    </a:cubicBezTo>
                    <a:cubicBezTo>
                      <a:pt x="30842" y="8119"/>
                      <a:pt x="30857" y="8124"/>
                      <a:pt x="30875" y="8134"/>
                    </a:cubicBezTo>
                    <a:lnTo>
                      <a:pt x="30863" y="8151"/>
                    </a:lnTo>
                    <a:cubicBezTo>
                      <a:pt x="30987" y="8057"/>
                      <a:pt x="30980" y="8026"/>
                      <a:pt x="30959" y="7988"/>
                    </a:cubicBezTo>
                    <a:cubicBezTo>
                      <a:pt x="30938" y="7951"/>
                      <a:pt x="30903" y="7908"/>
                      <a:pt x="30973" y="7789"/>
                    </a:cubicBezTo>
                    <a:cubicBezTo>
                      <a:pt x="31065" y="7860"/>
                      <a:pt x="31158" y="7929"/>
                      <a:pt x="31250" y="7998"/>
                    </a:cubicBezTo>
                    <a:lnTo>
                      <a:pt x="31221" y="7872"/>
                    </a:lnTo>
                    <a:cubicBezTo>
                      <a:pt x="31236" y="7866"/>
                      <a:pt x="31258" y="7859"/>
                      <a:pt x="31278" y="7859"/>
                    </a:cubicBezTo>
                    <a:cubicBezTo>
                      <a:pt x="31299" y="7859"/>
                      <a:pt x="31317" y="7866"/>
                      <a:pt x="31323" y="7892"/>
                    </a:cubicBezTo>
                    <a:cubicBezTo>
                      <a:pt x="31388" y="7761"/>
                      <a:pt x="31280" y="7852"/>
                      <a:pt x="31303" y="7747"/>
                    </a:cubicBezTo>
                    <a:lnTo>
                      <a:pt x="31303" y="7747"/>
                    </a:lnTo>
                    <a:cubicBezTo>
                      <a:pt x="31314" y="7749"/>
                      <a:pt x="31324" y="7750"/>
                      <a:pt x="31335" y="7750"/>
                    </a:cubicBezTo>
                    <a:cubicBezTo>
                      <a:pt x="31417" y="7750"/>
                      <a:pt x="31493" y="7699"/>
                      <a:pt x="31562" y="7660"/>
                    </a:cubicBezTo>
                    <a:cubicBezTo>
                      <a:pt x="31604" y="7636"/>
                      <a:pt x="31644" y="7616"/>
                      <a:pt x="31682" y="7616"/>
                    </a:cubicBezTo>
                    <a:cubicBezTo>
                      <a:pt x="31714" y="7616"/>
                      <a:pt x="31745" y="7630"/>
                      <a:pt x="31773" y="7667"/>
                    </a:cubicBezTo>
                    <a:cubicBezTo>
                      <a:pt x="31776" y="7556"/>
                      <a:pt x="31609" y="7670"/>
                      <a:pt x="31722" y="7535"/>
                    </a:cubicBezTo>
                    <a:lnTo>
                      <a:pt x="31722" y="7535"/>
                    </a:lnTo>
                    <a:cubicBezTo>
                      <a:pt x="31754" y="7573"/>
                      <a:pt x="31779" y="7588"/>
                      <a:pt x="31801" y="7588"/>
                    </a:cubicBezTo>
                    <a:cubicBezTo>
                      <a:pt x="31827" y="7588"/>
                      <a:pt x="31849" y="7567"/>
                      <a:pt x="31871" y="7540"/>
                    </a:cubicBezTo>
                    <a:cubicBezTo>
                      <a:pt x="31907" y="7495"/>
                      <a:pt x="31947" y="7434"/>
                      <a:pt x="32021" y="7434"/>
                    </a:cubicBezTo>
                    <a:cubicBezTo>
                      <a:pt x="32027" y="7434"/>
                      <a:pt x="32033" y="7434"/>
                      <a:pt x="32039" y="7435"/>
                    </a:cubicBezTo>
                    <a:cubicBezTo>
                      <a:pt x="32055" y="7554"/>
                      <a:pt x="31910" y="7566"/>
                      <a:pt x="32081" y="7586"/>
                    </a:cubicBezTo>
                    <a:cubicBezTo>
                      <a:pt x="32073" y="7482"/>
                      <a:pt x="32136" y="7459"/>
                      <a:pt x="32214" y="7449"/>
                    </a:cubicBezTo>
                    <a:cubicBezTo>
                      <a:pt x="32292" y="7440"/>
                      <a:pt x="32382" y="7445"/>
                      <a:pt x="32424" y="7401"/>
                    </a:cubicBezTo>
                    <a:cubicBezTo>
                      <a:pt x="32353" y="7267"/>
                      <a:pt x="32615" y="7219"/>
                      <a:pt x="32760" y="7076"/>
                    </a:cubicBezTo>
                    <a:cubicBezTo>
                      <a:pt x="32762" y="7082"/>
                      <a:pt x="32769" y="7085"/>
                      <a:pt x="32781" y="7085"/>
                    </a:cubicBezTo>
                    <a:cubicBezTo>
                      <a:pt x="32815" y="7085"/>
                      <a:pt x="32886" y="7061"/>
                      <a:pt x="32970" y="7028"/>
                    </a:cubicBezTo>
                    <a:cubicBezTo>
                      <a:pt x="33081" y="6986"/>
                      <a:pt x="33213" y="6929"/>
                      <a:pt x="33306" y="6903"/>
                    </a:cubicBezTo>
                    <a:lnTo>
                      <a:pt x="33316" y="6927"/>
                    </a:lnTo>
                    <a:cubicBezTo>
                      <a:pt x="33265" y="6779"/>
                      <a:pt x="33440" y="6702"/>
                      <a:pt x="33539" y="6601"/>
                    </a:cubicBezTo>
                    <a:cubicBezTo>
                      <a:pt x="33585" y="6680"/>
                      <a:pt x="33583" y="6723"/>
                      <a:pt x="33543" y="6799"/>
                    </a:cubicBezTo>
                    <a:cubicBezTo>
                      <a:pt x="33580" y="6775"/>
                      <a:pt x="33614" y="6752"/>
                      <a:pt x="33651" y="6728"/>
                    </a:cubicBezTo>
                    <a:cubicBezTo>
                      <a:pt x="33650" y="6670"/>
                      <a:pt x="33671" y="6626"/>
                      <a:pt x="33733" y="6565"/>
                    </a:cubicBezTo>
                    <a:lnTo>
                      <a:pt x="33767" y="6678"/>
                    </a:lnTo>
                    <a:cubicBezTo>
                      <a:pt x="33839" y="6626"/>
                      <a:pt x="33893" y="6549"/>
                      <a:pt x="33957" y="6478"/>
                    </a:cubicBezTo>
                    <a:cubicBezTo>
                      <a:pt x="33989" y="6442"/>
                      <a:pt x="34025" y="6406"/>
                      <a:pt x="34066" y="6375"/>
                    </a:cubicBezTo>
                    <a:cubicBezTo>
                      <a:pt x="34107" y="6346"/>
                      <a:pt x="34153" y="6320"/>
                      <a:pt x="34210" y="6303"/>
                    </a:cubicBezTo>
                    <a:cubicBezTo>
                      <a:pt x="34183" y="6257"/>
                      <a:pt x="34104" y="6222"/>
                      <a:pt x="34051" y="6175"/>
                    </a:cubicBezTo>
                    <a:cubicBezTo>
                      <a:pt x="33997" y="6127"/>
                      <a:pt x="33970" y="6068"/>
                      <a:pt x="34044" y="5972"/>
                    </a:cubicBezTo>
                    <a:lnTo>
                      <a:pt x="34044" y="5972"/>
                    </a:lnTo>
                    <a:cubicBezTo>
                      <a:pt x="34081" y="6010"/>
                      <a:pt x="34141" y="6078"/>
                      <a:pt x="34119" y="6131"/>
                    </a:cubicBezTo>
                    <a:lnTo>
                      <a:pt x="34119" y="6131"/>
                    </a:lnTo>
                    <a:cubicBezTo>
                      <a:pt x="34131" y="6106"/>
                      <a:pt x="34149" y="6061"/>
                      <a:pt x="34189" y="6058"/>
                    </a:cubicBezTo>
                    <a:lnTo>
                      <a:pt x="34189" y="6058"/>
                    </a:lnTo>
                    <a:lnTo>
                      <a:pt x="34168" y="6190"/>
                    </a:lnTo>
                    <a:cubicBezTo>
                      <a:pt x="34276" y="6166"/>
                      <a:pt x="34165" y="6094"/>
                      <a:pt x="34235" y="6053"/>
                    </a:cubicBezTo>
                    <a:lnTo>
                      <a:pt x="34235" y="6053"/>
                    </a:lnTo>
                    <a:cubicBezTo>
                      <a:pt x="34282" y="6121"/>
                      <a:pt x="34318" y="6064"/>
                      <a:pt x="34347" y="6124"/>
                    </a:cubicBezTo>
                    <a:cubicBezTo>
                      <a:pt x="34335" y="6142"/>
                      <a:pt x="34271" y="6138"/>
                      <a:pt x="34263" y="6183"/>
                    </a:cubicBezTo>
                    <a:cubicBezTo>
                      <a:pt x="34324" y="6152"/>
                      <a:pt x="34403" y="6129"/>
                      <a:pt x="34467" y="6129"/>
                    </a:cubicBezTo>
                    <a:cubicBezTo>
                      <a:pt x="34491" y="6129"/>
                      <a:pt x="34513" y="6133"/>
                      <a:pt x="34531" y="6140"/>
                    </a:cubicBezTo>
                    <a:cubicBezTo>
                      <a:pt x="34498" y="6108"/>
                      <a:pt x="34466" y="6052"/>
                      <a:pt x="34511" y="6003"/>
                    </a:cubicBezTo>
                    <a:cubicBezTo>
                      <a:pt x="34549" y="5971"/>
                      <a:pt x="34574" y="5960"/>
                      <a:pt x="34593" y="5960"/>
                    </a:cubicBezTo>
                    <a:cubicBezTo>
                      <a:pt x="34635" y="5960"/>
                      <a:pt x="34646" y="6017"/>
                      <a:pt x="34700" y="6017"/>
                    </a:cubicBezTo>
                    <a:cubicBezTo>
                      <a:pt x="34707" y="6017"/>
                      <a:pt x="34716" y="6016"/>
                      <a:pt x="34726" y="6013"/>
                    </a:cubicBezTo>
                    <a:cubicBezTo>
                      <a:pt x="34725" y="5977"/>
                      <a:pt x="34756" y="5953"/>
                      <a:pt x="34777" y="5927"/>
                    </a:cubicBezTo>
                    <a:cubicBezTo>
                      <a:pt x="34798" y="5899"/>
                      <a:pt x="34811" y="5869"/>
                      <a:pt x="34773" y="5821"/>
                    </a:cubicBezTo>
                    <a:cubicBezTo>
                      <a:pt x="34784" y="5812"/>
                      <a:pt x="34795" y="5809"/>
                      <a:pt x="34807" y="5809"/>
                    </a:cubicBezTo>
                    <a:cubicBezTo>
                      <a:pt x="34836" y="5809"/>
                      <a:pt x="34867" y="5832"/>
                      <a:pt x="34893" y="5840"/>
                    </a:cubicBezTo>
                    <a:cubicBezTo>
                      <a:pt x="34902" y="5815"/>
                      <a:pt x="34926" y="5784"/>
                      <a:pt x="34955" y="5753"/>
                    </a:cubicBezTo>
                    <a:cubicBezTo>
                      <a:pt x="34984" y="5721"/>
                      <a:pt x="35017" y="5687"/>
                      <a:pt x="35043" y="5654"/>
                    </a:cubicBezTo>
                    <a:cubicBezTo>
                      <a:pt x="35097" y="5589"/>
                      <a:pt x="35126" y="5534"/>
                      <a:pt x="35043" y="5519"/>
                    </a:cubicBezTo>
                    <a:lnTo>
                      <a:pt x="35021" y="5529"/>
                    </a:lnTo>
                    <a:cubicBezTo>
                      <a:pt x="35022" y="5524"/>
                      <a:pt x="35026" y="5520"/>
                      <a:pt x="35029" y="5515"/>
                    </a:cubicBezTo>
                    <a:cubicBezTo>
                      <a:pt x="35099" y="5372"/>
                      <a:pt x="35222" y="5281"/>
                      <a:pt x="35349" y="5191"/>
                    </a:cubicBezTo>
                    <a:cubicBezTo>
                      <a:pt x="35476" y="5101"/>
                      <a:pt x="35608" y="5009"/>
                      <a:pt x="35686" y="4879"/>
                    </a:cubicBezTo>
                    <a:lnTo>
                      <a:pt x="35717" y="4905"/>
                    </a:lnTo>
                    <a:cubicBezTo>
                      <a:pt x="35727" y="4884"/>
                      <a:pt x="35738" y="4863"/>
                      <a:pt x="35749" y="4843"/>
                    </a:cubicBezTo>
                    <a:cubicBezTo>
                      <a:pt x="35761" y="4822"/>
                      <a:pt x="35773" y="4801"/>
                      <a:pt x="35786" y="4781"/>
                    </a:cubicBezTo>
                    <a:cubicBezTo>
                      <a:pt x="35812" y="4739"/>
                      <a:pt x="35836" y="4697"/>
                      <a:pt x="35860" y="4657"/>
                    </a:cubicBezTo>
                    <a:cubicBezTo>
                      <a:pt x="35907" y="4574"/>
                      <a:pt x="35941" y="4491"/>
                      <a:pt x="35939" y="4415"/>
                    </a:cubicBezTo>
                    <a:cubicBezTo>
                      <a:pt x="35954" y="4393"/>
                      <a:pt x="35986" y="4377"/>
                      <a:pt x="36018" y="4372"/>
                    </a:cubicBezTo>
                    <a:cubicBezTo>
                      <a:pt x="36027" y="4370"/>
                      <a:pt x="36036" y="4369"/>
                      <a:pt x="36045" y="4369"/>
                    </a:cubicBezTo>
                    <a:cubicBezTo>
                      <a:pt x="36067" y="4369"/>
                      <a:pt x="36088" y="4376"/>
                      <a:pt x="36099" y="4393"/>
                    </a:cubicBezTo>
                    <a:cubicBezTo>
                      <a:pt x="36123" y="4325"/>
                      <a:pt x="36124" y="4280"/>
                      <a:pt x="36141" y="4236"/>
                    </a:cubicBezTo>
                    <a:cubicBezTo>
                      <a:pt x="36157" y="4191"/>
                      <a:pt x="36187" y="4146"/>
                      <a:pt x="36260" y="4064"/>
                    </a:cubicBezTo>
                    <a:cubicBezTo>
                      <a:pt x="36262" y="4127"/>
                      <a:pt x="36274" y="4139"/>
                      <a:pt x="36283" y="4139"/>
                    </a:cubicBezTo>
                    <a:cubicBezTo>
                      <a:pt x="36285" y="4139"/>
                      <a:pt x="36287" y="4138"/>
                      <a:pt x="36289" y="4137"/>
                    </a:cubicBezTo>
                    <a:cubicBezTo>
                      <a:pt x="36290" y="4137"/>
                      <a:pt x="36291" y="4136"/>
                      <a:pt x="36291" y="4136"/>
                    </a:cubicBezTo>
                    <a:lnTo>
                      <a:pt x="36291" y="4136"/>
                    </a:lnTo>
                    <a:cubicBezTo>
                      <a:pt x="36292" y="4136"/>
                      <a:pt x="36291" y="4138"/>
                      <a:pt x="36288" y="4145"/>
                    </a:cubicBezTo>
                    <a:cubicBezTo>
                      <a:pt x="36284" y="4151"/>
                      <a:pt x="36279" y="4158"/>
                      <a:pt x="36273" y="4172"/>
                    </a:cubicBezTo>
                    <a:cubicBezTo>
                      <a:pt x="36266" y="4183"/>
                      <a:pt x="36256" y="4200"/>
                      <a:pt x="36244" y="4221"/>
                    </a:cubicBezTo>
                    <a:cubicBezTo>
                      <a:pt x="36258" y="4201"/>
                      <a:pt x="36273" y="4185"/>
                      <a:pt x="36286" y="4168"/>
                    </a:cubicBezTo>
                    <a:cubicBezTo>
                      <a:pt x="36299" y="4153"/>
                      <a:pt x="36311" y="4138"/>
                      <a:pt x="36323" y="4124"/>
                    </a:cubicBezTo>
                    <a:cubicBezTo>
                      <a:pt x="36347" y="4096"/>
                      <a:pt x="36366" y="4071"/>
                      <a:pt x="36379" y="4043"/>
                    </a:cubicBezTo>
                    <a:cubicBezTo>
                      <a:pt x="36388" y="4029"/>
                      <a:pt x="36394" y="4015"/>
                      <a:pt x="36398" y="4000"/>
                    </a:cubicBezTo>
                    <a:cubicBezTo>
                      <a:pt x="36404" y="3984"/>
                      <a:pt x="36406" y="3967"/>
                      <a:pt x="36409" y="3947"/>
                    </a:cubicBezTo>
                    <a:cubicBezTo>
                      <a:pt x="36413" y="3909"/>
                      <a:pt x="36410" y="3862"/>
                      <a:pt x="36398" y="3804"/>
                    </a:cubicBezTo>
                    <a:lnTo>
                      <a:pt x="36398" y="3804"/>
                    </a:lnTo>
                    <a:cubicBezTo>
                      <a:pt x="36413" y="3822"/>
                      <a:pt x="36428" y="3830"/>
                      <a:pt x="36443" y="3830"/>
                    </a:cubicBezTo>
                    <a:cubicBezTo>
                      <a:pt x="36468" y="3830"/>
                      <a:pt x="36493" y="3808"/>
                      <a:pt x="36511" y="3772"/>
                    </a:cubicBezTo>
                    <a:cubicBezTo>
                      <a:pt x="36520" y="3758"/>
                      <a:pt x="36526" y="3742"/>
                      <a:pt x="36531" y="3725"/>
                    </a:cubicBezTo>
                    <a:cubicBezTo>
                      <a:pt x="36537" y="3708"/>
                      <a:pt x="36541" y="3691"/>
                      <a:pt x="36545" y="3674"/>
                    </a:cubicBezTo>
                    <a:cubicBezTo>
                      <a:pt x="36547" y="3657"/>
                      <a:pt x="36550" y="3640"/>
                      <a:pt x="36551" y="3624"/>
                    </a:cubicBezTo>
                    <a:cubicBezTo>
                      <a:pt x="36551" y="3608"/>
                      <a:pt x="36551" y="3592"/>
                      <a:pt x="36548" y="3579"/>
                    </a:cubicBezTo>
                    <a:cubicBezTo>
                      <a:pt x="36519" y="3625"/>
                      <a:pt x="36483" y="3667"/>
                      <a:pt x="36450" y="3708"/>
                    </a:cubicBezTo>
                    <a:cubicBezTo>
                      <a:pt x="36457" y="3600"/>
                      <a:pt x="36479" y="3508"/>
                      <a:pt x="36493" y="3410"/>
                    </a:cubicBezTo>
                    <a:cubicBezTo>
                      <a:pt x="36538" y="3430"/>
                      <a:pt x="36583" y="3451"/>
                      <a:pt x="36626" y="3473"/>
                    </a:cubicBezTo>
                    <a:cubicBezTo>
                      <a:pt x="36677" y="3362"/>
                      <a:pt x="36679" y="3246"/>
                      <a:pt x="36653" y="3141"/>
                    </a:cubicBezTo>
                    <a:cubicBezTo>
                      <a:pt x="36651" y="3128"/>
                      <a:pt x="36646" y="3114"/>
                      <a:pt x="36642" y="3102"/>
                    </a:cubicBezTo>
                    <a:cubicBezTo>
                      <a:pt x="36638" y="3088"/>
                      <a:pt x="36633" y="3076"/>
                      <a:pt x="36629" y="3064"/>
                    </a:cubicBezTo>
                    <a:cubicBezTo>
                      <a:pt x="36619" y="3038"/>
                      <a:pt x="36609" y="3013"/>
                      <a:pt x="36598" y="2991"/>
                    </a:cubicBezTo>
                    <a:cubicBezTo>
                      <a:pt x="36585" y="2966"/>
                      <a:pt x="36572" y="2944"/>
                      <a:pt x="36561" y="2922"/>
                    </a:cubicBezTo>
                    <a:cubicBezTo>
                      <a:pt x="36553" y="2912"/>
                      <a:pt x="36547" y="2900"/>
                      <a:pt x="36541" y="2889"/>
                    </a:cubicBezTo>
                    <a:cubicBezTo>
                      <a:pt x="36534" y="2879"/>
                      <a:pt x="36527" y="2868"/>
                      <a:pt x="36520" y="2858"/>
                    </a:cubicBezTo>
                    <a:cubicBezTo>
                      <a:pt x="36493" y="2816"/>
                      <a:pt x="36464" y="2777"/>
                      <a:pt x="36440" y="2739"/>
                    </a:cubicBezTo>
                    <a:cubicBezTo>
                      <a:pt x="36427" y="2718"/>
                      <a:pt x="36414" y="2702"/>
                      <a:pt x="36403" y="2682"/>
                    </a:cubicBezTo>
                    <a:cubicBezTo>
                      <a:pt x="36390" y="2664"/>
                      <a:pt x="36381" y="2644"/>
                      <a:pt x="36372" y="2626"/>
                    </a:cubicBezTo>
                    <a:cubicBezTo>
                      <a:pt x="36334" y="2549"/>
                      <a:pt x="36316" y="2467"/>
                      <a:pt x="36329" y="2359"/>
                    </a:cubicBezTo>
                    <a:cubicBezTo>
                      <a:pt x="36319" y="2356"/>
                      <a:pt x="36310" y="2354"/>
                      <a:pt x="36303" y="2354"/>
                    </a:cubicBezTo>
                    <a:cubicBezTo>
                      <a:pt x="36286" y="2354"/>
                      <a:pt x="36279" y="2363"/>
                      <a:pt x="36277" y="2378"/>
                    </a:cubicBezTo>
                    <a:cubicBezTo>
                      <a:pt x="36276" y="2386"/>
                      <a:pt x="36277" y="2400"/>
                      <a:pt x="36281" y="2412"/>
                    </a:cubicBezTo>
                    <a:cubicBezTo>
                      <a:pt x="36283" y="2426"/>
                      <a:pt x="36288" y="2441"/>
                      <a:pt x="36292" y="2457"/>
                    </a:cubicBezTo>
                    <a:cubicBezTo>
                      <a:pt x="36298" y="2486"/>
                      <a:pt x="36304" y="2517"/>
                      <a:pt x="36300" y="2538"/>
                    </a:cubicBezTo>
                    <a:cubicBezTo>
                      <a:pt x="36296" y="2555"/>
                      <a:pt x="36285" y="2565"/>
                      <a:pt x="36263" y="2565"/>
                    </a:cubicBezTo>
                    <a:cubicBezTo>
                      <a:pt x="36257" y="2565"/>
                      <a:pt x="36251" y="2565"/>
                      <a:pt x="36244" y="2563"/>
                    </a:cubicBezTo>
                    <a:cubicBezTo>
                      <a:pt x="36235" y="2542"/>
                      <a:pt x="36226" y="2520"/>
                      <a:pt x="36221" y="2496"/>
                    </a:cubicBezTo>
                    <a:cubicBezTo>
                      <a:pt x="36216" y="2473"/>
                      <a:pt x="36209" y="2448"/>
                      <a:pt x="36207" y="2423"/>
                    </a:cubicBezTo>
                    <a:cubicBezTo>
                      <a:pt x="36203" y="2399"/>
                      <a:pt x="36200" y="2372"/>
                      <a:pt x="36198" y="2348"/>
                    </a:cubicBezTo>
                    <a:cubicBezTo>
                      <a:pt x="36195" y="2323"/>
                      <a:pt x="36193" y="2298"/>
                      <a:pt x="36189" y="2274"/>
                    </a:cubicBezTo>
                    <a:cubicBezTo>
                      <a:pt x="36186" y="2226"/>
                      <a:pt x="36181" y="2182"/>
                      <a:pt x="36177" y="2146"/>
                    </a:cubicBezTo>
                    <a:cubicBezTo>
                      <a:pt x="36174" y="2127"/>
                      <a:pt x="36171" y="2112"/>
                      <a:pt x="36167" y="2100"/>
                    </a:cubicBezTo>
                    <a:cubicBezTo>
                      <a:pt x="36163" y="2087"/>
                      <a:pt x="36160" y="2079"/>
                      <a:pt x="36155" y="2073"/>
                    </a:cubicBezTo>
                    <a:cubicBezTo>
                      <a:pt x="36139" y="2041"/>
                      <a:pt x="36121" y="2017"/>
                      <a:pt x="36104" y="1999"/>
                    </a:cubicBezTo>
                    <a:cubicBezTo>
                      <a:pt x="36086" y="1980"/>
                      <a:pt x="36067" y="1968"/>
                      <a:pt x="36047" y="1959"/>
                    </a:cubicBezTo>
                    <a:cubicBezTo>
                      <a:pt x="36009" y="1942"/>
                      <a:pt x="35970" y="1938"/>
                      <a:pt x="35929" y="1938"/>
                    </a:cubicBezTo>
                    <a:cubicBezTo>
                      <a:pt x="35888" y="1936"/>
                      <a:pt x="35846" y="1936"/>
                      <a:pt x="35807" y="1925"/>
                    </a:cubicBezTo>
                    <a:cubicBezTo>
                      <a:pt x="35787" y="1920"/>
                      <a:pt x="35766" y="1910"/>
                      <a:pt x="35746" y="1897"/>
                    </a:cubicBezTo>
                    <a:cubicBezTo>
                      <a:pt x="35727" y="1884"/>
                      <a:pt x="35706" y="1864"/>
                      <a:pt x="35685" y="1840"/>
                    </a:cubicBezTo>
                    <a:cubicBezTo>
                      <a:pt x="35682" y="1869"/>
                      <a:pt x="35666" y="1914"/>
                      <a:pt x="35629" y="1942"/>
                    </a:cubicBezTo>
                    <a:cubicBezTo>
                      <a:pt x="35611" y="1957"/>
                      <a:pt x="35587" y="1966"/>
                      <a:pt x="35558" y="1968"/>
                    </a:cubicBezTo>
                    <a:cubicBezTo>
                      <a:pt x="35554" y="1968"/>
                      <a:pt x="35550" y="1969"/>
                      <a:pt x="35546" y="1969"/>
                    </a:cubicBezTo>
                    <a:cubicBezTo>
                      <a:pt x="35535" y="1969"/>
                      <a:pt x="35523" y="1968"/>
                      <a:pt x="35509" y="1966"/>
                    </a:cubicBezTo>
                    <a:cubicBezTo>
                      <a:pt x="35491" y="1963"/>
                      <a:pt x="35472" y="1957"/>
                      <a:pt x="35451" y="1948"/>
                    </a:cubicBezTo>
                    <a:cubicBezTo>
                      <a:pt x="35421" y="1921"/>
                      <a:pt x="35402" y="1889"/>
                      <a:pt x="35393" y="1857"/>
                    </a:cubicBezTo>
                    <a:cubicBezTo>
                      <a:pt x="35384" y="1826"/>
                      <a:pt x="35384" y="1795"/>
                      <a:pt x="35392" y="1768"/>
                    </a:cubicBezTo>
                    <a:cubicBezTo>
                      <a:pt x="35405" y="1721"/>
                      <a:pt x="35441" y="1687"/>
                      <a:pt x="35486" y="1687"/>
                    </a:cubicBezTo>
                    <a:cubicBezTo>
                      <a:pt x="35493" y="1687"/>
                      <a:pt x="35501" y="1688"/>
                      <a:pt x="35509" y="1690"/>
                    </a:cubicBezTo>
                    <a:cubicBezTo>
                      <a:pt x="35546" y="1711"/>
                      <a:pt x="35554" y="1736"/>
                      <a:pt x="35542" y="1748"/>
                    </a:cubicBezTo>
                    <a:cubicBezTo>
                      <a:pt x="35569" y="1757"/>
                      <a:pt x="35600" y="1767"/>
                      <a:pt x="35622" y="1767"/>
                    </a:cubicBezTo>
                    <a:cubicBezTo>
                      <a:pt x="35623" y="1767"/>
                      <a:pt x="35624" y="1767"/>
                      <a:pt x="35625" y="1767"/>
                    </a:cubicBezTo>
                    <a:cubicBezTo>
                      <a:pt x="35648" y="1765"/>
                      <a:pt x="35660" y="1752"/>
                      <a:pt x="35646" y="1709"/>
                    </a:cubicBezTo>
                    <a:lnTo>
                      <a:pt x="35646" y="1709"/>
                    </a:lnTo>
                    <a:lnTo>
                      <a:pt x="35598" y="1735"/>
                    </a:lnTo>
                    <a:cubicBezTo>
                      <a:pt x="35588" y="1713"/>
                      <a:pt x="35567" y="1686"/>
                      <a:pt x="35544" y="1660"/>
                    </a:cubicBezTo>
                    <a:cubicBezTo>
                      <a:pt x="35519" y="1634"/>
                      <a:pt x="35492" y="1608"/>
                      <a:pt x="35470" y="1584"/>
                    </a:cubicBezTo>
                    <a:cubicBezTo>
                      <a:pt x="35423" y="1535"/>
                      <a:pt x="35393" y="1496"/>
                      <a:pt x="35439" y="1476"/>
                    </a:cubicBezTo>
                    <a:cubicBezTo>
                      <a:pt x="35416" y="1471"/>
                      <a:pt x="35398" y="1469"/>
                      <a:pt x="35385" y="1469"/>
                    </a:cubicBezTo>
                    <a:cubicBezTo>
                      <a:pt x="35358" y="1469"/>
                      <a:pt x="35348" y="1478"/>
                      <a:pt x="35350" y="1493"/>
                    </a:cubicBezTo>
                    <a:cubicBezTo>
                      <a:pt x="35354" y="1510"/>
                      <a:pt x="35370" y="1533"/>
                      <a:pt x="35392" y="1560"/>
                    </a:cubicBezTo>
                    <a:lnTo>
                      <a:pt x="35392" y="1560"/>
                    </a:lnTo>
                    <a:cubicBezTo>
                      <a:pt x="35363" y="1528"/>
                      <a:pt x="35333" y="1503"/>
                      <a:pt x="35303" y="1482"/>
                    </a:cubicBezTo>
                    <a:cubicBezTo>
                      <a:pt x="35265" y="1454"/>
                      <a:pt x="35227" y="1433"/>
                      <a:pt x="35187" y="1412"/>
                    </a:cubicBezTo>
                    <a:cubicBezTo>
                      <a:pt x="35110" y="1371"/>
                      <a:pt x="35029" y="1334"/>
                      <a:pt x="34938" y="1262"/>
                    </a:cubicBezTo>
                    <a:lnTo>
                      <a:pt x="34938" y="1262"/>
                    </a:lnTo>
                    <a:cubicBezTo>
                      <a:pt x="34956" y="1299"/>
                      <a:pt x="34960" y="1355"/>
                      <a:pt x="34940" y="1355"/>
                    </a:cubicBezTo>
                    <a:cubicBezTo>
                      <a:pt x="34937" y="1355"/>
                      <a:pt x="34934" y="1354"/>
                      <a:pt x="34930" y="1352"/>
                    </a:cubicBezTo>
                    <a:cubicBezTo>
                      <a:pt x="34863" y="1301"/>
                      <a:pt x="34817" y="1278"/>
                      <a:pt x="34786" y="1271"/>
                    </a:cubicBezTo>
                    <a:cubicBezTo>
                      <a:pt x="34776" y="1268"/>
                      <a:pt x="34768" y="1267"/>
                      <a:pt x="34760" y="1267"/>
                    </a:cubicBezTo>
                    <a:cubicBezTo>
                      <a:pt x="34743" y="1267"/>
                      <a:pt x="34730" y="1273"/>
                      <a:pt x="34717" y="1280"/>
                    </a:cubicBezTo>
                    <a:cubicBezTo>
                      <a:pt x="34694" y="1295"/>
                      <a:pt x="34673" y="1316"/>
                      <a:pt x="34627" y="1316"/>
                    </a:cubicBezTo>
                    <a:cubicBezTo>
                      <a:pt x="34607" y="1316"/>
                      <a:pt x="34583" y="1312"/>
                      <a:pt x="34553" y="1302"/>
                    </a:cubicBezTo>
                    <a:cubicBezTo>
                      <a:pt x="34510" y="1243"/>
                      <a:pt x="34538" y="1206"/>
                      <a:pt x="34548" y="1181"/>
                    </a:cubicBezTo>
                    <a:cubicBezTo>
                      <a:pt x="34559" y="1156"/>
                      <a:pt x="34550" y="1141"/>
                      <a:pt x="34437" y="1127"/>
                    </a:cubicBezTo>
                    <a:cubicBezTo>
                      <a:pt x="34330" y="1028"/>
                      <a:pt x="34459" y="995"/>
                      <a:pt x="34525" y="979"/>
                    </a:cubicBezTo>
                    <a:lnTo>
                      <a:pt x="34525" y="979"/>
                    </a:lnTo>
                    <a:cubicBezTo>
                      <a:pt x="34522" y="979"/>
                      <a:pt x="34518" y="979"/>
                      <a:pt x="34515" y="979"/>
                    </a:cubicBezTo>
                    <a:cubicBezTo>
                      <a:pt x="34491" y="979"/>
                      <a:pt x="34468" y="976"/>
                      <a:pt x="34446" y="972"/>
                    </a:cubicBezTo>
                    <a:cubicBezTo>
                      <a:pt x="34421" y="967"/>
                      <a:pt x="34399" y="960"/>
                      <a:pt x="34376" y="951"/>
                    </a:cubicBezTo>
                    <a:cubicBezTo>
                      <a:pt x="34332" y="933"/>
                      <a:pt x="34295" y="905"/>
                      <a:pt x="34260" y="877"/>
                    </a:cubicBezTo>
                    <a:cubicBezTo>
                      <a:pt x="34225" y="848"/>
                      <a:pt x="34195" y="818"/>
                      <a:pt x="34166" y="790"/>
                    </a:cubicBezTo>
                    <a:cubicBezTo>
                      <a:pt x="34137" y="763"/>
                      <a:pt x="34110" y="739"/>
                      <a:pt x="34084" y="726"/>
                    </a:cubicBezTo>
                    <a:cubicBezTo>
                      <a:pt x="34104" y="725"/>
                      <a:pt x="34123" y="724"/>
                      <a:pt x="34142" y="724"/>
                    </a:cubicBezTo>
                    <a:cubicBezTo>
                      <a:pt x="34156" y="724"/>
                      <a:pt x="34170" y="725"/>
                      <a:pt x="34184" y="725"/>
                    </a:cubicBezTo>
                    <a:lnTo>
                      <a:pt x="34184" y="725"/>
                    </a:lnTo>
                    <a:cubicBezTo>
                      <a:pt x="34123" y="721"/>
                      <a:pt x="34077" y="706"/>
                      <a:pt x="34030" y="690"/>
                    </a:cubicBezTo>
                    <a:lnTo>
                      <a:pt x="34030" y="690"/>
                    </a:lnTo>
                    <a:lnTo>
                      <a:pt x="34056" y="803"/>
                    </a:lnTo>
                    <a:cubicBezTo>
                      <a:pt x="34002" y="766"/>
                      <a:pt x="33951" y="749"/>
                      <a:pt x="33966" y="711"/>
                    </a:cubicBezTo>
                    <a:lnTo>
                      <a:pt x="33966" y="711"/>
                    </a:lnTo>
                    <a:cubicBezTo>
                      <a:pt x="33925" y="731"/>
                      <a:pt x="33924" y="773"/>
                      <a:pt x="33913" y="817"/>
                    </a:cubicBezTo>
                    <a:cubicBezTo>
                      <a:pt x="33903" y="860"/>
                      <a:pt x="33884" y="902"/>
                      <a:pt x="33812" y="924"/>
                    </a:cubicBezTo>
                    <a:cubicBezTo>
                      <a:pt x="33780" y="887"/>
                      <a:pt x="33717" y="881"/>
                      <a:pt x="33662" y="866"/>
                    </a:cubicBezTo>
                    <a:cubicBezTo>
                      <a:pt x="33608" y="854"/>
                      <a:pt x="33564" y="833"/>
                      <a:pt x="33569" y="766"/>
                    </a:cubicBezTo>
                    <a:lnTo>
                      <a:pt x="33569" y="766"/>
                    </a:lnTo>
                    <a:cubicBezTo>
                      <a:pt x="33615" y="790"/>
                      <a:pt x="33643" y="799"/>
                      <a:pt x="33660" y="799"/>
                    </a:cubicBezTo>
                    <a:cubicBezTo>
                      <a:pt x="33688" y="799"/>
                      <a:pt x="33689" y="776"/>
                      <a:pt x="33690" y="750"/>
                    </a:cubicBezTo>
                    <a:cubicBezTo>
                      <a:pt x="33691" y="717"/>
                      <a:pt x="33689" y="677"/>
                      <a:pt x="33743" y="674"/>
                    </a:cubicBezTo>
                    <a:lnTo>
                      <a:pt x="33743" y="674"/>
                    </a:lnTo>
                    <a:cubicBezTo>
                      <a:pt x="33738" y="673"/>
                      <a:pt x="33732" y="671"/>
                      <a:pt x="33727" y="669"/>
                    </a:cubicBezTo>
                    <a:cubicBezTo>
                      <a:pt x="33702" y="661"/>
                      <a:pt x="33676" y="648"/>
                      <a:pt x="33649" y="631"/>
                    </a:cubicBezTo>
                    <a:cubicBezTo>
                      <a:pt x="33644" y="613"/>
                      <a:pt x="33666" y="607"/>
                      <a:pt x="33685" y="606"/>
                    </a:cubicBezTo>
                    <a:cubicBezTo>
                      <a:pt x="33634" y="559"/>
                      <a:pt x="33599" y="543"/>
                      <a:pt x="33571" y="543"/>
                    </a:cubicBezTo>
                    <a:cubicBezTo>
                      <a:pt x="33500" y="543"/>
                      <a:pt x="33478" y="650"/>
                      <a:pt x="33362" y="650"/>
                    </a:cubicBezTo>
                    <a:cubicBezTo>
                      <a:pt x="33340" y="650"/>
                      <a:pt x="33315" y="646"/>
                      <a:pt x="33286" y="637"/>
                    </a:cubicBezTo>
                    <a:cubicBezTo>
                      <a:pt x="33312" y="607"/>
                      <a:pt x="33307" y="569"/>
                      <a:pt x="33290" y="539"/>
                    </a:cubicBezTo>
                    <a:cubicBezTo>
                      <a:pt x="33274" y="512"/>
                      <a:pt x="33246" y="492"/>
                      <a:pt x="33224" y="492"/>
                    </a:cubicBezTo>
                    <a:cubicBezTo>
                      <a:pt x="33223" y="492"/>
                      <a:pt x="33222" y="492"/>
                      <a:pt x="33221" y="492"/>
                    </a:cubicBezTo>
                    <a:cubicBezTo>
                      <a:pt x="33322" y="520"/>
                      <a:pt x="33234" y="623"/>
                      <a:pt x="33129" y="653"/>
                    </a:cubicBezTo>
                    <a:cubicBezTo>
                      <a:pt x="33076" y="617"/>
                      <a:pt x="33038" y="607"/>
                      <a:pt x="33006" y="607"/>
                    </a:cubicBezTo>
                    <a:cubicBezTo>
                      <a:pt x="32962" y="607"/>
                      <a:pt x="32932" y="626"/>
                      <a:pt x="32896" y="626"/>
                    </a:cubicBezTo>
                    <a:cubicBezTo>
                      <a:pt x="32886" y="626"/>
                      <a:pt x="32875" y="625"/>
                      <a:pt x="32864" y="620"/>
                    </a:cubicBezTo>
                    <a:lnTo>
                      <a:pt x="32864" y="620"/>
                    </a:lnTo>
                    <a:lnTo>
                      <a:pt x="32953" y="671"/>
                    </a:lnTo>
                    <a:cubicBezTo>
                      <a:pt x="32927" y="703"/>
                      <a:pt x="32896" y="711"/>
                      <a:pt x="32857" y="711"/>
                    </a:cubicBezTo>
                    <a:cubicBezTo>
                      <a:pt x="32837" y="711"/>
                      <a:pt x="32814" y="708"/>
                      <a:pt x="32790" y="706"/>
                    </a:cubicBezTo>
                    <a:cubicBezTo>
                      <a:pt x="32767" y="705"/>
                      <a:pt x="32738" y="702"/>
                      <a:pt x="32710" y="702"/>
                    </a:cubicBezTo>
                    <a:cubicBezTo>
                      <a:pt x="32711" y="686"/>
                      <a:pt x="32720" y="677"/>
                      <a:pt x="32731" y="673"/>
                    </a:cubicBezTo>
                    <a:lnTo>
                      <a:pt x="32731" y="673"/>
                    </a:lnTo>
                    <a:cubicBezTo>
                      <a:pt x="32728" y="673"/>
                      <a:pt x="32725" y="673"/>
                      <a:pt x="32722" y="673"/>
                    </a:cubicBezTo>
                    <a:cubicBezTo>
                      <a:pt x="32673" y="673"/>
                      <a:pt x="32628" y="638"/>
                      <a:pt x="32580" y="599"/>
                    </a:cubicBezTo>
                    <a:cubicBezTo>
                      <a:pt x="32524" y="553"/>
                      <a:pt x="32462" y="501"/>
                      <a:pt x="32386" y="501"/>
                    </a:cubicBezTo>
                    <a:cubicBezTo>
                      <a:pt x="32373" y="501"/>
                      <a:pt x="32359" y="503"/>
                      <a:pt x="32345" y="506"/>
                    </a:cubicBezTo>
                    <a:cubicBezTo>
                      <a:pt x="32274" y="442"/>
                      <a:pt x="32364" y="369"/>
                      <a:pt x="32299" y="323"/>
                    </a:cubicBezTo>
                    <a:lnTo>
                      <a:pt x="32299" y="323"/>
                    </a:lnTo>
                    <a:cubicBezTo>
                      <a:pt x="32272" y="330"/>
                      <a:pt x="32249" y="333"/>
                      <a:pt x="32228" y="333"/>
                    </a:cubicBezTo>
                    <a:cubicBezTo>
                      <a:pt x="32168" y="333"/>
                      <a:pt x="32132" y="307"/>
                      <a:pt x="32095" y="280"/>
                    </a:cubicBezTo>
                    <a:cubicBezTo>
                      <a:pt x="32070" y="262"/>
                      <a:pt x="32045" y="242"/>
                      <a:pt x="32013" y="230"/>
                    </a:cubicBezTo>
                    <a:cubicBezTo>
                      <a:pt x="31998" y="223"/>
                      <a:pt x="31979" y="219"/>
                      <a:pt x="31958" y="217"/>
                    </a:cubicBezTo>
                    <a:cubicBezTo>
                      <a:pt x="31953" y="217"/>
                      <a:pt x="31948" y="217"/>
                      <a:pt x="31943" y="217"/>
                    </a:cubicBezTo>
                    <a:cubicBezTo>
                      <a:pt x="31926" y="217"/>
                      <a:pt x="31907" y="219"/>
                      <a:pt x="31886" y="223"/>
                    </a:cubicBezTo>
                    <a:cubicBezTo>
                      <a:pt x="31907" y="275"/>
                      <a:pt x="31921" y="299"/>
                      <a:pt x="31909" y="314"/>
                    </a:cubicBezTo>
                    <a:cubicBezTo>
                      <a:pt x="31898" y="330"/>
                      <a:pt x="31862" y="343"/>
                      <a:pt x="31781" y="379"/>
                    </a:cubicBezTo>
                    <a:cubicBezTo>
                      <a:pt x="31897" y="372"/>
                      <a:pt x="32013" y="372"/>
                      <a:pt x="32131" y="370"/>
                    </a:cubicBezTo>
                    <a:lnTo>
                      <a:pt x="32131" y="370"/>
                    </a:lnTo>
                    <a:lnTo>
                      <a:pt x="31889" y="471"/>
                    </a:lnTo>
                    <a:cubicBezTo>
                      <a:pt x="31910" y="475"/>
                      <a:pt x="31932" y="476"/>
                      <a:pt x="31955" y="476"/>
                    </a:cubicBezTo>
                    <a:cubicBezTo>
                      <a:pt x="32010" y="476"/>
                      <a:pt x="32065" y="468"/>
                      <a:pt x="32110" y="468"/>
                    </a:cubicBezTo>
                    <a:cubicBezTo>
                      <a:pt x="32135" y="468"/>
                      <a:pt x="32156" y="470"/>
                      <a:pt x="32172" y="478"/>
                    </a:cubicBezTo>
                    <a:cubicBezTo>
                      <a:pt x="32055" y="537"/>
                      <a:pt x="32070" y="516"/>
                      <a:pt x="32103" y="605"/>
                    </a:cubicBezTo>
                    <a:cubicBezTo>
                      <a:pt x="32066" y="548"/>
                      <a:pt x="32023" y="532"/>
                      <a:pt x="31976" y="532"/>
                    </a:cubicBezTo>
                    <a:cubicBezTo>
                      <a:pt x="31951" y="532"/>
                      <a:pt x="31926" y="536"/>
                      <a:pt x="31900" y="541"/>
                    </a:cubicBezTo>
                    <a:cubicBezTo>
                      <a:pt x="31862" y="548"/>
                      <a:pt x="31824" y="557"/>
                      <a:pt x="31786" y="557"/>
                    </a:cubicBezTo>
                    <a:cubicBezTo>
                      <a:pt x="31746" y="557"/>
                      <a:pt x="31710" y="547"/>
                      <a:pt x="31673" y="516"/>
                    </a:cubicBezTo>
                    <a:lnTo>
                      <a:pt x="31717" y="275"/>
                    </a:lnTo>
                    <a:cubicBezTo>
                      <a:pt x="31660" y="238"/>
                      <a:pt x="31603" y="225"/>
                      <a:pt x="31546" y="222"/>
                    </a:cubicBezTo>
                    <a:cubicBezTo>
                      <a:pt x="31539" y="221"/>
                      <a:pt x="31532" y="221"/>
                      <a:pt x="31524" y="221"/>
                    </a:cubicBezTo>
                    <a:cubicBezTo>
                      <a:pt x="31503" y="221"/>
                      <a:pt x="31481" y="222"/>
                      <a:pt x="31459" y="225"/>
                    </a:cubicBezTo>
                    <a:cubicBezTo>
                      <a:pt x="31430" y="227"/>
                      <a:pt x="31400" y="231"/>
                      <a:pt x="31370" y="237"/>
                    </a:cubicBezTo>
                    <a:cubicBezTo>
                      <a:pt x="31299" y="250"/>
                      <a:pt x="31225" y="264"/>
                      <a:pt x="31146" y="264"/>
                    </a:cubicBezTo>
                    <a:cubicBezTo>
                      <a:pt x="31088" y="264"/>
                      <a:pt x="31028" y="256"/>
                      <a:pt x="30963" y="235"/>
                    </a:cubicBezTo>
                    <a:lnTo>
                      <a:pt x="30963" y="235"/>
                    </a:lnTo>
                    <a:lnTo>
                      <a:pt x="31059" y="290"/>
                    </a:lnTo>
                    <a:cubicBezTo>
                      <a:pt x="31042" y="319"/>
                      <a:pt x="31016" y="328"/>
                      <a:pt x="30985" y="328"/>
                    </a:cubicBezTo>
                    <a:cubicBezTo>
                      <a:pt x="30932" y="328"/>
                      <a:pt x="30864" y="302"/>
                      <a:pt x="30802" y="302"/>
                    </a:cubicBezTo>
                    <a:cubicBezTo>
                      <a:pt x="30787" y="302"/>
                      <a:pt x="30772" y="303"/>
                      <a:pt x="30758" y="307"/>
                    </a:cubicBezTo>
                    <a:cubicBezTo>
                      <a:pt x="30776" y="227"/>
                      <a:pt x="30715" y="191"/>
                      <a:pt x="30677" y="136"/>
                    </a:cubicBezTo>
                    <a:cubicBezTo>
                      <a:pt x="30675" y="196"/>
                      <a:pt x="30446" y="105"/>
                      <a:pt x="30403" y="265"/>
                    </a:cubicBezTo>
                    <a:lnTo>
                      <a:pt x="30338" y="205"/>
                    </a:lnTo>
                    <a:lnTo>
                      <a:pt x="30273" y="146"/>
                    </a:lnTo>
                    <a:cubicBezTo>
                      <a:pt x="30246" y="138"/>
                      <a:pt x="30221" y="135"/>
                      <a:pt x="30197" y="135"/>
                    </a:cubicBezTo>
                    <a:cubicBezTo>
                      <a:pt x="30114" y="135"/>
                      <a:pt x="30054" y="177"/>
                      <a:pt x="29995" y="219"/>
                    </a:cubicBezTo>
                    <a:cubicBezTo>
                      <a:pt x="29957" y="246"/>
                      <a:pt x="29920" y="273"/>
                      <a:pt x="29876" y="291"/>
                    </a:cubicBezTo>
                    <a:cubicBezTo>
                      <a:pt x="29847" y="304"/>
                      <a:pt x="29816" y="311"/>
                      <a:pt x="29780" y="311"/>
                    </a:cubicBezTo>
                    <a:cubicBezTo>
                      <a:pt x="29763" y="311"/>
                      <a:pt x="29744" y="309"/>
                      <a:pt x="29724" y="306"/>
                    </a:cubicBezTo>
                    <a:cubicBezTo>
                      <a:pt x="29765" y="264"/>
                      <a:pt x="29757" y="227"/>
                      <a:pt x="29761" y="194"/>
                    </a:cubicBezTo>
                    <a:cubicBezTo>
                      <a:pt x="29766" y="161"/>
                      <a:pt x="29781" y="131"/>
                      <a:pt x="29866" y="105"/>
                    </a:cubicBezTo>
                    <a:cubicBezTo>
                      <a:pt x="29828" y="102"/>
                      <a:pt x="29793" y="96"/>
                      <a:pt x="29765" y="96"/>
                    </a:cubicBezTo>
                    <a:cubicBezTo>
                      <a:pt x="29732" y="96"/>
                      <a:pt x="29709" y="105"/>
                      <a:pt x="29707" y="135"/>
                    </a:cubicBezTo>
                    <a:cubicBezTo>
                      <a:pt x="29699" y="126"/>
                      <a:pt x="29688" y="123"/>
                      <a:pt x="29674" y="123"/>
                    </a:cubicBezTo>
                    <a:cubicBezTo>
                      <a:pt x="29622" y="123"/>
                      <a:pt x="29532" y="173"/>
                      <a:pt x="29465" y="173"/>
                    </a:cubicBezTo>
                    <a:cubicBezTo>
                      <a:pt x="29440" y="173"/>
                      <a:pt x="29418" y="166"/>
                      <a:pt x="29403" y="148"/>
                    </a:cubicBezTo>
                    <a:cubicBezTo>
                      <a:pt x="29368" y="178"/>
                      <a:pt x="29352" y="255"/>
                      <a:pt x="29278" y="255"/>
                    </a:cubicBezTo>
                    <a:cubicBezTo>
                      <a:pt x="29272" y="255"/>
                      <a:pt x="29266" y="254"/>
                      <a:pt x="29259" y="253"/>
                    </a:cubicBezTo>
                    <a:cubicBezTo>
                      <a:pt x="29253" y="243"/>
                      <a:pt x="29255" y="231"/>
                      <a:pt x="29258" y="222"/>
                    </a:cubicBezTo>
                    <a:lnTo>
                      <a:pt x="29258" y="222"/>
                    </a:lnTo>
                    <a:cubicBezTo>
                      <a:pt x="29236" y="254"/>
                      <a:pt x="29123" y="268"/>
                      <a:pt x="29190" y="353"/>
                    </a:cubicBezTo>
                    <a:cubicBezTo>
                      <a:pt x="29084" y="233"/>
                      <a:pt x="28930" y="219"/>
                      <a:pt x="28775" y="219"/>
                    </a:cubicBezTo>
                    <a:cubicBezTo>
                      <a:pt x="28759" y="219"/>
                      <a:pt x="28742" y="219"/>
                      <a:pt x="28726" y="219"/>
                    </a:cubicBezTo>
                    <a:cubicBezTo>
                      <a:pt x="28694" y="219"/>
                      <a:pt x="28662" y="220"/>
                      <a:pt x="28631" y="220"/>
                    </a:cubicBezTo>
                    <a:cubicBezTo>
                      <a:pt x="28578" y="220"/>
                      <a:pt x="28527" y="219"/>
                      <a:pt x="28479" y="212"/>
                    </a:cubicBezTo>
                    <a:cubicBezTo>
                      <a:pt x="28403" y="200"/>
                      <a:pt x="28336" y="175"/>
                      <a:pt x="28282" y="119"/>
                    </a:cubicBezTo>
                    <a:cubicBezTo>
                      <a:pt x="28236" y="124"/>
                      <a:pt x="28190" y="130"/>
                      <a:pt x="28143" y="135"/>
                    </a:cubicBezTo>
                    <a:cubicBezTo>
                      <a:pt x="28095" y="140"/>
                      <a:pt x="28047" y="143"/>
                      <a:pt x="27999" y="149"/>
                    </a:cubicBezTo>
                    <a:cubicBezTo>
                      <a:pt x="27903" y="158"/>
                      <a:pt x="27809" y="165"/>
                      <a:pt x="27729" y="168"/>
                    </a:cubicBezTo>
                    <a:cubicBezTo>
                      <a:pt x="27737" y="148"/>
                      <a:pt x="27733" y="133"/>
                      <a:pt x="27747" y="133"/>
                    </a:cubicBezTo>
                    <a:cubicBezTo>
                      <a:pt x="27750" y="133"/>
                      <a:pt x="27755" y="134"/>
                      <a:pt x="27761" y="136"/>
                    </a:cubicBezTo>
                    <a:cubicBezTo>
                      <a:pt x="27735" y="127"/>
                      <a:pt x="27713" y="123"/>
                      <a:pt x="27695" y="123"/>
                    </a:cubicBezTo>
                    <a:cubicBezTo>
                      <a:pt x="27633" y="123"/>
                      <a:pt x="27606" y="167"/>
                      <a:pt x="27577" y="211"/>
                    </a:cubicBezTo>
                    <a:cubicBezTo>
                      <a:pt x="27557" y="241"/>
                      <a:pt x="27538" y="268"/>
                      <a:pt x="27507" y="284"/>
                    </a:cubicBezTo>
                    <a:cubicBezTo>
                      <a:pt x="27491" y="291"/>
                      <a:pt x="27472" y="295"/>
                      <a:pt x="27451" y="295"/>
                    </a:cubicBezTo>
                    <a:cubicBezTo>
                      <a:pt x="27429" y="295"/>
                      <a:pt x="27403" y="291"/>
                      <a:pt x="27372" y="281"/>
                    </a:cubicBezTo>
                    <a:cubicBezTo>
                      <a:pt x="27244" y="149"/>
                      <a:pt x="27507" y="210"/>
                      <a:pt x="27427" y="159"/>
                    </a:cubicBezTo>
                    <a:cubicBezTo>
                      <a:pt x="27415" y="70"/>
                      <a:pt x="27377" y="44"/>
                      <a:pt x="27325" y="44"/>
                    </a:cubicBezTo>
                    <a:cubicBezTo>
                      <a:pt x="27300" y="44"/>
                      <a:pt x="27271" y="50"/>
                      <a:pt x="27240" y="58"/>
                    </a:cubicBezTo>
                    <a:cubicBezTo>
                      <a:pt x="27190" y="71"/>
                      <a:pt x="27134" y="88"/>
                      <a:pt x="27080" y="88"/>
                    </a:cubicBezTo>
                    <a:cubicBezTo>
                      <a:pt x="27035" y="88"/>
                      <a:pt x="26991" y="77"/>
                      <a:pt x="26952" y="41"/>
                    </a:cubicBezTo>
                    <a:lnTo>
                      <a:pt x="26992" y="25"/>
                    </a:lnTo>
                    <a:cubicBezTo>
                      <a:pt x="26967" y="7"/>
                      <a:pt x="26940" y="0"/>
                      <a:pt x="26911" y="0"/>
                    </a:cubicBezTo>
                    <a:close/>
                    <a:moveTo>
                      <a:pt x="29439" y="8498"/>
                    </a:moveTo>
                    <a:cubicBezTo>
                      <a:pt x="29443" y="8501"/>
                      <a:pt x="29447" y="8502"/>
                      <a:pt x="29452" y="8502"/>
                    </a:cubicBezTo>
                    <a:cubicBezTo>
                      <a:pt x="29456" y="8502"/>
                      <a:pt x="29460" y="8501"/>
                      <a:pt x="29465" y="8498"/>
                    </a:cubicBezTo>
                    <a:lnTo>
                      <a:pt x="29439" y="84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3686753" y="1831031"/>
                <a:ext cx="2276" cy="1751"/>
              </a:xfrm>
              <a:custGeom>
                <a:avLst/>
                <a:gdLst/>
                <a:ahLst/>
                <a:cxnLst/>
                <a:rect l="l" t="t" r="r" b="b"/>
                <a:pathLst>
                  <a:path w="52" h="40" extrusionOk="0">
                    <a:moveTo>
                      <a:pt x="51" y="1"/>
                    </a:moveTo>
                    <a:cubicBezTo>
                      <a:pt x="41" y="2"/>
                      <a:pt x="31" y="5"/>
                      <a:pt x="22" y="7"/>
                    </a:cubicBezTo>
                    <a:cubicBezTo>
                      <a:pt x="13" y="11"/>
                      <a:pt x="11" y="16"/>
                      <a:pt x="1" y="21"/>
                    </a:cubicBezTo>
                    <a:cubicBezTo>
                      <a:pt x="13" y="28"/>
                      <a:pt x="25" y="35"/>
                      <a:pt x="39" y="40"/>
                    </a:cubicBezTo>
                    <a:cubicBezTo>
                      <a:pt x="43" y="27"/>
                      <a:pt x="48" y="13"/>
                      <a:pt x="51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3941875" y="1824071"/>
                <a:ext cx="1401" cy="1357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27" y="0"/>
                    </a:moveTo>
                    <a:lnTo>
                      <a:pt x="0" y="31"/>
                    </a:lnTo>
                    <a:lnTo>
                      <a:pt x="32" y="2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4754210" y="2034542"/>
                <a:ext cx="657" cy="2233"/>
              </a:xfrm>
              <a:custGeom>
                <a:avLst/>
                <a:gdLst/>
                <a:ahLst/>
                <a:cxnLst/>
                <a:rect l="l" t="t" r="r" b="b"/>
                <a:pathLst>
                  <a:path w="15" h="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22"/>
                      <a:pt x="8" y="37"/>
                      <a:pt x="14" y="51"/>
                    </a:cubicBezTo>
                    <a:lnTo>
                      <a:pt x="15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4642321" y="1771891"/>
                <a:ext cx="963" cy="219"/>
              </a:xfrm>
              <a:custGeom>
                <a:avLst/>
                <a:gdLst/>
                <a:ahLst/>
                <a:cxnLst/>
                <a:rect l="l" t="t" r="r" b="b"/>
                <a:pathLst>
                  <a:path w="22" h="5" extrusionOk="0">
                    <a:moveTo>
                      <a:pt x="0" y="1"/>
                    </a:moveTo>
                    <a:lnTo>
                      <a:pt x="21" y="5"/>
                    </a:lnTo>
                    <a:lnTo>
                      <a:pt x="21" y="2"/>
                    </a:lnTo>
                    <a:cubicBezTo>
                      <a:pt x="14" y="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4642146" y="2086984"/>
                <a:ext cx="1401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31" y="0"/>
                    </a:moveTo>
                    <a:lnTo>
                      <a:pt x="1" y="8"/>
                    </a:lnTo>
                    <a:cubicBezTo>
                      <a:pt x="5" y="15"/>
                      <a:pt x="5" y="21"/>
                      <a:pt x="5" y="26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4641226" y="2088122"/>
                <a:ext cx="1226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28" h="27" extrusionOk="0">
                    <a:moveTo>
                      <a:pt x="27" y="0"/>
                    </a:moveTo>
                    <a:lnTo>
                      <a:pt x="1" y="27"/>
                    </a:lnTo>
                    <a:cubicBezTo>
                      <a:pt x="16" y="20"/>
                      <a:pt x="27" y="14"/>
                      <a:pt x="27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4638819" y="2089260"/>
                <a:ext cx="2408" cy="2539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55" y="1"/>
                    </a:moveTo>
                    <a:cubicBezTo>
                      <a:pt x="33" y="11"/>
                      <a:pt x="3" y="21"/>
                      <a:pt x="1" y="58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4677997" y="2071532"/>
                <a:ext cx="525" cy="1882"/>
              </a:xfrm>
              <a:custGeom>
                <a:avLst/>
                <a:gdLst/>
                <a:ahLst/>
                <a:cxnLst/>
                <a:rect l="l" t="t" r="r" b="b"/>
                <a:pathLst>
                  <a:path w="12" h="43" extrusionOk="0">
                    <a:moveTo>
                      <a:pt x="3" y="1"/>
                    </a:moveTo>
                    <a:lnTo>
                      <a:pt x="3" y="1"/>
                    </a:lnTo>
                    <a:cubicBezTo>
                      <a:pt x="1" y="11"/>
                      <a:pt x="4" y="25"/>
                      <a:pt x="11" y="4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4677779" y="2067373"/>
                <a:ext cx="10812" cy="420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96" extrusionOk="0">
                    <a:moveTo>
                      <a:pt x="246" y="14"/>
                    </a:moveTo>
                    <a:lnTo>
                      <a:pt x="246" y="14"/>
                    </a:lnTo>
                    <a:cubicBezTo>
                      <a:pt x="187" y="32"/>
                      <a:pt x="67" y="1"/>
                      <a:pt x="0" y="62"/>
                    </a:cubicBezTo>
                    <a:lnTo>
                      <a:pt x="8" y="96"/>
                    </a:lnTo>
                    <a:cubicBezTo>
                      <a:pt x="12" y="63"/>
                      <a:pt x="54" y="61"/>
                      <a:pt x="102" y="61"/>
                    </a:cubicBezTo>
                    <a:cubicBezTo>
                      <a:pt x="110" y="61"/>
                      <a:pt x="118" y="61"/>
                      <a:pt x="126" y="61"/>
                    </a:cubicBezTo>
                    <a:cubicBezTo>
                      <a:pt x="181" y="61"/>
                      <a:pt x="236" y="58"/>
                      <a:pt x="246" y="14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4729871" y="2066760"/>
                <a:ext cx="17904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82" extrusionOk="0">
                    <a:moveTo>
                      <a:pt x="266" y="1"/>
                    </a:moveTo>
                    <a:lnTo>
                      <a:pt x="55" y="73"/>
                    </a:lnTo>
                    <a:cubicBezTo>
                      <a:pt x="111" y="96"/>
                      <a:pt x="182" y="125"/>
                      <a:pt x="98" y="181"/>
                    </a:cubicBezTo>
                    <a:cubicBezTo>
                      <a:pt x="408" y="172"/>
                      <a:pt x="1" y="119"/>
                      <a:pt x="266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4603492" y="1725271"/>
                <a:ext cx="4378" cy="604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38" extrusionOk="0">
                    <a:moveTo>
                      <a:pt x="31" y="0"/>
                    </a:moveTo>
                    <a:cubicBezTo>
                      <a:pt x="22" y="0"/>
                      <a:pt x="12" y="2"/>
                      <a:pt x="1" y="6"/>
                    </a:cubicBezTo>
                    <a:lnTo>
                      <a:pt x="24" y="137"/>
                    </a:lnTo>
                    <a:cubicBezTo>
                      <a:pt x="79" y="118"/>
                      <a:pt x="99" y="0"/>
                      <a:pt x="31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4437015" y="1729867"/>
                <a:ext cx="8974" cy="3239"/>
              </a:xfrm>
              <a:custGeom>
                <a:avLst/>
                <a:gdLst/>
                <a:ahLst/>
                <a:cxnLst/>
                <a:rect l="l" t="t" r="r" b="b"/>
                <a:pathLst>
                  <a:path w="205" h="74" extrusionOk="0">
                    <a:moveTo>
                      <a:pt x="80" y="0"/>
                    </a:moveTo>
                    <a:cubicBezTo>
                      <a:pt x="51" y="0"/>
                      <a:pt x="22" y="11"/>
                      <a:pt x="0" y="36"/>
                    </a:cubicBezTo>
                    <a:cubicBezTo>
                      <a:pt x="67" y="41"/>
                      <a:pt x="136" y="74"/>
                      <a:pt x="180" y="74"/>
                    </a:cubicBezTo>
                    <a:cubicBezTo>
                      <a:pt x="190" y="74"/>
                      <a:pt x="198" y="72"/>
                      <a:pt x="205" y="69"/>
                    </a:cubicBezTo>
                    <a:cubicBezTo>
                      <a:pt x="178" y="29"/>
                      <a:pt x="128" y="0"/>
                      <a:pt x="80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3974400" y="1771366"/>
                <a:ext cx="5603" cy="2451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6" extrusionOk="0">
                    <a:moveTo>
                      <a:pt x="128" y="0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63" y="54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26"/>
            <p:cNvGrpSpPr/>
            <p:nvPr/>
          </p:nvGrpSpPr>
          <p:grpSpPr>
            <a:xfrm rot="-366310">
              <a:off x="6049368" y="36755"/>
              <a:ext cx="1504912" cy="1471004"/>
              <a:chOff x="4841322" y="554945"/>
              <a:chExt cx="2496801" cy="2895761"/>
            </a:xfrm>
          </p:grpSpPr>
          <p:sp>
            <p:nvSpPr>
              <p:cNvPr id="455" name="Google Shape;455;p26"/>
              <p:cNvSpPr/>
              <p:nvPr/>
            </p:nvSpPr>
            <p:spPr>
              <a:xfrm>
                <a:off x="4841322" y="554945"/>
                <a:ext cx="2298231" cy="272192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62180" extrusionOk="0">
                    <a:moveTo>
                      <a:pt x="16199" y="0"/>
                    </a:moveTo>
                    <a:cubicBezTo>
                      <a:pt x="16095" y="0"/>
                      <a:pt x="15991" y="3"/>
                      <a:pt x="15885" y="8"/>
                    </a:cubicBezTo>
                    <a:cubicBezTo>
                      <a:pt x="15432" y="28"/>
                      <a:pt x="15016" y="117"/>
                      <a:pt x="14647" y="272"/>
                    </a:cubicBezTo>
                    <a:cubicBezTo>
                      <a:pt x="14294" y="420"/>
                      <a:pt x="13982" y="675"/>
                      <a:pt x="13766" y="985"/>
                    </a:cubicBezTo>
                    <a:cubicBezTo>
                      <a:pt x="13764" y="991"/>
                      <a:pt x="13759" y="998"/>
                      <a:pt x="13755" y="1004"/>
                    </a:cubicBezTo>
                    <a:cubicBezTo>
                      <a:pt x="13692" y="1115"/>
                      <a:pt x="13635" y="1225"/>
                      <a:pt x="13577" y="1339"/>
                    </a:cubicBezTo>
                    <a:cubicBezTo>
                      <a:pt x="13501" y="1523"/>
                      <a:pt x="13429" y="1708"/>
                      <a:pt x="13359" y="1893"/>
                    </a:cubicBezTo>
                    <a:cubicBezTo>
                      <a:pt x="12965" y="2990"/>
                      <a:pt x="12561" y="4146"/>
                      <a:pt x="12125" y="5400"/>
                    </a:cubicBezTo>
                    <a:cubicBezTo>
                      <a:pt x="12112" y="5431"/>
                      <a:pt x="12100" y="5464"/>
                      <a:pt x="12094" y="5492"/>
                    </a:cubicBezTo>
                    <a:cubicBezTo>
                      <a:pt x="10756" y="9379"/>
                      <a:pt x="9432" y="13470"/>
                      <a:pt x="8155" y="17653"/>
                    </a:cubicBezTo>
                    <a:cubicBezTo>
                      <a:pt x="7289" y="20497"/>
                      <a:pt x="6433" y="23426"/>
                      <a:pt x="5609" y="26360"/>
                    </a:cubicBezTo>
                    <a:cubicBezTo>
                      <a:pt x="5216" y="27764"/>
                      <a:pt x="4809" y="29248"/>
                      <a:pt x="4361" y="30920"/>
                    </a:cubicBezTo>
                    <a:cubicBezTo>
                      <a:pt x="3937" y="32505"/>
                      <a:pt x="3517" y="34118"/>
                      <a:pt x="3068" y="35875"/>
                    </a:cubicBezTo>
                    <a:cubicBezTo>
                      <a:pt x="2722" y="37233"/>
                      <a:pt x="2394" y="38568"/>
                      <a:pt x="2068" y="39906"/>
                    </a:cubicBezTo>
                    <a:lnTo>
                      <a:pt x="2014" y="40127"/>
                    </a:lnTo>
                    <a:cubicBezTo>
                      <a:pt x="1944" y="40417"/>
                      <a:pt x="1877" y="40698"/>
                      <a:pt x="1809" y="40981"/>
                    </a:cubicBezTo>
                    <a:lnTo>
                      <a:pt x="1708" y="41405"/>
                    </a:lnTo>
                    <a:cubicBezTo>
                      <a:pt x="1490" y="42322"/>
                      <a:pt x="1282" y="43220"/>
                      <a:pt x="1075" y="44117"/>
                    </a:cubicBezTo>
                    <a:cubicBezTo>
                      <a:pt x="1008" y="44407"/>
                      <a:pt x="948" y="44670"/>
                      <a:pt x="890" y="44933"/>
                    </a:cubicBezTo>
                    <a:cubicBezTo>
                      <a:pt x="890" y="44934"/>
                      <a:pt x="879" y="44979"/>
                      <a:pt x="879" y="44979"/>
                    </a:cubicBezTo>
                    <a:cubicBezTo>
                      <a:pt x="847" y="45119"/>
                      <a:pt x="816" y="45254"/>
                      <a:pt x="787" y="45387"/>
                    </a:cubicBezTo>
                    <a:lnTo>
                      <a:pt x="736" y="45610"/>
                    </a:lnTo>
                    <a:lnTo>
                      <a:pt x="718" y="45690"/>
                    </a:lnTo>
                    <a:lnTo>
                      <a:pt x="700" y="45768"/>
                    </a:lnTo>
                    <a:cubicBezTo>
                      <a:pt x="568" y="46363"/>
                      <a:pt x="438" y="46951"/>
                      <a:pt x="309" y="47540"/>
                    </a:cubicBezTo>
                    <a:cubicBezTo>
                      <a:pt x="310" y="47550"/>
                      <a:pt x="310" y="47561"/>
                      <a:pt x="309" y="47572"/>
                    </a:cubicBezTo>
                    <a:cubicBezTo>
                      <a:pt x="295" y="47620"/>
                      <a:pt x="282" y="47667"/>
                      <a:pt x="269" y="47714"/>
                    </a:cubicBezTo>
                    <a:cubicBezTo>
                      <a:pt x="266" y="47736"/>
                      <a:pt x="261" y="47758"/>
                      <a:pt x="256" y="47781"/>
                    </a:cubicBezTo>
                    <a:cubicBezTo>
                      <a:pt x="217" y="47978"/>
                      <a:pt x="177" y="48173"/>
                      <a:pt x="131" y="48367"/>
                    </a:cubicBezTo>
                    <a:cubicBezTo>
                      <a:pt x="94" y="48586"/>
                      <a:pt x="58" y="48808"/>
                      <a:pt x="25" y="49030"/>
                    </a:cubicBezTo>
                    <a:cubicBezTo>
                      <a:pt x="21" y="49087"/>
                      <a:pt x="19" y="49144"/>
                      <a:pt x="16" y="49204"/>
                    </a:cubicBezTo>
                    <a:cubicBezTo>
                      <a:pt x="0" y="49578"/>
                      <a:pt x="32" y="49963"/>
                      <a:pt x="108" y="50344"/>
                    </a:cubicBezTo>
                    <a:cubicBezTo>
                      <a:pt x="153" y="50565"/>
                      <a:pt x="203" y="50755"/>
                      <a:pt x="259" y="50924"/>
                    </a:cubicBezTo>
                    <a:cubicBezTo>
                      <a:pt x="293" y="51015"/>
                      <a:pt x="330" y="51109"/>
                      <a:pt x="375" y="51209"/>
                    </a:cubicBezTo>
                    <a:cubicBezTo>
                      <a:pt x="420" y="51287"/>
                      <a:pt x="465" y="51366"/>
                      <a:pt x="507" y="51444"/>
                    </a:cubicBezTo>
                    <a:cubicBezTo>
                      <a:pt x="512" y="51451"/>
                      <a:pt x="512" y="51457"/>
                      <a:pt x="516" y="51464"/>
                    </a:cubicBezTo>
                    <a:cubicBezTo>
                      <a:pt x="544" y="51502"/>
                      <a:pt x="573" y="51541"/>
                      <a:pt x="601" y="51581"/>
                    </a:cubicBezTo>
                    <a:cubicBezTo>
                      <a:pt x="594" y="51575"/>
                      <a:pt x="590" y="51568"/>
                      <a:pt x="584" y="51561"/>
                    </a:cubicBezTo>
                    <a:lnTo>
                      <a:pt x="584" y="51561"/>
                    </a:lnTo>
                    <a:cubicBezTo>
                      <a:pt x="664" y="51667"/>
                      <a:pt x="746" y="51770"/>
                      <a:pt x="831" y="51869"/>
                    </a:cubicBezTo>
                    <a:cubicBezTo>
                      <a:pt x="894" y="51931"/>
                      <a:pt x="959" y="51990"/>
                      <a:pt x="1023" y="52050"/>
                    </a:cubicBezTo>
                    <a:cubicBezTo>
                      <a:pt x="1107" y="52106"/>
                      <a:pt x="1195" y="52164"/>
                      <a:pt x="1280" y="52220"/>
                    </a:cubicBezTo>
                    <a:cubicBezTo>
                      <a:pt x="1325" y="52246"/>
                      <a:pt x="1370" y="52273"/>
                      <a:pt x="1412" y="52297"/>
                    </a:cubicBezTo>
                    <a:cubicBezTo>
                      <a:pt x="1483" y="52332"/>
                      <a:pt x="1552" y="52365"/>
                      <a:pt x="1623" y="52398"/>
                    </a:cubicBezTo>
                    <a:cubicBezTo>
                      <a:pt x="2622" y="52743"/>
                      <a:pt x="3624" y="53080"/>
                      <a:pt x="4627" y="53412"/>
                    </a:cubicBezTo>
                    <a:lnTo>
                      <a:pt x="4710" y="53441"/>
                    </a:lnTo>
                    <a:cubicBezTo>
                      <a:pt x="6015" y="53875"/>
                      <a:pt x="7390" y="54322"/>
                      <a:pt x="8806" y="54774"/>
                    </a:cubicBezTo>
                    <a:lnTo>
                      <a:pt x="8963" y="54824"/>
                    </a:lnTo>
                    <a:cubicBezTo>
                      <a:pt x="11813" y="55730"/>
                      <a:pt x="14712" y="56616"/>
                      <a:pt x="17607" y="57463"/>
                    </a:cubicBezTo>
                    <a:cubicBezTo>
                      <a:pt x="20885" y="58423"/>
                      <a:pt x="24273" y="59367"/>
                      <a:pt x="27703" y="60278"/>
                    </a:cubicBezTo>
                    <a:lnTo>
                      <a:pt x="27771" y="60296"/>
                    </a:lnTo>
                    <a:lnTo>
                      <a:pt x="27828" y="60312"/>
                    </a:lnTo>
                    <a:cubicBezTo>
                      <a:pt x="28980" y="60616"/>
                      <a:pt x="30135" y="60917"/>
                      <a:pt x="31291" y="61212"/>
                    </a:cubicBezTo>
                    <a:cubicBezTo>
                      <a:pt x="31435" y="61249"/>
                      <a:pt x="31558" y="61280"/>
                      <a:pt x="31680" y="61312"/>
                    </a:cubicBezTo>
                    <a:lnTo>
                      <a:pt x="31743" y="61323"/>
                    </a:lnTo>
                    <a:lnTo>
                      <a:pt x="31741" y="61325"/>
                    </a:lnTo>
                    <a:lnTo>
                      <a:pt x="31891" y="61364"/>
                    </a:lnTo>
                    <a:lnTo>
                      <a:pt x="31963" y="61382"/>
                    </a:lnTo>
                    <a:lnTo>
                      <a:pt x="32074" y="61410"/>
                    </a:lnTo>
                    <a:lnTo>
                      <a:pt x="32145" y="61428"/>
                    </a:lnTo>
                    <a:cubicBezTo>
                      <a:pt x="32166" y="61433"/>
                      <a:pt x="32180" y="61436"/>
                      <a:pt x="32193" y="61439"/>
                    </a:cubicBezTo>
                    <a:lnTo>
                      <a:pt x="33027" y="61649"/>
                    </a:lnTo>
                    <a:cubicBezTo>
                      <a:pt x="33428" y="61750"/>
                      <a:pt x="33820" y="61846"/>
                      <a:pt x="34209" y="61942"/>
                    </a:cubicBezTo>
                    <a:cubicBezTo>
                      <a:pt x="34476" y="61995"/>
                      <a:pt x="34741" y="62047"/>
                      <a:pt x="35008" y="62099"/>
                    </a:cubicBezTo>
                    <a:cubicBezTo>
                      <a:pt x="35010" y="62098"/>
                      <a:pt x="35015" y="62098"/>
                      <a:pt x="35018" y="62096"/>
                    </a:cubicBezTo>
                    <a:cubicBezTo>
                      <a:pt x="35341" y="62152"/>
                      <a:pt x="35674" y="62179"/>
                      <a:pt x="35997" y="62179"/>
                    </a:cubicBezTo>
                    <a:cubicBezTo>
                      <a:pt x="37157" y="62179"/>
                      <a:pt x="38155" y="61837"/>
                      <a:pt x="38862" y="61213"/>
                    </a:cubicBezTo>
                    <a:cubicBezTo>
                      <a:pt x="38889" y="61187"/>
                      <a:pt x="38915" y="61161"/>
                      <a:pt x="38942" y="61133"/>
                    </a:cubicBezTo>
                    <a:cubicBezTo>
                      <a:pt x="39004" y="61069"/>
                      <a:pt x="39063" y="61002"/>
                      <a:pt x="39124" y="60937"/>
                    </a:cubicBezTo>
                    <a:cubicBezTo>
                      <a:pt x="39151" y="60901"/>
                      <a:pt x="39174" y="60866"/>
                      <a:pt x="39200" y="60834"/>
                    </a:cubicBezTo>
                    <a:cubicBezTo>
                      <a:pt x="39279" y="60694"/>
                      <a:pt x="39353" y="60550"/>
                      <a:pt x="39425" y="60407"/>
                    </a:cubicBezTo>
                    <a:lnTo>
                      <a:pt x="39536" y="60142"/>
                    </a:lnTo>
                    <a:lnTo>
                      <a:pt x="39727" y="59589"/>
                    </a:lnTo>
                    <a:cubicBezTo>
                      <a:pt x="40008" y="58764"/>
                      <a:pt x="40281" y="57948"/>
                      <a:pt x="40553" y="57135"/>
                    </a:cubicBezTo>
                    <a:lnTo>
                      <a:pt x="40575" y="57062"/>
                    </a:lnTo>
                    <a:lnTo>
                      <a:pt x="40593" y="57007"/>
                    </a:lnTo>
                    <a:lnTo>
                      <a:pt x="40707" y="56664"/>
                    </a:lnTo>
                    <a:lnTo>
                      <a:pt x="40733" y="56586"/>
                    </a:lnTo>
                    <a:lnTo>
                      <a:pt x="40781" y="56437"/>
                    </a:lnTo>
                    <a:cubicBezTo>
                      <a:pt x="40789" y="56416"/>
                      <a:pt x="40797" y="56392"/>
                      <a:pt x="40802" y="56371"/>
                    </a:cubicBezTo>
                    <a:lnTo>
                      <a:pt x="40851" y="56225"/>
                    </a:lnTo>
                    <a:lnTo>
                      <a:pt x="40994" y="55788"/>
                    </a:lnTo>
                    <a:cubicBezTo>
                      <a:pt x="41278" y="54918"/>
                      <a:pt x="41554" y="54068"/>
                      <a:pt x="41826" y="53214"/>
                    </a:cubicBezTo>
                    <a:lnTo>
                      <a:pt x="41843" y="53159"/>
                    </a:lnTo>
                    <a:cubicBezTo>
                      <a:pt x="41851" y="53139"/>
                      <a:pt x="41857" y="53119"/>
                      <a:pt x="41863" y="53099"/>
                    </a:cubicBezTo>
                    <a:cubicBezTo>
                      <a:pt x="43654" y="47476"/>
                      <a:pt x="45372" y="41621"/>
                      <a:pt x="46967" y="35697"/>
                    </a:cubicBezTo>
                    <a:lnTo>
                      <a:pt x="47041" y="35416"/>
                    </a:lnTo>
                    <a:lnTo>
                      <a:pt x="47115" y="35137"/>
                    </a:lnTo>
                    <a:cubicBezTo>
                      <a:pt x="47904" y="32192"/>
                      <a:pt x="48656" y="29236"/>
                      <a:pt x="49356" y="26354"/>
                    </a:cubicBezTo>
                    <a:lnTo>
                      <a:pt x="49518" y="25681"/>
                    </a:lnTo>
                    <a:lnTo>
                      <a:pt x="49673" y="25032"/>
                    </a:lnTo>
                    <a:cubicBezTo>
                      <a:pt x="49686" y="24978"/>
                      <a:pt x="49700" y="24926"/>
                      <a:pt x="49711" y="24872"/>
                    </a:cubicBezTo>
                    <a:cubicBezTo>
                      <a:pt x="49943" y="23900"/>
                      <a:pt x="50171" y="22926"/>
                      <a:pt x="50394" y="21951"/>
                    </a:cubicBezTo>
                    <a:cubicBezTo>
                      <a:pt x="51025" y="19183"/>
                      <a:pt x="51608" y="16479"/>
                      <a:pt x="52127" y="13901"/>
                    </a:cubicBezTo>
                    <a:lnTo>
                      <a:pt x="52140" y="13836"/>
                    </a:lnTo>
                    <a:lnTo>
                      <a:pt x="52150" y="13781"/>
                    </a:lnTo>
                    <a:lnTo>
                      <a:pt x="52187" y="13598"/>
                    </a:lnTo>
                    <a:lnTo>
                      <a:pt x="52232" y="13376"/>
                    </a:lnTo>
                    <a:lnTo>
                      <a:pt x="52269" y="13200"/>
                    </a:lnTo>
                    <a:cubicBezTo>
                      <a:pt x="52338" y="12848"/>
                      <a:pt x="52406" y="12505"/>
                      <a:pt x="52471" y="12165"/>
                    </a:cubicBezTo>
                    <a:lnTo>
                      <a:pt x="52487" y="12091"/>
                    </a:lnTo>
                    <a:cubicBezTo>
                      <a:pt x="52493" y="12005"/>
                      <a:pt x="52498" y="11918"/>
                      <a:pt x="52501" y="11833"/>
                    </a:cubicBezTo>
                    <a:cubicBezTo>
                      <a:pt x="52485" y="11171"/>
                      <a:pt x="52303" y="10548"/>
                      <a:pt x="51975" y="10033"/>
                    </a:cubicBezTo>
                    <a:cubicBezTo>
                      <a:pt x="51805" y="9765"/>
                      <a:pt x="51583" y="9525"/>
                      <a:pt x="51324" y="9321"/>
                    </a:cubicBezTo>
                    <a:cubicBezTo>
                      <a:pt x="51161" y="9227"/>
                      <a:pt x="50999" y="9134"/>
                      <a:pt x="50835" y="9042"/>
                    </a:cubicBezTo>
                    <a:cubicBezTo>
                      <a:pt x="50585" y="8941"/>
                      <a:pt x="50332" y="8842"/>
                      <a:pt x="50080" y="8742"/>
                    </a:cubicBezTo>
                    <a:lnTo>
                      <a:pt x="50031" y="8730"/>
                    </a:lnTo>
                    <a:lnTo>
                      <a:pt x="49875" y="8680"/>
                    </a:lnTo>
                    <a:lnTo>
                      <a:pt x="49748" y="8641"/>
                    </a:lnTo>
                    <a:lnTo>
                      <a:pt x="49646" y="8610"/>
                    </a:lnTo>
                    <a:lnTo>
                      <a:pt x="49588" y="8591"/>
                    </a:lnTo>
                    <a:cubicBezTo>
                      <a:pt x="49467" y="8553"/>
                      <a:pt x="49348" y="8516"/>
                      <a:pt x="49231" y="8480"/>
                    </a:cubicBezTo>
                    <a:lnTo>
                      <a:pt x="49169" y="8461"/>
                    </a:lnTo>
                    <a:lnTo>
                      <a:pt x="49126" y="8447"/>
                    </a:lnTo>
                    <a:cubicBezTo>
                      <a:pt x="48249" y="8172"/>
                      <a:pt x="47400" y="7910"/>
                      <a:pt x="46550" y="7650"/>
                    </a:cubicBezTo>
                    <a:cubicBezTo>
                      <a:pt x="46408" y="7607"/>
                      <a:pt x="46275" y="7567"/>
                      <a:pt x="46143" y="7527"/>
                    </a:cubicBezTo>
                    <a:lnTo>
                      <a:pt x="46044" y="7496"/>
                    </a:lnTo>
                    <a:lnTo>
                      <a:pt x="45953" y="7470"/>
                    </a:lnTo>
                    <a:cubicBezTo>
                      <a:pt x="44727" y="7097"/>
                      <a:pt x="43531" y="6742"/>
                      <a:pt x="42334" y="6390"/>
                    </a:cubicBezTo>
                    <a:lnTo>
                      <a:pt x="42285" y="6380"/>
                    </a:lnTo>
                    <a:lnTo>
                      <a:pt x="42286" y="6378"/>
                    </a:lnTo>
                    <a:cubicBezTo>
                      <a:pt x="41376" y="6111"/>
                      <a:pt x="40477" y="5851"/>
                      <a:pt x="39577" y="5596"/>
                    </a:cubicBezTo>
                    <a:cubicBezTo>
                      <a:pt x="39511" y="5577"/>
                      <a:pt x="39474" y="5566"/>
                      <a:pt x="39437" y="5554"/>
                    </a:cubicBezTo>
                    <a:cubicBezTo>
                      <a:pt x="38417" y="5265"/>
                      <a:pt x="37405" y="4981"/>
                      <a:pt x="36392" y="4700"/>
                    </a:cubicBezTo>
                    <a:lnTo>
                      <a:pt x="36261" y="4664"/>
                    </a:lnTo>
                    <a:lnTo>
                      <a:pt x="36198" y="4646"/>
                    </a:lnTo>
                    <a:lnTo>
                      <a:pt x="36158" y="4632"/>
                    </a:lnTo>
                    <a:cubicBezTo>
                      <a:pt x="35125" y="4348"/>
                      <a:pt x="34096" y="4072"/>
                      <a:pt x="33069" y="3796"/>
                    </a:cubicBezTo>
                    <a:cubicBezTo>
                      <a:pt x="31517" y="3381"/>
                      <a:pt x="30082" y="3007"/>
                      <a:pt x="28679" y="2651"/>
                    </a:cubicBezTo>
                    <a:cubicBezTo>
                      <a:pt x="28594" y="2627"/>
                      <a:pt x="28524" y="2610"/>
                      <a:pt x="28452" y="2593"/>
                    </a:cubicBezTo>
                    <a:lnTo>
                      <a:pt x="28027" y="2484"/>
                    </a:lnTo>
                    <a:cubicBezTo>
                      <a:pt x="27706" y="2403"/>
                      <a:pt x="27386" y="2321"/>
                      <a:pt x="27064" y="2242"/>
                    </a:cubicBezTo>
                    <a:cubicBezTo>
                      <a:pt x="26032" y="1984"/>
                      <a:pt x="25019" y="1735"/>
                      <a:pt x="24006" y="1490"/>
                    </a:cubicBezTo>
                    <a:cubicBezTo>
                      <a:pt x="22651" y="1165"/>
                      <a:pt x="21325" y="854"/>
                      <a:pt x="19996" y="548"/>
                    </a:cubicBezTo>
                    <a:lnTo>
                      <a:pt x="19634" y="465"/>
                    </a:lnTo>
                    <a:lnTo>
                      <a:pt x="19291" y="388"/>
                    </a:lnTo>
                    <a:lnTo>
                      <a:pt x="18904" y="301"/>
                    </a:lnTo>
                    <a:cubicBezTo>
                      <a:pt x="18520" y="236"/>
                      <a:pt x="18138" y="169"/>
                      <a:pt x="17751" y="105"/>
                    </a:cubicBezTo>
                    <a:cubicBezTo>
                      <a:pt x="17712" y="99"/>
                      <a:pt x="17671" y="95"/>
                      <a:pt x="17630" y="92"/>
                    </a:cubicBezTo>
                    <a:cubicBezTo>
                      <a:pt x="17491" y="76"/>
                      <a:pt x="17353" y="62"/>
                      <a:pt x="17215" y="48"/>
                    </a:cubicBezTo>
                    <a:cubicBezTo>
                      <a:pt x="16858" y="16"/>
                      <a:pt x="16543" y="0"/>
                      <a:pt x="16246" y="0"/>
                    </a:cubicBezTo>
                    <a:cubicBezTo>
                      <a:pt x="16230" y="0"/>
                      <a:pt x="16215" y="0"/>
                      <a:pt x="16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4882996" y="637067"/>
                <a:ext cx="2299151" cy="2723068"/>
              </a:xfrm>
              <a:custGeom>
                <a:avLst/>
                <a:gdLst/>
                <a:ahLst/>
                <a:cxnLst/>
                <a:rect l="l" t="t" r="r" b="b"/>
                <a:pathLst>
                  <a:path w="52522" h="62206" extrusionOk="0">
                    <a:moveTo>
                      <a:pt x="16258" y="1"/>
                    </a:moveTo>
                    <a:cubicBezTo>
                      <a:pt x="16136" y="1"/>
                      <a:pt x="16015" y="4"/>
                      <a:pt x="15893" y="9"/>
                    </a:cubicBezTo>
                    <a:cubicBezTo>
                      <a:pt x="15441" y="28"/>
                      <a:pt x="15023" y="118"/>
                      <a:pt x="14653" y="275"/>
                    </a:cubicBezTo>
                    <a:cubicBezTo>
                      <a:pt x="14300" y="422"/>
                      <a:pt x="13985" y="676"/>
                      <a:pt x="13768" y="992"/>
                    </a:cubicBezTo>
                    <a:cubicBezTo>
                      <a:pt x="13694" y="1120"/>
                      <a:pt x="13636" y="1233"/>
                      <a:pt x="13579" y="1346"/>
                    </a:cubicBezTo>
                    <a:cubicBezTo>
                      <a:pt x="13503" y="1530"/>
                      <a:pt x="13431" y="1714"/>
                      <a:pt x="13361" y="1901"/>
                    </a:cubicBezTo>
                    <a:cubicBezTo>
                      <a:pt x="12967" y="2999"/>
                      <a:pt x="12562" y="4153"/>
                      <a:pt x="12127" y="5408"/>
                    </a:cubicBezTo>
                    <a:cubicBezTo>
                      <a:pt x="12113" y="5439"/>
                      <a:pt x="12102" y="5471"/>
                      <a:pt x="12095" y="5500"/>
                    </a:cubicBezTo>
                    <a:cubicBezTo>
                      <a:pt x="10771" y="9347"/>
                      <a:pt x="9445" y="13439"/>
                      <a:pt x="8156" y="17660"/>
                    </a:cubicBezTo>
                    <a:cubicBezTo>
                      <a:pt x="7296" y="20482"/>
                      <a:pt x="6440" y="23411"/>
                      <a:pt x="5611" y="26368"/>
                    </a:cubicBezTo>
                    <a:cubicBezTo>
                      <a:pt x="5229" y="27728"/>
                      <a:pt x="4820" y="29218"/>
                      <a:pt x="4362" y="30927"/>
                    </a:cubicBezTo>
                    <a:cubicBezTo>
                      <a:pt x="3952" y="32459"/>
                      <a:pt x="3528" y="34081"/>
                      <a:pt x="3069" y="35883"/>
                    </a:cubicBezTo>
                    <a:cubicBezTo>
                      <a:pt x="2724" y="37240"/>
                      <a:pt x="2396" y="38576"/>
                      <a:pt x="2070" y="39914"/>
                    </a:cubicBezTo>
                    <a:lnTo>
                      <a:pt x="2016" y="40135"/>
                    </a:lnTo>
                    <a:lnTo>
                      <a:pt x="1815" y="40967"/>
                    </a:lnTo>
                    <a:lnTo>
                      <a:pt x="1708" y="41415"/>
                    </a:lnTo>
                    <a:cubicBezTo>
                      <a:pt x="1491" y="42331"/>
                      <a:pt x="1282" y="43228"/>
                      <a:pt x="1075" y="44127"/>
                    </a:cubicBezTo>
                    <a:cubicBezTo>
                      <a:pt x="1009" y="44415"/>
                      <a:pt x="948" y="44679"/>
                      <a:pt x="890" y="44942"/>
                    </a:cubicBezTo>
                    <a:cubicBezTo>
                      <a:pt x="889" y="44946"/>
                      <a:pt x="879" y="44988"/>
                      <a:pt x="879" y="44988"/>
                    </a:cubicBezTo>
                    <a:cubicBezTo>
                      <a:pt x="847" y="45127"/>
                      <a:pt x="816" y="45263"/>
                      <a:pt x="788" y="45396"/>
                    </a:cubicBezTo>
                    <a:lnTo>
                      <a:pt x="736" y="45621"/>
                    </a:lnTo>
                    <a:lnTo>
                      <a:pt x="718" y="45699"/>
                    </a:lnTo>
                    <a:lnTo>
                      <a:pt x="700" y="45776"/>
                    </a:lnTo>
                    <a:cubicBezTo>
                      <a:pt x="568" y="46372"/>
                      <a:pt x="436" y="46961"/>
                      <a:pt x="308" y="47548"/>
                    </a:cubicBezTo>
                    <a:lnTo>
                      <a:pt x="278" y="47694"/>
                    </a:lnTo>
                    <a:lnTo>
                      <a:pt x="262" y="47757"/>
                    </a:lnTo>
                    <a:lnTo>
                      <a:pt x="249" y="47826"/>
                    </a:lnTo>
                    <a:cubicBezTo>
                      <a:pt x="208" y="48026"/>
                      <a:pt x="174" y="48202"/>
                      <a:pt x="132" y="48377"/>
                    </a:cubicBezTo>
                    <a:cubicBezTo>
                      <a:pt x="93" y="48598"/>
                      <a:pt x="58" y="48820"/>
                      <a:pt x="23" y="49043"/>
                    </a:cubicBezTo>
                    <a:cubicBezTo>
                      <a:pt x="21" y="49101"/>
                      <a:pt x="17" y="49158"/>
                      <a:pt x="16" y="49217"/>
                    </a:cubicBezTo>
                    <a:cubicBezTo>
                      <a:pt x="0" y="49590"/>
                      <a:pt x="32" y="49975"/>
                      <a:pt x="107" y="50359"/>
                    </a:cubicBezTo>
                    <a:cubicBezTo>
                      <a:pt x="151" y="50573"/>
                      <a:pt x="202" y="50765"/>
                      <a:pt x="259" y="50941"/>
                    </a:cubicBezTo>
                    <a:cubicBezTo>
                      <a:pt x="292" y="51032"/>
                      <a:pt x="328" y="51127"/>
                      <a:pt x="374" y="51226"/>
                    </a:cubicBezTo>
                    <a:cubicBezTo>
                      <a:pt x="419" y="51305"/>
                      <a:pt x="464" y="51383"/>
                      <a:pt x="508" y="51463"/>
                    </a:cubicBezTo>
                    <a:lnTo>
                      <a:pt x="559" y="51542"/>
                    </a:lnTo>
                    <a:lnTo>
                      <a:pt x="603" y="51601"/>
                    </a:lnTo>
                    <a:cubicBezTo>
                      <a:pt x="666" y="51686"/>
                      <a:pt x="747" y="51791"/>
                      <a:pt x="832" y="51891"/>
                    </a:cubicBezTo>
                    <a:cubicBezTo>
                      <a:pt x="895" y="51953"/>
                      <a:pt x="960" y="52013"/>
                      <a:pt x="1025" y="52072"/>
                    </a:cubicBezTo>
                    <a:lnTo>
                      <a:pt x="1284" y="52241"/>
                    </a:lnTo>
                    <a:lnTo>
                      <a:pt x="1415" y="52320"/>
                    </a:lnTo>
                    <a:lnTo>
                      <a:pt x="1468" y="52345"/>
                    </a:lnTo>
                    <a:lnTo>
                      <a:pt x="1627" y="52420"/>
                    </a:lnTo>
                    <a:cubicBezTo>
                      <a:pt x="2625" y="52766"/>
                      <a:pt x="3627" y="53101"/>
                      <a:pt x="4630" y="53436"/>
                    </a:cubicBezTo>
                    <a:lnTo>
                      <a:pt x="4713" y="53465"/>
                    </a:lnTo>
                    <a:cubicBezTo>
                      <a:pt x="6016" y="53898"/>
                      <a:pt x="7392" y="54347"/>
                      <a:pt x="8809" y="54797"/>
                    </a:cubicBezTo>
                    <a:lnTo>
                      <a:pt x="8966" y="54848"/>
                    </a:lnTo>
                    <a:cubicBezTo>
                      <a:pt x="11887" y="55777"/>
                      <a:pt x="14797" y="56665"/>
                      <a:pt x="17612" y="57486"/>
                    </a:cubicBezTo>
                    <a:cubicBezTo>
                      <a:pt x="20849" y="58435"/>
                      <a:pt x="24245" y="59383"/>
                      <a:pt x="27707" y="60301"/>
                    </a:cubicBezTo>
                    <a:lnTo>
                      <a:pt x="27777" y="60319"/>
                    </a:lnTo>
                    <a:lnTo>
                      <a:pt x="27833" y="60335"/>
                    </a:lnTo>
                    <a:cubicBezTo>
                      <a:pt x="28986" y="60639"/>
                      <a:pt x="30141" y="60939"/>
                      <a:pt x="31297" y="61235"/>
                    </a:cubicBezTo>
                    <a:lnTo>
                      <a:pt x="31687" y="61333"/>
                    </a:lnTo>
                    <a:lnTo>
                      <a:pt x="31752" y="61348"/>
                    </a:lnTo>
                    <a:lnTo>
                      <a:pt x="31899" y="61388"/>
                    </a:lnTo>
                    <a:lnTo>
                      <a:pt x="31969" y="61406"/>
                    </a:lnTo>
                    <a:lnTo>
                      <a:pt x="32080" y="61433"/>
                    </a:lnTo>
                    <a:lnTo>
                      <a:pt x="32152" y="61451"/>
                    </a:lnTo>
                    <a:lnTo>
                      <a:pt x="32200" y="61464"/>
                    </a:lnTo>
                    <a:lnTo>
                      <a:pt x="33034" y="61674"/>
                    </a:lnTo>
                    <a:cubicBezTo>
                      <a:pt x="33434" y="61774"/>
                      <a:pt x="33827" y="61870"/>
                      <a:pt x="34216" y="61966"/>
                    </a:cubicBezTo>
                    <a:lnTo>
                      <a:pt x="34767" y="62076"/>
                    </a:lnTo>
                    <a:lnTo>
                      <a:pt x="35015" y="62125"/>
                    </a:lnTo>
                    <a:cubicBezTo>
                      <a:pt x="35368" y="62179"/>
                      <a:pt x="35692" y="62206"/>
                      <a:pt x="36007" y="62206"/>
                    </a:cubicBezTo>
                    <a:cubicBezTo>
                      <a:pt x="37166" y="62206"/>
                      <a:pt x="38158" y="61870"/>
                      <a:pt x="38876" y="61237"/>
                    </a:cubicBezTo>
                    <a:cubicBezTo>
                      <a:pt x="38906" y="61211"/>
                      <a:pt x="38930" y="61184"/>
                      <a:pt x="38957" y="61157"/>
                    </a:cubicBezTo>
                    <a:cubicBezTo>
                      <a:pt x="39019" y="61092"/>
                      <a:pt x="39078" y="61025"/>
                      <a:pt x="39139" y="60958"/>
                    </a:cubicBezTo>
                    <a:lnTo>
                      <a:pt x="39217" y="60856"/>
                    </a:lnTo>
                    <a:cubicBezTo>
                      <a:pt x="39296" y="60714"/>
                      <a:pt x="39370" y="60571"/>
                      <a:pt x="39442" y="60428"/>
                    </a:cubicBezTo>
                    <a:lnTo>
                      <a:pt x="39498" y="60294"/>
                    </a:lnTo>
                    <a:lnTo>
                      <a:pt x="39553" y="60162"/>
                    </a:lnTo>
                    <a:lnTo>
                      <a:pt x="39745" y="59610"/>
                    </a:lnTo>
                    <a:cubicBezTo>
                      <a:pt x="40026" y="58783"/>
                      <a:pt x="40300" y="57969"/>
                      <a:pt x="40570" y="57154"/>
                    </a:cubicBezTo>
                    <a:lnTo>
                      <a:pt x="40594" y="57082"/>
                    </a:lnTo>
                    <a:lnTo>
                      <a:pt x="40612" y="57026"/>
                    </a:lnTo>
                    <a:lnTo>
                      <a:pt x="40726" y="56683"/>
                    </a:lnTo>
                    <a:lnTo>
                      <a:pt x="40751" y="56607"/>
                    </a:lnTo>
                    <a:lnTo>
                      <a:pt x="40800" y="56457"/>
                    </a:lnTo>
                    <a:cubicBezTo>
                      <a:pt x="40808" y="56436"/>
                      <a:pt x="40816" y="56413"/>
                      <a:pt x="40821" y="56391"/>
                    </a:cubicBezTo>
                    <a:lnTo>
                      <a:pt x="40870" y="56244"/>
                    </a:lnTo>
                    <a:lnTo>
                      <a:pt x="41013" y="55806"/>
                    </a:lnTo>
                    <a:cubicBezTo>
                      <a:pt x="41297" y="54937"/>
                      <a:pt x="41573" y="54086"/>
                      <a:pt x="41846" y="53232"/>
                    </a:cubicBezTo>
                    <a:lnTo>
                      <a:pt x="41863" y="53177"/>
                    </a:lnTo>
                    <a:cubicBezTo>
                      <a:pt x="41871" y="53157"/>
                      <a:pt x="41877" y="53137"/>
                      <a:pt x="41883" y="53117"/>
                    </a:cubicBezTo>
                    <a:cubicBezTo>
                      <a:pt x="43683" y="47465"/>
                      <a:pt x="45401" y="41611"/>
                      <a:pt x="46987" y="35715"/>
                    </a:cubicBezTo>
                    <a:lnTo>
                      <a:pt x="47061" y="35434"/>
                    </a:lnTo>
                    <a:lnTo>
                      <a:pt x="47135" y="35156"/>
                    </a:lnTo>
                    <a:cubicBezTo>
                      <a:pt x="47915" y="32241"/>
                      <a:pt x="48669" y="29286"/>
                      <a:pt x="49376" y="26370"/>
                    </a:cubicBezTo>
                    <a:lnTo>
                      <a:pt x="49538" y="25698"/>
                    </a:lnTo>
                    <a:lnTo>
                      <a:pt x="49693" y="25049"/>
                    </a:lnTo>
                    <a:cubicBezTo>
                      <a:pt x="49707" y="24995"/>
                      <a:pt x="49720" y="24943"/>
                      <a:pt x="49731" y="24889"/>
                    </a:cubicBezTo>
                    <a:cubicBezTo>
                      <a:pt x="49963" y="23916"/>
                      <a:pt x="50190" y="22943"/>
                      <a:pt x="50414" y="21968"/>
                    </a:cubicBezTo>
                    <a:cubicBezTo>
                      <a:pt x="51035" y="19249"/>
                      <a:pt x="51619" y="16540"/>
                      <a:pt x="52148" y="13919"/>
                    </a:cubicBezTo>
                    <a:lnTo>
                      <a:pt x="52162" y="13854"/>
                    </a:lnTo>
                    <a:lnTo>
                      <a:pt x="52172" y="13798"/>
                    </a:lnTo>
                    <a:lnTo>
                      <a:pt x="52209" y="13616"/>
                    </a:lnTo>
                    <a:lnTo>
                      <a:pt x="52253" y="13393"/>
                    </a:lnTo>
                    <a:lnTo>
                      <a:pt x="52290" y="13218"/>
                    </a:lnTo>
                    <a:lnTo>
                      <a:pt x="52354" y="12881"/>
                    </a:lnTo>
                    <a:lnTo>
                      <a:pt x="52493" y="12180"/>
                    </a:lnTo>
                    <a:lnTo>
                      <a:pt x="52509" y="12107"/>
                    </a:lnTo>
                    <a:cubicBezTo>
                      <a:pt x="52514" y="12020"/>
                      <a:pt x="52520" y="11933"/>
                      <a:pt x="52522" y="11847"/>
                    </a:cubicBezTo>
                    <a:cubicBezTo>
                      <a:pt x="52506" y="11186"/>
                      <a:pt x="52324" y="10561"/>
                      <a:pt x="51994" y="10043"/>
                    </a:cubicBezTo>
                    <a:cubicBezTo>
                      <a:pt x="51825" y="9778"/>
                      <a:pt x="51607" y="9537"/>
                      <a:pt x="51343" y="9330"/>
                    </a:cubicBezTo>
                    <a:cubicBezTo>
                      <a:pt x="51179" y="9236"/>
                      <a:pt x="51016" y="9142"/>
                      <a:pt x="50852" y="9050"/>
                    </a:cubicBezTo>
                    <a:cubicBezTo>
                      <a:pt x="50716" y="8994"/>
                      <a:pt x="50579" y="8940"/>
                      <a:pt x="50442" y="8886"/>
                    </a:cubicBezTo>
                    <a:lnTo>
                      <a:pt x="50317" y="8838"/>
                    </a:lnTo>
                    <a:lnTo>
                      <a:pt x="50094" y="8749"/>
                    </a:lnTo>
                    <a:lnTo>
                      <a:pt x="50045" y="8736"/>
                    </a:lnTo>
                    <a:lnTo>
                      <a:pt x="49889" y="8687"/>
                    </a:lnTo>
                    <a:lnTo>
                      <a:pt x="49762" y="8648"/>
                    </a:lnTo>
                    <a:lnTo>
                      <a:pt x="49660" y="8614"/>
                    </a:lnTo>
                    <a:lnTo>
                      <a:pt x="49602" y="8596"/>
                    </a:lnTo>
                    <a:cubicBezTo>
                      <a:pt x="49480" y="8558"/>
                      <a:pt x="49362" y="8521"/>
                      <a:pt x="49245" y="8485"/>
                    </a:cubicBezTo>
                    <a:lnTo>
                      <a:pt x="49183" y="8465"/>
                    </a:lnTo>
                    <a:lnTo>
                      <a:pt x="49139" y="8453"/>
                    </a:lnTo>
                    <a:cubicBezTo>
                      <a:pt x="48263" y="8176"/>
                      <a:pt x="47414" y="7916"/>
                      <a:pt x="46564" y="7656"/>
                    </a:cubicBezTo>
                    <a:lnTo>
                      <a:pt x="46158" y="7531"/>
                    </a:lnTo>
                    <a:lnTo>
                      <a:pt x="46059" y="7501"/>
                    </a:lnTo>
                    <a:lnTo>
                      <a:pt x="45968" y="7474"/>
                    </a:lnTo>
                    <a:cubicBezTo>
                      <a:pt x="44742" y="7103"/>
                      <a:pt x="43546" y="6746"/>
                      <a:pt x="42348" y="6396"/>
                    </a:cubicBezTo>
                    <a:lnTo>
                      <a:pt x="42300" y="6384"/>
                    </a:lnTo>
                    <a:cubicBezTo>
                      <a:pt x="41391" y="6116"/>
                      <a:pt x="40492" y="5854"/>
                      <a:pt x="39592" y="5600"/>
                    </a:cubicBezTo>
                    <a:lnTo>
                      <a:pt x="39451" y="5561"/>
                    </a:lnTo>
                    <a:cubicBezTo>
                      <a:pt x="38432" y="5272"/>
                      <a:pt x="37420" y="4988"/>
                      <a:pt x="36407" y="4706"/>
                    </a:cubicBezTo>
                    <a:lnTo>
                      <a:pt x="36276" y="4670"/>
                    </a:lnTo>
                    <a:lnTo>
                      <a:pt x="36213" y="4651"/>
                    </a:lnTo>
                    <a:lnTo>
                      <a:pt x="36173" y="4639"/>
                    </a:lnTo>
                    <a:cubicBezTo>
                      <a:pt x="35138" y="4355"/>
                      <a:pt x="34110" y="4078"/>
                      <a:pt x="33084" y="3802"/>
                    </a:cubicBezTo>
                    <a:cubicBezTo>
                      <a:pt x="31497" y="3378"/>
                      <a:pt x="30060" y="3004"/>
                      <a:pt x="28693" y="2657"/>
                    </a:cubicBezTo>
                    <a:cubicBezTo>
                      <a:pt x="28609" y="2634"/>
                      <a:pt x="28538" y="2615"/>
                      <a:pt x="28467" y="2599"/>
                    </a:cubicBezTo>
                    <a:lnTo>
                      <a:pt x="28041" y="2491"/>
                    </a:lnTo>
                    <a:lnTo>
                      <a:pt x="27899" y="2454"/>
                    </a:lnTo>
                    <a:cubicBezTo>
                      <a:pt x="27626" y="2386"/>
                      <a:pt x="27354" y="2316"/>
                      <a:pt x="27079" y="2248"/>
                    </a:cubicBezTo>
                    <a:cubicBezTo>
                      <a:pt x="26047" y="1991"/>
                      <a:pt x="25034" y="1742"/>
                      <a:pt x="24021" y="1496"/>
                    </a:cubicBezTo>
                    <a:cubicBezTo>
                      <a:pt x="22665" y="1171"/>
                      <a:pt x="21340" y="861"/>
                      <a:pt x="20010" y="555"/>
                    </a:cubicBezTo>
                    <a:lnTo>
                      <a:pt x="19648" y="471"/>
                    </a:lnTo>
                    <a:lnTo>
                      <a:pt x="19305" y="393"/>
                    </a:lnTo>
                    <a:lnTo>
                      <a:pt x="18919" y="306"/>
                    </a:lnTo>
                    <a:lnTo>
                      <a:pt x="18492" y="232"/>
                    </a:lnTo>
                    <a:lnTo>
                      <a:pt x="17765" y="107"/>
                    </a:lnTo>
                    <a:lnTo>
                      <a:pt x="17643" y="92"/>
                    </a:lnTo>
                    <a:cubicBezTo>
                      <a:pt x="17505" y="77"/>
                      <a:pt x="17367" y="64"/>
                      <a:pt x="17228" y="49"/>
                    </a:cubicBezTo>
                    <a:cubicBezTo>
                      <a:pt x="16846" y="16"/>
                      <a:pt x="16539" y="1"/>
                      <a:pt x="16258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>
                <a:off x="4949841" y="726981"/>
                <a:ext cx="2299238" cy="2723068"/>
              </a:xfrm>
              <a:custGeom>
                <a:avLst/>
                <a:gdLst/>
                <a:ahLst/>
                <a:cxnLst/>
                <a:rect l="l" t="t" r="r" b="b"/>
                <a:pathLst>
                  <a:path w="52524" h="62206" extrusionOk="0">
                    <a:moveTo>
                      <a:pt x="16259" y="0"/>
                    </a:moveTo>
                    <a:cubicBezTo>
                      <a:pt x="16137" y="0"/>
                      <a:pt x="16018" y="3"/>
                      <a:pt x="15895" y="9"/>
                    </a:cubicBezTo>
                    <a:cubicBezTo>
                      <a:pt x="15443" y="29"/>
                      <a:pt x="15024" y="118"/>
                      <a:pt x="14655" y="275"/>
                    </a:cubicBezTo>
                    <a:cubicBezTo>
                      <a:pt x="14303" y="421"/>
                      <a:pt x="13989" y="676"/>
                      <a:pt x="13770" y="991"/>
                    </a:cubicBezTo>
                    <a:cubicBezTo>
                      <a:pt x="13696" y="1121"/>
                      <a:pt x="13638" y="1233"/>
                      <a:pt x="13581" y="1346"/>
                    </a:cubicBezTo>
                    <a:cubicBezTo>
                      <a:pt x="13504" y="1529"/>
                      <a:pt x="13434" y="1714"/>
                      <a:pt x="13362" y="1902"/>
                    </a:cubicBezTo>
                    <a:cubicBezTo>
                      <a:pt x="12969" y="2998"/>
                      <a:pt x="12564" y="4153"/>
                      <a:pt x="12129" y="5408"/>
                    </a:cubicBezTo>
                    <a:cubicBezTo>
                      <a:pt x="12115" y="5438"/>
                      <a:pt x="12104" y="5471"/>
                      <a:pt x="12095" y="5501"/>
                    </a:cubicBezTo>
                    <a:cubicBezTo>
                      <a:pt x="10771" y="9347"/>
                      <a:pt x="9445" y="13439"/>
                      <a:pt x="8157" y="17660"/>
                    </a:cubicBezTo>
                    <a:cubicBezTo>
                      <a:pt x="7297" y="20482"/>
                      <a:pt x="6441" y="23412"/>
                      <a:pt x="5613" y="26368"/>
                    </a:cubicBezTo>
                    <a:cubicBezTo>
                      <a:pt x="5229" y="27728"/>
                      <a:pt x="4822" y="29219"/>
                      <a:pt x="4363" y="30927"/>
                    </a:cubicBezTo>
                    <a:cubicBezTo>
                      <a:pt x="3953" y="32460"/>
                      <a:pt x="3529" y="34081"/>
                      <a:pt x="3070" y="35884"/>
                    </a:cubicBezTo>
                    <a:cubicBezTo>
                      <a:pt x="2724" y="37241"/>
                      <a:pt x="2396" y="38576"/>
                      <a:pt x="2070" y="39915"/>
                    </a:cubicBezTo>
                    <a:lnTo>
                      <a:pt x="2016" y="40134"/>
                    </a:lnTo>
                    <a:lnTo>
                      <a:pt x="1815" y="40967"/>
                    </a:lnTo>
                    <a:lnTo>
                      <a:pt x="1709" y="41414"/>
                    </a:lnTo>
                    <a:cubicBezTo>
                      <a:pt x="1493" y="42332"/>
                      <a:pt x="1283" y="43229"/>
                      <a:pt x="1076" y="44127"/>
                    </a:cubicBezTo>
                    <a:cubicBezTo>
                      <a:pt x="1009" y="44416"/>
                      <a:pt x="949" y="44680"/>
                      <a:pt x="891" y="44941"/>
                    </a:cubicBezTo>
                    <a:cubicBezTo>
                      <a:pt x="889" y="44946"/>
                      <a:pt x="880" y="44988"/>
                      <a:pt x="880" y="44988"/>
                    </a:cubicBezTo>
                    <a:cubicBezTo>
                      <a:pt x="848" y="45128"/>
                      <a:pt x="817" y="45262"/>
                      <a:pt x="788" y="45395"/>
                    </a:cubicBezTo>
                    <a:lnTo>
                      <a:pt x="737" y="45621"/>
                    </a:lnTo>
                    <a:lnTo>
                      <a:pt x="718" y="45699"/>
                    </a:lnTo>
                    <a:lnTo>
                      <a:pt x="701" y="45777"/>
                    </a:lnTo>
                    <a:cubicBezTo>
                      <a:pt x="569" y="46371"/>
                      <a:pt x="437" y="46960"/>
                      <a:pt x="310" y="47548"/>
                    </a:cubicBezTo>
                    <a:lnTo>
                      <a:pt x="279" y="47694"/>
                    </a:lnTo>
                    <a:lnTo>
                      <a:pt x="263" y="47757"/>
                    </a:lnTo>
                    <a:lnTo>
                      <a:pt x="249" y="47826"/>
                    </a:lnTo>
                    <a:cubicBezTo>
                      <a:pt x="209" y="48026"/>
                      <a:pt x="174" y="48201"/>
                      <a:pt x="132" y="48376"/>
                    </a:cubicBezTo>
                    <a:cubicBezTo>
                      <a:pt x="94" y="48598"/>
                      <a:pt x="58" y="48820"/>
                      <a:pt x="25" y="49043"/>
                    </a:cubicBezTo>
                    <a:cubicBezTo>
                      <a:pt x="21" y="49101"/>
                      <a:pt x="17" y="49157"/>
                      <a:pt x="16" y="49218"/>
                    </a:cubicBezTo>
                    <a:cubicBezTo>
                      <a:pt x="0" y="49590"/>
                      <a:pt x="31" y="49974"/>
                      <a:pt x="107" y="50358"/>
                    </a:cubicBezTo>
                    <a:cubicBezTo>
                      <a:pt x="152" y="50574"/>
                      <a:pt x="202" y="50765"/>
                      <a:pt x="260" y="50941"/>
                    </a:cubicBezTo>
                    <a:cubicBezTo>
                      <a:pt x="292" y="51033"/>
                      <a:pt x="330" y="51128"/>
                      <a:pt x="376" y="51226"/>
                    </a:cubicBezTo>
                    <a:cubicBezTo>
                      <a:pt x="421" y="51305"/>
                      <a:pt x="466" y="51383"/>
                      <a:pt x="508" y="51462"/>
                    </a:cubicBezTo>
                    <a:lnTo>
                      <a:pt x="560" y="51541"/>
                    </a:lnTo>
                    <a:lnTo>
                      <a:pt x="603" y="51600"/>
                    </a:lnTo>
                    <a:cubicBezTo>
                      <a:pt x="666" y="51687"/>
                      <a:pt x="749" y="51790"/>
                      <a:pt x="833" y="51891"/>
                    </a:cubicBezTo>
                    <a:cubicBezTo>
                      <a:pt x="896" y="51953"/>
                      <a:pt x="961" y="52012"/>
                      <a:pt x="1025" y="52072"/>
                    </a:cubicBezTo>
                    <a:lnTo>
                      <a:pt x="1285" y="52242"/>
                    </a:lnTo>
                    <a:lnTo>
                      <a:pt x="1417" y="52320"/>
                    </a:lnTo>
                    <a:lnTo>
                      <a:pt x="1469" y="52344"/>
                    </a:lnTo>
                    <a:lnTo>
                      <a:pt x="1628" y="52419"/>
                    </a:lnTo>
                    <a:cubicBezTo>
                      <a:pt x="2627" y="52766"/>
                      <a:pt x="3630" y="53102"/>
                      <a:pt x="4632" y="53436"/>
                    </a:cubicBezTo>
                    <a:lnTo>
                      <a:pt x="4714" y="53464"/>
                    </a:lnTo>
                    <a:cubicBezTo>
                      <a:pt x="6016" y="53899"/>
                      <a:pt x="7394" y="54348"/>
                      <a:pt x="8811" y="54797"/>
                    </a:cubicBezTo>
                    <a:lnTo>
                      <a:pt x="8967" y="54849"/>
                    </a:lnTo>
                    <a:cubicBezTo>
                      <a:pt x="11890" y="55777"/>
                      <a:pt x="14798" y="56665"/>
                      <a:pt x="17613" y="57487"/>
                    </a:cubicBezTo>
                    <a:cubicBezTo>
                      <a:pt x="20850" y="58435"/>
                      <a:pt x="24247" y="59382"/>
                      <a:pt x="27709" y="60301"/>
                    </a:cubicBezTo>
                    <a:lnTo>
                      <a:pt x="27779" y="60319"/>
                    </a:lnTo>
                    <a:lnTo>
                      <a:pt x="27836" y="60334"/>
                    </a:lnTo>
                    <a:cubicBezTo>
                      <a:pt x="28987" y="60638"/>
                      <a:pt x="30143" y="60939"/>
                      <a:pt x="31298" y="61235"/>
                    </a:cubicBezTo>
                    <a:lnTo>
                      <a:pt x="31689" y="61334"/>
                    </a:lnTo>
                    <a:lnTo>
                      <a:pt x="31754" y="61347"/>
                    </a:lnTo>
                    <a:lnTo>
                      <a:pt x="31900" y="61388"/>
                    </a:lnTo>
                    <a:lnTo>
                      <a:pt x="31971" y="61406"/>
                    </a:lnTo>
                    <a:lnTo>
                      <a:pt x="32082" y="61434"/>
                    </a:lnTo>
                    <a:lnTo>
                      <a:pt x="32153" y="61451"/>
                    </a:lnTo>
                    <a:lnTo>
                      <a:pt x="32203" y="61464"/>
                    </a:lnTo>
                    <a:lnTo>
                      <a:pt x="33036" y="61674"/>
                    </a:lnTo>
                    <a:cubicBezTo>
                      <a:pt x="33435" y="61774"/>
                      <a:pt x="33829" y="61870"/>
                      <a:pt x="34218" y="61967"/>
                    </a:cubicBezTo>
                    <a:lnTo>
                      <a:pt x="34769" y="62076"/>
                    </a:lnTo>
                    <a:lnTo>
                      <a:pt x="35017" y="62125"/>
                    </a:lnTo>
                    <a:cubicBezTo>
                      <a:pt x="35371" y="62179"/>
                      <a:pt x="35696" y="62205"/>
                      <a:pt x="36009" y="62205"/>
                    </a:cubicBezTo>
                    <a:cubicBezTo>
                      <a:pt x="37168" y="62205"/>
                      <a:pt x="38161" y="61870"/>
                      <a:pt x="38878" y="61237"/>
                    </a:cubicBezTo>
                    <a:cubicBezTo>
                      <a:pt x="38906" y="61210"/>
                      <a:pt x="38932" y="61184"/>
                      <a:pt x="38959" y="61156"/>
                    </a:cubicBezTo>
                    <a:cubicBezTo>
                      <a:pt x="39021" y="61092"/>
                      <a:pt x="39080" y="61026"/>
                      <a:pt x="39141" y="60960"/>
                    </a:cubicBezTo>
                    <a:lnTo>
                      <a:pt x="39218" y="60857"/>
                    </a:lnTo>
                    <a:cubicBezTo>
                      <a:pt x="39296" y="60714"/>
                      <a:pt x="39370" y="60572"/>
                      <a:pt x="39443" y="60428"/>
                    </a:cubicBezTo>
                    <a:lnTo>
                      <a:pt x="39498" y="60295"/>
                    </a:lnTo>
                    <a:lnTo>
                      <a:pt x="39554" y="60163"/>
                    </a:lnTo>
                    <a:lnTo>
                      <a:pt x="39745" y="59610"/>
                    </a:lnTo>
                    <a:cubicBezTo>
                      <a:pt x="40026" y="58785"/>
                      <a:pt x="40300" y="57969"/>
                      <a:pt x="40571" y="57156"/>
                    </a:cubicBezTo>
                    <a:lnTo>
                      <a:pt x="40594" y="57083"/>
                    </a:lnTo>
                    <a:lnTo>
                      <a:pt x="40613" y="57028"/>
                    </a:lnTo>
                    <a:lnTo>
                      <a:pt x="40726" y="56685"/>
                    </a:lnTo>
                    <a:lnTo>
                      <a:pt x="40752" y="56608"/>
                    </a:lnTo>
                    <a:lnTo>
                      <a:pt x="40800" y="56459"/>
                    </a:lnTo>
                    <a:cubicBezTo>
                      <a:pt x="40809" y="56438"/>
                      <a:pt x="40816" y="56414"/>
                      <a:pt x="40821" y="56392"/>
                    </a:cubicBezTo>
                    <a:lnTo>
                      <a:pt x="40870" y="56245"/>
                    </a:lnTo>
                    <a:lnTo>
                      <a:pt x="41014" y="55807"/>
                    </a:lnTo>
                    <a:cubicBezTo>
                      <a:pt x="41297" y="54938"/>
                      <a:pt x="41574" y="54087"/>
                      <a:pt x="41846" y="53234"/>
                    </a:cubicBezTo>
                    <a:lnTo>
                      <a:pt x="41864" y="53178"/>
                    </a:lnTo>
                    <a:cubicBezTo>
                      <a:pt x="41871" y="53158"/>
                      <a:pt x="41877" y="53139"/>
                      <a:pt x="41883" y="53119"/>
                    </a:cubicBezTo>
                    <a:cubicBezTo>
                      <a:pt x="43684" y="47467"/>
                      <a:pt x="45401" y="41612"/>
                      <a:pt x="46988" y="35717"/>
                    </a:cubicBezTo>
                    <a:lnTo>
                      <a:pt x="47063" y="35436"/>
                    </a:lnTo>
                    <a:lnTo>
                      <a:pt x="47136" y="35157"/>
                    </a:lnTo>
                    <a:cubicBezTo>
                      <a:pt x="47916" y="32242"/>
                      <a:pt x="48671" y="29287"/>
                      <a:pt x="49376" y="26372"/>
                    </a:cubicBezTo>
                    <a:lnTo>
                      <a:pt x="49538" y="25699"/>
                    </a:lnTo>
                    <a:lnTo>
                      <a:pt x="49695" y="25050"/>
                    </a:lnTo>
                    <a:cubicBezTo>
                      <a:pt x="49707" y="24996"/>
                      <a:pt x="49721" y="24944"/>
                      <a:pt x="49733" y="24890"/>
                    </a:cubicBezTo>
                    <a:cubicBezTo>
                      <a:pt x="49964" y="23918"/>
                      <a:pt x="50192" y="22944"/>
                      <a:pt x="50414" y="21970"/>
                    </a:cubicBezTo>
                    <a:cubicBezTo>
                      <a:pt x="51036" y="19249"/>
                      <a:pt x="51620" y="16541"/>
                      <a:pt x="52149" y="13919"/>
                    </a:cubicBezTo>
                    <a:lnTo>
                      <a:pt x="52162" y="13855"/>
                    </a:lnTo>
                    <a:lnTo>
                      <a:pt x="52172" y="13798"/>
                    </a:lnTo>
                    <a:lnTo>
                      <a:pt x="52209" y="13617"/>
                    </a:lnTo>
                    <a:lnTo>
                      <a:pt x="52254" y="13392"/>
                    </a:lnTo>
                    <a:lnTo>
                      <a:pt x="52291" y="13217"/>
                    </a:lnTo>
                    <a:lnTo>
                      <a:pt x="52355" y="12881"/>
                    </a:lnTo>
                    <a:lnTo>
                      <a:pt x="52493" y="12180"/>
                    </a:lnTo>
                    <a:lnTo>
                      <a:pt x="52509" y="12108"/>
                    </a:lnTo>
                    <a:cubicBezTo>
                      <a:pt x="52515" y="12019"/>
                      <a:pt x="52520" y="11934"/>
                      <a:pt x="52524" y="11846"/>
                    </a:cubicBezTo>
                    <a:cubicBezTo>
                      <a:pt x="52508" y="11186"/>
                      <a:pt x="52325" y="10562"/>
                      <a:pt x="51996" y="10043"/>
                    </a:cubicBezTo>
                    <a:cubicBezTo>
                      <a:pt x="51827" y="9777"/>
                      <a:pt x="51608" y="9536"/>
                      <a:pt x="51344" y="9329"/>
                    </a:cubicBezTo>
                    <a:cubicBezTo>
                      <a:pt x="51180" y="9235"/>
                      <a:pt x="51017" y="9143"/>
                      <a:pt x="50853" y="9050"/>
                    </a:cubicBezTo>
                    <a:cubicBezTo>
                      <a:pt x="50718" y="8995"/>
                      <a:pt x="50581" y="8940"/>
                      <a:pt x="50444" y="8886"/>
                    </a:cubicBezTo>
                    <a:lnTo>
                      <a:pt x="50320" y="8838"/>
                    </a:lnTo>
                    <a:lnTo>
                      <a:pt x="50098" y="8749"/>
                    </a:lnTo>
                    <a:lnTo>
                      <a:pt x="50048" y="8737"/>
                    </a:lnTo>
                    <a:lnTo>
                      <a:pt x="49892" y="8689"/>
                    </a:lnTo>
                    <a:lnTo>
                      <a:pt x="49765" y="8649"/>
                    </a:lnTo>
                    <a:lnTo>
                      <a:pt x="49663" y="8616"/>
                    </a:lnTo>
                    <a:lnTo>
                      <a:pt x="49605" y="8597"/>
                    </a:lnTo>
                    <a:cubicBezTo>
                      <a:pt x="49483" y="8559"/>
                      <a:pt x="49365" y="8522"/>
                      <a:pt x="49248" y="8486"/>
                    </a:cubicBezTo>
                    <a:lnTo>
                      <a:pt x="49186" y="8467"/>
                    </a:lnTo>
                    <a:lnTo>
                      <a:pt x="49143" y="8453"/>
                    </a:lnTo>
                    <a:cubicBezTo>
                      <a:pt x="48266" y="8178"/>
                      <a:pt x="47417" y="7916"/>
                      <a:pt x="46567" y="7657"/>
                    </a:cubicBezTo>
                    <a:lnTo>
                      <a:pt x="46160" y="7533"/>
                    </a:lnTo>
                    <a:lnTo>
                      <a:pt x="46061" y="7503"/>
                    </a:lnTo>
                    <a:lnTo>
                      <a:pt x="45970" y="7476"/>
                    </a:lnTo>
                    <a:cubicBezTo>
                      <a:pt x="44743" y="7104"/>
                      <a:pt x="43548" y="6748"/>
                      <a:pt x="42351" y="6397"/>
                    </a:cubicBezTo>
                    <a:lnTo>
                      <a:pt x="42302" y="6385"/>
                    </a:lnTo>
                    <a:cubicBezTo>
                      <a:pt x="41392" y="6117"/>
                      <a:pt x="40494" y="5856"/>
                      <a:pt x="39593" y="5602"/>
                    </a:cubicBezTo>
                    <a:lnTo>
                      <a:pt x="39454" y="5562"/>
                    </a:lnTo>
                    <a:cubicBezTo>
                      <a:pt x="38434" y="5273"/>
                      <a:pt x="37422" y="4990"/>
                      <a:pt x="36409" y="4707"/>
                    </a:cubicBezTo>
                    <a:lnTo>
                      <a:pt x="36278" y="4671"/>
                    </a:lnTo>
                    <a:lnTo>
                      <a:pt x="36215" y="4653"/>
                    </a:lnTo>
                    <a:lnTo>
                      <a:pt x="36175" y="4639"/>
                    </a:lnTo>
                    <a:cubicBezTo>
                      <a:pt x="35142" y="4357"/>
                      <a:pt x="34113" y="4079"/>
                      <a:pt x="33086" y="3804"/>
                    </a:cubicBezTo>
                    <a:cubicBezTo>
                      <a:pt x="31500" y="3378"/>
                      <a:pt x="30062" y="3006"/>
                      <a:pt x="28696" y="2659"/>
                    </a:cubicBezTo>
                    <a:cubicBezTo>
                      <a:pt x="28611" y="2634"/>
                      <a:pt x="28541" y="2616"/>
                      <a:pt x="28469" y="2600"/>
                    </a:cubicBezTo>
                    <a:lnTo>
                      <a:pt x="28043" y="2491"/>
                    </a:lnTo>
                    <a:lnTo>
                      <a:pt x="27901" y="2454"/>
                    </a:lnTo>
                    <a:cubicBezTo>
                      <a:pt x="27628" y="2384"/>
                      <a:pt x="27355" y="2316"/>
                      <a:pt x="27081" y="2247"/>
                    </a:cubicBezTo>
                    <a:cubicBezTo>
                      <a:pt x="26049" y="1990"/>
                      <a:pt x="25036" y="1740"/>
                      <a:pt x="24023" y="1495"/>
                    </a:cubicBezTo>
                    <a:cubicBezTo>
                      <a:pt x="22668" y="1171"/>
                      <a:pt x="21342" y="859"/>
                      <a:pt x="20012" y="553"/>
                    </a:cubicBezTo>
                    <a:lnTo>
                      <a:pt x="19650" y="470"/>
                    </a:lnTo>
                    <a:lnTo>
                      <a:pt x="19306" y="392"/>
                    </a:lnTo>
                    <a:lnTo>
                      <a:pt x="18920" y="305"/>
                    </a:lnTo>
                    <a:lnTo>
                      <a:pt x="18493" y="231"/>
                    </a:lnTo>
                    <a:lnTo>
                      <a:pt x="17766" y="107"/>
                    </a:lnTo>
                    <a:lnTo>
                      <a:pt x="17644" y="93"/>
                    </a:lnTo>
                    <a:cubicBezTo>
                      <a:pt x="17506" y="77"/>
                      <a:pt x="17367" y="64"/>
                      <a:pt x="17228" y="49"/>
                    </a:cubicBezTo>
                    <a:cubicBezTo>
                      <a:pt x="16849" y="16"/>
                      <a:pt x="16541" y="0"/>
                      <a:pt x="16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5019487" y="1100338"/>
                <a:ext cx="2230511" cy="2350367"/>
              </a:xfrm>
              <a:custGeom>
                <a:avLst/>
                <a:gdLst/>
                <a:ahLst/>
                <a:cxnLst/>
                <a:rect l="l" t="t" r="r" b="b"/>
                <a:pathLst>
                  <a:path w="50954" h="53692" extrusionOk="0">
                    <a:moveTo>
                      <a:pt x="47860" y="0"/>
                    </a:moveTo>
                    <a:cubicBezTo>
                      <a:pt x="47858" y="0"/>
                      <a:pt x="47856" y="1"/>
                      <a:pt x="47856" y="1"/>
                    </a:cubicBezTo>
                    <a:cubicBezTo>
                      <a:pt x="47865" y="261"/>
                      <a:pt x="47870" y="514"/>
                      <a:pt x="47867" y="769"/>
                    </a:cubicBezTo>
                    <a:cubicBezTo>
                      <a:pt x="47858" y="1502"/>
                      <a:pt x="47791" y="2259"/>
                      <a:pt x="47660" y="3079"/>
                    </a:cubicBezTo>
                    <a:cubicBezTo>
                      <a:pt x="47432" y="4529"/>
                      <a:pt x="47056" y="6058"/>
                      <a:pt x="46475" y="7892"/>
                    </a:cubicBezTo>
                    <a:cubicBezTo>
                      <a:pt x="46021" y="9333"/>
                      <a:pt x="45510" y="10747"/>
                      <a:pt x="45026" y="12073"/>
                    </a:cubicBezTo>
                    <a:lnTo>
                      <a:pt x="44871" y="12490"/>
                    </a:lnTo>
                    <a:cubicBezTo>
                      <a:pt x="44695" y="12973"/>
                      <a:pt x="44516" y="13455"/>
                      <a:pt x="44346" y="13939"/>
                    </a:cubicBezTo>
                    <a:cubicBezTo>
                      <a:pt x="44248" y="14206"/>
                      <a:pt x="44156" y="14474"/>
                      <a:pt x="44063" y="14741"/>
                    </a:cubicBezTo>
                    <a:lnTo>
                      <a:pt x="44003" y="14915"/>
                    </a:lnTo>
                    <a:cubicBezTo>
                      <a:pt x="43877" y="15277"/>
                      <a:pt x="43751" y="15640"/>
                      <a:pt x="43623" y="16000"/>
                    </a:cubicBezTo>
                    <a:cubicBezTo>
                      <a:pt x="42996" y="17746"/>
                      <a:pt x="42402" y="19273"/>
                      <a:pt x="41805" y="20668"/>
                    </a:cubicBezTo>
                    <a:cubicBezTo>
                      <a:pt x="41086" y="22349"/>
                      <a:pt x="40386" y="23813"/>
                      <a:pt x="39668" y="25146"/>
                    </a:cubicBezTo>
                    <a:cubicBezTo>
                      <a:pt x="38822" y="26723"/>
                      <a:pt x="37964" y="28121"/>
                      <a:pt x="37046" y="29416"/>
                    </a:cubicBezTo>
                    <a:cubicBezTo>
                      <a:pt x="36521" y="30152"/>
                      <a:pt x="36024" y="30799"/>
                      <a:pt x="35528" y="31397"/>
                    </a:cubicBezTo>
                    <a:cubicBezTo>
                      <a:pt x="35055" y="31962"/>
                      <a:pt x="34545" y="32538"/>
                      <a:pt x="33966" y="33160"/>
                    </a:cubicBezTo>
                    <a:cubicBezTo>
                      <a:pt x="31616" y="35674"/>
                      <a:pt x="29287" y="37683"/>
                      <a:pt x="26844" y="39302"/>
                    </a:cubicBezTo>
                    <a:cubicBezTo>
                      <a:pt x="25473" y="40207"/>
                      <a:pt x="24089" y="40982"/>
                      <a:pt x="22727" y="41602"/>
                    </a:cubicBezTo>
                    <a:cubicBezTo>
                      <a:pt x="21278" y="42259"/>
                      <a:pt x="19795" y="42782"/>
                      <a:pt x="18318" y="43159"/>
                    </a:cubicBezTo>
                    <a:cubicBezTo>
                      <a:pt x="16821" y="43536"/>
                      <a:pt x="15271" y="43831"/>
                      <a:pt x="13712" y="44036"/>
                    </a:cubicBezTo>
                    <a:cubicBezTo>
                      <a:pt x="12132" y="44243"/>
                      <a:pt x="10523" y="44368"/>
                      <a:pt x="8934" y="44411"/>
                    </a:cubicBezTo>
                    <a:cubicBezTo>
                      <a:pt x="8475" y="44422"/>
                      <a:pt x="8016" y="44429"/>
                      <a:pt x="7557" y="44429"/>
                    </a:cubicBezTo>
                    <a:cubicBezTo>
                      <a:pt x="5019" y="44429"/>
                      <a:pt x="2477" y="44241"/>
                      <a:pt x="1" y="43867"/>
                    </a:cubicBezTo>
                    <a:lnTo>
                      <a:pt x="1" y="43867"/>
                    </a:lnTo>
                    <a:lnTo>
                      <a:pt x="35" y="43900"/>
                    </a:lnTo>
                    <a:cubicBezTo>
                      <a:pt x="1035" y="44246"/>
                      <a:pt x="2039" y="44584"/>
                      <a:pt x="3041" y="44916"/>
                    </a:cubicBezTo>
                    <a:lnTo>
                      <a:pt x="3122" y="44945"/>
                    </a:lnTo>
                    <a:cubicBezTo>
                      <a:pt x="4391" y="45368"/>
                      <a:pt x="5769" y="45816"/>
                      <a:pt x="7220" y="46278"/>
                    </a:cubicBezTo>
                    <a:lnTo>
                      <a:pt x="7377" y="46328"/>
                    </a:lnTo>
                    <a:cubicBezTo>
                      <a:pt x="10280" y="47254"/>
                      <a:pt x="13188" y="48141"/>
                      <a:pt x="16024" y="48967"/>
                    </a:cubicBezTo>
                    <a:cubicBezTo>
                      <a:pt x="19264" y="49921"/>
                      <a:pt x="22661" y="50866"/>
                      <a:pt x="26120" y="51781"/>
                    </a:cubicBezTo>
                    <a:lnTo>
                      <a:pt x="26190" y="51799"/>
                    </a:lnTo>
                    <a:lnTo>
                      <a:pt x="26247" y="51815"/>
                    </a:lnTo>
                    <a:cubicBezTo>
                      <a:pt x="27398" y="52119"/>
                      <a:pt x="28554" y="52420"/>
                      <a:pt x="29709" y="52715"/>
                    </a:cubicBezTo>
                    <a:lnTo>
                      <a:pt x="30099" y="52813"/>
                    </a:lnTo>
                    <a:lnTo>
                      <a:pt x="30163" y="52829"/>
                    </a:lnTo>
                    <a:lnTo>
                      <a:pt x="30310" y="52868"/>
                    </a:lnTo>
                    <a:lnTo>
                      <a:pt x="30380" y="52886"/>
                    </a:lnTo>
                    <a:lnTo>
                      <a:pt x="30491" y="52913"/>
                    </a:lnTo>
                    <a:lnTo>
                      <a:pt x="30562" y="52931"/>
                    </a:lnTo>
                    <a:lnTo>
                      <a:pt x="30612" y="52943"/>
                    </a:lnTo>
                    <a:lnTo>
                      <a:pt x="31445" y="53153"/>
                    </a:lnTo>
                    <a:cubicBezTo>
                      <a:pt x="31846" y="53253"/>
                      <a:pt x="32238" y="53349"/>
                      <a:pt x="32627" y="53445"/>
                    </a:cubicBezTo>
                    <a:lnTo>
                      <a:pt x="33178" y="53561"/>
                    </a:lnTo>
                    <a:lnTo>
                      <a:pt x="33429" y="53610"/>
                    </a:lnTo>
                    <a:cubicBezTo>
                      <a:pt x="33783" y="53665"/>
                      <a:pt x="34107" y="53691"/>
                      <a:pt x="34421" y="53691"/>
                    </a:cubicBezTo>
                    <a:cubicBezTo>
                      <a:pt x="35581" y="53691"/>
                      <a:pt x="36578" y="53354"/>
                      <a:pt x="37303" y="52716"/>
                    </a:cubicBezTo>
                    <a:cubicBezTo>
                      <a:pt x="37331" y="52690"/>
                      <a:pt x="37357" y="52663"/>
                      <a:pt x="37384" y="52636"/>
                    </a:cubicBezTo>
                    <a:cubicBezTo>
                      <a:pt x="37445" y="52570"/>
                      <a:pt x="37504" y="52505"/>
                      <a:pt x="37565" y="52439"/>
                    </a:cubicBezTo>
                    <a:lnTo>
                      <a:pt x="37642" y="52335"/>
                    </a:lnTo>
                    <a:cubicBezTo>
                      <a:pt x="37724" y="52187"/>
                      <a:pt x="37798" y="52043"/>
                      <a:pt x="37871" y="51899"/>
                    </a:cubicBezTo>
                    <a:lnTo>
                      <a:pt x="37926" y="51766"/>
                    </a:lnTo>
                    <a:lnTo>
                      <a:pt x="37982" y="51634"/>
                    </a:lnTo>
                    <a:lnTo>
                      <a:pt x="38173" y="51081"/>
                    </a:lnTo>
                    <a:cubicBezTo>
                      <a:pt x="38454" y="50256"/>
                      <a:pt x="38727" y="49440"/>
                      <a:pt x="38998" y="48627"/>
                    </a:cubicBezTo>
                    <a:lnTo>
                      <a:pt x="39022" y="48554"/>
                    </a:lnTo>
                    <a:lnTo>
                      <a:pt x="39040" y="48499"/>
                    </a:lnTo>
                    <a:lnTo>
                      <a:pt x="39154" y="48156"/>
                    </a:lnTo>
                    <a:lnTo>
                      <a:pt x="39180" y="48078"/>
                    </a:lnTo>
                    <a:lnTo>
                      <a:pt x="39228" y="47929"/>
                    </a:lnTo>
                    <a:cubicBezTo>
                      <a:pt x="39236" y="47908"/>
                      <a:pt x="39244" y="47884"/>
                      <a:pt x="39249" y="47862"/>
                    </a:cubicBezTo>
                    <a:lnTo>
                      <a:pt x="39298" y="47715"/>
                    </a:lnTo>
                    <a:lnTo>
                      <a:pt x="39441" y="47278"/>
                    </a:lnTo>
                    <a:cubicBezTo>
                      <a:pt x="39725" y="46409"/>
                      <a:pt x="40001" y="45558"/>
                      <a:pt x="40274" y="44705"/>
                    </a:cubicBezTo>
                    <a:lnTo>
                      <a:pt x="40291" y="44649"/>
                    </a:lnTo>
                    <a:cubicBezTo>
                      <a:pt x="40299" y="44629"/>
                      <a:pt x="40305" y="44610"/>
                      <a:pt x="40311" y="44589"/>
                    </a:cubicBezTo>
                    <a:cubicBezTo>
                      <a:pt x="42105" y="38962"/>
                      <a:pt x="43823" y="33107"/>
                      <a:pt x="45415" y="27187"/>
                    </a:cubicBezTo>
                    <a:lnTo>
                      <a:pt x="45491" y="26905"/>
                    </a:lnTo>
                    <a:lnTo>
                      <a:pt x="45564" y="26627"/>
                    </a:lnTo>
                    <a:cubicBezTo>
                      <a:pt x="46349" y="23696"/>
                      <a:pt x="47102" y="20740"/>
                      <a:pt x="47804" y="17843"/>
                    </a:cubicBezTo>
                    <a:lnTo>
                      <a:pt x="47966" y="17170"/>
                    </a:lnTo>
                    <a:lnTo>
                      <a:pt x="48121" y="16521"/>
                    </a:lnTo>
                    <a:cubicBezTo>
                      <a:pt x="48135" y="16467"/>
                      <a:pt x="48148" y="16414"/>
                      <a:pt x="48161" y="16361"/>
                    </a:cubicBezTo>
                    <a:cubicBezTo>
                      <a:pt x="48391" y="15389"/>
                      <a:pt x="48620" y="14415"/>
                      <a:pt x="48842" y="13441"/>
                    </a:cubicBezTo>
                    <a:cubicBezTo>
                      <a:pt x="49455" y="10757"/>
                      <a:pt x="50040" y="8049"/>
                      <a:pt x="50579" y="5390"/>
                    </a:cubicBezTo>
                    <a:lnTo>
                      <a:pt x="50593" y="5326"/>
                    </a:lnTo>
                    <a:lnTo>
                      <a:pt x="50604" y="5262"/>
                    </a:lnTo>
                    <a:lnTo>
                      <a:pt x="50641" y="5088"/>
                    </a:lnTo>
                    <a:lnTo>
                      <a:pt x="50684" y="4858"/>
                    </a:lnTo>
                    <a:lnTo>
                      <a:pt x="50721" y="4689"/>
                    </a:lnTo>
                    <a:lnTo>
                      <a:pt x="50785" y="4347"/>
                    </a:lnTo>
                    <a:lnTo>
                      <a:pt x="50923" y="3648"/>
                    </a:lnTo>
                    <a:lnTo>
                      <a:pt x="50939" y="3581"/>
                    </a:lnTo>
                    <a:cubicBezTo>
                      <a:pt x="50946" y="3486"/>
                      <a:pt x="50950" y="3401"/>
                      <a:pt x="50954" y="3313"/>
                    </a:cubicBezTo>
                    <a:cubicBezTo>
                      <a:pt x="50938" y="2650"/>
                      <a:pt x="50753" y="2025"/>
                      <a:pt x="50420" y="1503"/>
                    </a:cubicBezTo>
                    <a:cubicBezTo>
                      <a:pt x="50256" y="1238"/>
                      <a:pt x="50037" y="997"/>
                      <a:pt x="49768" y="783"/>
                    </a:cubicBezTo>
                    <a:lnTo>
                      <a:pt x="49275" y="505"/>
                    </a:lnTo>
                    <a:cubicBezTo>
                      <a:pt x="49137" y="448"/>
                      <a:pt x="48999" y="394"/>
                      <a:pt x="48862" y="340"/>
                    </a:cubicBezTo>
                    <a:lnTo>
                      <a:pt x="48738" y="293"/>
                    </a:lnTo>
                    <a:lnTo>
                      <a:pt x="48514" y="204"/>
                    </a:lnTo>
                    <a:lnTo>
                      <a:pt x="48463" y="191"/>
                    </a:lnTo>
                    <a:lnTo>
                      <a:pt x="48308" y="142"/>
                    </a:lnTo>
                    <a:lnTo>
                      <a:pt x="48182" y="103"/>
                    </a:lnTo>
                    <a:lnTo>
                      <a:pt x="48078" y="70"/>
                    </a:lnTo>
                    <a:lnTo>
                      <a:pt x="48019" y="51"/>
                    </a:lnTo>
                    <a:cubicBezTo>
                      <a:pt x="47966" y="34"/>
                      <a:pt x="47915" y="17"/>
                      <a:pt x="47862" y="3"/>
                    </a:cubicBezTo>
                    <a:cubicBezTo>
                      <a:pt x="47861" y="0"/>
                      <a:pt x="47861" y="0"/>
                      <a:pt x="4786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5522945" y="968269"/>
                <a:ext cx="1403383" cy="1047229"/>
              </a:xfrm>
              <a:custGeom>
                <a:avLst/>
                <a:gdLst/>
                <a:ahLst/>
                <a:cxnLst/>
                <a:rect l="l" t="t" r="r" b="b"/>
                <a:pathLst>
                  <a:path w="32059" h="23923" extrusionOk="0">
                    <a:moveTo>
                      <a:pt x="5227" y="0"/>
                    </a:moveTo>
                    <a:cubicBezTo>
                      <a:pt x="4581" y="0"/>
                      <a:pt x="3998" y="448"/>
                      <a:pt x="3841" y="1063"/>
                    </a:cubicBezTo>
                    <a:lnTo>
                      <a:pt x="94" y="15614"/>
                    </a:lnTo>
                    <a:cubicBezTo>
                      <a:pt x="1" y="15974"/>
                      <a:pt x="58" y="16355"/>
                      <a:pt x="253" y="16686"/>
                    </a:cubicBezTo>
                    <a:cubicBezTo>
                      <a:pt x="448" y="17017"/>
                      <a:pt x="753" y="17250"/>
                      <a:pt x="1113" y="17341"/>
                    </a:cubicBezTo>
                    <a:lnTo>
                      <a:pt x="26491" y="23878"/>
                    </a:lnTo>
                    <a:cubicBezTo>
                      <a:pt x="26603" y="23909"/>
                      <a:pt x="26718" y="23922"/>
                      <a:pt x="26832" y="23922"/>
                    </a:cubicBezTo>
                    <a:cubicBezTo>
                      <a:pt x="27478" y="23922"/>
                      <a:pt x="28061" y="23476"/>
                      <a:pt x="28218" y="22860"/>
                    </a:cubicBezTo>
                    <a:lnTo>
                      <a:pt x="31965" y="8309"/>
                    </a:lnTo>
                    <a:cubicBezTo>
                      <a:pt x="32058" y="7949"/>
                      <a:pt x="32001" y="7568"/>
                      <a:pt x="31806" y="7237"/>
                    </a:cubicBezTo>
                    <a:cubicBezTo>
                      <a:pt x="31611" y="6905"/>
                      <a:pt x="31306" y="6673"/>
                      <a:pt x="30946" y="6581"/>
                    </a:cubicBezTo>
                    <a:lnTo>
                      <a:pt x="27462" y="5683"/>
                    </a:lnTo>
                    <a:lnTo>
                      <a:pt x="5568" y="45"/>
                    </a:lnTo>
                    <a:cubicBezTo>
                      <a:pt x="5456" y="16"/>
                      <a:pt x="5341" y="0"/>
                      <a:pt x="5227" y="0"/>
                    </a:cubicBezTo>
                    <a:close/>
                  </a:path>
                </a:pathLst>
              </a:custGeom>
              <a:solidFill>
                <a:srgbClr val="FBD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6513270" y="3077964"/>
                <a:ext cx="208457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492" extrusionOk="0">
                    <a:moveTo>
                      <a:pt x="2076" y="0"/>
                    </a:moveTo>
                    <a:cubicBezTo>
                      <a:pt x="1210" y="0"/>
                      <a:pt x="469" y="429"/>
                      <a:pt x="265" y="1126"/>
                    </a:cubicBezTo>
                    <a:cubicBezTo>
                      <a:pt x="1" y="2025"/>
                      <a:pt x="734" y="3034"/>
                      <a:pt x="1902" y="3377"/>
                    </a:cubicBezTo>
                    <a:cubicBezTo>
                      <a:pt x="2167" y="3454"/>
                      <a:pt x="2432" y="3491"/>
                      <a:pt x="2686" y="3491"/>
                    </a:cubicBezTo>
                    <a:cubicBezTo>
                      <a:pt x="3551" y="3491"/>
                      <a:pt x="4293" y="3064"/>
                      <a:pt x="4497" y="2367"/>
                    </a:cubicBezTo>
                    <a:cubicBezTo>
                      <a:pt x="4761" y="1466"/>
                      <a:pt x="4027" y="458"/>
                      <a:pt x="2859" y="115"/>
                    </a:cubicBezTo>
                    <a:cubicBezTo>
                      <a:pt x="2594" y="37"/>
                      <a:pt x="2329" y="0"/>
                      <a:pt x="2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6554419" y="3002846"/>
                <a:ext cx="348537" cy="256434"/>
              </a:xfrm>
              <a:custGeom>
                <a:avLst/>
                <a:gdLst/>
                <a:ahLst/>
                <a:cxnLst/>
                <a:rect l="l" t="t" r="r" b="b"/>
                <a:pathLst>
                  <a:path w="7962" h="5858" extrusionOk="0">
                    <a:moveTo>
                      <a:pt x="5602" y="1"/>
                    </a:moveTo>
                    <a:cubicBezTo>
                      <a:pt x="5357" y="690"/>
                      <a:pt x="5166" y="1391"/>
                      <a:pt x="4936" y="2080"/>
                    </a:cubicBezTo>
                    <a:cubicBezTo>
                      <a:pt x="5062" y="2147"/>
                      <a:pt x="5185" y="2225"/>
                      <a:pt x="5305" y="2309"/>
                    </a:cubicBezTo>
                    <a:cubicBezTo>
                      <a:pt x="5419" y="2412"/>
                      <a:pt x="5526" y="2521"/>
                      <a:pt x="5625" y="2639"/>
                    </a:cubicBezTo>
                    <a:cubicBezTo>
                      <a:pt x="5668" y="2712"/>
                      <a:pt x="5707" y="2785"/>
                      <a:pt x="5744" y="2859"/>
                    </a:cubicBezTo>
                    <a:cubicBezTo>
                      <a:pt x="5757" y="2898"/>
                      <a:pt x="5767" y="2940"/>
                      <a:pt x="5776" y="2980"/>
                    </a:cubicBezTo>
                    <a:lnTo>
                      <a:pt x="5776" y="3061"/>
                    </a:lnTo>
                    <a:cubicBezTo>
                      <a:pt x="5769" y="3085"/>
                      <a:pt x="5764" y="3107"/>
                      <a:pt x="5758" y="3128"/>
                    </a:cubicBezTo>
                    <a:cubicBezTo>
                      <a:pt x="5737" y="3166"/>
                      <a:pt x="5712" y="3202"/>
                      <a:pt x="5690" y="3239"/>
                    </a:cubicBezTo>
                    <a:cubicBezTo>
                      <a:pt x="5620" y="3313"/>
                      <a:pt x="5546" y="3380"/>
                      <a:pt x="5468" y="3444"/>
                    </a:cubicBezTo>
                    <a:cubicBezTo>
                      <a:pt x="5382" y="3497"/>
                      <a:pt x="5293" y="3545"/>
                      <a:pt x="5204" y="3588"/>
                    </a:cubicBezTo>
                    <a:cubicBezTo>
                      <a:pt x="5078" y="3625"/>
                      <a:pt x="4955" y="3656"/>
                      <a:pt x="4825" y="3681"/>
                    </a:cubicBezTo>
                    <a:cubicBezTo>
                      <a:pt x="4737" y="3687"/>
                      <a:pt x="4650" y="3690"/>
                      <a:pt x="4563" y="3690"/>
                    </a:cubicBezTo>
                    <a:cubicBezTo>
                      <a:pt x="4406" y="3690"/>
                      <a:pt x="4249" y="3681"/>
                      <a:pt x="4090" y="3665"/>
                    </a:cubicBezTo>
                    <a:cubicBezTo>
                      <a:pt x="3683" y="3588"/>
                      <a:pt x="3289" y="3466"/>
                      <a:pt x="2901" y="3312"/>
                    </a:cubicBezTo>
                    <a:cubicBezTo>
                      <a:pt x="2470" y="3106"/>
                      <a:pt x="2064" y="2860"/>
                      <a:pt x="1689" y="2559"/>
                    </a:cubicBezTo>
                    <a:cubicBezTo>
                      <a:pt x="1548" y="2446"/>
                      <a:pt x="1338" y="2400"/>
                      <a:pt x="1139" y="2400"/>
                    </a:cubicBezTo>
                    <a:cubicBezTo>
                      <a:pt x="1038" y="2400"/>
                      <a:pt x="941" y="2412"/>
                      <a:pt x="856" y="2432"/>
                    </a:cubicBezTo>
                    <a:cubicBezTo>
                      <a:pt x="585" y="2504"/>
                      <a:pt x="344" y="2679"/>
                      <a:pt x="197" y="2918"/>
                    </a:cubicBezTo>
                    <a:cubicBezTo>
                      <a:pt x="47" y="3166"/>
                      <a:pt x="1" y="3471"/>
                      <a:pt x="71" y="3752"/>
                    </a:cubicBezTo>
                    <a:cubicBezTo>
                      <a:pt x="107" y="3837"/>
                      <a:pt x="140" y="3925"/>
                      <a:pt x="173" y="4010"/>
                    </a:cubicBezTo>
                    <a:cubicBezTo>
                      <a:pt x="266" y="4177"/>
                      <a:pt x="394" y="4310"/>
                      <a:pt x="556" y="4411"/>
                    </a:cubicBezTo>
                    <a:cubicBezTo>
                      <a:pt x="931" y="4711"/>
                      <a:pt x="1334" y="4954"/>
                      <a:pt x="1765" y="5162"/>
                    </a:cubicBezTo>
                    <a:cubicBezTo>
                      <a:pt x="2326" y="5431"/>
                      <a:pt x="2905" y="5640"/>
                      <a:pt x="3517" y="5756"/>
                    </a:cubicBezTo>
                    <a:cubicBezTo>
                      <a:pt x="3860" y="5820"/>
                      <a:pt x="4202" y="5858"/>
                      <a:pt x="4546" y="5858"/>
                    </a:cubicBezTo>
                    <a:cubicBezTo>
                      <a:pt x="4791" y="5858"/>
                      <a:pt x="5037" y="5839"/>
                      <a:pt x="5283" y="5797"/>
                    </a:cubicBezTo>
                    <a:cubicBezTo>
                      <a:pt x="5569" y="5749"/>
                      <a:pt x="5826" y="5666"/>
                      <a:pt x="6095" y="5555"/>
                    </a:cubicBezTo>
                    <a:cubicBezTo>
                      <a:pt x="6418" y="5423"/>
                      <a:pt x="6682" y="5233"/>
                      <a:pt x="6961" y="5023"/>
                    </a:cubicBezTo>
                    <a:cubicBezTo>
                      <a:pt x="7198" y="4845"/>
                      <a:pt x="7384" y="4593"/>
                      <a:pt x="7555" y="4357"/>
                    </a:cubicBezTo>
                    <a:cubicBezTo>
                      <a:pt x="7711" y="4143"/>
                      <a:pt x="7807" y="3869"/>
                      <a:pt x="7877" y="3615"/>
                    </a:cubicBezTo>
                    <a:cubicBezTo>
                      <a:pt x="7944" y="3367"/>
                      <a:pt x="7961" y="3102"/>
                      <a:pt x="7939" y="2847"/>
                    </a:cubicBezTo>
                    <a:cubicBezTo>
                      <a:pt x="7903" y="2475"/>
                      <a:pt x="7807" y="2180"/>
                      <a:pt x="7663" y="1839"/>
                    </a:cubicBezTo>
                    <a:cubicBezTo>
                      <a:pt x="7560" y="1593"/>
                      <a:pt x="7382" y="1386"/>
                      <a:pt x="7227" y="1176"/>
                    </a:cubicBezTo>
                    <a:cubicBezTo>
                      <a:pt x="7090" y="992"/>
                      <a:pt x="6917" y="838"/>
                      <a:pt x="6741" y="695"/>
                    </a:cubicBezTo>
                    <a:cubicBezTo>
                      <a:pt x="6520" y="513"/>
                      <a:pt x="6301" y="352"/>
                      <a:pt x="6052" y="212"/>
                    </a:cubicBezTo>
                    <a:cubicBezTo>
                      <a:pt x="5908" y="131"/>
                      <a:pt x="5758" y="62"/>
                      <a:pt x="5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6607430" y="2750220"/>
                <a:ext cx="208500" cy="152906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93" extrusionOk="0">
                    <a:moveTo>
                      <a:pt x="2076" y="1"/>
                    </a:moveTo>
                    <a:cubicBezTo>
                      <a:pt x="1211" y="1"/>
                      <a:pt x="468" y="430"/>
                      <a:pt x="264" y="1126"/>
                    </a:cubicBezTo>
                    <a:cubicBezTo>
                      <a:pt x="0" y="2026"/>
                      <a:pt x="736" y="3035"/>
                      <a:pt x="1903" y="3378"/>
                    </a:cubicBezTo>
                    <a:cubicBezTo>
                      <a:pt x="2168" y="3456"/>
                      <a:pt x="2432" y="3492"/>
                      <a:pt x="2685" y="3492"/>
                    </a:cubicBezTo>
                    <a:cubicBezTo>
                      <a:pt x="3552" y="3492"/>
                      <a:pt x="4294" y="3065"/>
                      <a:pt x="4498" y="2367"/>
                    </a:cubicBezTo>
                    <a:cubicBezTo>
                      <a:pt x="4762" y="1466"/>
                      <a:pt x="4029" y="458"/>
                      <a:pt x="2859" y="115"/>
                    </a:cubicBezTo>
                    <a:cubicBezTo>
                      <a:pt x="2595" y="38"/>
                      <a:pt x="2330" y="1"/>
                      <a:pt x="2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6648754" y="2676940"/>
                <a:ext cx="348405" cy="254639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5817" extrusionOk="0">
                    <a:moveTo>
                      <a:pt x="5694" y="1"/>
                    </a:moveTo>
                    <a:cubicBezTo>
                      <a:pt x="5681" y="40"/>
                      <a:pt x="5667" y="77"/>
                      <a:pt x="5655" y="115"/>
                    </a:cubicBezTo>
                    <a:cubicBezTo>
                      <a:pt x="5477" y="702"/>
                      <a:pt x="5306" y="1293"/>
                      <a:pt x="5130" y="1883"/>
                    </a:cubicBezTo>
                    <a:cubicBezTo>
                      <a:pt x="5109" y="1960"/>
                      <a:pt x="5087" y="2035"/>
                      <a:pt x="5063" y="2110"/>
                    </a:cubicBezTo>
                    <a:cubicBezTo>
                      <a:pt x="5144" y="2158"/>
                      <a:pt x="5224" y="2210"/>
                      <a:pt x="5304" y="2264"/>
                    </a:cubicBezTo>
                    <a:cubicBezTo>
                      <a:pt x="5418" y="2370"/>
                      <a:pt x="5525" y="2477"/>
                      <a:pt x="5624" y="2596"/>
                    </a:cubicBezTo>
                    <a:cubicBezTo>
                      <a:pt x="5667" y="2668"/>
                      <a:pt x="5707" y="2741"/>
                      <a:pt x="5744" y="2815"/>
                    </a:cubicBezTo>
                    <a:cubicBezTo>
                      <a:pt x="5756" y="2854"/>
                      <a:pt x="5766" y="2896"/>
                      <a:pt x="5777" y="2937"/>
                    </a:cubicBezTo>
                    <a:lnTo>
                      <a:pt x="5777" y="3018"/>
                    </a:lnTo>
                    <a:cubicBezTo>
                      <a:pt x="5770" y="3042"/>
                      <a:pt x="5763" y="3063"/>
                      <a:pt x="5758" y="3084"/>
                    </a:cubicBezTo>
                    <a:cubicBezTo>
                      <a:pt x="5737" y="3122"/>
                      <a:pt x="5713" y="3158"/>
                      <a:pt x="5691" y="3195"/>
                    </a:cubicBezTo>
                    <a:cubicBezTo>
                      <a:pt x="5620" y="3269"/>
                      <a:pt x="5546" y="3338"/>
                      <a:pt x="5468" y="3402"/>
                    </a:cubicBezTo>
                    <a:cubicBezTo>
                      <a:pt x="5382" y="3455"/>
                      <a:pt x="5293" y="3502"/>
                      <a:pt x="5204" y="3545"/>
                    </a:cubicBezTo>
                    <a:cubicBezTo>
                      <a:pt x="5079" y="3582"/>
                      <a:pt x="4955" y="3613"/>
                      <a:pt x="4826" y="3637"/>
                    </a:cubicBezTo>
                    <a:cubicBezTo>
                      <a:pt x="4736" y="3644"/>
                      <a:pt x="4647" y="3647"/>
                      <a:pt x="4558" y="3647"/>
                    </a:cubicBezTo>
                    <a:cubicBezTo>
                      <a:pt x="4403" y="3647"/>
                      <a:pt x="4247" y="3638"/>
                      <a:pt x="4090" y="3621"/>
                    </a:cubicBezTo>
                    <a:cubicBezTo>
                      <a:pt x="3683" y="3545"/>
                      <a:pt x="3290" y="3424"/>
                      <a:pt x="2902" y="3270"/>
                    </a:cubicBezTo>
                    <a:cubicBezTo>
                      <a:pt x="2470" y="3063"/>
                      <a:pt x="2064" y="2818"/>
                      <a:pt x="1689" y="2518"/>
                    </a:cubicBezTo>
                    <a:cubicBezTo>
                      <a:pt x="1549" y="2404"/>
                      <a:pt x="1339" y="2358"/>
                      <a:pt x="1140" y="2358"/>
                    </a:cubicBezTo>
                    <a:cubicBezTo>
                      <a:pt x="1039" y="2358"/>
                      <a:pt x="941" y="2370"/>
                      <a:pt x="856" y="2391"/>
                    </a:cubicBezTo>
                    <a:cubicBezTo>
                      <a:pt x="586" y="2463"/>
                      <a:pt x="344" y="2638"/>
                      <a:pt x="198" y="2876"/>
                    </a:cubicBezTo>
                    <a:cubicBezTo>
                      <a:pt x="46" y="3124"/>
                      <a:pt x="1" y="3429"/>
                      <a:pt x="72" y="3710"/>
                    </a:cubicBezTo>
                    <a:cubicBezTo>
                      <a:pt x="106" y="3796"/>
                      <a:pt x="141" y="3883"/>
                      <a:pt x="174" y="3969"/>
                    </a:cubicBezTo>
                    <a:cubicBezTo>
                      <a:pt x="267" y="4135"/>
                      <a:pt x="395" y="4268"/>
                      <a:pt x="555" y="4370"/>
                    </a:cubicBezTo>
                    <a:cubicBezTo>
                      <a:pt x="930" y="4670"/>
                      <a:pt x="1334" y="4912"/>
                      <a:pt x="1765" y="5120"/>
                    </a:cubicBezTo>
                    <a:cubicBezTo>
                      <a:pt x="2326" y="5389"/>
                      <a:pt x="2905" y="5598"/>
                      <a:pt x="3516" y="5714"/>
                    </a:cubicBezTo>
                    <a:cubicBezTo>
                      <a:pt x="3861" y="5779"/>
                      <a:pt x="4204" y="5817"/>
                      <a:pt x="4549" y="5817"/>
                    </a:cubicBezTo>
                    <a:cubicBezTo>
                      <a:pt x="4793" y="5817"/>
                      <a:pt x="5037" y="5798"/>
                      <a:pt x="5282" y="5756"/>
                    </a:cubicBezTo>
                    <a:cubicBezTo>
                      <a:pt x="5568" y="5709"/>
                      <a:pt x="5825" y="5626"/>
                      <a:pt x="6093" y="5514"/>
                    </a:cubicBezTo>
                    <a:cubicBezTo>
                      <a:pt x="6416" y="5382"/>
                      <a:pt x="6680" y="5192"/>
                      <a:pt x="6959" y="4982"/>
                    </a:cubicBezTo>
                    <a:cubicBezTo>
                      <a:pt x="7196" y="4803"/>
                      <a:pt x="7382" y="4552"/>
                      <a:pt x="7552" y="4315"/>
                    </a:cubicBezTo>
                    <a:cubicBezTo>
                      <a:pt x="7708" y="4101"/>
                      <a:pt x="7805" y="3826"/>
                      <a:pt x="7874" y="3573"/>
                    </a:cubicBezTo>
                    <a:cubicBezTo>
                      <a:pt x="7941" y="3325"/>
                      <a:pt x="7958" y="3059"/>
                      <a:pt x="7936" y="2804"/>
                    </a:cubicBezTo>
                    <a:cubicBezTo>
                      <a:pt x="7900" y="2433"/>
                      <a:pt x="7804" y="2139"/>
                      <a:pt x="7658" y="1798"/>
                    </a:cubicBezTo>
                    <a:cubicBezTo>
                      <a:pt x="7557" y="1552"/>
                      <a:pt x="7378" y="1342"/>
                      <a:pt x="7224" y="1134"/>
                    </a:cubicBezTo>
                    <a:cubicBezTo>
                      <a:pt x="7086" y="950"/>
                      <a:pt x="6913" y="796"/>
                      <a:pt x="6738" y="654"/>
                    </a:cubicBezTo>
                    <a:cubicBezTo>
                      <a:pt x="6517" y="471"/>
                      <a:pt x="6298" y="311"/>
                      <a:pt x="6048" y="173"/>
                    </a:cubicBezTo>
                    <a:cubicBezTo>
                      <a:pt x="5935" y="106"/>
                      <a:pt x="5816" y="51"/>
                      <a:pt x="5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6703035" y="2405754"/>
                <a:ext cx="208500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92" extrusionOk="0">
                    <a:moveTo>
                      <a:pt x="2077" y="0"/>
                    </a:moveTo>
                    <a:cubicBezTo>
                      <a:pt x="1211" y="0"/>
                      <a:pt x="469" y="429"/>
                      <a:pt x="265" y="1125"/>
                    </a:cubicBezTo>
                    <a:cubicBezTo>
                      <a:pt x="1" y="2025"/>
                      <a:pt x="737" y="3034"/>
                      <a:pt x="1904" y="3377"/>
                    </a:cubicBezTo>
                    <a:cubicBezTo>
                      <a:pt x="2168" y="3454"/>
                      <a:pt x="2433" y="3491"/>
                      <a:pt x="2687" y="3491"/>
                    </a:cubicBezTo>
                    <a:cubicBezTo>
                      <a:pt x="3553" y="3491"/>
                      <a:pt x="4295" y="3063"/>
                      <a:pt x="4499" y="2367"/>
                    </a:cubicBezTo>
                    <a:cubicBezTo>
                      <a:pt x="4763" y="1466"/>
                      <a:pt x="4029" y="458"/>
                      <a:pt x="2860" y="115"/>
                    </a:cubicBezTo>
                    <a:cubicBezTo>
                      <a:pt x="2595" y="37"/>
                      <a:pt x="2331" y="0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6744184" y="2333044"/>
                <a:ext cx="348537" cy="254026"/>
              </a:xfrm>
              <a:custGeom>
                <a:avLst/>
                <a:gdLst/>
                <a:ahLst/>
                <a:cxnLst/>
                <a:rect l="l" t="t" r="r" b="b"/>
                <a:pathLst>
                  <a:path w="7962" h="5803" extrusionOk="0">
                    <a:moveTo>
                      <a:pt x="5729" y="1"/>
                    </a:moveTo>
                    <a:cubicBezTo>
                      <a:pt x="5596" y="458"/>
                      <a:pt x="5467" y="917"/>
                      <a:pt x="5339" y="1376"/>
                    </a:cubicBezTo>
                    <a:cubicBezTo>
                      <a:pt x="5276" y="1631"/>
                      <a:pt x="5211" y="1889"/>
                      <a:pt x="5142" y="2144"/>
                    </a:cubicBezTo>
                    <a:cubicBezTo>
                      <a:pt x="5197" y="2179"/>
                      <a:pt x="5253" y="2215"/>
                      <a:pt x="5306" y="2252"/>
                    </a:cubicBezTo>
                    <a:cubicBezTo>
                      <a:pt x="5419" y="2356"/>
                      <a:pt x="5527" y="2464"/>
                      <a:pt x="5625" y="2583"/>
                    </a:cubicBezTo>
                    <a:cubicBezTo>
                      <a:pt x="5669" y="2656"/>
                      <a:pt x="5708" y="2728"/>
                      <a:pt x="5745" y="2802"/>
                    </a:cubicBezTo>
                    <a:cubicBezTo>
                      <a:pt x="5759" y="2842"/>
                      <a:pt x="5770" y="2884"/>
                      <a:pt x="5778" y="2923"/>
                    </a:cubicBezTo>
                    <a:lnTo>
                      <a:pt x="5778" y="3005"/>
                    </a:lnTo>
                    <a:cubicBezTo>
                      <a:pt x="5773" y="3027"/>
                      <a:pt x="5766" y="3050"/>
                      <a:pt x="5760" y="3071"/>
                    </a:cubicBezTo>
                    <a:cubicBezTo>
                      <a:pt x="5739" y="3110"/>
                      <a:pt x="5715" y="3145"/>
                      <a:pt x="5693" y="3182"/>
                    </a:cubicBezTo>
                    <a:cubicBezTo>
                      <a:pt x="5622" y="3255"/>
                      <a:pt x="5548" y="3323"/>
                      <a:pt x="5469" y="3389"/>
                    </a:cubicBezTo>
                    <a:cubicBezTo>
                      <a:pt x="5382" y="3440"/>
                      <a:pt x="5295" y="3490"/>
                      <a:pt x="5205" y="3533"/>
                    </a:cubicBezTo>
                    <a:cubicBezTo>
                      <a:pt x="5081" y="3570"/>
                      <a:pt x="4955" y="3600"/>
                      <a:pt x="4826" y="3625"/>
                    </a:cubicBezTo>
                    <a:cubicBezTo>
                      <a:pt x="4736" y="3631"/>
                      <a:pt x="4647" y="3634"/>
                      <a:pt x="4558" y="3634"/>
                    </a:cubicBezTo>
                    <a:cubicBezTo>
                      <a:pt x="4403" y="3634"/>
                      <a:pt x="4248" y="3625"/>
                      <a:pt x="4092" y="3609"/>
                    </a:cubicBezTo>
                    <a:cubicBezTo>
                      <a:pt x="3683" y="3533"/>
                      <a:pt x="3291" y="3409"/>
                      <a:pt x="2901" y="3258"/>
                    </a:cubicBezTo>
                    <a:cubicBezTo>
                      <a:pt x="2470" y="3050"/>
                      <a:pt x="2063" y="2806"/>
                      <a:pt x="1689" y="2505"/>
                    </a:cubicBezTo>
                    <a:cubicBezTo>
                      <a:pt x="1548" y="2392"/>
                      <a:pt x="1338" y="2345"/>
                      <a:pt x="1138" y="2345"/>
                    </a:cubicBezTo>
                    <a:cubicBezTo>
                      <a:pt x="1038" y="2345"/>
                      <a:pt x="940" y="2357"/>
                      <a:pt x="855" y="2378"/>
                    </a:cubicBezTo>
                    <a:cubicBezTo>
                      <a:pt x="584" y="2449"/>
                      <a:pt x="343" y="2625"/>
                      <a:pt x="198" y="2864"/>
                    </a:cubicBezTo>
                    <a:cubicBezTo>
                      <a:pt x="47" y="3112"/>
                      <a:pt x="0" y="3417"/>
                      <a:pt x="70" y="3698"/>
                    </a:cubicBezTo>
                    <a:cubicBezTo>
                      <a:pt x="106" y="3783"/>
                      <a:pt x="140" y="3871"/>
                      <a:pt x="173" y="3956"/>
                    </a:cubicBezTo>
                    <a:cubicBezTo>
                      <a:pt x="265" y="4123"/>
                      <a:pt x="394" y="4256"/>
                      <a:pt x="555" y="4357"/>
                    </a:cubicBezTo>
                    <a:cubicBezTo>
                      <a:pt x="930" y="4658"/>
                      <a:pt x="1334" y="4900"/>
                      <a:pt x="1766" y="5108"/>
                    </a:cubicBezTo>
                    <a:cubicBezTo>
                      <a:pt x="2326" y="5377"/>
                      <a:pt x="2906" y="5586"/>
                      <a:pt x="3518" y="5702"/>
                    </a:cubicBezTo>
                    <a:cubicBezTo>
                      <a:pt x="3859" y="5766"/>
                      <a:pt x="4199" y="5803"/>
                      <a:pt x="4541" y="5803"/>
                    </a:cubicBezTo>
                    <a:cubicBezTo>
                      <a:pt x="4788" y="5803"/>
                      <a:pt x="5034" y="5784"/>
                      <a:pt x="5282" y="5742"/>
                    </a:cubicBezTo>
                    <a:cubicBezTo>
                      <a:pt x="5568" y="5694"/>
                      <a:pt x="5826" y="5612"/>
                      <a:pt x="6095" y="5501"/>
                    </a:cubicBezTo>
                    <a:cubicBezTo>
                      <a:pt x="6418" y="5369"/>
                      <a:pt x="6681" y="5179"/>
                      <a:pt x="6960" y="4969"/>
                    </a:cubicBezTo>
                    <a:cubicBezTo>
                      <a:pt x="7198" y="4791"/>
                      <a:pt x="7383" y="4539"/>
                      <a:pt x="7555" y="4303"/>
                    </a:cubicBezTo>
                    <a:cubicBezTo>
                      <a:pt x="7710" y="4089"/>
                      <a:pt x="7809" y="3815"/>
                      <a:pt x="7877" y="3561"/>
                    </a:cubicBezTo>
                    <a:cubicBezTo>
                      <a:pt x="7945" y="3313"/>
                      <a:pt x="7962" y="3048"/>
                      <a:pt x="7939" y="2792"/>
                    </a:cubicBezTo>
                    <a:cubicBezTo>
                      <a:pt x="7904" y="2421"/>
                      <a:pt x="7807" y="2126"/>
                      <a:pt x="7662" y="1784"/>
                    </a:cubicBezTo>
                    <a:cubicBezTo>
                      <a:pt x="7561" y="1539"/>
                      <a:pt x="7381" y="1330"/>
                      <a:pt x="7225" y="1122"/>
                    </a:cubicBezTo>
                    <a:cubicBezTo>
                      <a:pt x="7088" y="938"/>
                      <a:pt x="6916" y="784"/>
                      <a:pt x="6741" y="641"/>
                    </a:cubicBezTo>
                    <a:cubicBezTo>
                      <a:pt x="6519" y="459"/>
                      <a:pt x="6299" y="298"/>
                      <a:pt x="6050" y="158"/>
                    </a:cubicBezTo>
                    <a:cubicBezTo>
                      <a:pt x="5946" y="100"/>
                      <a:pt x="5838" y="48"/>
                      <a:pt x="5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6793825" y="2064834"/>
                <a:ext cx="208500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92" extrusionOk="0">
                    <a:moveTo>
                      <a:pt x="2076" y="1"/>
                    </a:moveTo>
                    <a:cubicBezTo>
                      <a:pt x="1210" y="1"/>
                      <a:pt x="469" y="430"/>
                      <a:pt x="265" y="1127"/>
                    </a:cubicBezTo>
                    <a:cubicBezTo>
                      <a:pt x="1" y="2026"/>
                      <a:pt x="734" y="3035"/>
                      <a:pt x="1903" y="3378"/>
                    </a:cubicBezTo>
                    <a:cubicBezTo>
                      <a:pt x="2168" y="3455"/>
                      <a:pt x="2433" y="3492"/>
                      <a:pt x="2687" y="3492"/>
                    </a:cubicBezTo>
                    <a:cubicBezTo>
                      <a:pt x="3553" y="3492"/>
                      <a:pt x="4294" y="3064"/>
                      <a:pt x="4498" y="2368"/>
                    </a:cubicBezTo>
                    <a:cubicBezTo>
                      <a:pt x="4762" y="1467"/>
                      <a:pt x="4027" y="459"/>
                      <a:pt x="2860" y="116"/>
                    </a:cubicBezTo>
                    <a:cubicBezTo>
                      <a:pt x="2595" y="38"/>
                      <a:pt x="2330" y="1"/>
                      <a:pt x="2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6835105" y="1991555"/>
                <a:ext cx="348361" cy="25459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5816" extrusionOk="0">
                    <a:moveTo>
                      <a:pt x="5706" y="1"/>
                    </a:moveTo>
                    <a:cubicBezTo>
                      <a:pt x="5689" y="65"/>
                      <a:pt x="5671" y="127"/>
                      <a:pt x="5653" y="189"/>
                    </a:cubicBezTo>
                    <a:cubicBezTo>
                      <a:pt x="5652" y="190"/>
                      <a:pt x="5652" y="191"/>
                      <a:pt x="5652" y="194"/>
                    </a:cubicBezTo>
                    <a:cubicBezTo>
                      <a:pt x="5653" y="207"/>
                      <a:pt x="5651" y="221"/>
                      <a:pt x="5647" y="234"/>
                    </a:cubicBezTo>
                    <a:cubicBezTo>
                      <a:pt x="5508" y="841"/>
                      <a:pt x="5313" y="1431"/>
                      <a:pt x="5176" y="2038"/>
                    </a:cubicBezTo>
                    <a:cubicBezTo>
                      <a:pt x="5174" y="2047"/>
                      <a:pt x="5169" y="2054"/>
                      <a:pt x="5163" y="2063"/>
                    </a:cubicBezTo>
                    <a:cubicBezTo>
                      <a:pt x="5156" y="2096"/>
                      <a:pt x="5150" y="2127"/>
                      <a:pt x="5142" y="2160"/>
                    </a:cubicBezTo>
                    <a:cubicBezTo>
                      <a:pt x="5198" y="2193"/>
                      <a:pt x="5250" y="2230"/>
                      <a:pt x="5304" y="2269"/>
                    </a:cubicBezTo>
                    <a:cubicBezTo>
                      <a:pt x="5417" y="2374"/>
                      <a:pt x="5525" y="2481"/>
                      <a:pt x="5623" y="2599"/>
                    </a:cubicBezTo>
                    <a:cubicBezTo>
                      <a:pt x="5667" y="2672"/>
                      <a:pt x="5706" y="2745"/>
                      <a:pt x="5743" y="2819"/>
                    </a:cubicBezTo>
                    <a:cubicBezTo>
                      <a:pt x="5755" y="2859"/>
                      <a:pt x="5766" y="2901"/>
                      <a:pt x="5776" y="2940"/>
                    </a:cubicBezTo>
                    <a:lnTo>
                      <a:pt x="5776" y="3021"/>
                    </a:lnTo>
                    <a:cubicBezTo>
                      <a:pt x="5770" y="3044"/>
                      <a:pt x="5763" y="3067"/>
                      <a:pt x="5758" y="3088"/>
                    </a:cubicBezTo>
                    <a:cubicBezTo>
                      <a:pt x="5737" y="3126"/>
                      <a:pt x="5714" y="3161"/>
                      <a:pt x="5690" y="3198"/>
                    </a:cubicBezTo>
                    <a:cubicBezTo>
                      <a:pt x="5620" y="3272"/>
                      <a:pt x="5546" y="3340"/>
                      <a:pt x="5467" y="3404"/>
                    </a:cubicBezTo>
                    <a:cubicBezTo>
                      <a:pt x="5380" y="3457"/>
                      <a:pt x="5293" y="3504"/>
                      <a:pt x="5203" y="3548"/>
                    </a:cubicBezTo>
                    <a:cubicBezTo>
                      <a:pt x="5078" y="3585"/>
                      <a:pt x="4954" y="3615"/>
                      <a:pt x="4824" y="3641"/>
                    </a:cubicBezTo>
                    <a:cubicBezTo>
                      <a:pt x="4736" y="3647"/>
                      <a:pt x="4649" y="3649"/>
                      <a:pt x="4561" y="3649"/>
                    </a:cubicBezTo>
                    <a:cubicBezTo>
                      <a:pt x="4404" y="3649"/>
                      <a:pt x="4248" y="3640"/>
                      <a:pt x="4089" y="3625"/>
                    </a:cubicBezTo>
                    <a:cubicBezTo>
                      <a:pt x="3681" y="3548"/>
                      <a:pt x="3288" y="3425"/>
                      <a:pt x="2900" y="3271"/>
                    </a:cubicBezTo>
                    <a:cubicBezTo>
                      <a:pt x="2470" y="3065"/>
                      <a:pt x="2063" y="2820"/>
                      <a:pt x="1689" y="2519"/>
                    </a:cubicBezTo>
                    <a:cubicBezTo>
                      <a:pt x="1547" y="2405"/>
                      <a:pt x="1338" y="2359"/>
                      <a:pt x="1139" y="2359"/>
                    </a:cubicBezTo>
                    <a:cubicBezTo>
                      <a:pt x="1038" y="2359"/>
                      <a:pt x="940" y="2371"/>
                      <a:pt x="855" y="2392"/>
                    </a:cubicBezTo>
                    <a:cubicBezTo>
                      <a:pt x="584" y="2464"/>
                      <a:pt x="343" y="2639"/>
                      <a:pt x="196" y="2878"/>
                    </a:cubicBezTo>
                    <a:cubicBezTo>
                      <a:pt x="44" y="3126"/>
                      <a:pt x="0" y="3431"/>
                      <a:pt x="70" y="3711"/>
                    </a:cubicBezTo>
                    <a:cubicBezTo>
                      <a:pt x="106" y="3797"/>
                      <a:pt x="139" y="3884"/>
                      <a:pt x="172" y="3970"/>
                    </a:cubicBezTo>
                    <a:cubicBezTo>
                      <a:pt x="265" y="4137"/>
                      <a:pt x="393" y="4270"/>
                      <a:pt x="554" y="4370"/>
                    </a:cubicBezTo>
                    <a:cubicBezTo>
                      <a:pt x="929" y="4671"/>
                      <a:pt x="1332" y="4912"/>
                      <a:pt x="1764" y="5120"/>
                    </a:cubicBezTo>
                    <a:cubicBezTo>
                      <a:pt x="2324" y="5389"/>
                      <a:pt x="2903" y="5598"/>
                      <a:pt x="3515" y="5714"/>
                    </a:cubicBezTo>
                    <a:cubicBezTo>
                      <a:pt x="3856" y="5779"/>
                      <a:pt x="4197" y="5816"/>
                      <a:pt x="4539" y="5816"/>
                    </a:cubicBezTo>
                    <a:cubicBezTo>
                      <a:pt x="4785" y="5816"/>
                      <a:pt x="5032" y="5796"/>
                      <a:pt x="5280" y="5754"/>
                    </a:cubicBezTo>
                    <a:cubicBezTo>
                      <a:pt x="5567" y="5707"/>
                      <a:pt x="5823" y="5625"/>
                      <a:pt x="6091" y="5514"/>
                    </a:cubicBezTo>
                    <a:cubicBezTo>
                      <a:pt x="6414" y="5382"/>
                      <a:pt x="6678" y="5192"/>
                      <a:pt x="6957" y="4982"/>
                    </a:cubicBezTo>
                    <a:cubicBezTo>
                      <a:pt x="7194" y="4804"/>
                      <a:pt x="7380" y="4551"/>
                      <a:pt x="7551" y="4316"/>
                    </a:cubicBezTo>
                    <a:cubicBezTo>
                      <a:pt x="7706" y="4102"/>
                      <a:pt x="7804" y="3827"/>
                      <a:pt x="7873" y="3574"/>
                    </a:cubicBezTo>
                    <a:cubicBezTo>
                      <a:pt x="7939" y="3326"/>
                      <a:pt x="7957" y="3060"/>
                      <a:pt x="7934" y="2805"/>
                    </a:cubicBezTo>
                    <a:cubicBezTo>
                      <a:pt x="7899" y="2433"/>
                      <a:pt x="7802" y="2139"/>
                      <a:pt x="7658" y="1797"/>
                    </a:cubicBezTo>
                    <a:cubicBezTo>
                      <a:pt x="7556" y="1552"/>
                      <a:pt x="7377" y="1344"/>
                      <a:pt x="7221" y="1134"/>
                    </a:cubicBezTo>
                    <a:cubicBezTo>
                      <a:pt x="7083" y="951"/>
                      <a:pt x="6910" y="797"/>
                      <a:pt x="6735" y="654"/>
                    </a:cubicBezTo>
                    <a:cubicBezTo>
                      <a:pt x="6514" y="471"/>
                      <a:pt x="6295" y="309"/>
                      <a:pt x="6045" y="171"/>
                    </a:cubicBezTo>
                    <a:cubicBezTo>
                      <a:pt x="5934" y="107"/>
                      <a:pt x="5822" y="53"/>
                      <a:pt x="5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6875816" y="1736346"/>
                <a:ext cx="208500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92" extrusionOk="0">
                    <a:moveTo>
                      <a:pt x="2076" y="1"/>
                    </a:moveTo>
                    <a:cubicBezTo>
                      <a:pt x="1210" y="1"/>
                      <a:pt x="469" y="429"/>
                      <a:pt x="265" y="1125"/>
                    </a:cubicBezTo>
                    <a:cubicBezTo>
                      <a:pt x="1" y="2025"/>
                      <a:pt x="734" y="3034"/>
                      <a:pt x="1904" y="3377"/>
                    </a:cubicBezTo>
                    <a:cubicBezTo>
                      <a:pt x="2168" y="3455"/>
                      <a:pt x="2432" y="3491"/>
                      <a:pt x="2686" y="3491"/>
                    </a:cubicBezTo>
                    <a:cubicBezTo>
                      <a:pt x="3552" y="3491"/>
                      <a:pt x="4295" y="3063"/>
                      <a:pt x="4499" y="2366"/>
                    </a:cubicBezTo>
                    <a:cubicBezTo>
                      <a:pt x="4763" y="1466"/>
                      <a:pt x="4029" y="458"/>
                      <a:pt x="2860" y="115"/>
                    </a:cubicBezTo>
                    <a:cubicBezTo>
                      <a:pt x="2595" y="37"/>
                      <a:pt x="2330" y="1"/>
                      <a:pt x="2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6917139" y="1661359"/>
                <a:ext cx="348405" cy="256084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5850" extrusionOk="0">
                    <a:moveTo>
                      <a:pt x="5617" y="0"/>
                    </a:moveTo>
                    <a:cubicBezTo>
                      <a:pt x="5577" y="200"/>
                      <a:pt x="5529" y="394"/>
                      <a:pt x="5479" y="588"/>
                    </a:cubicBezTo>
                    <a:cubicBezTo>
                      <a:pt x="5462" y="687"/>
                      <a:pt x="5442" y="783"/>
                      <a:pt x="5419" y="879"/>
                    </a:cubicBezTo>
                    <a:cubicBezTo>
                      <a:pt x="5403" y="946"/>
                      <a:pt x="5386" y="1011"/>
                      <a:pt x="5367" y="1076"/>
                    </a:cubicBezTo>
                    <a:cubicBezTo>
                      <a:pt x="5343" y="1192"/>
                      <a:pt x="5319" y="1307"/>
                      <a:pt x="5292" y="1419"/>
                    </a:cubicBezTo>
                    <a:cubicBezTo>
                      <a:pt x="5272" y="1513"/>
                      <a:pt x="5254" y="1608"/>
                      <a:pt x="5225" y="1697"/>
                    </a:cubicBezTo>
                    <a:cubicBezTo>
                      <a:pt x="5224" y="1703"/>
                      <a:pt x="5223" y="1707"/>
                      <a:pt x="5223" y="1711"/>
                    </a:cubicBezTo>
                    <a:cubicBezTo>
                      <a:pt x="5212" y="1758"/>
                      <a:pt x="5200" y="1804"/>
                      <a:pt x="5190" y="1850"/>
                    </a:cubicBezTo>
                    <a:cubicBezTo>
                      <a:pt x="5190" y="1856"/>
                      <a:pt x="5188" y="1861"/>
                      <a:pt x="5188" y="1866"/>
                    </a:cubicBezTo>
                    <a:cubicBezTo>
                      <a:pt x="5172" y="1961"/>
                      <a:pt x="5155" y="2056"/>
                      <a:pt x="5128" y="2150"/>
                    </a:cubicBezTo>
                    <a:cubicBezTo>
                      <a:pt x="5125" y="2158"/>
                      <a:pt x="5123" y="2168"/>
                      <a:pt x="5120" y="2179"/>
                    </a:cubicBezTo>
                    <a:cubicBezTo>
                      <a:pt x="5182" y="2216"/>
                      <a:pt x="5244" y="2258"/>
                      <a:pt x="5305" y="2299"/>
                    </a:cubicBezTo>
                    <a:cubicBezTo>
                      <a:pt x="5419" y="2404"/>
                      <a:pt x="5526" y="2511"/>
                      <a:pt x="5625" y="2630"/>
                    </a:cubicBezTo>
                    <a:cubicBezTo>
                      <a:pt x="5668" y="2702"/>
                      <a:pt x="5709" y="2775"/>
                      <a:pt x="5746" y="2849"/>
                    </a:cubicBezTo>
                    <a:cubicBezTo>
                      <a:pt x="5757" y="2889"/>
                      <a:pt x="5768" y="2931"/>
                      <a:pt x="5777" y="2970"/>
                    </a:cubicBezTo>
                    <a:lnTo>
                      <a:pt x="5777" y="3052"/>
                    </a:lnTo>
                    <a:cubicBezTo>
                      <a:pt x="5771" y="3076"/>
                      <a:pt x="5766" y="3097"/>
                      <a:pt x="5758" y="3118"/>
                    </a:cubicBezTo>
                    <a:cubicBezTo>
                      <a:pt x="5737" y="3156"/>
                      <a:pt x="5714" y="3192"/>
                      <a:pt x="5692" y="3229"/>
                    </a:cubicBezTo>
                    <a:cubicBezTo>
                      <a:pt x="5620" y="3302"/>
                      <a:pt x="5546" y="3371"/>
                      <a:pt x="5468" y="3435"/>
                    </a:cubicBezTo>
                    <a:cubicBezTo>
                      <a:pt x="5382" y="3488"/>
                      <a:pt x="5294" y="3536"/>
                      <a:pt x="5204" y="3578"/>
                    </a:cubicBezTo>
                    <a:cubicBezTo>
                      <a:pt x="5080" y="3615"/>
                      <a:pt x="4955" y="3645"/>
                      <a:pt x="4825" y="3671"/>
                    </a:cubicBezTo>
                    <a:cubicBezTo>
                      <a:pt x="4736" y="3677"/>
                      <a:pt x="4647" y="3680"/>
                      <a:pt x="4558" y="3680"/>
                    </a:cubicBezTo>
                    <a:cubicBezTo>
                      <a:pt x="4403" y="3680"/>
                      <a:pt x="4248" y="3671"/>
                      <a:pt x="4091" y="3655"/>
                    </a:cubicBezTo>
                    <a:cubicBezTo>
                      <a:pt x="3682" y="3578"/>
                      <a:pt x="3290" y="3455"/>
                      <a:pt x="2901" y="3302"/>
                    </a:cubicBezTo>
                    <a:cubicBezTo>
                      <a:pt x="2470" y="3096"/>
                      <a:pt x="2063" y="2852"/>
                      <a:pt x="1689" y="2551"/>
                    </a:cubicBezTo>
                    <a:cubicBezTo>
                      <a:pt x="1549" y="2437"/>
                      <a:pt x="1340" y="2391"/>
                      <a:pt x="1141" y="2391"/>
                    </a:cubicBezTo>
                    <a:cubicBezTo>
                      <a:pt x="1040" y="2391"/>
                      <a:pt x="941" y="2403"/>
                      <a:pt x="855" y="2424"/>
                    </a:cubicBezTo>
                    <a:cubicBezTo>
                      <a:pt x="585" y="2495"/>
                      <a:pt x="344" y="2670"/>
                      <a:pt x="197" y="2910"/>
                    </a:cubicBezTo>
                    <a:cubicBezTo>
                      <a:pt x="47" y="3158"/>
                      <a:pt x="0" y="3462"/>
                      <a:pt x="70" y="3744"/>
                    </a:cubicBezTo>
                    <a:cubicBezTo>
                      <a:pt x="106" y="3829"/>
                      <a:pt x="140" y="3916"/>
                      <a:pt x="173" y="4002"/>
                    </a:cubicBezTo>
                    <a:cubicBezTo>
                      <a:pt x="265" y="4168"/>
                      <a:pt x="393" y="4301"/>
                      <a:pt x="555" y="4403"/>
                    </a:cubicBezTo>
                    <a:cubicBezTo>
                      <a:pt x="930" y="4704"/>
                      <a:pt x="1332" y="4945"/>
                      <a:pt x="1764" y="5153"/>
                    </a:cubicBezTo>
                    <a:cubicBezTo>
                      <a:pt x="2324" y="5423"/>
                      <a:pt x="2904" y="5630"/>
                      <a:pt x="3516" y="5747"/>
                    </a:cubicBezTo>
                    <a:cubicBezTo>
                      <a:pt x="3859" y="5811"/>
                      <a:pt x="4203" y="5849"/>
                      <a:pt x="4548" y="5849"/>
                    </a:cubicBezTo>
                    <a:cubicBezTo>
                      <a:pt x="4792" y="5849"/>
                      <a:pt x="5036" y="5830"/>
                      <a:pt x="5281" y="5789"/>
                    </a:cubicBezTo>
                    <a:cubicBezTo>
                      <a:pt x="5567" y="5741"/>
                      <a:pt x="5825" y="5659"/>
                      <a:pt x="6092" y="5546"/>
                    </a:cubicBezTo>
                    <a:cubicBezTo>
                      <a:pt x="6416" y="5414"/>
                      <a:pt x="6679" y="5224"/>
                      <a:pt x="6957" y="5015"/>
                    </a:cubicBezTo>
                    <a:cubicBezTo>
                      <a:pt x="7194" y="4837"/>
                      <a:pt x="7381" y="4585"/>
                      <a:pt x="7552" y="4347"/>
                    </a:cubicBezTo>
                    <a:cubicBezTo>
                      <a:pt x="7708" y="4134"/>
                      <a:pt x="7804" y="3860"/>
                      <a:pt x="7874" y="3606"/>
                    </a:cubicBezTo>
                    <a:cubicBezTo>
                      <a:pt x="7942" y="3358"/>
                      <a:pt x="7959" y="3091"/>
                      <a:pt x="7936" y="2837"/>
                    </a:cubicBezTo>
                    <a:cubicBezTo>
                      <a:pt x="7901" y="2467"/>
                      <a:pt x="7804" y="2172"/>
                      <a:pt x="7659" y="1829"/>
                    </a:cubicBezTo>
                    <a:cubicBezTo>
                      <a:pt x="7558" y="1583"/>
                      <a:pt x="7378" y="1375"/>
                      <a:pt x="7224" y="1165"/>
                    </a:cubicBezTo>
                    <a:cubicBezTo>
                      <a:pt x="7087" y="982"/>
                      <a:pt x="6914" y="828"/>
                      <a:pt x="6739" y="685"/>
                    </a:cubicBezTo>
                    <a:cubicBezTo>
                      <a:pt x="6517" y="504"/>
                      <a:pt x="6297" y="342"/>
                      <a:pt x="6048" y="203"/>
                    </a:cubicBezTo>
                    <a:cubicBezTo>
                      <a:pt x="5910" y="127"/>
                      <a:pt x="5767" y="62"/>
                      <a:pt x="5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6948307" y="1408865"/>
                <a:ext cx="208457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492" extrusionOk="0">
                    <a:moveTo>
                      <a:pt x="2077" y="0"/>
                    </a:moveTo>
                    <a:cubicBezTo>
                      <a:pt x="1211" y="0"/>
                      <a:pt x="469" y="429"/>
                      <a:pt x="265" y="1126"/>
                    </a:cubicBezTo>
                    <a:cubicBezTo>
                      <a:pt x="1" y="2025"/>
                      <a:pt x="734" y="3034"/>
                      <a:pt x="1903" y="3377"/>
                    </a:cubicBezTo>
                    <a:cubicBezTo>
                      <a:pt x="2168" y="3455"/>
                      <a:pt x="2433" y="3492"/>
                      <a:pt x="2686" y="3492"/>
                    </a:cubicBezTo>
                    <a:cubicBezTo>
                      <a:pt x="3552" y="3492"/>
                      <a:pt x="4293" y="3063"/>
                      <a:pt x="4497" y="2367"/>
                    </a:cubicBezTo>
                    <a:cubicBezTo>
                      <a:pt x="4761" y="1467"/>
                      <a:pt x="4028" y="458"/>
                      <a:pt x="2860" y="115"/>
                    </a:cubicBezTo>
                    <a:cubicBezTo>
                      <a:pt x="2595" y="37"/>
                      <a:pt x="2330" y="0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6989719" y="1333572"/>
                <a:ext cx="348405" cy="256259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5854" extrusionOk="0">
                    <a:moveTo>
                      <a:pt x="5599" y="1"/>
                    </a:moveTo>
                    <a:cubicBezTo>
                      <a:pt x="5572" y="70"/>
                      <a:pt x="5548" y="142"/>
                      <a:pt x="5524" y="214"/>
                    </a:cubicBezTo>
                    <a:cubicBezTo>
                      <a:pt x="5517" y="252"/>
                      <a:pt x="5509" y="292"/>
                      <a:pt x="5503" y="330"/>
                    </a:cubicBezTo>
                    <a:cubicBezTo>
                      <a:pt x="5496" y="374"/>
                      <a:pt x="5488" y="420"/>
                      <a:pt x="5481" y="463"/>
                    </a:cubicBezTo>
                    <a:cubicBezTo>
                      <a:pt x="5467" y="533"/>
                      <a:pt x="5450" y="601"/>
                      <a:pt x="5433" y="670"/>
                    </a:cubicBezTo>
                    <a:cubicBezTo>
                      <a:pt x="5430" y="683"/>
                      <a:pt x="5428" y="695"/>
                      <a:pt x="5427" y="707"/>
                    </a:cubicBezTo>
                    <a:cubicBezTo>
                      <a:pt x="5410" y="796"/>
                      <a:pt x="5395" y="886"/>
                      <a:pt x="5374" y="974"/>
                    </a:cubicBezTo>
                    <a:cubicBezTo>
                      <a:pt x="5326" y="1243"/>
                      <a:pt x="5272" y="1512"/>
                      <a:pt x="5207" y="1776"/>
                    </a:cubicBezTo>
                    <a:cubicBezTo>
                      <a:pt x="5206" y="1783"/>
                      <a:pt x="5203" y="1791"/>
                      <a:pt x="5199" y="1797"/>
                    </a:cubicBezTo>
                    <a:lnTo>
                      <a:pt x="5153" y="2019"/>
                    </a:lnTo>
                    <a:lnTo>
                      <a:pt x="5122" y="2188"/>
                    </a:lnTo>
                    <a:cubicBezTo>
                      <a:pt x="5184" y="2225"/>
                      <a:pt x="5243" y="2267"/>
                      <a:pt x="5303" y="2305"/>
                    </a:cubicBezTo>
                    <a:cubicBezTo>
                      <a:pt x="5417" y="2410"/>
                      <a:pt x="5524" y="2517"/>
                      <a:pt x="5623" y="2636"/>
                    </a:cubicBezTo>
                    <a:cubicBezTo>
                      <a:pt x="5666" y="2709"/>
                      <a:pt x="5705" y="2780"/>
                      <a:pt x="5743" y="2854"/>
                    </a:cubicBezTo>
                    <a:cubicBezTo>
                      <a:pt x="5755" y="2894"/>
                      <a:pt x="5765" y="2937"/>
                      <a:pt x="5776" y="2976"/>
                    </a:cubicBezTo>
                    <a:lnTo>
                      <a:pt x="5776" y="3058"/>
                    </a:lnTo>
                    <a:cubicBezTo>
                      <a:pt x="5770" y="3081"/>
                      <a:pt x="5762" y="3102"/>
                      <a:pt x="5757" y="3123"/>
                    </a:cubicBezTo>
                    <a:cubicBezTo>
                      <a:pt x="5736" y="3163"/>
                      <a:pt x="5713" y="3197"/>
                      <a:pt x="5691" y="3234"/>
                    </a:cubicBezTo>
                    <a:cubicBezTo>
                      <a:pt x="5619" y="3308"/>
                      <a:pt x="5545" y="3376"/>
                      <a:pt x="5467" y="3440"/>
                    </a:cubicBezTo>
                    <a:cubicBezTo>
                      <a:pt x="5381" y="3493"/>
                      <a:pt x="5293" y="3540"/>
                      <a:pt x="5203" y="3585"/>
                    </a:cubicBezTo>
                    <a:cubicBezTo>
                      <a:pt x="5078" y="3622"/>
                      <a:pt x="4954" y="3651"/>
                      <a:pt x="4825" y="3676"/>
                    </a:cubicBezTo>
                    <a:cubicBezTo>
                      <a:pt x="4735" y="3683"/>
                      <a:pt x="4646" y="3686"/>
                      <a:pt x="4557" y="3686"/>
                    </a:cubicBezTo>
                    <a:cubicBezTo>
                      <a:pt x="4401" y="3686"/>
                      <a:pt x="4246" y="3677"/>
                      <a:pt x="4090" y="3661"/>
                    </a:cubicBezTo>
                    <a:cubicBezTo>
                      <a:pt x="3682" y="3583"/>
                      <a:pt x="3289" y="3461"/>
                      <a:pt x="2901" y="3307"/>
                    </a:cubicBezTo>
                    <a:cubicBezTo>
                      <a:pt x="2470" y="3101"/>
                      <a:pt x="2063" y="2856"/>
                      <a:pt x="1689" y="2556"/>
                    </a:cubicBezTo>
                    <a:cubicBezTo>
                      <a:pt x="1548" y="2442"/>
                      <a:pt x="1340" y="2396"/>
                      <a:pt x="1141" y="2396"/>
                    </a:cubicBezTo>
                    <a:cubicBezTo>
                      <a:pt x="1040" y="2396"/>
                      <a:pt x="941" y="2408"/>
                      <a:pt x="855" y="2429"/>
                    </a:cubicBezTo>
                    <a:cubicBezTo>
                      <a:pt x="585" y="2500"/>
                      <a:pt x="343" y="2675"/>
                      <a:pt x="197" y="2915"/>
                    </a:cubicBezTo>
                    <a:cubicBezTo>
                      <a:pt x="46" y="3163"/>
                      <a:pt x="0" y="3466"/>
                      <a:pt x="70" y="3748"/>
                    </a:cubicBezTo>
                    <a:cubicBezTo>
                      <a:pt x="106" y="3834"/>
                      <a:pt x="141" y="3920"/>
                      <a:pt x="173" y="4007"/>
                    </a:cubicBezTo>
                    <a:cubicBezTo>
                      <a:pt x="265" y="4172"/>
                      <a:pt x="394" y="4305"/>
                      <a:pt x="554" y="4408"/>
                    </a:cubicBezTo>
                    <a:cubicBezTo>
                      <a:pt x="929" y="4709"/>
                      <a:pt x="1333" y="4949"/>
                      <a:pt x="1764" y="5158"/>
                    </a:cubicBezTo>
                    <a:cubicBezTo>
                      <a:pt x="2325" y="5427"/>
                      <a:pt x="2903" y="5635"/>
                      <a:pt x="3516" y="5751"/>
                    </a:cubicBezTo>
                    <a:cubicBezTo>
                      <a:pt x="3860" y="5816"/>
                      <a:pt x="4204" y="5854"/>
                      <a:pt x="4548" y="5854"/>
                    </a:cubicBezTo>
                    <a:cubicBezTo>
                      <a:pt x="4792" y="5854"/>
                      <a:pt x="5036" y="5835"/>
                      <a:pt x="5281" y="5793"/>
                    </a:cubicBezTo>
                    <a:cubicBezTo>
                      <a:pt x="5567" y="5746"/>
                      <a:pt x="5825" y="5664"/>
                      <a:pt x="6093" y="5553"/>
                    </a:cubicBezTo>
                    <a:cubicBezTo>
                      <a:pt x="6416" y="5421"/>
                      <a:pt x="6679" y="5230"/>
                      <a:pt x="6958" y="5021"/>
                    </a:cubicBezTo>
                    <a:cubicBezTo>
                      <a:pt x="7195" y="4843"/>
                      <a:pt x="7381" y="4590"/>
                      <a:pt x="7552" y="4353"/>
                    </a:cubicBezTo>
                    <a:cubicBezTo>
                      <a:pt x="7708" y="4140"/>
                      <a:pt x="7804" y="3865"/>
                      <a:pt x="7874" y="3613"/>
                    </a:cubicBezTo>
                    <a:cubicBezTo>
                      <a:pt x="7942" y="3365"/>
                      <a:pt x="7958" y="3099"/>
                      <a:pt x="7936" y="2844"/>
                    </a:cubicBezTo>
                    <a:cubicBezTo>
                      <a:pt x="7900" y="2473"/>
                      <a:pt x="7804" y="2179"/>
                      <a:pt x="7660" y="1837"/>
                    </a:cubicBezTo>
                    <a:cubicBezTo>
                      <a:pt x="7557" y="1592"/>
                      <a:pt x="7378" y="1382"/>
                      <a:pt x="7224" y="1174"/>
                    </a:cubicBezTo>
                    <a:cubicBezTo>
                      <a:pt x="7087" y="991"/>
                      <a:pt x="6914" y="837"/>
                      <a:pt x="6739" y="694"/>
                    </a:cubicBezTo>
                    <a:cubicBezTo>
                      <a:pt x="6517" y="512"/>
                      <a:pt x="6298" y="351"/>
                      <a:pt x="6048" y="212"/>
                    </a:cubicBezTo>
                    <a:cubicBezTo>
                      <a:pt x="5905" y="131"/>
                      <a:pt x="5755" y="63"/>
                      <a:pt x="5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5723041" y="2804019"/>
                <a:ext cx="211696" cy="146033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3336" extrusionOk="0">
                    <a:moveTo>
                      <a:pt x="1952" y="1"/>
                    </a:moveTo>
                    <a:cubicBezTo>
                      <a:pt x="1926" y="1"/>
                      <a:pt x="1900" y="1"/>
                      <a:pt x="1875" y="2"/>
                    </a:cubicBezTo>
                    <a:cubicBezTo>
                      <a:pt x="1640" y="7"/>
                      <a:pt x="1429" y="39"/>
                      <a:pt x="1228" y="97"/>
                    </a:cubicBezTo>
                    <a:cubicBezTo>
                      <a:pt x="1115" y="135"/>
                      <a:pt x="1007" y="172"/>
                      <a:pt x="899" y="221"/>
                    </a:cubicBezTo>
                    <a:cubicBezTo>
                      <a:pt x="775" y="279"/>
                      <a:pt x="661" y="350"/>
                      <a:pt x="527" y="447"/>
                    </a:cubicBezTo>
                    <a:cubicBezTo>
                      <a:pt x="350" y="570"/>
                      <a:pt x="202" y="743"/>
                      <a:pt x="109" y="934"/>
                    </a:cubicBezTo>
                    <a:cubicBezTo>
                      <a:pt x="27" y="1107"/>
                      <a:pt x="0" y="1302"/>
                      <a:pt x="30" y="1513"/>
                    </a:cubicBezTo>
                    <a:cubicBezTo>
                      <a:pt x="53" y="1677"/>
                      <a:pt x="127" y="1849"/>
                      <a:pt x="256" y="2036"/>
                    </a:cubicBezTo>
                    <a:cubicBezTo>
                      <a:pt x="399" y="2248"/>
                      <a:pt x="593" y="2415"/>
                      <a:pt x="687" y="2496"/>
                    </a:cubicBezTo>
                    <a:cubicBezTo>
                      <a:pt x="768" y="2566"/>
                      <a:pt x="852" y="2630"/>
                      <a:pt x="938" y="2689"/>
                    </a:cubicBezTo>
                    <a:cubicBezTo>
                      <a:pt x="1200" y="2867"/>
                      <a:pt x="1502" y="3015"/>
                      <a:pt x="1834" y="3128"/>
                    </a:cubicBezTo>
                    <a:cubicBezTo>
                      <a:pt x="2229" y="3266"/>
                      <a:pt x="2665" y="3335"/>
                      <a:pt x="3134" y="3335"/>
                    </a:cubicBezTo>
                    <a:cubicBezTo>
                      <a:pt x="3296" y="3335"/>
                      <a:pt x="3463" y="3327"/>
                      <a:pt x="3633" y="3310"/>
                    </a:cubicBezTo>
                    <a:cubicBezTo>
                      <a:pt x="3944" y="3277"/>
                      <a:pt x="4256" y="3205"/>
                      <a:pt x="4618" y="3080"/>
                    </a:cubicBezTo>
                    <a:cubicBezTo>
                      <a:pt x="4703" y="3054"/>
                      <a:pt x="4771" y="2964"/>
                      <a:pt x="4800" y="2885"/>
                    </a:cubicBezTo>
                    <a:cubicBezTo>
                      <a:pt x="4835" y="2799"/>
                      <a:pt x="4831" y="2699"/>
                      <a:pt x="4789" y="2614"/>
                    </a:cubicBezTo>
                    <a:cubicBezTo>
                      <a:pt x="4819" y="2517"/>
                      <a:pt x="4836" y="2434"/>
                      <a:pt x="4822" y="2350"/>
                    </a:cubicBezTo>
                    <a:cubicBezTo>
                      <a:pt x="4758" y="1917"/>
                      <a:pt x="4571" y="1507"/>
                      <a:pt x="4268" y="1129"/>
                    </a:cubicBezTo>
                    <a:cubicBezTo>
                      <a:pt x="4101" y="923"/>
                      <a:pt x="3890" y="730"/>
                      <a:pt x="3640" y="559"/>
                    </a:cubicBezTo>
                    <a:cubicBezTo>
                      <a:pt x="3512" y="472"/>
                      <a:pt x="3357" y="382"/>
                      <a:pt x="3179" y="290"/>
                    </a:cubicBezTo>
                    <a:cubicBezTo>
                      <a:pt x="2798" y="103"/>
                      <a:pt x="2364" y="1"/>
                      <a:pt x="1952" y="1"/>
                    </a:cubicBezTo>
                    <a:close/>
                  </a:path>
                </a:pathLst>
              </a:custGeom>
              <a:solidFill>
                <a:srgbClr val="FF9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5684257" y="2651463"/>
                <a:ext cx="381718" cy="314217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7178" extrusionOk="0">
                    <a:moveTo>
                      <a:pt x="2694" y="3903"/>
                    </a:moveTo>
                    <a:cubicBezTo>
                      <a:pt x="2832" y="3903"/>
                      <a:pt x="2972" y="3913"/>
                      <a:pt x="3114" y="3933"/>
                    </a:cubicBezTo>
                    <a:cubicBezTo>
                      <a:pt x="3334" y="3972"/>
                      <a:pt x="3563" y="4041"/>
                      <a:pt x="3793" y="4138"/>
                    </a:cubicBezTo>
                    <a:cubicBezTo>
                      <a:pt x="3937" y="4205"/>
                      <a:pt x="4082" y="4289"/>
                      <a:pt x="4225" y="4387"/>
                    </a:cubicBezTo>
                    <a:cubicBezTo>
                      <a:pt x="4298" y="4438"/>
                      <a:pt x="4367" y="4489"/>
                      <a:pt x="4434" y="4543"/>
                    </a:cubicBezTo>
                    <a:cubicBezTo>
                      <a:pt x="4614" y="4697"/>
                      <a:pt x="4772" y="4869"/>
                      <a:pt x="4917" y="5071"/>
                    </a:cubicBezTo>
                    <a:cubicBezTo>
                      <a:pt x="5033" y="5241"/>
                      <a:pt x="5132" y="5429"/>
                      <a:pt x="5212" y="5627"/>
                    </a:cubicBezTo>
                    <a:cubicBezTo>
                      <a:pt x="5264" y="5774"/>
                      <a:pt x="5305" y="5928"/>
                      <a:pt x="5338" y="6102"/>
                    </a:cubicBezTo>
                    <a:cubicBezTo>
                      <a:pt x="5342" y="6122"/>
                      <a:pt x="5349" y="6144"/>
                      <a:pt x="5359" y="6165"/>
                    </a:cubicBezTo>
                    <a:lnTo>
                      <a:pt x="5300" y="6181"/>
                    </a:lnTo>
                    <a:lnTo>
                      <a:pt x="5098" y="6265"/>
                    </a:lnTo>
                    <a:cubicBezTo>
                      <a:pt x="4824" y="6363"/>
                      <a:pt x="4540" y="6428"/>
                      <a:pt x="4259" y="6461"/>
                    </a:cubicBezTo>
                    <a:cubicBezTo>
                      <a:pt x="4161" y="6469"/>
                      <a:pt x="4064" y="6473"/>
                      <a:pt x="3968" y="6473"/>
                    </a:cubicBezTo>
                    <a:cubicBezTo>
                      <a:pt x="3811" y="6473"/>
                      <a:pt x="3655" y="6462"/>
                      <a:pt x="3502" y="6440"/>
                    </a:cubicBezTo>
                    <a:cubicBezTo>
                      <a:pt x="3260" y="6392"/>
                      <a:pt x="3025" y="6321"/>
                      <a:pt x="2806" y="6228"/>
                    </a:cubicBezTo>
                    <a:cubicBezTo>
                      <a:pt x="2640" y="6148"/>
                      <a:pt x="2471" y="6052"/>
                      <a:pt x="2305" y="5937"/>
                    </a:cubicBezTo>
                    <a:cubicBezTo>
                      <a:pt x="2213" y="5874"/>
                      <a:pt x="2123" y="5806"/>
                      <a:pt x="2034" y="5736"/>
                    </a:cubicBezTo>
                    <a:cubicBezTo>
                      <a:pt x="1784" y="5525"/>
                      <a:pt x="1581" y="5314"/>
                      <a:pt x="1415" y="5089"/>
                    </a:cubicBezTo>
                    <a:cubicBezTo>
                      <a:pt x="1302" y="4920"/>
                      <a:pt x="1202" y="4739"/>
                      <a:pt x="1117" y="4544"/>
                    </a:cubicBezTo>
                    <a:cubicBezTo>
                      <a:pt x="1210" y="4466"/>
                      <a:pt x="1315" y="4382"/>
                      <a:pt x="1422" y="4302"/>
                    </a:cubicBezTo>
                    <a:cubicBezTo>
                      <a:pt x="1590" y="4195"/>
                      <a:pt x="1764" y="4105"/>
                      <a:pt x="1938" y="4034"/>
                    </a:cubicBezTo>
                    <a:cubicBezTo>
                      <a:pt x="2104" y="3979"/>
                      <a:pt x="2282" y="3938"/>
                      <a:pt x="2466" y="3912"/>
                    </a:cubicBezTo>
                    <a:cubicBezTo>
                      <a:pt x="2541" y="3906"/>
                      <a:pt x="2617" y="3903"/>
                      <a:pt x="2694" y="3903"/>
                    </a:cubicBezTo>
                    <a:close/>
                    <a:moveTo>
                      <a:pt x="2208" y="1"/>
                    </a:moveTo>
                    <a:cubicBezTo>
                      <a:pt x="2115" y="1"/>
                      <a:pt x="2016" y="8"/>
                      <a:pt x="1910" y="21"/>
                    </a:cubicBezTo>
                    <a:cubicBezTo>
                      <a:pt x="1707" y="49"/>
                      <a:pt x="1484" y="125"/>
                      <a:pt x="1247" y="248"/>
                    </a:cubicBezTo>
                    <a:cubicBezTo>
                      <a:pt x="1052" y="348"/>
                      <a:pt x="862" y="493"/>
                      <a:pt x="701" y="667"/>
                    </a:cubicBezTo>
                    <a:cubicBezTo>
                      <a:pt x="418" y="976"/>
                      <a:pt x="214" y="1386"/>
                      <a:pt x="112" y="1855"/>
                    </a:cubicBezTo>
                    <a:cubicBezTo>
                      <a:pt x="18" y="2271"/>
                      <a:pt x="1" y="2726"/>
                      <a:pt x="57" y="3287"/>
                    </a:cubicBezTo>
                    <a:cubicBezTo>
                      <a:pt x="104" y="3728"/>
                      <a:pt x="218" y="4175"/>
                      <a:pt x="405" y="4657"/>
                    </a:cubicBezTo>
                    <a:cubicBezTo>
                      <a:pt x="560" y="5064"/>
                      <a:pt x="767" y="5421"/>
                      <a:pt x="1020" y="5718"/>
                    </a:cubicBezTo>
                    <a:cubicBezTo>
                      <a:pt x="1265" y="6007"/>
                      <a:pt x="1557" y="6272"/>
                      <a:pt x="1886" y="6504"/>
                    </a:cubicBezTo>
                    <a:lnTo>
                      <a:pt x="1948" y="6546"/>
                    </a:lnTo>
                    <a:cubicBezTo>
                      <a:pt x="2468" y="6903"/>
                      <a:pt x="3085" y="7118"/>
                      <a:pt x="3726" y="7168"/>
                    </a:cubicBezTo>
                    <a:cubicBezTo>
                      <a:pt x="3807" y="7174"/>
                      <a:pt x="3889" y="7177"/>
                      <a:pt x="3972" y="7177"/>
                    </a:cubicBezTo>
                    <a:cubicBezTo>
                      <a:pt x="4462" y="7177"/>
                      <a:pt x="4979" y="7068"/>
                      <a:pt x="5512" y="6850"/>
                    </a:cubicBezTo>
                    <a:cubicBezTo>
                      <a:pt x="6034" y="6636"/>
                      <a:pt x="6534" y="6311"/>
                      <a:pt x="6999" y="5881"/>
                    </a:cubicBezTo>
                    <a:cubicBezTo>
                      <a:pt x="7424" y="5490"/>
                      <a:pt x="7786" y="5031"/>
                      <a:pt x="8044" y="4552"/>
                    </a:cubicBezTo>
                    <a:cubicBezTo>
                      <a:pt x="8323" y="4029"/>
                      <a:pt x="8720" y="3025"/>
                      <a:pt x="8232" y="2161"/>
                    </a:cubicBezTo>
                    <a:cubicBezTo>
                      <a:pt x="8135" y="1991"/>
                      <a:pt x="8009" y="1838"/>
                      <a:pt x="7865" y="1717"/>
                    </a:cubicBezTo>
                    <a:cubicBezTo>
                      <a:pt x="7803" y="1663"/>
                      <a:pt x="7740" y="1615"/>
                      <a:pt x="7671" y="1567"/>
                    </a:cubicBezTo>
                    <a:cubicBezTo>
                      <a:pt x="7641" y="1546"/>
                      <a:pt x="7608" y="1526"/>
                      <a:pt x="7575" y="1506"/>
                    </a:cubicBezTo>
                    <a:cubicBezTo>
                      <a:pt x="7480" y="1451"/>
                      <a:pt x="7373" y="1401"/>
                      <a:pt x="7226" y="1344"/>
                    </a:cubicBezTo>
                    <a:cubicBezTo>
                      <a:pt x="7040" y="1270"/>
                      <a:pt x="6832" y="1233"/>
                      <a:pt x="6599" y="1233"/>
                    </a:cubicBezTo>
                    <a:cubicBezTo>
                      <a:pt x="6408" y="1233"/>
                      <a:pt x="6199" y="1258"/>
                      <a:pt x="5972" y="1307"/>
                    </a:cubicBezTo>
                    <a:cubicBezTo>
                      <a:pt x="5814" y="1340"/>
                      <a:pt x="5658" y="1380"/>
                      <a:pt x="5501" y="1423"/>
                    </a:cubicBezTo>
                    <a:cubicBezTo>
                      <a:pt x="5265" y="1488"/>
                      <a:pt x="5020" y="1555"/>
                      <a:pt x="4777" y="1585"/>
                    </a:cubicBezTo>
                    <a:cubicBezTo>
                      <a:pt x="4669" y="1550"/>
                      <a:pt x="4599" y="1505"/>
                      <a:pt x="4531" y="1459"/>
                    </a:cubicBezTo>
                    <a:cubicBezTo>
                      <a:pt x="4460" y="1410"/>
                      <a:pt x="4388" y="1357"/>
                      <a:pt x="4319" y="1301"/>
                    </a:cubicBezTo>
                    <a:cubicBezTo>
                      <a:pt x="4177" y="1179"/>
                      <a:pt x="4050" y="1061"/>
                      <a:pt x="3925" y="944"/>
                    </a:cubicBezTo>
                    <a:cubicBezTo>
                      <a:pt x="3704" y="739"/>
                      <a:pt x="3495" y="545"/>
                      <a:pt x="3269" y="378"/>
                    </a:cubicBezTo>
                    <a:lnTo>
                      <a:pt x="3207" y="335"/>
                    </a:lnTo>
                    <a:cubicBezTo>
                      <a:pt x="3049" y="225"/>
                      <a:pt x="2869" y="138"/>
                      <a:pt x="2675" y="74"/>
                    </a:cubicBezTo>
                    <a:cubicBezTo>
                      <a:pt x="2534" y="25"/>
                      <a:pt x="2381" y="1"/>
                      <a:pt x="2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5321229" y="2523027"/>
                <a:ext cx="166608" cy="233452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333" extrusionOk="0">
                    <a:moveTo>
                      <a:pt x="2355" y="0"/>
                    </a:moveTo>
                    <a:cubicBezTo>
                      <a:pt x="1573" y="0"/>
                      <a:pt x="726" y="948"/>
                      <a:pt x="380" y="2268"/>
                    </a:cubicBezTo>
                    <a:cubicBezTo>
                      <a:pt x="0" y="3721"/>
                      <a:pt x="372" y="5082"/>
                      <a:pt x="1213" y="5302"/>
                    </a:cubicBezTo>
                    <a:cubicBezTo>
                      <a:pt x="1290" y="5323"/>
                      <a:pt x="1369" y="5332"/>
                      <a:pt x="1449" y="5332"/>
                    </a:cubicBezTo>
                    <a:cubicBezTo>
                      <a:pt x="2231" y="5332"/>
                      <a:pt x="3079" y="4385"/>
                      <a:pt x="3425" y="3065"/>
                    </a:cubicBezTo>
                    <a:cubicBezTo>
                      <a:pt x="3806" y="1610"/>
                      <a:pt x="3432" y="249"/>
                      <a:pt x="2592" y="31"/>
                    </a:cubicBezTo>
                    <a:cubicBezTo>
                      <a:pt x="2514" y="10"/>
                      <a:pt x="2435" y="0"/>
                      <a:pt x="2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6242433" y="2782657"/>
                <a:ext cx="170547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5291" extrusionOk="0">
                    <a:moveTo>
                      <a:pt x="2475" y="1"/>
                    </a:moveTo>
                    <a:cubicBezTo>
                      <a:pt x="1705" y="1"/>
                      <a:pt x="841" y="901"/>
                      <a:pt x="445" y="2181"/>
                    </a:cubicBezTo>
                    <a:cubicBezTo>
                      <a:pt x="0" y="3617"/>
                      <a:pt x="313" y="4992"/>
                      <a:pt x="1143" y="5249"/>
                    </a:cubicBezTo>
                    <a:cubicBezTo>
                      <a:pt x="1234" y="5277"/>
                      <a:pt x="1326" y="5291"/>
                      <a:pt x="1420" y="5291"/>
                    </a:cubicBezTo>
                    <a:cubicBezTo>
                      <a:pt x="2191" y="5291"/>
                      <a:pt x="3056" y="4391"/>
                      <a:pt x="3451" y="3110"/>
                    </a:cubicBezTo>
                    <a:cubicBezTo>
                      <a:pt x="3896" y="1674"/>
                      <a:pt x="3583" y="298"/>
                      <a:pt x="2754" y="42"/>
                    </a:cubicBezTo>
                    <a:cubicBezTo>
                      <a:pt x="2663" y="14"/>
                      <a:pt x="2570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5362859" y="2248645"/>
                <a:ext cx="209726" cy="10287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2350" extrusionOk="0">
                    <a:moveTo>
                      <a:pt x="2360" y="0"/>
                    </a:moveTo>
                    <a:cubicBezTo>
                      <a:pt x="1807" y="0"/>
                      <a:pt x="1277" y="94"/>
                      <a:pt x="860" y="263"/>
                    </a:cubicBezTo>
                    <a:cubicBezTo>
                      <a:pt x="808" y="285"/>
                      <a:pt x="760" y="306"/>
                      <a:pt x="713" y="328"/>
                    </a:cubicBezTo>
                    <a:cubicBezTo>
                      <a:pt x="255" y="547"/>
                      <a:pt x="3" y="842"/>
                      <a:pt x="1" y="1158"/>
                    </a:cubicBezTo>
                    <a:cubicBezTo>
                      <a:pt x="10" y="1440"/>
                      <a:pt x="184" y="1688"/>
                      <a:pt x="517" y="1895"/>
                    </a:cubicBezTo>
                    <a:cubicBezTo>
                      <a:pt x="972" y="2180"/>
                      <a:pt x="1655" y="2345"/>
                      <a:pt x="2388" y="2350"/>
                    </a:cubicBezTo>
                    <a:cubicBezTo>
                      <a:pt x="2401" y="2350"/>
                      <a:pt x="2414" y="2350"/>
                      <a:pt x="2426" y="2350"/>
                    </a:cubicBezTo>
                    <a:cubicBezTo>
                      <a:pt x="2983" y="2350"/>
                      <a:pt x="3501" y="2259"/>
                      <a:pt x="3923" y="2088"/>
                    </a:cubicBezTo>
                    <a:cubicBezTo>
                      <a:pt x="3977" y="2065"/>
                      <a:pt x="4027" y="2044"/>
                      <a:pt x="4078" y="2021"/>
                    </a:cubicBezTo>
                    <a:cubicBezTo>
                      <a:pt x="4537" y="1800"/>
                      <a:pt x="4790" y="1505"/>
                      <a:pt x="4790" y="1191"/>
                    </a:cubicBezTo>
                    <a:cubicBezTo>
                      <a:pt x="4781" y="908"/>
                      <a:pt x="4609" y="659"/>
                      <a:pt x="4275" y="453"/>
                    </a:cubicBezTo>
                    <a:cubicBezTo>
                      <a:pt x="3820" y="168"/>
                      <a:pt x="3138" y="4"/>
                      <a:pt x="2405" y="1"/>
                    </a:cubicBezTo>
                    <a:cubicBezTo>
                      <a:pt x="2390" y="1"/>
                      <a:pt x="2375" y="0"/>
                      <a:pt x="2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6356905" y="2506393"/>
                <a:ext cx="193135" cy="140518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210" extrusionOk="0">
                    <a:moveTo>
                      <a:pt x="991" y="0"/>
                    </a:moveTo>
                    <a:cubicBezTo>
                      <a:pt x="990" y="0"/>
                      <a:pt x="988" y="0"/>
                      <a:pt x="987" y="0"/>
                    </a:cubicBezTo>
                    <a:cubicBezTo>
                      <a:pt x="795" y="0"/>
                      <a:pt x="629" y="28"/>
                      <a:pt x="494" y="84"/>
                    </a:cubicBezTo>
                    <a:cubicBezTo>
                      <a:pt x="356" y="139"/>
                      <a:pt x="251" y="223"/>
                      <a:pt x="178" y="332"/>
                    </a:cubicBezTo>
                    <a:cubicBezTo>
                      <a:pt x="0" y="618"/>
                      <a:pt x="53" y="999"/>
                      <a:pt x="329" y="1435"/>
                    </a:cubicBezTo>
                    <a:cubicBezTo>
                      <a:pt x="599" y="1858"/>
                      <a:pt x="1046" y="2275"/>
                      <a:pt x="1589" y="2609"/>
                    </a:cubicBezTo>
                    <a:cubicBezTo>
                      <a:pt x="2212" y="2991"/>
                      <a:pt x="2874" y="3210"/>
                      <a:pt x="3406" y="3210"/>
                    </a:cubicBezTo>
                    <a:cubicBezTo>
                      <a:pt x="3410" y="3210"/>
                      <a:pt x="3414" y="3210"/>
                      <a:pt x="3418" y="3210"/>
                    </a:cubicBezTo>
                    <a:cubicBezTo>
                      <a:pt x="3606" y="3210"/>
                      <a:pt x="3770" y="3182"/>
                      <a:pt x="3905" y="3128"/>
                    </a:cubicBezTo>
                    <a:cubicBezTo>
                      <a:pt x="4050" y="3068"/>
                      <a:pt x="4164" y="2977"/>
                      <a:pt x="4244" y="2856"/>
                    </a:cubicBezTo>
                    <a:cubicBezTo>
                      <a:pt x="4412" y="2587"/>
                      <a:pt x="4354" y="2203"/>
                      <a:pt x="4079" y="1774"/>
                    </a:cubicBezTo>
                    <a:cubicBezTo>
                      <a:pt x="3806" y="1348"/>
                      <a:pt x="3358" y="931"/>
                      <a:pt x="2818" y="602"/>
                    </a:cubicBezTo>
                    <a:cubicBezTo>
                      <a:pt x="2192" y="219"/>
                      <a:pt x="1525" y="0"/>
                      <a:pt x="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9" name="Google Shape;479;p26"/>
            <p:cNvSpPr txBox="1"/>
            <p:nvPr/>
          </p:nvSpPr>
          <p:spPr>
            <a:xfrm>
              <a:off x="1671833" y="177174"/>
              <a:ext cx="3899485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Đánh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giá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mục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tiêu</a:t>
              </a:r>
              <a:endParaRPr sz="3600" dirty="0">
                <a:solidFill>
                  <a:srgbClr val="FF0000"/>
                </a:solidFill>
                <a:latin typeface="#9Slide07 IcielBaliho Script" pitchFamily="2" charset="77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8" name="Google Shape;479;p26">
              <a:extLst>
                <a:ext uri="{FF2B5EF4-FFF2-40B4-BE49-F238E27FC236}">
                  <a16:creationId xmlns:a16="http://schemas.microsoft.com/office/drawing/2014/main" id="{9ECB93D8-102B-6CEC-63A5-DE7D1E323303}"/>
                </a:ext>
              </a:extLst>
            </p:cNvPr>
            <p:cNvSpPr txBox="1"/>
            <p:nvPr/>
          </p:nvSpPr>
          <p:spPr>
            <a:xfrm>
              <a:off x="600965" y="1071028"/>
              <a:ext cx="5940237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1.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Học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sinh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rút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kinh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nghiệm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về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cách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văn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tả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người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theo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3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đề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đã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cho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.</a:t>
              </a:r>
              <a:endParaRPr sz="2400" dirty="0">
                <a:solidFill>
                  <a:schemeClr val="accent1">
                    <a:lumMod val="10000"/>
                  </a:schemeClr>
                </a:solidFill>
                <a:latin typeface="#9Slide07 HLT Fall For You" panose="02000506000000020003" pitchFamily="2" charset="0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9" name="Google Shape;479;p26">
              <a:extLst>
                <a:ext uri="{FF2B5EF4-FFF2-40B4-BE49-F238E27FC236}">
                  <a16:creationId xmlns:a16="http://schemas.microsoft.com/office/drawing/2014/main" id="{957CB73B-CBE3-945B-CCC3-9C2D2FD4F0C0}"/>
                </a:ext>
              </a:extLst>
            </p:cNvPr>
            <p:cNvSpPr txBox="1"/>
            <p:nvPr/>
          </p:nvSpPr>
          <p:spPr>
            <a:xfrm>
              <a:off x="483351" y="2385013"/>
              <a:ext cx="6651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2.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Tự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đánh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giá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được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những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thành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công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và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hạn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chế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trong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của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mình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.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sửa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;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lại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1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đoạn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trong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cho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hay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hơn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.</a:t>
              </a:r>
              <a:endParaRPr sz="2400" dirty="0">
                <a:solidFill>
                  <a:schemeClr val="accent1">
                    <a:lumMod val="10000"/>
                  </a:schemeClr>
                </a:solidFill>
                <a:latin typeface="#9Slide07 HLT Fall For You" panose="02000506000000020003" pitchFamily="2" charset="0"/>
                <a:ea typeface="Didact Gothic"/>
                <a:cs typeface="Didact Gothic"/>
                <a:sym typeface="Didact Gothic"/>
              </a:endParaRPr>
            </a:p>
          </p:txBody>
        </p:sp>
      </p:grpSp>
      <p:pic>
        <p:nvPicPr>
          <p:cNvPr id="1026" name="Picture 2" descr="Free Smiley Face Clipart Pictures - Clipartix">
            <a:extLst>
              <a:ext uri="{FF2B5EF4-FFF2-40B4-BE49-F238E27FC236}">
                <a16:creationId xmlns:a16="http://schemas.microsoft.com/office/drawing/2014/main" id="{CC8E2EC6-4080-7D30-4BD4-BEDA046B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7" y="1105725"/>
            <a:ext cx="564234" cy="56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ree Smiley Face Clipart Pictures - Clipartix">
            <a:extLst>
              <a:ext uri="{FF2B5EF4-FFF2-40B4-BE49-F238E27FC236}">
                <a16:creationId xmlns:a16="http://schemas.microsoft.com/office/drawing/2014/main" id="{82FF3ABE-BC9B-6A67-4241-EAC06F9B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0" y="2495446"/>
            <a:ext cx="564234" cy="5642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BF514D-8E84-DC88-08F9-A1CA42383BAA}"/>
              </a:ext>
            </a:extLst>
          </p:cNvPr>
          <p:cNvGrpSpPr/>
          <p:nvPr/>
        </p:nvGrpSpPr>
        <p:grpSpPr>
          <a:xfrm>
            <a:off x="-276994" y="233779"/>
            <a:ext cx="8111901" cy="5308809"/>
            <a:chOff x="-276994" y="233779"/>
            <a:chExt cx="8111901" cy="5308809"/>
          </a:xfrm>
        </p:grpSpPr>
        <p:sp>
          <p:nvSpPr>
            <p:cNvPr id="3045" name="Google Shape;3045;p47"/>
            <p:cNvSpPr/>
            <p:nvPr/>
          </p:nvSpPr>
          <p:spPr>
            <a:xfrm rot="-1073149">
              <a:off x="5324545" y="233779"/>
              <a:ext cx="203068" cy="596611"/>
            </a:xfrm>
            <a:custGeom>
              <a:avLst/>
              <a:gdLst/>
              <a:ahLst/>
              <a:cxnLst/>
              <a:rect l="l" t="t" r="r" b="b"/>
              <a:pathLst>
                <a:path w="3532" h="10377" extrusionOk="0">
                  <a:moveTo>
                    <a:pt x="1272" y="1"/>
                  </a:moveTo>
                  <a:cubicBezTo>
                    <a:pt x="1218" y="1"/>
                    <a:pt x="1160" y="9"/>
                    <a:pt x="1092" y="23"/>
                  </a:cubicBezTo>
                  <a:cubicBezTo>
                    <a:pt x="1021" y="42"/>
                    <a:pt x="949" y="73"/>
                    <a:pt x="877" y="122"/>
                  </a:cubicBezTo>
                  <a:cubicBezTo>
                    <a:pt x="797" y="166"/>
                    <a:pt x="726" y="230"/>
                    <a:pt x="654" y="314"/>
                  </a:cubicBezTo>
                  <a:cubicBezTo>
                    <a:pt x="470" y="515"/>
                    <a:pt x="354" y="767"/>
                    <a:pt x="273" y="963"/>
                  </a:cubicBezTo>
                  <a:cubicBezTo>
                    <a:pt x="135" y="1298"/>
                    <a:pt x="50" y="1684"/>
                    <a:pt x="23" y="2114"/>
                  </a:cubicBezTo>
                  <a:cubicBezTo>
                    <a:pt x="1" y="2480"/>
                    <a:pt x="32" y="2883"/>
                    <a:pt x="112" y="3345"/>
                  </a:cubicBezTo>
                  <a:cubicBezTo>
                    <a:pt x="189" y="3742"/>
                    <a:pt x="305" y="4164"/>
                    <a:pt x="466" y="4629"/>
                  </a:cubicBezTo>
                  <a:cubicBezTo>
                    <a:pt x="604" y="5019"/>
                    <a:pt x="775" y="5434"/>
                    <a:pt x="994" y="5901"/>
                  </a:cubicBezTo>
                  <a:cubicBezTo>
                    <a:pt x="1173" y="6277"/>
                    <a:pt x="1370" y="6661"/>
                    <a:pt x="1576" y="7056"/>
                  </a:cubicBezTo>
                  <a:cubicBezTo>
                    <a:pt x="2189" y="8215"/>
                    <a:pt x="2870" y="9365"/>
                    <a:pt x="3465" y="10376"/>
                  </a:cubicBezTo>
                  <a:cubicBezTo>
                    <a:pt x="3478" y="10376"/>
                    <a:pt x="3482" y="10368"/>
                    <a:pt x="3492" y="10359"/>
                  </a:cubicBezTo>
                  <a:lnTo>
                    <a:pt x="3496" y="10328"/>
                  </a:lnTo>
                  <a:lnTo>
                    <a:pt x="3496" y="10301"/>
                  </a:lnTo>
                  <a:cubicBezTo>
                    <a:pt x="3501" y="10193"/>
                    <a:pt x="3505" y="10086"/>
                    <a:pt x="3509" y="9973"/>
                  </a:cubicBezTo>
                  <a:lnTo>
                    <a:pt x="3519" y="9817"/>
                  </a:lnTo>
                  <a:cubicBezTo>
                    <a:pt x="3523" y="9593"/>
                    <a:pt x="3528" y="9374"/>
                    <a:pt x="3532" y="9150"/>
                  </a:cubicBezTo>
                  <a:cubicBezTo>
                    <a:pt x="3532" y="8824"/>
                    <a:pt x="3528" y="8546"/>
                    <a:pt x="3519" y="8287"/>
                  </a:cubicBezTo>
                  <a:lnTo>
                    <a:pt x="3519" y="8152"/>
                  </a:lnTo>
                  <a:lnTo>
                    <a:pt x="3515" y="8018"/>
                  </a:lnTo>
                  <a:cubicBezTo>
                    <a:pt x="3501" y="7508"/>
                    <a:pt x="3488" y="6998"/>
                    <a:pt x="3465" y="6487"/>
                  </a:cubicBezTo>
                  <a:cubicBezTo>
                    <a:pt x="3420" y="5403"/>
                    <a:pt x="3344" y="4124"/>
                    <a:pt x="3094" y="2829"/>
                  </a:cubicBezTo>
                  <a:cubicBezTo>
                    <a:pt x="3053" y="2606"/>
                    <a:pt x="2990" y="2310"/>
                    <a:pt x="2906" y="2011"/>
                  </a:cubicBezTo>
                  <a:cubicBezTo>
                    <a:pt x="2856" y="1823"/>
                    <a:pt x="2780" y="1621"/>
                    <a:pt x="2686" y="1402"/>
                  </a:cubicBezTo>
                  <a:cubicBezTo>
                    <a:pt x="2592" y="1196"/>
                    <a:pt x="2489" y="1003"/>
                    <a:pt x="2381" y="833"/>
                  </a:cubicBezTo>
                  <a:cubicBezTo>
                    <a:pt x="2261" y="654"/>
                    <a:pt x="2135" y="493"/>
                    <a:pt x="2005" y="358"/>
                  </a:cubicBezTo>
                  <a:cubicBezTo>
                    <a:pt x="1862" y="224"/>
                    <a:pt x="1715" y="122"/>
                    <a:pt x="1563" y="59"/>
                  </a:cubicBezTo>
                  <a:cubicBezTo>
                    <a:pt x="1468" y="23"/>
                    <a:pt x="1370" y="1"/>
                    <a:pt x="1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7"/>
            <p:cNvSpPr/>
            <p:nvPr/>
          </p:nvSpPr>
          <p:spPr>
            <a:xfrm rot="-1073149">
              <a:off x="5149359" y="618462"/>
              <a:ext cx="377101" cy="418841"/>
            </a:xfrm>
            <a:custGeom>
              <a:avLst/>
              <a:gdLst/>
              <a:ahLst/>
              <a:cxnLst/>
              <a:rect l="l" t="t" r="r" b="b"/>
              <a:pathLst>
                <a:path w="6559" h="7285" extrusionOk="0">
                  <a:moveTo>
                    <a:pt x="740" y="1"/>
                  </a:moveTo>
                  <a:cubicBezTo>
                    <a:pt x="659" y="6"/>
                    <a:pt x="579" y="27"/>
                    <a:pt x="494" y="68"/>
                  </a:cubicBezTo>
                  <a:cubicBezTo>
                    <a:pt x="354" y="135"/>
                    <a:pt x="234" y="275"/>
                    <a:pt x="145" y="467"/>
                  </a:cubicBezTo>
                  <a:cubicBezTo>
                    <a:pt x="46" y="690"/>
                    <a:pt x="1" y="941"/>
                    <a:pt x="19" y="1188"/>
                  </a:cubicBezTo>
                  <a:cubicBezTo>
                    <a:pt x="42" y="1434"/>
                    <a:pt x="113" y="1684"/>
                    <a:pt x="238" y="1957"/>
                  </a:cubicBezTo>
                  <a:cubicBezTo>
                    <a:pt x="350" y="2199"/>
                    <a:pt x="502" y="2450"/>
                    <a:pt x="717" y="2736"/>
                  </a:cubicBezTo>
                  <a:cubicBezTo>
                    <a:pt x="910" y="2991"/>
                    <a:pt x="1138" y="3250"/>
                    <a:pt x="1407" y="3529"/>
                  </a:cubicBezTo>
                  <a:cubicBezTo>
                    <a:pt x="1881" y="4012"/>
                    <a:pt x="2418" y="4477"/>
                    <a:pt x="3153" y="5041"/>
                  </a:cubicBezTo>
                  <a:cubicBezTo>
                    <a:pt x="3685" y="5448"/>
                    <a:pt x="4258" y="5855"/>
                    <a:pt x="4961" y="6322"/>
                  </a:cubicBezTo>
                  <a:cubicBezTo>
                    <a:pt x="5261" y="6518"/>
                    <a:pt x="5560" y="6711"/>
                    <a:pt x="5883" y="6917"/>
                  </a:cubicBezTo>
                  <a:cubicBezTo>
                    <a:pt x="6134" y="7047"/>
                    <a:pt x="6349" y="7163"/>
                    <a:pt x="6537" y="7270"/>
                  </a:cubicBezTo>
                  <a:lnTo>
                    <a:pt x="6558" y="7284"/>
                  </a:lnTo>
                  <a:cubicBezTo>
                    <a:pt x="6558" y="7270"/>
                    <a:pt x="6554" y="7266"/>
                    <a:pt x="6550" y="7262"/>
                  </a:cubicBezTo>
                  <a:cubicBezTo>
                    <a:pt x="6389" y="6935"/>
                    <a:pt x="6246" y="6644"/>
                    <a:pt x="6107" y="6380"/>
                  </a:cubicBezTo>
                  <a:cubicBezTo>
                    <a:pt x="5914" y="6017"/>
                    <a:pt x="5721" y="5667"/>
                    <a:pt x="5533" y="5341"/>
                  </a:cubicBezTo>
                  <a:cubicBezTo>
                    <a:pt x="5027" y="4481"/>
                    <a:pt x="4527" y="3725"/>
                    <a:pt x="4003" y="3027"/>
                  </a:cubicBezTo>
                  <a:cubicBezTo>
                    <a:pt x="3932" y="2942"/>
                    <a:pt x="3873" y="2857"/>
                    <a:pt x="3810" y="2777"/>
                  </a:cubicBezTo>
                  <a:cubicBezTo>
                    <a:pt x="3752" y="2692"/>
                    <a:pt x="3690" y="2601"/>
                    <a:pt x="3631" y="2517"/>
                  </a:cubicBezTo>
                  <a:lnTo>
                    <a:pt x="3591" y="2454"/>
                  </a:lnTo>
                  <a:lnTo>
                    <a:pt x="3546" y="2396"/>
                  </a:lnTo>
                  <a:cubicBezTo>
                    <a:pt x="3502" y="2337"/>
                    <a:pt x="3461" y="2283"/>
                    <a:pt x="3416" y="2230"/>
                  </a:cubicBezTo>
                  <a:cubicBezTo>
                    <a:pt x="3089" y="1814"/>
                    <a:pt x="2651" y="1273"/>
                    <a:pt x="2145" y="789"/>
                  </a:cubicBezTo>
                  <a:cubicBezTo>
                    <a:pt x="1930" y="587"/>
                    <a:pt x="1734" y="422"/>
                    <a:pt x="1541" y="292"/>
                  </a:cubicBezTo>
                  <a:cubicBezTo>
                    <a:pt x="1339" y="157"/>
                    <a:pt x="1165" y="73"/>
                    <a:pt x="995" y="27"/>
                  </a:cubicBezTo>
                  <a:cubicBezTo>
                    <a:pt x="918" y="10"/>
                    <a:pt x="847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7"/>
            <p:cNvSpPr/>
            <p:nvPr/>
          </p:nvSpPr>
          <p:spPr>
            <a:xfrm rot="-10427886">
              <a:off x="406599" y="1354125"/>
              <a:ext cx="4919563" cy="3579137"/>
            </a:xfrm>
            <a:custGeom>
              <a:avLst/>
              <a:gdLst/>
              <a:ahLst/>
              <a:cxnLst/>
              <a:rect l="l" t="t" r="r" b="b"/>
              <a:pathLst>
                <a:path w="36173" h="26317" extrusionOk="0">
                  <a:moveTo>
                    <a:pt x="21182" y="1"/>
                  </a:moveTo>
                  <a:cubicBezTo>
                    <a:pt x="18966" y="1"/>
                    <a:pt x="16970" y="64"/>
                    <a:pt x="15076" y="189"/>
                  </a:cubicBezTo>
                  <a:cubicBezTo>
                    <a:pt x="13819" y="279"/>
                    <a:pt x="12592" y="395"/>
                    <a:pt x="11423" y="548"/>
                  </a:cubicBezTo>
                  <a:cubicBezTo>
                    <a:pt x="10229" y="699"/>
                    <a:pt x="9235" y="860"/>
                    <a:pt x="8303" y="1058"/>
                  </a:cubicBezTo>
                  <a:cubicBezTo>
                    <a:pt x="6093" y="1519"/>
                    <a:pt x="4450" y="2176"/>
                    <a:pt x="3143" y="3130"/>
                  </a:cubicBezTo>
                  <a:cubicBezTo>
                    <a:pt x="2364" y="3699"/>
                    <a:pt x="1692" y="4419"/>
                    <a:pt x="1200" y="5207"/>
                  </a:cubicBezTo>
                  <a:cubicBezTo>
                    <a:pt x="954" y="5610"/>
                    <a:pt x="739" y="6058"/>
                    <a:pt x="564" y="6545"/>
                  </a:cubicBezTo>
                  <a:cubicBezTo>
                    <a:pt x="412" y="6971"/>
                    <a:pt x="291" y="7436"/>
                    <a:pt x="197" y="7969"/>
                  </a:cubicBezTo>
                  <a:cubicBezTo>
                    <a:pt x="45" y="8833"/>
                    <a:pt x="0" y="9791"/>
                    <a:pt x="54" y="10977"/>
                  </a:cubicBezTo>
                  <a:cubicBezTo>
                    <a:pt x="77" y="11433"/>
                    <a:pt x="116" y="11925"/>
                    <a:pt x="175" y="12485"/>
                  </a:cubicBezTo>
                  <a:cubicBezTo>
                    <a:pt x="219" y="12915"/>
                    <a:pt x="283" y="13340"/>
                    <a:pt x="354" y="13761"/>
                  </a:cubicBezTo>
                  <a:cubicBezTo>
                    <a:pt x="641" y="15448"/>
                    <a:pt x="1142" y="16939"/>
                    <a:pt x="1845" y="18193"/>
                  </a:cubicBezTo>
                  <a:cubicBezTo>
                    <a:pt x="2198" y="18828"/>
                    <a:pt x="2619" y="19419"/>
                    <a:pt x="3089" y="19943"/>
                  </a:cubicBezTo>
                  <a:cubicBezTo>
                    <a:pt x="3559" y="20466"/>
                    <a:pt x="4097" y="20932"/>
                    <a:pt x="4687" y="21325"/>
                  </a:cubicBezTo>
                  <a:cubicBezTo>
                    <a:pt x="5117" y="21616"/>
                    <a:pt x="5591" y="21872"/>
                    <a:pt x="6093" y="22091"/>
                  </a:cubicBezTo>
                  <a:cubicBezTo>
                    <a:pt x="6097" y="22122"/>
                    <a:pt x="6101" y="22154"/>
                    <a:pt x="6105" y="22189"/>
                  </a:cubicBezTo>
                  <a:cubicBezTo>
                    <a:pt x="6132" y="22467"/>
                    <a:pt x="6124" y="22758"/>
                    <a:pt x="6084" y="23054"/>
                  </a:cubicBezTo>
                  <a:cubicBezTo>
                    <a:pt x="6030" y="23393"/>
                    <a:pt x="5936" y="23725"/>
                    <a:pt x="5801" y="24042"/>
                  </a:cubicBezTo>
                  <a:cubicBezTo>
                    <a:pt x="5659" y="24356"/>
                    <a:pt x="5483" y="24651"/>
                    <a:pt x="5278" y="24911"/>
                  </a:cubicBezTo>
                  <a:lnTo>
                    <a:pt x="5291" y="24897"/>
                  </a:lnTo>
                  <a:lnTo>
                    <a:pt x="5291" y="24897"/>
                  </a:lnTo>
                  <a:cubicBezTo>
                    <a:pt x="5103" y="25126"/>
                    <a:pt x="4893" y="25323"/>
                    <a:pt x="4665" y="25488"/>
                  </a:cubicBezTo>
                  <a:cubicBezTo>
                    <a:pt x="4485" y="25618"/>
                    <a:pt x="4289" y="25726"/>
                    <a:pt x="4091" y="25806"/>
                  </a:cubicBezTo>
                  <a:cubicBezTo>
                    <a:pt x="4043" y="25824"/>
                    <a:pt x="4011" y="25887"/>
                    <a:pt x="4011" y="25936"/>
                  </a:cubicBezTo>
                  <a:cubicBezTo>
                    <a:pt x="4011" y="26003"/>
                    <a:pt x="4056" y="26066"/>
                    <a:pt x="4123" y="26089"/>
                  </a:cubicBezTo>
                  <a:cubicBezTo>
                    <a:pt x="4539" y="26213"/>
                    <a:pt x="4977" y="26290"/>
                    <a:pt x="5425" y="26312"/>
                  </a:cubicBezTo>
                  <a:cubicBezTo>
                    <a:pt x="5506" y="26316"/>
                    <a:pt x="5591" y="26316"/>
                    <a:pt x="5671" y="26316"/>
                  </a:cubicBezTo>
                  <a:cubicBezTo>
                    <a:pt x="6016" y="26316"/>
                    <a:pt x="6374" y="26285"/>
                    <a:pt x="6733" y="26213"/>
                  </a:cubicBezTo>
                  <a:cubicBezTo>
                    <a:pt x="7144" y="26133"/>
                    <a:pt x="7561" y="26003"/>
                    <a:pt x="7973" y="25820"/>
                  </a:cubicBezTo>
                  <a:cubicBezTo>
                    <a:pt x="8357" y="25649"/>
                    <a:pt x="8729" y="25426"/>
                    <a:pt x="9087" y="25153"/>
                  </a:cubicBezTo>
                  <a:cubicBezTo>
                    <a:pt x="9584" y="24777"/>
                    <a:pt x="10018" y="24298"/>
                    <a:pt x="10340" y="23769"/>
                  </a:cubicBezTo>
                  <a:cubicBezTo>
                    <a:pt x="10489" y="23528"/>
                    <a:pt x="10617" y="23259"/>
                    <a:pt x="10725" y="22982"/>
                  </a:cubicBezTo>
                  <a:cubicBezTo>
                    <a:pt x="11809" y="23062"/>
                    <a:pt x="12919" y="23098"/>
                    <a:pt x="14119" y="23098"/>
                  </a:cubicBezTo>
                  <a:cubicBezTo>
                    <a:pt x="15045" y="23098"/>
                    <a:pt x="15999" y="23075"/>
                    <a:pt x="17028" y="23027"/>
                  </a:cubicBezTo>
                  <a:cubicBezTo>
                    <a:pt x="18125" y="22978"/>
                    <a:pt x="19319" y="22901"/>
                    <a:pt x="20685" y="22785"/>
                  </a:cubicBezTo>
                  <a:cubicBezTo>
                    <a:pt x="21581" y="22713"/>
                    <a:pt x="22753" y="22610"/>
                    <a:pt x="23912" y="22476"/>
                  </a:cubicBezTo>
                  <a:cubicBezTo>
                    <a:pt x="25636" y="22284"/>
                    <a:pt x="27655" y="21984"/>
                    <a:pt x="29552" y="21201"/>
                  </a:cubicBezTo>
                  <a:cubicBezTo>
                    <a:pt x="30461" y="20829"/>
                    <a:pt x="31289" y="20346"/>
                    <a:pt x="32010" y="19768"/>
                  </a:cubicBezTo>
                  <a:cubicBezTo>
                    <a:pt x="32551" y="19338"/>
                    <a:pt x="33049" y="18815"/>
                    <a:pt x="33487" y="18214"/>
                  </a:cubicBezTo>
                  <a:cubicBezTo>
                    <a:pt x="33872" y="17695"/>
                    <a:pt x="34221" y="17105"/>
                    <a:pt x="34557" y="16406"/>
                  </a:cubicBezTo>
                  <a:cubicBezTo>
                    <a:pt x="34870" y="15766"/>
                    <a:pt x="35148" y="15055"/>
                    <a:pt x="35385" y="14293"/>
                  </a:cubicBezTo>
                  <a:cubicBezTo>
                    <a:pt x="35859" y="12768"/>
                    <a:pt x="36115" y="11200"/>
                    <a:pt x="36141" y="9634"/>
                  </a:cubicBezTo>
                  <a:cubicBezTo>
                    <a:pt x="36173" y="7996"/>
                    <a:pt x="35935" y="6505"/>
                    <a:pt x="35443" y="5203"/>
                  </a:cubicBezTo>
                  <a:cubicBezTo>
                    <a:pt x="35188" y="4540"/>
                    <a:pt x="34857" y="3922"/>
                    <a:pt x="34449" y="3376"/>
                  </a:cubicBezTo>
                  <a:cubicBezTo>
                    <a:pt x="34015" y="2794"/>
                    <a:pt x="33478" y="2288"/>
                    <a:pt x="32842" y="1872"/>
                  </a:cubicBezTo>
                  <a:cubicBezTo>
                    <a:pt x="32189" y="1438"/>
                    <a:pt x="31419" y="1089"/>
                    <a:pt x="30492" y="811"/>
                  </a:cubicBezTo>
                  <a:cubicBezTo>
                    <a:pt x="29709" y="575"/>
                    <a:pt x="28832" y="395"/>
                    <a:pt x="27816" y="265"/>
                  </a:cubicBezTo>
                  <a:cubicBezTo>
                    <a:pt x="27023" y="162"/>
                    <a:pt x="26151" y="100"/>
                    <a:pt x="25076" y="59"/>
                  </a:cubicBezTo>
                  <a:cubicBezTo>
                    <a:pt x="24217" y="28"/>
                    <a:pt x="23343" y="19"/>
                    <a:pt x="22498" y="11"/>
                  </a:cubicBezTo>
                  <a:lnTo>
                    <a:pt x="22467" y="11"/>
                  </a:lnTo>
                  <a:lnTo>
                    <a:pt x="22381" y="5"/>
                  </a:lnTo>
                  <a:cubicBezTo>
                    <a:pt x="21983" y="5"/>
                    <a:pt x="21581" y="1"/>
                    <a:pt x="2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8" name="Google Shape;3048;p47"/>
            <p:cNvGrpSpPr/>
            <p:nvPr/>
          </p:nvGrpSpPr>
          <p:grpSpPr>
            <a:xfrm>
              <a:off x="4932036" y="377098"/>
              <a:ext cx="2902871" cy="4341301"/>
              <a:chOff x="4932036" y="834298"/>
              <a:chExt cx="2902871" cy="4341301"/>
            </a:xfrm>
          </p:grpSpPr>
          <p:sp>
            <p:nvSpPr>
              <p:cNvPr id="3049" name="Google Shape;3049;p47"/>
              <p:cNvSpPr/>
              <p:nvPr/>
            </p:nvSpPr>
            <p:spPr>
              <a:xfrm>
                <a:off x="5744558" y="3957675"/>
                <a:ext cx="1973976" cy="1105399"/>
              </a:xfrm>
              <a:custGeom>
                <a:avLst/>
                <a:gdLst/>
                <a:ahLst/>
                <a:cxnLst/>
                <a:rect l="l" t="t" r="r" b="b"/>
                <a:pathLst>
                  <a:path w="34333" h="19226" extrusionOk="0">
                    <a:moveTo>
                      <a:pt x="702" y="1875"/>
                    </a:moveTo>
                    <a:cubicBezTo>
                      <a:pt x="701" y="1876"/>
                      <a:pt x="700" y="1878"/>
                      <a:pt x="698" y="1880"/>
                    </a:cubicBezTo>
                    <a:cubicBezTo>
                      <a:pt x="700" y="1878"/>
                      <a:pt x="701" y="1877"/>
                      <a:pt x="702" y="1875"/>
                    </a:cubicBezTo>
                    <a:close/>
                    <a:moveTo>
                      <a:pt x="667" y="2211"/>
                    </a:moveTo>
                    <a:cubicBezTo>
                      <a:pt x="667" y="2212"/>
                      <a:pt x="668" y="2214"/>
                      <a:pt x="668" y="2215"/>
                    </a:cubicBezTo>
                    <a:lnTo>
                      <a:pt x="668" y="2215"/>
                    </a:lnTo>
                    <a:cubicBezTo>
                      <a:pt x="668" y="2214"/>
                      <a:pt x="668" y="2212"/>
                      <a:pt x="667" y="2211"/>
                    </a:cubicBezTo>
                    <a:close/>
                    <a:moveTo>
                      <a:pt x="287" y="5685"/>
                    </a:moveTo>
                    <a:cubicBezTo>
                      <a:pt x="286" y="5685"/>
                      <a:pt x="284" y="5686"/>
                      <a:pt x="283" y="5686"/>
                    </a:cubicBezTo>
                    <a:lnTo>
                      <a:pt x="283" y="5686"/>
                    </a:lnTo>
                    <a:cubicBezTo>
                      <a:pt x="284" y="5686"/>
                      <a:pt x="286" y="5685"/>
                      <a:pt x="287" y="5685"/>
                    </a:cubicBezTo>
                    <a:close/>
                    <a:moveTo>
                      <a:pt x="1934" y="0"/>
                    </a:moveTo>
                    <a:lnTo>
                      <a:pt x="1934" y="0"/>
                    </a:lnTo>
                    <a:cubicBezTo>
                      <a:pt x="2238" y="112"/>
                      <a:pt x="2539" y="224"/>
                      <a:pt x="2838" y="354"/>
                    </a:cubicBezTo>
                    <a:cubicBezTo>
                      <a:pt x="3026" y="434"/>
                      <a:pt x="3210" y="519"/>
                      <a:pt x="3393" y="613"/>
                    </a:cubicBezTo>
                    <a:cubicBezTo>
                      <a:pt x="3554" y="694"/>
                      <a:pt x="3715" y="783"/>
                      <a:pt x="3863" y="886"/>
                    </a:cubicBezTo>
                    <a:cubicBezTo>
                      <a:pt x="3993" y="976"/>
                      <a:pt x="4123" y="1074"/>
                      <a:pt x="4231" y="1190"/>
                    </a:cubicBezTo>
                    <a:cubicBezTo>
                      <a:pt x="4275" y="1236"/>
                      <a:pt x="4315" y="1289"/>
                      <a:pt x="4351" y="1343"/>
                    </a:cubicBezTo>
                    <a:cubicBezTo>
                      <a:pt x="4373" y="1378"/>
                      <a:pt x="4392" y="1415"/>
                      <a:pt x="4413" y="1446"/>
                    </a:cubicBezTo>
                    <a:cubicBezTo>
                      <a:pt x="4431" y="1486"/>
                      <a:pt x="4454" y="1522"/>
                      <a:pt x="4477" y="1558"/>
                    </a:cubicBezTo>
                    <a:cubicBezTo>
                      <a:pt x="4494" y="1598"/>
                      <a:pt x="4516" y="1634"/>
                      <a:pt x="4535" y="1670"/>
                    </a:cubicBezTo>
                    <a:cubicBezTo>
                      <a:pt x="4543" y="1692"/>
                      <a:pt x="4553" y="1719"/>
                      <a:pt x="4561" y="1741"/>
                    </a:cubicBezTo>
                    <a:cubicBezTo>
                      <a:pt x="4566" y="1759"/>
                      <a:pt x="4570" y="1777"/>
                      <a:pt x="4570" y="1799"/>
                    </a:cubicBezTo>
                    <a:cubicBezTo>
                      <a:pt x="4566" y="1818"/>
                      <a:pt x="4561" y="1831"/>
                      <a:pt x="4553" y="1845"/>
                    </a:cubicBezTo>
                    <a:cubicBezTo>
                      <a:pt x="4530" y="1876"/>
                      <a:pt x="4489" y="1884"/>
                      <a:pt x="4458" y="1889"/>
                    </a:cubicBezTo>
                    <a:cubicBezTo>
                      <a:pt x="4400" y="1898"/>
                      <a:pt x="4347" y="1898"/>
                      <a:pt x="4289" y="1903"/>
                    </a:cubicBezTo>
                    <a:cubicBezTo>
                      <a:pt x="4190" y="1907"/>
                      <a:pt x="4087" y="1916"/>
                      <a:pt x="3989" y="1934"/>
                    </a:cubicBezTo>
                    <a:cubicBezTo>
                      <a:pt x="3935" y="1947"/>
                      <a:pt x="3886" y="1952"/>
                      <a:pt x="3832" y="1956"/>
                    </a:cubicBezTo>
                    <a:cubicBezTo>
                      <a:pt x="3810" y="1957"/>
                      <a:pt x="3788" y="1957"/>
                      <a:pt x="3766" y="1957"/>
                    </a:cubicBezTo>
                    <a:cubicBezTo>
                      <a:pt x="3664" y="1957"/>
                      <a:pt x="3564" y="1950"/>
                      <a:pt x="3460" y="1938"/>
                    </a:cubicBezTo>
                    <a:cubicBezTo>
                      <a:pt x="3138" y="1903"/>
                      <a:pt x="2816" y="1845"/>
                      <a:pt x="2498" y="1786"/>
                    </a:cubicBezTo>
                    <a:cubicBezTo>
                      <a:pt x="2167" y="1732"/>
                      <a:pt x="1831" y="1678"/>
                      <a:pt x="1495" y="1661"/>
                    </a:cubicBezTo>
                    <a:lnTo>
                      <a:pt x="1508" y="1661"/>
                    </a:lnTo>
                    <a:cubicBezTo>
                      <a:pt x="1465" y="1660"/>
                      <a:pt x="1421" y="1659"/>
                      <a:pt x="1377" y="1659"/>
                    </a:cubicBezTo>
                    <a:cubicBezTo>
                      <a:pt x="1252" y="1659"/>
                      <a:pt x="1127" y="1666"/>
                      <a:pt x="1008" y="1692"/>
                    </a:cubicBezTo>
                    <a:lnTo>
                      <a:pt x="1016" y="1692"/>
                    </a:lnTo>
                    <a:cubicBezTo>
                      <a:pt x="958" y="1705"/>
                      <a:pt x="900" y="1723"/>
                      <a:pt x="847" y="1750"/>
                    </a:cubicBezTo>
                    <a:cubicBezTo>
                      <a:pt x="851" y="1746"/>
                      <a:pt x="855" y="1746"/>
                      <a:pt x="855" y="1741"/>
                    </a:cubicBezTo>
                    <a:lnTo>
                      <a:pt x="855" y="1741"/>
                    </a:lnTo>
                    <a:cubicBezTo>
                      <a:pt x="824" y="1759"/>
                      <a:pt x="793" y="1781"/>
                      <a:pt x="761" y="1804"/>
                    </a:cubicBezTo>
                    <a:cubicBezTo>
                      <a:pt x="741" y="1824"/>
                      <a:pt x="721" y="1847"/>
                      <a:pt x="704" y="1871"/>
                    </a:cubicBezTo>
                    <a:lnTo>
                      <a:pt x="704" y="1871"/>
                    </a:lnTo>
                    <a:cubicBezTo>
                      <a:pt x="705" y="1870"/>
                      <a:pt x="706" y="1868"/>
                      <a:pt x="707" y="1866"/>
                    </a:cubicBezTo>
                    <a:lnTo>
                      <a:pt x="707" y="1866"/>
                    </a:lnTo>
                    <a:cubicBezTo>
                      <a:pt x="704" y="1869"/>
                      <a:pt x="703" y="1872"/>
                      <a:pt x="702" y="1875"/>
                    </a:cubicBezTo>
                    <a:lnTo>
                      <a:pt x="702" y="1875"/>
                    </a:lnTo>
                    <a:cubicBezTo>
                      <a:pt x="703" y="1874"/>
                      <a:pt x="704" y="1872"/>
                      <a:pt x="704" y="1871"/>
                    </a:cubicBezTo>
                    <a:lnTo>
                      <a:pt x="704" y="1871"/>
                    </a:lnTo>
                    <a:cubicBezTo>
                      <a:pt x="692" y="1896"/>
                      <a:pt x="680" y="1921"/>
                      <a:pt x="671" y="1942"/>
                    </a:cubicBezTo>
                    <a:cubicBezTo>
                      <a:pt x="663" y="1979"/>
                      <a:pt x="653" y="2010"/>
                      <a:pt x="653" y="2046"/>
                    </a:cubicBezTo>
                    <a:cubicBezTo>
                      <a:pt x="653" y="2106"/>
                      <a:pt x="658" y="2164"/>
                      <a:pt x="671" y="2221"/>
                    </a:cubicBezTo>
                    <a:lnTo>
                      <a:pt x="671" y="2221"/>
                    </a:lnTo>
                    <a:cubicBezTo>
                      <a:pt x="670" y="2219"/>
                      <a:pt x="669" y="2217"/>
                      <a:pt x="668" y="2215"/>
                    </a:cubicBezTo>
                    <a:lnTo>
                      <a:pt x="668" y="2215"/>
                    </a:lnTo>
                    <a:cubicBezTo>
                      <a:pt x="676" y="2248"/>
                      <a:pt x="688" y="2279"/>
                      <a:pt x="703" y="2310"/>
                    </a:cubicBezTo>
                    <a:lnTo>
                      <a:pt x="703" y="2310"/>
                    </a:lnTo>
                    <a:cubicBezTo>
                      <a:pt x="703" y="2310"/>
                      <a:pt x="703" y="2310"/>
                      <a:pt x="703" y="2310"/>
                    </a:cubicBezTo>
                    <a:lnTo>
                      <a:pt x="703" y="2310"/>
                    </a:lnTo>
                    <a:cubicBezTo>
                      <a:pt x="704" y="2312"/>
                      <a:pt x="705" y="2314"/>
                      <a:pt x="706" y="2316"/>
                    </a:cubicBezTo>
                    <a:lnTo>
                      <a:pt x="706" y="2316"/>
                    </a:lnTo>
                    <a:cubicBezTo>
                      <a:pt x="706" y="2317"/>
                      <a:pt x="707" y="2318"/>
                      <a:pt x="707" y="2318"/>
                    </a:cubicBezTo>
                    <a:cubicBezTo>
                      <a:pt x="707" y="2318"/>
                      <a:pt x="707" y="2318"/>
                      <a:pt x="707" y="2318"/>
                    </a:cubicBezTo>
                    <a:lnTo>
                      <a:pt x="707" y="2318"/>
                    </a:lnTo>
                    <a:cubicBezTo>
                      <a:pt x="738" y="2378"/>
                      <a:pt x="781" y="2438"/>
                      <a:pt x="828" y="2489"/>
                    </a:cubicBezTo>
                    <a:cubicBezTo>
                      <a:pt x="905" y="2574"/>
                      <a:pt x="989" y="2645"/>
                      <a:pt x="1079" y="2717"/>
                    </a:cubicBezTo>
                    <a:cubicBezTo>
                      <a:pt x="1186" y="2802"/>
                      <a:pt x="1298" y="2878"/>
                      <a:pt x="1415" y="2954"/>
                    </a:cubicBezTo>
                    <a:cubicBezTo>
                      <a:pt x="1469" y="2990"/>
                      <a:pt x="1522" y="3021"/>
                      <a:pt x="1576" y="3057"/>
                    </a:cubicBezTo>
                    <a:cubicBezTo>
                      <a:pt x="2117" y="3388"/>
                      <a:pt x="2686" y="3675"/>
                      <a:pt x="3237" y="3993"/>
                    </a:cubicBezTo>
                    <a:cubicBezTo>
                      <a:pt x="3366" y="4064"/>
                      <a:pt x="3491" y="4140"/>
                      <a:pt x="3617" y="4221"/>
                    </a:cubicBezTo>
                    <a:cubicBezTo>
                      <a:pt x="3729" y="4293"/>
                      <a:pt x="3841" y="4369"/>
                      <a:pt x="3948" y="4444"/>
                    </a:cubicBezTo>
                    <a:cubicBezTo>
                      <a:pt x="4037" y="4516"/>
                      <a:pt x="4127" y="4588"/>
                      <a:pt x="4208" y="4669"/>
                    </a:cubicBezTo>
                    <a:cubicBezTo>
                      <a:pt x="4275" y="4731"/>
                      <a:pt x="4338" y="4803"/>
                      <a:pt x="4382" y="4884"/>
                    </a:cubicBezTo>
                    <a:cubicBezTo>
                      <a:pt x="4419" y="4950"/>
                      <a:pt x="4450" y="5022"/>
                      <a:pt x="4454" y="5099"/>
                    </a:cubicBezTo>
                    <a:cubicBezTo>
                      <a:pt x="4458" y="5170"/>
                      <a:pt x="4445" y="5242"/>
                      <a:pt x="4405" y="5304"/>
                    </a:cubicBezTo>
                    <a:cubicBezTo>
                      <a:pt x="4386" y="5340"/>
                      <a:pt x="4360" y="5376"/>
                      <a:pt x="4328" y="5407"/>
                    </a:cubicBezTo>
                    <a:cubicBezTo>
                      <a:pt x="4297" y="5438"/>
                      <a:pt x="4262" y="5470"/>
                      <a:pt x="4225" y="5497"/>
                    </a:cubicBezTo>
                    <a:cubicBezTo>
                      <a:pt x="4167" y="5537"/>
                      <a:pt x="4113" y="5568"/>
                      <a:pt x="4051" y="5599"/>
                    </a:cubicBezTo>
                    <a:cubicBezTo>
                      <a:pt x="3971" y="5644"/>
                      <a:pt x="3881" y="5680"/>
                      <a:pt x="3791" y="5707"/>
                    </a:cubicBezTo>
                    <a:cubicBezTo>
                      <a:pt x="3586" y="5766"/>
                      <a:pt x="3375" y="5793"/>
                      <a:pt x="3165" y="5801"/>
                    </a:cubicBezTo>
                    <a:cubicBezTo>
                      <a:pt x="3115" y="5803"/>
                      <a:pt x="3065" y="5804"/>
                      <a:pt x="3016" y="5804"/>
                    </a:cubicBezTo>
                    <a:cubicBezTo>
                      <a:pt x="2839" y="5804"/>
                      <a:pt x="2663" y="5793"/>
                      <a:pt x="2485" y="5779"/>
                    </a:cubicBezTo>
                    <a:cubicBezTo>
                      <a:pt x="2006" y="5734"/>
                      <a:pt x="1535" y="5658"/>
                      <a:pt x="1056" y="5636"/>
                    </a:cubicBezTo>
                    <a:cubicBezTo>
                      <a:pt x="992" y="5633"/>
                      <a:pt x="928" y="5632"/>
                      <a:pt x="864" y="5632"/>
                    </a:cubicBezTo>
                    <a:cubicBezTo>
                      <a:pt x="669" y="5632"/>
                      <a:pt x="472" y="5646"/>
                      <a:pt x="277" y="5689"/>
                    </a:cubicBezTo>
                    <a:lnTo>
                      <a:pt x="277" y="5689"/>
                    </a:lnTo>
                    <a:cubicBezTo>
                      <a:pt x="279" y="5688"/>
                      <a:pt x="281" y="5687"/>
                      <a:pt x="283" y="5686"/>
                    </a:cubicBezTo>
                    <a:lnTo>
                      <a:pt x="283" y="5686"/>
                    </a:lnTo>
                    <a:cubicBezTo>
                      <a:pt x="186" y="5707"/>
                      <a:pt x="93" y="5734"/>
                      <a:pt x="0" y="5774"/>
                    </a:cubicBezTo>
                    <a:cubicBezTo>
                      <a:pt x="107" y="5886"/>
                      <a:pt x="223" y="5989"/>
                      <a:pt x="345" y="6083"/>
                    </a:cubicBezTo>
                    <a:cubicBezTo>
                      <a:pt x="510" y="6217"/>
                      <a:pt x="676" y="6343"/>
                      <a:pt x="847" y="6468"/>
                    </a:cubicBezTo>
                    <a:cubicBezTo>
                      <a:pt x="1240" y="6754"/>
                      <a:pt x="1638" y="7037"/>
                      <a:pt x="2023" y="7332"/>
                    </a:cubicBezTo>
                    <a:cubicBezTo>
                      <a:pt x="2175" y="7452"/>
                      <a:pt x="2328" y="7574"/>
                      <a:pt x="2475" y="7699"/>
                    </a:cubicBezTo>
                    <a:cubicBezTo>
                      <a:pt x="2609" y="7820"/>
                      <a:pt x="2744" y="7941"/>
                      <a:pt x="2874" y="8070"/>
                    </a:cubicBezTo>
                    <a:cubicBezTo>
                      <a:pt x="2985" y="8187"/>
                      <a:pt x="3093" y="8303"/>
                      <a:pt x="3187" y="8433"/>
                    </a:cubicBezTo>
                    <a:cubicBezTo>
                      <a:pt x="3268" y="8545"/>
                      <a:pt x="3339" y="8661"/>
                      <a:pt x="3393" y="8787"/>
                    </a:cubicBezTo>
                    <a:cubicBezTo>
                      <a:pt x="3415" y="8845"/>
                      <a:pt x="3438" y="8903"/>
                      <a:pt x="3452" y="8966"/>
                    </a:cubicBezTo>
                    <a:cubicBezTo>
                      <a:pt x="3460" y="9020"/>
                      <a:pt x="3469" y="9073"/>
                      <a:pt x="3469" y="9127"/>
                    </a:cubicBezTo>
                    <a:cubicBezTo>
                      <a:pt x="3469" y="9185"/>
                      <a:pt x="3465" y="9243"/>
                      <a:pt x="3452" y="9297"/>
                    </a:cubicBezTo>
                    <a:cubicBezTo>
                      <a:pt x="3433" y="9351"/>
                      <a:pt x="3415" y="9409"/>
                      <a:pt x="3384" y="9458"/>
                    </a:cubicBezTo>
                    <a:cubicBezTo>
                      <a:pt x="3326" y="9565"/>
                      <a:pt x="3245" y="9660"/>
                      <a:pt x="3147" y="9731"/>
                    </a:cubicBezTo>
                    <a:cubicBezTo>
                      <a:pt x="3044" y="9807"/>
                      <a:pt x="2919" y="9865"/>
                      <a:pt x="2793" y="9902"/>
                    </a:cubicBezTo>
                    <a:cubicBezTo>
                      <a:pt x="2569" y="9968"/>
                      <a:pt x="2334" y="9990"/>
                      <a:pt x="2098" y="9990"/>
                    </a:cubicBezTo>
                    <a:cubicBezTo>
                      <a:pt x="2015" y="9990"/>
                      <a:pt x="1932" y="9987"/>
                      <a:pt x="1849" y="9982"/>
                    </a:cubicBezTo>
                    <a:cubicBezTo>
                      <a:pt x="1481" y="9960"/>
                      <a:pt x="1115" y="9896"/>
                      <a:pt x="756" y="9807"/>
                    </a:cubicBezTo>
                    <a:cubicBezTo>
                      <a:pt x="721" y="9799"/>
                      <a:pt x="685" y="9789"/>
                      <a:pt x="649" y="9780"/>
                    </a:cubicBezTo>
                    <a:lnTo>
                      <a:pt x="649" y="9780"/>
                    </a:lnTo>
                    <a:cubicBezTo>
                      <a:pt x="837" y="9888"/>
                      <a:pt x="1029" y="9999"/>
                      <a:pt x="1223" y="10103"/>
                    </a:cubicBezTo>
                    <a:cubicBezTo>
                      <a:pt x="1411" y="10206"/>
                      <a:pt x="1599" y="10305"/>
                      <a:pt x="1787" y="10402"/>
                    </a:cubicBezTo>
                    <a:lnTo>
                      <a:pt x="1787" y="10407"/>
                    </a:lnTo>
                    <a:cubicBezTo>
                      <a:pt x="1876" y="10452"/>
                      <a:pt x="1969" y="10493"/>
                      <a:pt x="2059" y="10537"/>
                    </a:cubicBezTo>
                    <a:cubicBezTo>
                      <a:pt x="2283" y="10627"/>
                      <a:pt x="2506" y="10716"/>
                      <a:pt x="2731" y="10801"/>
                    </a:cubicBezTo>
                    <a:lnTo>
                      <a:pt x="6983" y="12067"/>
                    </a:lnTo>
                    <a:lnTo>
                      <a:pt x="12081" y="13585"/>
                    </a:lnTo>
                    <a:lnTo>
                      <a:pt x="17283" y="15133"/>
                    </a:lnTo>
                    <a:lnTo>
                      <a:pt x="22359" y="16643"/>
                    </a:lnTo>
                    <a:lnTo>
                      <a:pt x="24002" y="17131"/>
                    </a:lnTo>
                    <a:lnTo>
                      <a:pt x="30989" y="19211"/>
                    </a:lnTo>
                    <a:cubicBezTo>
                      <a:pt x="31012" y="19221"/>
                      <a:pt x="31034" y="19225"/>
                      <a:pt x="31051" y="19225"/>
                    </a:cubicBezTo>
                    <a:cubicBezTo>
                      <a:pt x="31070" y="19225"/>
                      <a:pt x="31088" y="19221"/>
                      <a:pt x="31105" y="19211"/>
                    </a:cubicBezTo>
                    <a:cubicBezTo>
                      <a:pt x="31142" y="19194"/>
                      <a:pt x="31173" y="19167"/>
                      <a:pt x="31186" y="19131"/>
                    </a:cubicBezTo>
                    <a:cubicBezTo>
                      <a:pt x="31204" y="19091"/>
                      <a:pt x="31204" y="19050"/>
                      <a:pt x="31186" y="19011"/>
                    </a:cubicBezTo>
                    <a:cubicBezTo>
                      <a:pt x="31177" y="18984"/>
                      <a:pt x="31154" y="18961"/>
                      <a:pt x="31132" y="18943"/>
                    </a:cubicBezTo>
                    <a:cubicBezTo>
                      <a:pt x="31303" y="18782"/>
                      <a:pt x="31468" y="18598"/>
                      <a:pt x="31638" y="18383"/>
                    </a:cubicBezTo>
                    <a:cubicBezTo>
                      <a:pt x="31844" y="18129"/>
                      <a:pt x="32049" y="17842"/>
                      <a:pt x="32264" y="17507"/>
                    </a:cubicBezTo>
                    <a:cubicBezTo>
                      <a:pt x="32694" y="16844"/>
                      <a:pt x="33084" y="16119"/>
                      <a:pt x="33415" y="15354"/>
                    </a:cubicBezTo>
                    <a:cubicBezTo>
                      <a:pt x="33778" y="14507"/>
                      <a:pt x="34028" y="13724"/>
                      <a:pt x="34181" y="12954"/>
                    </a:cubicBezTo>
                    <a:cubicBezTo>
                      <a:pt x="34261" y="12561"/>
                      <a:pt x="34305" y="12166"/>
                      <a:pt x="34319" y="11790"/>
                    </a:cubicBezTo>
                    <a:cubicBezTo>
                      <a:pt x="34332" y="11419"/>
                      <a:pt x="34305" y="11061"/>
                      <a:pt x="34239" y="10716"/>
                    </a:cubicBezTo>
                    <a:cubicBezTo>
                      <a:pt x="34181" y="10421"/>
                      <a:pt x="34082" y="10138"/>
                      <a:pt x="33948" y="9875"/>
                    </a:cubicBezTo>
                    <a:cubicBezTo>
                      <a:pt x="33827" y="9642"/>
                      <a:pt x="33670" y="9431"/>
                      <a:pt x="33482" y="9248"/>
                    </a:cubicBezTo>
                    <a:cubicBezTo>
                      <a:pt x="33518" y="9230"/>
                      <a:pt x="33540" y="9203"/>
                      <a:pt x="33559" y="9171"/>
                    </a:cubicBezTo>
                    <a:cubicBezTo>
                      <a:pt x="33572" y="9131"/>
                      <a:pt x="33572" y="9091"/>
                      <a:pt x="33553" y="9051"/>
                    </a:cubicBezTo>
                    <a:cubicBezTo>
                      <a:pt x="33540" y="9020"/>
                      <a:pt x="33509" y="8983"/>
                      <a:pt x="33473" y="8970"/>
                    </a:cubicBezTo>
                    <a:cubicBezTo>
                      <a:pt x="31468" y="8371"/>
                      <a:pt x="29458" y="7775"/>
                      <a:pt x="27452" y="7180"/>
                    </a:cubicBezTo>
                    <a:lnTo>
                      <a:pt x="24056" y="6169"/>
                    </a:lnTo>
                    <a:cubicBezTo>
                      <a:pt x="20600" y="5138"/>
                      <a:pt x="17144" y="4109"/>
                      <a:pt x="13689" y="3080"/>
                    </a:cubicBezTo>
                    <a:lnTo>
                      <a:pt x="9257" y="1764"/>
                    </a:lnTo>
                    <a:lnTo>
                      <a:pt x="5470" y="636"/>
                    </a:lnTo>
                    <a:lnTo>
                      <a:pt x="5456" y="636"/>
                    </a:lnTo>
                    <a:lnTo>
                      <a:pt x="5452" y="631"/>
                    </a:lnTo>
                    <a:lnTo>
                      <a:pt x="5439" y="631"/>
                    </a:lnTo>
                    <a:cubicBezTo>
                      <a:pt x="5403" y="618"/>
                      <a:pt x="5363" y="609"/>
                      <a:pt x="5326" y="595"/>
                    </a:cubicBezTo>
                    <a:cubicBezTo>
                      <a:pt x="5014" y="510"/>
                      <a:pt x="4696" y="430"/>
                      <a:pt x="4386" y="341"/>
                    </a:cubicBezTo>
                    <a:cubicBezTo>
                      <a:pt x="3661" y="153"/>
                      <a:pt x="2869" y="40"/>
                      <a:pt x="1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7"/>
              <p:cNvSpPr/>
              <p:nvPr/>
            </p:nvSpPr>
            <p:spPr>
              <a:xfrm>
                <a:off x="5787794" y="4061627"/>
                <a:ext cx="287" cy="287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0"/>
                    </a:moveTo>
                    <a:lnTo>
                      <a:pt x="0" y="4"/>
                    </a:lnTo>
                    <a:cubicBezTo>
                      <a:pt x="0" y="4"/>
                      <a:pt x="4" y="4"/>
                      <a:pt x="4" y="0"/>
                    </a:cubicBezTo>
                    <a:close/>
                  </a:path>
                </a:pathLst>
              </a:custGeom>
              <a:solidFill>
                <a:srgbClr val="ED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7"/>
              <p:cNvSpPr/>
              <p:nvPr/>
            </p:nvSpPr>
            <p:spPr>
              <a:xfrm>
                <a:off x="5744558" y="4079393"/>
                <a:ext cx="1970641" cy="797341"/>
              </a:xfrm>
              <a:custGeom>
                <a:avLst/>
                <a:gdLst/>
                <a:ahLst/>
                <a:cxnLst/>
                <a:rect l="l" t="t" r="r" b="b"/>
                <a:pathLst>
                  <a:path w="34275" h="13868" extrusionOk="0">
                    <a:moveTo>
                      <a:pt x="653" y="0"/>
                    </a:moveTo>
                    <a:cubicBezTo>
                      <a:pt x="653" y="32"/>
                      <a:pt x="659" y="67"/>
                      <a:pt x="667" y="108"/>
                    </a:cubicBezTo>
                    <a:cubicBezTo>
                      <a:pt x="671" y="130"/>
                      <a:pt x="685" y="166"/>
                      <a:pt x="703" y="201"/>
                    </a:cubicBezTo>
                    <a:cubicBezTo>
                      <a:pt x="729" y="251"/>
                      <a:pt x="770" y="313"/>
                      <a:pt x="824" y="372"/>
                    </a:cubicBezTo>
                    <a:cubicBezTo>
                      <a:pt x="891" y="443"/>
                      <a:pt x="967" y="515"/>
                      <a:pt x="1079" y="604"/>
                    </a:cubicBezTo>
                    <a:cubicBezTo>
                      <a:pt x="1177" y="681"/>
                      <a:pt x="1285" y="757"/>
                      <a:pt x="1411" y="837"/>
                    </a:cubicBezTo>
                    <a:cubicBezTo>
                      <a:pt x="1464" y="873"/>
                      <a:pt x="1522" y="909"/>
                      <a:pt x="1576" y="945"/>
                    </a:cubicBezTo>
                    <a:cubicBezTo>
                      <a:pt x="1894" y="1141"/>
                      <a:pt x="2238" y="1325"/>
                      <a:pt x="2543" y="1491"/>
                    </a:cubicBezTo>
                    <a:cubicBezTo>
                      <a:pt x="2775" y="1616"/>
                      <a:pt x="3008" y="1746"/>
                      <a:pt x="3237" y="1876"/>
                    </a:cubicBezTo>
                    <a:cubicBezTo>
                      <a:pt x="3361" y="1951"/>
                      <a:pt x="3491" y="2028"/>
                      <a:pt x="3617" y="2108"/>
                    </a:cubicBezTo>
                    <a:cubicBezTo>
                      <a:pt x="3715" y="2172"/>
                      <a:pt x="3836" y="2252"/>
                      <a:pt x="3944" y="2333"/>
                    </a:cubicBezTo>
                    <a:cubicBezTo>
                      <a:pt x="4024" y="2391"/>
                      <a:pt x="4123" y="2467"/>
                      <a:pt x="4204" y="2552"/>
                    </a:cubicBezTo>
                    <a:cubicBezTo>
                      <a:pt x="4266" y="2614"/>
                      <a:pt x="4333" y="2686"/>
                      <a:pt x="4378" y="2767"/>
                    </a:cubicBezTo>
                    <a:cubicBezTo>
                      <a:pt x="4427" y="2847"/>
                      <a:pt x="4450" y="2914"/>
                      <a:pt x="4450" y="2982"/>
                    </a:cubicBezTo>
                    <a:cubicBezTo>
                      <a:pt x="4458" y="3053"/>
                      <a:pt x="4440" y="3125"/>
                      <a:pt x="4405" y="3187"/>
                    </a:cubicBezTo>
                    <a:cubicBezTo>
                      <a:pt x="4382" y="3223"/>
                      <a:pt x="4355" y="3259"/>
                      <a:pt x="4328" y="3286"/>
                    </a:cubicBezTo>
                    <a:cubicBezTo>
                      <a:pt x="4293" y="3321"/>
                      <a:pt x="4262" y="3353"/>
                      <a:pt x="4221" y="3375"/>
                    </a:cubicBezTo>
                    <a:cubicBezTo>
                      <a:pt x="4172" y="3411"/>
                      <a:pt x="4118" y="3447"/>
                      <a:pt x="4051" y="3478"/>
                    </a:cubicBezTo>
                    <a:cubicBezTo>
                      <a:pt x="3971" y="3523"/>
                      <a:pt x="3881" y="3554"/>
                      <a:pt x="3787" y="3585"/>
                    </a:cubicBezTo>
                    <a:cubicBezTo>
                      <a:pt x="3599" y="3639"/>
                      <a:pt x="3388" y="3670"/>
                      <a:pt x="3165" y="3680"/>
                    </a:cubicBezTo>
                    <a:lnTo>
                      <a:pt x="3026" y="3680"/>
                    </a:lnTo>
                    <a:cubicBezTo>
                      <a:pt x="2861" y="3680"/>
                      <a:pt x="2681" y="3670"/>
                      <a:pt x="2485" y="3653"/>
                    </a:cubicBezTo>
                    <a:cubicBezTo>
                      <a:pt x="2305" y="3639"/>
                      <a:pt x="2126" y="3617"/>
                      <a:pt x="1948" y="3595"/>
                    </a:cubicBezTo>
                    <a:cubicBezTo>
                      <a:pt x="1647" y="3563"/>
                      <a:pt x="1347" y="3527"/>
                      <a:pt x="1056" y="3514"/>
                    </a:cubicBezTo>
                    <a:lnTo>
                      <a:pt x="998" y="3514"/>
                    </a:lnTo>
                    <a:cubicBezTo>
                      <a:pt x="958" y="3509"/>
                      <a:pt x="913" y="3509"/>
                      <a:pt x="873" y="3509"/>
                    </a:cubicBezTo>
                    <a:cubicBezTo>
                      <a:pt x="645" y="3509"/>
                      <a:pt x="452" y="3527"/>
                      <a:pt x="273" y="3568"/>
                    </a:cubicBezTo>
                    <a:cubicBezTo>
                      <a:pt x="175" y="3590"/>
                      <a:pt x="81" y="3617"/>
                      <a:pt x="0" y="3653"/>
                    </a:cubicBezTo>
                    <a:cubicBezTo>
                      <a:pt x="35" y="3693"/>
                      <a:pt x="72" y="3729"/>
                      <a:pt x="107" y="3769"/>
                    </a:cubicBezTo>
                    <a:lnTo>
                      <a:pt x="3210" y="4713"/>
                    </a:lnTo>
                    <a:cubicBezTo>
                      <a:pt x="8603" y="6366"/>
                      <a:pt x="14001" y="8017"/>
                      <a:pt x="19395" y="9665"/>
                    </a:cubicBezTo>
                    <a:cubicBezTo>
                      <a:pt x="23975" y="11066"/>
                      <a:pt x="28549" y="12466"/>
                      <a:pt x="33129" y="13867"/>
                    </a:cubicBezTo>
                    <a:cubicBezTo>
                      <a:pt x="33231" y="13661"/>
                      <a:pt x="33326" y="13452"/>
                      <a:pt x="33419" y="13237"/>
                    </a:cubicBezTo>
                    <a:cubicBezTo>
                      <a:pt x="33782" y="12394"/>
                      <a:pt x="34032" y="11611"/>
                      <a:pt x="34189" y="10837"/>
                    </a:cubicBezTo>
                    <a:cubicBezTo>
                      <a:pt x="34225" y="10649"/>
                      <a:pt x="34252" y="10465"/>
                      <a:pt x="34274" y="10282"/>
                    </a:cubicBezTo>
                    <a:cubicBezTo>
                      <a:pt x="31092" y="9310"/>
                      <a:pt x="27905" y="8335"/>
                      <a:pt x="24717" y="7359"/>
                    </a:cubicBezTo>
                    <a:lnTo>
                      <a:pt x="8743" y="2476"/>
                    </a:lnTo>
                    <a:cubicBezTo>
                      <a:pt x="6128" y="1674"/>
                      <a:pt x="3514" y="877"/>
                      <a:pt x="900" y="77"/>
                    </a:cubicBezTo>
                    <a:cubicBezTo>
                      <a:pt x="820" y="50"/>
                      <a:pt x="734" y="27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7"/>
              <p:cNvSpPr/>
              <p:nvPr/>
            </p:nvSpPr>
            <p:spPr>
              <a:xfrm>
                <a:off x="5484622" y="3956583"/>
                <a:ext cx="614392" cy="603468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10496" extrusionOk="0">
                    <a:moveTo>
                      <a:pt x="10452" y="2754"/>
                    </a:moveTo>
                    <a:lnTo>
                      <a:pt x="10452" y="2758"/>
                    </a:lnTo>
                    <a:lnTo>
                      <a:pt x="10456" y="2754"/>
                    </a:lnTo>
                    <a:close/>
                    <a:moveTo>
                      <a:pt x="8097" y="10434"/>
                    </a:moveTo>
                    <a:cubicBezTo>
                      <a:pt x="8096" y="10435"/>
                      <a:pt x="8094" y="10435"/>
                      <a:pt x="8093" y="10435"/>
                    </a:cubicBezTo>
                    <a:cubicBezTo>
                      <a:pt x="8094" y="10435"/>
                      <a:pt x="8096" y="10435"/>
                      <a:pt x="8097" y="10434"/>
                    </a:cubicBezTo>
                    <a:close/>
                    <a:moveTo>
                      <a:pt x="5626" y="1"/>
                    </a:moveTo>
                    <a:cubicBezTo>
                      <a:pt x="5134" y="1"/>
                      <a:pt x="4606" y="15"/>
                      <a:pt x="3971" y="50"/>
                    </a:cubicBezTo>
                    <a:lnTo>
                      <a:pt x="3845" y="55"/>
                    </a:lnTo>
                    <a:lnTo>
                      <a:pt x="3720" y="64"/>
                    </a:lnTo>
                    <a:lnTo>
                      <a:pt x="3599" y="73"/>
                    </a:lnTo>
                    <a:cubicBezTo>
                      <a:pt x="3389" y="86"/>
                      <a:pt x="3182" y="95"/>
                      <a:pt x="2977" y="104"/>
                    </a:cubicBezTo>
                    <a:lnTo>
                      <a:pt x="2650" y="118"/>
                    </a:lnTo>
                    <a:cubicBezTo>
                      <a:pt x="2238" y="131"/>
                      <a:pt x="1835" y="145"/>
                      <a:pt x="1437" y="166"/>
                    </a:cubicBezTo>
                    <a:cubicBezTo>
                      <a:pt x="1451" y="185"/>
                      <a:pt x="1464" y="207"/>
                      <a:pt x="1478" y="230"/>
                    </a:cubicBezTo>
                    <a:cubicBezTo>
                      <a:pt x="1652" y="515"/>
                      <a:pt x="1790" y="825"/>
                      <a:pt x="1885" y="1143"/>
                    </a:cubicBezTo>
                    <a:cubicBezTo>
                      <a:pt x="1984" y="1469"/>
                      <a:pt x="2046" y="1810"/>
                      <a:pt x="2064" y="2149"/>
                    </a:cubicBezTo>
                    <a:cubicBezTo>
                      <a:pt x="2081" y="2481"/>
                      <a:pt x="2068" y="2821"/>
                      <a:pt x="2015" y="3147"/>
                    </a:cubicBezTo>
                    <a:cubicBezTo>
                      <a:pt x="1961" y="3506"/>
                      <a:pt x="1862" y="3860"/>
                      <a:pt x="1724" y="4195"/>
                    </a:cubicBezTo>
                    <a:cubicBezTo>
                      <a:pt x="1585" y="4522"/>
                      <a:pt x="1406" y="4835"/>
                      <a:pt x="1186" y="5118"/>
                    </a:cubicBezTo>
                    <a:cubicBezTo>
                      <a:pt x="963" y="5395"/>
                      <a:pt x="703" y="5641"/>
                      <a:pt x="408" y="5838"/>
                    </a:cubicBezTo>
                    <a:cubicBezTo>
                      <a:pt x="278" y="5923"/>
                      <a:pt x="139" y="6004"/>
                      <a:pt x="0" y="6071"/>
                    </a:cubicBezTo>
                    <a:cubicBezTo>
                      <a:pt x="50" y="6111"/>
                      <a:pt x="98" y="6151"/>
                      <a:pt x="148" y="6196"/>
                    </a:cubicBezTo>
                    <a:cubicBezTo>
                      <a:pt x="1052" y="6966"/>
                      <a:pt x="1876" y="7615"/>
                      <a:pt x="2672" y="8184"/>
                    </a:cubicBezTo>
                    <a:cubicBezTo>
                      <a:pt x="3666" y="8900"/>
                      <a:pt x="4700" y="9553"/>
                      <a:pt x="5744" y="10126"/>
                    </a:cubicBezTo>
                    <a:cubicBezTo>
                      <a:pt x="5841" y="10180"/>
                      <a:pt x="5944" y="10233"/>
                      <a:pt x="6048" y="10287"/>
                    </a:cubicBezTo>
                    <a:cubicBezTo>
                      <a:pt x="6455" y="10399"/>
                      <a:pt x="6880" y="10471"/>
                      <a:pt x="7306" y="10493"/>
                    </a:cubicBezTo>
                    <a:lnTo>
                      <a:pt x="7292" y="10493"/>
                    </a:lnTo>
                    <a:cubicBezTo>
                      <a:pt x="7341" y="10495"/>
                      <a:pt x="7391" y="10496"/>
                      <a:pt x="7441" y="10496"/>
                    </a:cubicBezTo>
                    <a:cubicBezTo>
                      <a:pt x="7662" y="10496"/>
                      <a:pt x="7884" y="10479"/>
                      <a:pt x="8102" y="10432"/>
                    </a:cubicBezTo>
                    <a:lnTo>
                      <a:pt x="8102" y="10432"/>
                    </a:lnTo>
                    <a:cubicBezTo>
                      <a:pt x="8100" y="10433"/>
                      <a:pt x="8099" y="10434"/>
                      <a:pt x="8097" y="10434"/>
                    </a:cubicBezTo>
                    <a:lnTo>
                      <a:pt x="8097" y="10434"/>
                    </a:lnTo>
                    <a:cubicBezTo>
                      <a:pt x="8248" y="10398"/>
                      <a:pt x="8390" y="10354"/>
                      <a:pt x="8527" y="10283"/>
                    </a:cubicBezTo>
                    <a:cubicBezTo>
                      <a:pt x="8581" y="10256"/>
                      <a:pt x="8630" y="10229"/>
                      <a:pt x="8680" y="10198"/>
                    </a:cubicBezTo>
                    <a:cubicBezTo>
                      <a:pt x="8725" y="10162"/>
                      <a:pt x="8769" y="10126"/>
                      <a:pt x="8814" y="10090"/>
                    </a:cubicBezTo>
                    <a:cubicBezTo>
                      <a:pt x="8913" y="10001"/>
                      <a:pt x="8998" y="9898"/>
                      <a:pt x="9074" y="9786"/>
                    </a:cubicBezTo>
                    <a:lnTo>
                      <a:pt x="9078" y="9781"/>
                    </a:lnTo>
                    <a:cubicBezTo>
                      <a:pt x="9132" y="9696"/>
                      <a:pt x="9172" y="9607"/>
                      <a:pt x="9203" y="9513"/>
                    </a:cubicBezTo>
                    <a:cubicBezTo>
                      <a:pt x="9225" y="9437"/>
                      <a:pt x="9239" y="9361"/>
                      <a:pt x="9244" y="9285"/>
                    </a:cubicBezTo>
                    <a:cubicBezTo>
                      <a:pt x="9248" y="9200"/>
                      <a:pt x="9239" y="9115"/>
                      <a:pt x="9221" y="9029"/>
                    </a:cubicBezTo>
                    <a:lnTo>
                      <a:pt x="9221" y="9034"/>
                    </a:lnTo>
                    <a:cubicBezTo>
                      <a:pt x="9198" y="8931"/>
                      <a:pt x="9163" y="8828"/>
                      <a:pt x="9114" y="8734"/>
                    </a:cubicBezTo>
                    <a:lnTo>
                      <a:pt x="9114" y="8734"/>
                    </a:lnTo>
                    <a:cubicBezTo>
                      <a:pt x="9114" y="8739"/>
                      <a:pt x="9118" y="8743"/>
                      <a:pt x="9118" y="8748"/>
                    </a:cubicBezTo>
                    <a:cubicBezTo>
                      <a:pt x="9033" y="8578"/>
                      <a:pt x="8921" y="8425"/>
                      <a:pt x="8796" y="8287"/>
                    </a:cubicBezTo>
                    <a:cubicBezTo>
                      <a:pt x="8590" y="8054"/>
                      <a:pt x="8353" y="7853"/>
                      <a:pt x="8107" y="7665"/>
                    </a:cubicBezTo>
                    <a:cubicBezTo>
                      <a:pt x="7860" y="7481"/>
                      <a:pt x="7610" y="7306"/>
                      <a:pt x="7355" y="7140"/>
                    </a:cubicBezTo>
                    <a:cubicBezTo>
                      <a:pt x="7207" y="7047"/>
                      <a:pt x="7054" y="6952"/>
                      <a:pt x="6907" y="6854"/>
                    </a:cubicBezTo>
                    <a:cubicBezTo>
                      <a:pt x="6845" y="6814"/>
                      <a:pt x="6781" y="6769"/>
                      <a:pt x="6719" y="6729"/>
                    </a:cubicBezTo>
                    <a:cubicBezTo>
                      <a:pt x="6688" y="6711"/>
                      <a:pt x="6661" y="6688"/>
                      <a:pt x="6634" y="6671"/>
                    </a:cubicBezTo>
                    <a:cubicBezTo>
                      <a:pt x="6603" y="6648"/>
                      <a:pt x="6566" y="6622"/>
                      <a:pt x="6535" y="6599"/>
                    </a:cubicBezTo>
                    <a:cubicBezTo>
                      <a:pt x="6410" y="6527"/>
                      <a:pt x="6281" y="6473"/>
                      <a:pt x="6151" y="6415"/>
                    </a:cubicBezTo>
                    <a:cubicBezTo>
                      <a:pt x="6124" y="6402"/>
                      <a:pt x="6114" y="6370"/>
                      <a:pt x="6124" y="6349"/>
                    </a:cubicBezTo>
                    <a:cubicBezTo>
                      <a:pt x="6132" y="6335"/>
                      <a:pt x="6141" y="6326"/>
                      <a:pt x="6155" y="6322"/>
                    </a:cubicBezTo>
                    <a:cubicBezTo>
                      <a:pt x="6161" y="6319"/>
                      <a:pt x="6167" y="6318"/>
                      <a:pt x="6173" y="6318"/>
                    </a:cubicBezTo>
                    <a:cubicBezTo>
                      <a:pt x="6178" y="6318"/>
                      <a:pt x="6184" y="6319"/>
                      <a:pt x="6190" y="6322"/>
                    </a:cubicBezTo>
                    <a:cubicBezTo>
                      <a:pt x="6294" y="6357"/>
                      <a:pt x="6401" y="6388"/>
                      <a:pt x="6504" y="6424"/>
                    </a:cubicBezTo>
                    <a:lnTo>
                      <a:pt x="6513" y="6424"/>
                    </a:lnTo>
                    <a:cubicBezTo>
                      <a:pt x="6831" y="6527"/>
                      <a:pt x="7153" y="6622"/>
                      <a:pt x="7484" y="6698"/>
                    </a:cubicBezTo>
                    <a:cubicBezTo>
                      <a:pt x="7843" y="6778"/>
                      <a:pt x="8209" y="6841"/>
                      <a:pt x="8581" y="6854"/>
                    </a:cubicBezTo>
                    <a:lnTo>
                      <a:pt x="8568" y="6854"/>
                    </a:lnTo>
                    <a:cubicBezTo>
                      <a:pt x="8628" y="6857"/>
                      <a:pt x="8688" y="6859"/>
                      <a:pt x="8748" y="6859"/>
                    </a:cubicBezTo>
                    <a:cubicBezTo>
                      <a:pt x="8935" y="6859"/>
                      <a:pt x="9123" y="6842"/>
                      <a:pt x="9306" y="6805"/>
                    </a:cubicBezTo>
                    <a:cubicBezTo>
                      <a:pt x="9440" y="6778"/>
                      <a:pt x="9570" y="6733"/>
                      <a:pt x="9692" y="6675"/>
                    </a:cubicBezTo>
                    <a:cubicBezTo>
                      <a:pt x="9689" y="6675"/>
                      <a:pt x="9687" y="6675"/>
                      <a:pt x="9685" y="6676"/>
                    </a:cubicBezTo>
                    <a:lnTo>
                      <a:pt x="9685" y="6676"/>
                    </a:lnTo>
                    <a:cubicBezTo>
                      <a:pt x="9777" y="6627"/>
                      <a:pt x="9863" y="6570"/>
                      <a:pt x="9942" y="6505"/>
                    </a:cubicBezTo>
                    <a:cubicBezTo>
                      <a:pt x="10004" y="6447"/>
                      <a:pt x="10062" y="6376"/>
                      <a:pt x="10112" y="6304"/>
                    </a:cubicBezTo>
                    <a:cubicBezTo>
                      <a:pt x="10143" y="6259"/>
                      <a:pt x="10170" y="6209"/>
                      <a:pt x="10192" y="6155"/>
                    </a:cubicBezTo>
                    <a:cubicBezTo>
                      <a:pt x="10210" y="6111"/>
                      <a:pt x="10233" y="6062"/>
                      <a:pt x="10246" y="6012"/>
                    </a:cubicBezTo>
                    <a:lnTo>
                      <a:pt x="10250" y="6008"/>
                    </a:lnTo>
                    <a:lnTo>
                      <a:pt x="10250" y="6004"/>
                    </a:lnTo>
                    <a:cubicBezTo>
                      <a:pt x="10282" y="5896"/>
                      <a:pt x="10304" y="5789"/>
                      <a:pt x="10309" y="5682"/>
                    </a:cubicBezTo>
                    <a:lnTo>
                      <a:pt x="10309" y="5677"/>
                    </a:lnTo>
                    <a:lnTo>
                      <a:pt x="10309" y="5672"/>
                    </a:lnTo>
                    <a:cubicBezTo>
                      <a:pt x="10314" y="5556"/>
                      <a:pt x="10304" y="5444"/>
                      <a:pt x="10282" y="5332"/>
                    </a:cubicBezTo>
                    <a:lnTo>
                      <a:pt x="10282" y="5345"/>
                    </a:lnTo>
                    <a:cubicBezTo>
                      <a:pt x="10256" y="5221"/>
                      <a:pt x="10210" y="5099"/>
                      <a:pt x="10152" y="4988"/>
                    </a:cubicBezTo>
                    <a:cubicBezTo>
                      <a:pt x="10058" y="4808"/>
                      <a:pt x="9938" y="4647"/>
                      <a:pt x="9803" y="4496"/>
                    </a:cubicBezTo>
                    <a:cubicBezTo>
                      <a:pt x="9516" y="4178"/>
                      <a:pt x="9172" y="3918"/>
                      <a:pt x="8814" y="3685"/>
                    </a:cubicBezTo>
                    <a:lnTo>
                      <a:pt x="8818" y="3685"/>
                    </a:lnTo>
                    <a:cubicBezTo>
                      <a:pt x="8456" y="3452"/>
                      <a:pt x="8080" y="3246"/>
                      <a:pt x="7699" y="3058"/>
                    </a:cubicBezTo>
                    <a:cubicBezTo>
                      <a:pt x="7529" y="2973"/>
                      <a:pt x="7364" y="2893"/>
                      <a:pt x="7194" y="2812"/>
                    </a:cubicBezTo>
                    <a:cubicBezTo>
                      <a:pt x="7060" y="2750"/>
                      <a:pt x="6930" y="2687"/>
                      <a:pt x="6800" y="2624"/>
                    </a:cubicBezTo>
                    <a:cubicBezTo>
                      <a:pt x="6777" y="2610"/>
                      <a:pt x="6764" y="2583"/>
                      <a:pt x="6777" y="2557"/>
                    </a:cubicBezTo>
                    <a:cubicBezTo>
                      <a:pt x="6784" y="2542"/>
                      <a:pt x="6801" y="2527"/>
                      <a:pt x="6819" y="2527"/>
                    </a:cubicBezTo>
                    <a:cubicBezTo>
                      <a:pt x="6823" y="2527"/>
                      <a:pt x="6827" y="2528"/>
                      <a:pt x="6831" y="2530"/>
                    </a:cubicBezTo>
                    <a:cubicBezTo>
                      <a:pt x="6979" y="2566"/>
                      <a:pt x="7126" y="2606"/>
                      <a:pt x="7279" y="2647"/>
                    </a:cubicBezTo>
                    <a:cubicBezTo>
                      <a:pt x="7480" y="2700"/>
                      <a:pt x="7690" y="2754"/>
                      <a:pt x="7896" y="2804"/>
                    </a:cubicBezTo>
                    <a:cubicBezTo>
                      <a:pt x="8357" y="2911"/>
                      <a:pt x="8822" y="3000"/>
                      <a:pt x="9297" y="3023"/>
                    </a:cubicBezTo>
                    <a:lnTo>
                      <a:pt x="9289" y="3023"/>
                    </a:lnTo>
                    <a:cubicBezTo>
                      <a:pt x="9346" y="3025"/>
                      <a:pt x="9404" y="3026"/>
                      <a:pt x="9462" y="3026"/>
                    </a:cubicBezTo>
                    <a:cubicBezTo>
                      <a:pt x="9629" y="3026"/>
                      <a:pt x="9796" y="3015"/>
                      <a:pt x="9963" y="2980"/>
                    </a:cubicBezTo>
                    <a:lnTo>
                      <a:pt x="9963" y="2980"/>
                    </a:lnTo>
                    <a:cubicBezTo>
                      <a:pt x="9962" y="2980"/>
                      <a:pt x="9961" y="2981"/>
                      <a:pt x="9960" y="2982"/>
                    </a:cubicBezTo>
                    <a:cubicBezTo>
                      <a:pt x="10069" y="2956"/>
                      <a:pt x="10173" y="2926"/>
                      <a:pt x="10269" y="2879"/>
                    </a:cubicBezTo>
                    <a:lnTo>
                      <a:pt x="10269" y="2879"/>
                    </a:lnTo>
                    <a:cubicBezTo>
                      <a:pt x="10269" y="2879"/>
                      <a:pt x="10268" y="2879"/>
                      <a:pt x="10268" y="2879"/>
                    </a:cubicBezTo>
                    <a:cubicBezTo>
                      <a:pt x="10269" y="2879"/>
                      <a:pt x="10269" y="2879"/>
                      <a:pt x="10269" y="2879"/>
                    </a:cubicBezTo>
                    <a:lnTo>
                      <a:pt x="10269" y="2879"/>
                    </a:lnTo>
                    <a:cubicBezTo>
                      <a:pt x="10272" y="2877"/>
                      <a:pt x="10274" y="2876"/>
                      <a:pt x="10277" y="2875"/>
                    </a:cubicBezTo>
                    <a:cubicBezTo>
                      <a:pt x="10277" y="2875"/>
                      <a:pt x="10277" y="2875"/>
                      <a:pt x="10277" y="2875"/>
                    </a:cubicBezTo>
                    <a:lnTo>
                      <a:pt x="10277" y="2875"/>
                    </a:lnTo>
                    <a:cubicBezTo>
                      <a:pt x="10341" y="2840"/>
                      <a:pt x="10401" y="2802"/>
                      <a:pt x="10452" y="2754"/>
                    </a:cubicBezTo>
                    <a:lnTo>
                      <a:pt x="10456" y="2750"/>
                    </a:lnTo>
                    <a:cubicBezTo>
                      <a:pt x="10497" y="2709"/>
                      <a:pt x="10537" y="2664"/>
                      <a:pt x="10568" y="2620"/>
                    </a:cubicBezTo>
                    <a:lnTo>
                      <a:pt x="10568" y="2620"/>
                    </a:lnTo>
                    <a:lnTo>
                      <a:pt x="10560" y="2629"/>
                    </a:lnTo>
                    <a:cubicBezTo>
                      <a:pt x="10595" y="2575"/>
                      <a:pt x="10626" y="2512"/>
                      <a:pt x="10644" y="2445"/>
                    </a:cubicBezTo>
                    <a:cubicBezTo>
                      <a:pt x="10667" y="2387"/>
                      <a:pt x="10676" y="2324"/>
                      <a:pt x="10680" y="2261"/>
                    </a:cubicBezTo>
                    <a:cubicBezTo>
                      <a:pt x="10685" y="2190"/>
                      <a:pt x="10680" y="2123"/>
                      <a:pt x="10663" y="2056"/>
                    </a:cubicBezTo>
                    <a:lnTo>
                      <a:pt x="10663" y="2056"/>
                    </a:lnTo>
                    <a:lnTo>
                      <a:pt x="10667" y="2060"/>
                    </a:lnTo>
                    <a:cubicBezTo>
                      <a:pt x="10649" y="1980"/>
                      <a:pt x="10618" y="1903"/>
                      <a:pt x="10582" y="1831"/>
                    </a:cubicBezTo>
                    <a:cubicBezTo>
                      <a:pt x="10519" y="1711"/>
                      <a:pt x="10438" y="1599"/>
                      <a:pt x="10349" y="1496"/>
                    </a:cubicBezTo>
                    <a:cubicBezTo>
                      <a:pt x="10161" y="1294"/>
                      <a:pt x="9938" y="1120"/>
                      <a:pt x="9704" y="968"/>
                    </a:cubicBezTo>
                    <a:lnTo>
                      <a:pt x="9704" y="968"/>
                    </a:lnTo>
                    <a:lnTo>
                      <a:pt x="9709" y="972"/>
                    </a:lnTo>
                    <a:lnTo>
                      <a:pt x="9700" y="968"/>
                    </a:lnTo>
                    <a:cubicBezTo>
                      <a:pt x="9355" y="744"/>
                      <a:pt x="8988" y="556"/>
                      <a:pt x="8608" y="391"/>
                    </a:cubicBezTo>
                    <a:cubicBezTo>
                      <a:pt x="8434" y="315"/>
                      <a:pt x="8258" y="243"/>
                      <a:pt x="8084" y="180"/>
                    </a:cubicBezTo>
                    <a:cubicBezTo>
                      <a:pt x="7395" y="64"/>
                      <a:pt x="6634" y="5"/>
                      <a:pt x="5744" y="1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7"/>
              <p:cNvSpPr/>
              <p:nvPr/>
            </p:nvSpPr>
            <p:spPr>
              <a:xfrm>
                <a:off x="6085791" y="4114638"/>
                <a:ext cx="57" cy="345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5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7"/>
              <p:cNvSpPr/>
              <p:nvPr/>
            </p:nvSpPr>
            <p:spPr>
              <a:xfrm>
                <a:off x="6073947" y="4301728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47"/>
              <p:cNvSpPr/>
              <p:nvPr/>
            </p:nvSpPr>
            <p:spPr>
              <a:xfrm>
                <a:off x="6073660" y="430224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47"/>
              <p:cNvSpPr/>
              <p:nvPr/>
            </p:nvSpPr>
            <p:spPr>
              <a:xfrm>
                <a:off x="5858571" y="4325876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47"/>
              <p:cNvSpPr/>
              <p:nvPr/>
            </p:nvSpPr>
            <p:spPr>
              <a:xfrm>
                <a:off x="5990292" y="4432759"/>
                <a:ext cx="57" cy="287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1" y="5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47"/>
              <p:cNvSpPr/>
              <p:nvPr/>
            </p:nvSpPr>
            <p:spPr>
              <a:xfrm>
                <a:off x="6085791" y="4114638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47"/>
              <p:cNvSpPr/>
              <p:nvPr/>
            </p:nvSpPr>
            <p:spPr>
              <a:xfrm>
                <a:off x="6077340" y="4282409"/>
                <a:ext cx="287" cy="632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0" y="10"/>
                    </a:lnTo>
                    <a:cubicBezTo>
                      <a:pt x="0" y="10"/>
                      <a:pt x="5" y="5"/>
                      <a:pt x="5" y="1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47"/>
              <p:cNvSpPr/>
              <p:nvPr/>
            </p:nvSpPr>
            <p:spPr>
              <a:xfrm>
                <a:off x="6073947" y="4301728"/>
                <a:ext cx="57" cy="345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1"/>
                    </a:move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47"/>
              <p:cNvSpPr/>
              <p:nvPr/>
            </p:nvSpPr>
            <p:spPr>
              <a:xfrm>
                <a:off x="5858801" y="4325876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47"/>
              <p:cNvSpPr/>
              <p:nvPr/>
            </p:nvSpPr>
            <p:spPr>
              <a:xfrm>
                <a:off x="6005988" y="4519232"/>
                <a:ext cx="345" cy="287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47"/>
              <p:cNvSpPr/>
              <p:nvPr/>
            </p:nvSpPr>
            <p:spPr>
              <a:xfrm>
                <a:off x="5816599" y="4090950"/>
                <a:ext cx="272066" cy="265627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4620" extrusionOk="0">
                    <a:moveTo>
                      <a:pt x="2292" y="990"/>
                    </a:moveTo>
                    <a:lnTo>
                      <a:pt x="2292" y="990"/>
                    </a:lnTo>
                    <a:cubicBezTo>
                      <a:pt x="2295" y="992"/>
                      <a:pt x="2297" y="993"/>
                      <a:pt x="2300" y="994"/>
                    </a:cubicBezTo>
                    <a:lnTo>
                      <a:pt x="2300" y="994"/>
                    </a:lnTo>
                    <a:cubicBezTo>
                      <a:pt x="2297" y="992"/>
                      <a:pt x="2295" y="991"/>
                      <a:pt x="2292" y="990"/>
                    </a:cubicBezTo>
                    <a:close/>
                    <a:moveTo>
                      <a:pt x="3999" y="4054"/>
                    </a:moveTo>
                    <a:lnTo>
                      <a:pt x="3999" y="4054"/>
                    </a:lnTo>
                    <a:cubicBezTo>
                      <a:pt x="3995" y="4055"/>
                      <a:pt x="3991" y="4058"/>
                      <a:pt x="3989" y="4060"/>
                    </a:cubicBezTo>
                    <a:cubicBezTo>
                      <a:pt x="3992" y="4058"/>
                      <a:pt x="3995" y="4056"/>
                      <a:pt x="3999" y="4054"/>
                    </a:cubicBezTo>
                    <a:close/>
                    <a:moveTo>
                      <a:pt x="3120" y="4307"/>
                    </a:moveTo>
                    <a:cubicBezTo>
                      <a:pt x="3117" y="4307"/>
                      <a:pt x="3115" y="4307"/>
                      <a:pt x="3112" y="4308"/>
                    </a:cubicBezTo>
                    <a:lnTo>
                      <a:pt x="3112" y="4308"/>
                    </a:lnTo>
                    <a:cubicBezTo>
                      <a:pt x="3115" y="4308"/>
                      <a:pt x="3118" y="4307"/>
                      <a:pt x="3120" y="4307"/>
                    </a:cubicBezTo>
                    <a:close/>
                    <a:moveTo>
                      <a:pt x="658" y="0"/>
                    </a:moveTo>
                    <a:cubicBezTo>
                      <a:pt x="596" y="0"/>
                      <a:pt x="534" y="37"/>
                      <a:pt x="515" y="99"/>
                    </a:cubicBezTo>
                    <a:cubicBezTo>
                      <a:pt x="488" y="180"/>
                      <a:pt x="528" y="269"/>
                      <a:pt x="604" y="292"/>
                    </a:cubicBezTo>
                    <a:cubicBezTo>
                      <a:pt x="1191" y="484"/>
                      <a:pt x="1759" y="721"/>
                      <a:pt x="2306" y="994"/>
                    </a:cubicBezTo>
                    <a:cubicBezTo>
                      <a:pt x="2304" y="994"/>
                      <a:pt x="2302" y="994"/>
                      <a:pt x="2300" y="994"/>
                    </a:cubicBezTo>
                    <a:lnTo>
                      <a:pt x="2300" y="994"/>
                    </a:lnTo>
                    <a:cubicBezTo>
                      <a:pt x="2799" y="1249"/>
                      <a:pt x="3284" y="1543"/>
                      <a:pt x="3707" y="1912"/>
                    </a:cubicBezTo>
                    <a:cubicBezTo>
                      <a:pt x="3881" y="2073"/>
                      <a:pt x="4047" y="2248"/>
                      <a:pt x="4177" y="2449"/>
                    </a:cubicBezTo>
                    <a:cubicBezTo>
                      <a:pt x="4253" y="2561"/>
                      <a:pt x="4315" y="2682"/>
                      <a:pt x="4360" y="2812"/>
                    </a:cubicBezTo>
                    <a:cubicBezTo>
                      <a:pt x="4391" y="2911"/>
                      <a:pt x="4414" y="3013"/>
                      <a:pt x="4423" y="3120"/>
                    </a:cubicBezTo>
                    <a:cubicBezTo>
                      <a:pt x="4428" y="3233"/>
                      <a:pt x="4418" y="3345"/>
                      <a:pt x="4396" y="3452"/>
                    </a:cubicBezTo>
                    <a:cubicBezTo>
                      <a:pt x="4378" y="3541"/>
                      <a:pt x="4352" y="3626"/>
                      <a:pt x="4311" y="3707"/>
                    </a:cubicBezTo>
                    <a:cubicBezTo>
                      <a:pt x="4275" y="3774"/>
                      <a:pt x="4230" y="3837"/>
                      <a:pt x="4181" y="3899"/>
                    </a:cubicBezTo>
                    <a:cubicBezTo>
                      <a:pt x="4126" y="3959"/>
                      <a:pt x="4066" y="4011"/>
                      <a:pt x="3999" y="4054"/>
                    </a:cubicBezTo>
                    <a:lnTo>
                      <a:pt x="3999" y="4054"/>
                    </a:lnTo>
                    <a:cubicBezTo>
                      <a:pt x="4002" y="4052"/>
                      <a:pt x="4005" y="4051"/>
                      <a:pt x="4007" y="4051"/>
                    </a:cubicBezTo>
                    <a:cubicBezTo>
                      <a:pt x="3998" y="4056"/>
                      <a:pt x="3993" y="4060"/>
                      <a:pt x="3984" y="4065"/>
                    </a:cubicBezTo>
                    <a:cubicBezTo>
                      <a:pt x="3982" y="4065"/>
                      <a:pt x="3981" y="4067"/>
                      <a:pt x="3980" y="4068"/>
                    </a:cubicBezTo>
                    <a:lnTo>
                      <a:pt x="3984" y="4065"/>
                    </a:lnTo>
                    <a:lnTo>
                      <a:pt x="3984" y="4065"/>
                    </a:lnTo>
                    <a:cubicBezTo>
                      <a:pt x="3983" y="4066"/>
                      <a:pt x="3981" y="4067"/>
                      <a:pt x="3979" y="4068"/>
                    </a:cubicBezTo>
                    <a:lnTo>
                      <a:pt x="3979" y="4068"/>
                    </a:lnTo>
                    <a:cubicBezTo>
                      <a:pt x="3979" y="4068"/>
                      <a:pt x="3980" y="4068"/>
                      <a:pt x="3980" y="4068"/>
                    </a:cubicBezTo>
                    <a:lnTo>
                      <a:pt x="3980" y="4068"/>
                    </a:lnTo>
                    <a:lnTo>
                      <a:pt x="3976" y="4070"/>
                    </a:lnTo>
                    <a:cubicBezTo>
                      <a:pt x="3976" y="4070"/>
                      <a:pt x="3977" y="4070"/>
                      <a:pt x="3977" y="4070"/>
                    </a:cubicBezTo>
                    <a:lnTo>
                      <a:pt x="3977" y="4070"/>
                    </a:lnTo>
                    <a:cubicBezTo>
                      <a:pt x="3886" y="4121"/>
                      <a:pt x="3794" y="4164"/>
                      <a:pt x="3697" y="4200"/>
                    </a:cubicBezTo>
                    <a:cubicBezTo>
                      <a:pt x="3503" y="4262"/>
                      <a:pt x="3298" y="4293"/>
                      <a:pt x="3095" y="4311"/>
                    </a:cubicBezTo>
                    <a:lnTo>
                      <a:pt x="3095" y="4311"/>
                    </a:lnTo>
                    <a:cubicBezTo>
                      <a:pt x="3100" y="4310"/>
                      <a:pt x="3105" y="4309"/>
                      <a:pt x="3112" y="4308"/>
                    </a:cubicBezTo>
                    <a:lnTo>
                      <a:pt x="3112" y="4308"/>
                    </a:lnTo>
                    <a:cubicBezTo>
                      <a:pt x="3025" y="4313"/>
                      <a:pt x="2939" y="4316"/>
                      <a:pt x="2852" y="4316"/>
                    </a:cubicBezTo>
                    <a:cubicBezTo>
                      <a:pt x="2457" y="4316"/>
                      <a:pt x="2062" y="4263"/>
                      <a:pt x="1679" y="4186"/>
                    </a:cubicBezTo>
                    <a:cubicBezTo>
                      <a:pt x="1402" y="4132"/>
                      <a:pt x="1129" y="4060"/>
                      <a:pt x="860" y="3980"/>
                    </a:cubicBezTo>
                    <a:cubicBezTo>
                      <a:pt x="641" y="3913"/>
                      <a:pt x="430" y="3837"/>
                      <a:pt x="220" y="3752"/>
                    </a:cubicBezTo>
                    <a:cubicBezTo>
                      <a:pt x="203" y="3744"/>
                      <a:pt x="186" y="3741"/>
                      <a:pt x="169" y="3741"/>
                    </a:cubicBezTo>
                    <a:cubicBezTo>
                      <a:pt x="108" y="3741"/>
                      <a:pt x="49" y="3785"/>
                      <a:pt x="28" y="3841"/>
                    </a:cubicBezTo>
                    <a:cubicBezTo>
                      <a:pt x="1" y="3926"/>
                      <a:pt x="45" y="4002"/>
                      <a:pt x="121" y="4033"/>
                    </a:cubicBezTo>
                    <a:cubicBezTo>
                      <a:pt x="358" y="4136"/>
                      <a:pt x="600" y="4217"/>
                      <a:pt x="846" y="4289"/>
                    </a:cubicBezTo>
                    <a:cubicBezTo>
                      <a:pt x="1168" y="4388"/>
                      <a:pt x="1495" y="4463"/>
                      <a:pt x="1823" y="4522"/>
                    </a:cubicBezTo>
                    <a:cubicBezTo>
                      <a:pt x="2162" y="4580"/>
                      <a:pt x="2503" y="4615"/>
                      <a:pt x="2843" y="4620"/>
                    </a:cubicBezTo>
                    <a:cubicBezTo>
                      <a:pt x="3166" y="4620"/>
                      <a:pt x="3492" y="4584"/>
                      <a:pt x="3801" y="4481"/>
                    </a:cubicBezTo>
                    <a:cubicBezTo>
                      <a:pt x="4069" y="4392"/>
                      <a:pt x="4311" y="4235"/>
                      <a:pt x="4482" y="4006"/>
                    </a:cubicBezTo>
                    <a:cubicBezTo>
                      <a:pt x="4566" y="3890"/>
                      <a:pt x="4629" y="3756"/>
                      <a:pt x="4670" y="3617"/>
                    </a:cubicBezTo>
                    <a:cubicBezTo>
                      <a:pt x="4714" y="3456"/>
                      <a:pt x="4732" y="3287"/>
                      <a:pt x="4723" y="3120"/>
                    </a:cubicBezTo>
                    <a:cubicBezTo>
                      <a:pt x="4714" y="2946"/>
                      <a:pt x="4674" y="2781"/>
                      <a:pt x="4611" y="2619"/>
                    </a:cubicBezTo>
                    <a:cubicBezTo>
                      <a:pt x="4544" y="2454"/>
                      <a:pt x="4449" y="2306"/>
                      <a:pt x="4347" y="2163"/>
                    </a:cubicBezTo>
                    <a:cubicBezTo>
                      <a:pt x="4240" y="2015"/>
                      <a:pt x="4114" y="1880"/>
                      <a:pt x="3980" y="1756"/>
                    </a:cubicBezTo>
                    <a:cubicBezTo>
                      <a:pt x="3832" y="1616"/>
                      <a:pt x="3676" y="1487"/>
                      <a:pt x="3509" y="1370"/>
                    </a:cubicBezTo>
                    <a:cubicBezTo>
                      <a:pt x="3044" y="1031"/>
                      <a:pt x="2530" y="762"/>
                      <a:pt x="2011" y="520"/>
                    </a:cubicBezTo>
                    <a:cubicBezTo>
                      <a:pt x="1585" y="327"/>
                      <a:pt x="1151" y="153"/>
                      <a:pt x="708" y="10"/>
                    </a:cubicBezTo>
                    <a:cubicBezTo>
                      <a:pt x="689" y="0"/>
                      <a:pt x="672" y="0"/>
                      <a:pt x="658" y="0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7"/>
              <p:cNvSpPr/>
              <p:nvPr/>
            </p:nvSpPr>
            <p:spPr>
              <a:xfrm>
                <a:off x="5884558" y="4088880"/>
                <a:ext cx="212617" cy="5421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943" extrusionOk="0">
                    <a:moveTo>
                      <a:pt x="3527" y="1"/>
                    </a:moveTo>
                    <a:cubicBezTo>
                      <a:pt x="3488" y="1"/>
                      <a:pt x="3447" y="14"/>
                      <a:pt x="3420" y="46"/>
                    </a:cubicBezTo>
                    <a:cubicBezTo>
                      <a:pt x="3353" y="131"/>
                      <a:pt x="3277" y="211"/>
                      <a:pt x="3192" y="282"/>
                    </a:cubicBezTo>
                    <a:cubicBezTo>
                      <a:pt x="3093" y="359"/>
                      <a:pt x="2990" y="426"/>
                      <a:pt x="2874" y="480"/>
                    </a:cubicBezTo>
                    <a:cubicBezTo>
                      <a:pt x="2744" y="538"/>
                      <a:pt x="2610" y="578"/>
                      <a:pt x="2467" y="605"/>
                    </a:cubicBezTo>
                    <a:cubicBezTo>
                      <a:pt x="2317" y="629"/>
                      <a:pt x="2166" y="641"/>
                      <a:pt x="2014" y="641"/>
                    </a:cubicBezTo>
                    <a:cubicBezTo>
                      <a:pt x="1916" y="641"/>
                      <a:pt x="1818" y="636"/>
                      <a:pt x="1719" y="627"/>
                    </a:cubicBezTo>
                    <a:lnTo>
                      <a:pt x="1710" y="627"/>
                    </a:lnTo>
                    <a:cubicBezTo>
                      <a:pt x="1195" y="574"/>
                      <a:pt x="694" y="431"/>
                      <a:pt x="201" y="282"/>
                    </a:cubicBezTo>
                    <a:cubicBezTo>
                      <a:pt x="188" y="278"/>
                      <a:pt x="175" y="276"/>
                      <a:pt x="163" y="276"/>
                    </a:cubicBezTo>
                    <a:cubicBezTo>
                      <a:pt x="95" y="276"/>
                      <a:pt x="33" y="331"/>
                      <a:pt x="18" y="395"/>
                    </a:cubicBezTo>
                    <a:cubicBezTo>
                      <a:pt x="0" y="480"/>
                      <a:pt x="54" y="551"/>
                      <a:pt x="135" y="574"/>
                    </a:cubicBezTo>
                    <a:cubicBezTo>
                      <a:pt x="707" y="751"/>
                      <a:pt x="1389" y="942"/>
                      <a:pt x="2035" y="942"/>
                    </a:cubicBezTo>
                    <a:cubicBezTo>
                      <a:pt x="2644" y="942"/>
                      <a:pt x="3222" y="771"/>
                      <a:pt x="3643" y="256"/>
                    </a:cubicBezTo>
                    <a:cubicBezTo>
                      <a:pt x="3693" y="189"/>
                      <a:pt x="3697" y="100"/>
                      <a:pt x="3635" y="41"/>
                    </a:cubicBezTo>
                    <a:cubicBezTo>
                      <a:pt x="3608" y="14"/>
                      <a:pt x="3568" y="1"/>
                      <a:pt x="3527" y="1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7"/>
              <p:cNvSpPr/>
              <p:nvPr/>
            </p:nvSpPr>
            <p:spPr>
              <a:xfrm>
                <a:off x="6001906" y="4099229"/>
                <a:ext cx="82908" cy="39499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687" extrusionOk="0">
                    <a:moveTo>
                      <a:pt x="1280" y="0"/>
                    </a:moveTo>
                    <a:cubicBezTo>
                      <a:pt x="1253" y="0"/>
                      <a:pt x="1226" y="9"/>
                      <a:pt x="1205" y="22"/>
                    </a:cubicBezTo>
                    <a:cubicBezTo>
                      <a:pt x="1083" y="112"/>
                      <a:pt x="958" y="193"/>
                      <a:pt x="824" y="259"/>
                    </a:cubicBezTo>
                    <a:cubicBezTo>
                      <a:pt x="716" y="304"/>
                      <a:pt x="609" y="340"/>
                      <a:pt x="493" y="362"/>
                    </a:cubicBezTo>
                    <a:cubicBezTo>
                      <a:pt x="407" y="376"/>
                      <a:pt x="319" y="382"/>
                      <a:pt x="229" y="382"/>
                    </a:cubicBezTo>
                    <a:cubicBezTo>
                      <a:pt x="202" y="382"/>
                      <a:pt x="175" y="382"/>
                      <a:pt x="148" y="381"/>
                    </a:cubicBezTo>
                    <a:cubicBezTo>
                      <a:pt x="146" y="381"/>
                      <a:pt x="144" y="380"/>
                      <a:pt x="142" y="380"/>
                    </a:cubicBezTo>
                    <a:cubicBezTo>
                      <a:pt x="60" y="380"/>
                      <a:pt x="1" y="463"/>
                      <a:pt x="5" y="537"/>
                    </a:cubicBezTo>
                    <a:cubicBezTo>
                      <a:pt x="5" y="577"/>
                      <a:pt x="23" y="618"/>
                      <a:pt x="50" y="645"/>
                    </a:cubicBezTo>
                    <a:cubicBezTo>
                      <a:pt x="81" y="672"/>
                      <a:pt x="117" y="680"/>
                      <a:pt x="162" y="685"/>
                    </a:cubicBezTo>
                    <a:cubicBezTo>
                      <a:pt x="185" y="686"/>
                      <a:pt x="208" y="686"/>
                      <a:pt x="231" y="686"/>
                    </a:cubicBezTo>
                    <a:cubicBezTo>
                      <a:pt x="423" y="686"/>
                      <a:pt x="614" y="654"/>
                      <a:pt x="802" y="591"/>
                    </a:cubicBezTo>
                    <a:cubicBezTo>
                      <a:pt x="1003" y="524"/>
                      <a:pt x="1191" y="407"/>
                      <a:pt x="1366" y="282"/>
                    </a:cubicBezTo>
                    <a:cubicBezTo>
                      <a:pt x="1397" y="255"/>
                      <a:pt x="1424" y="228"/>
                      <a:pt x="1433" y="188"/>
                    </a:cubicBezTo>
                    <a:cubicBezTo>
                      <a:pt x="1441" y="148"/>
                      <a:pt x="1433" y="108"/>
                      <a:pt x="1414" y="71"/>
                    </a:cubicBezTo>
                    <a:cubicBezTo>
                      <a:pt x="1388" y="27"/>
                      <a:pt x="1330" y="0"/>
                      <a:pt x="1280" y="0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7"/>
              <p:cNvSpPr/>
              <p:nvPr/>
            </p:nvSpPr>
            <p:spPr>
              <a:xfrm>
                <a:off x="6025594" y="4102564"/>
                <a:ext cx="59507" cy="3294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573" extrusionOk="0">
                    <a:moveTo>
                      <a:pt x="855" y="0"/>
                    </a:moveTo>
                    <a:cubicBezTo>
                      <a:pt x="810" y="5"/>
                      <a:pt x="779" y="23"/>
                      <a:pt x="752" y="50"/>
                    </a:cubicBezTo>
                    <a:cubicBezTo>
                      <a:pt x="743" y="58"/>
                      <a:pt x="734" y="63"/>
                      <a:pt x="725" y="71"/>
                    </a:cubicBezTo>
                    <a:cubicBezTo>
                      <a:pt x="671" y="112"/>
                      <a:pt x="618" y="148"/>
                      <a:pt x="555" y="179"/>
                    </a:cubicBezTo>
                    <a:cubicBezTo>
                      <a:pt x="479" y="211"/>
                      <a:pt x="399" y="238"/>
                      <a:pt x="318" y="255"/>
                    </a:cubicBezTo>
                    <a:cubicBezTo>
                      <a:pt x="260" y="265"/>
                      <a:pt x="206" y="269"/>
                      <a:pt x="148" y="269"/>
                    </a:cubicBezTo>
                    <a:cubicBezTo>
                      <a:pt x="68" y="273"/>
                      <a:pt x="0" y="345"/>
                      <a:pt x="4" y="426"/>
                    </a:cubicBezTo>
                    <a:cubicBezTo>
                      <a:pt x="9" y="511"/>
                      <a:pt x="81" y="573"/>
                      <a:pt x="161" y="573"/>
                    </a:cubicBezTo>
                    <a:cubicBezTo>
                      <a:pt x="304" y="569"/>
                      <a:pt x="444" y="542"/>
                      <a:pt x="578" y="492"/>
                    </a:cubicBezTo>
                    <a:cubicBezTo>
                      <a:pt x="725" y="443"/>
                      <a:pt x="855" y="358"/>
                      <a:pt x="971" y="255"/>
                    </a:cubicBezTo>
                    <a:cubicBezTo>
                      <a:pt x="1035" y="201"/>
                      <a:pt x="1021" y="94"/>
                      <a:pt x="963" y="44"/>
                    </a:cubicBezTo>
                    <a:cubicBezTo>
                      <a:pt x="936" y="18"/>
                      <a:pt x="900" y="0"/>
                      <a:pt x="859" y="0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7"/>
              <p:cNvSpPr/>
              <p:nvPr/>
            </p:nvSpPr>
            <p:spPr>
              <a:xfrm>
                <a:off x="6031976" y="4100436"/>
                <a:ext cx="50021" cy="33117"/>
              </a:xfrm>
              <a:custGeom>
                <a:avLst/>
                <a:gdLst/>
                <a:ahLst/>
                <a:cxnLst/>
                <a:rect l="l" t="t" r="r" b="b"/>
                <a:pathLst>
                  <a:path w="870" h="576" extrusionOk="0">
                    <a:moveTo>
                      <a:pt x="709" y="1"/>
                    </a:moveTo>
                    <a:cubicBezTo>
                      <a:pt x="682" y="1"/>
                      <a:pt x="655" y="6"/>
                      <a:pt x="632" y="23"/>
                    </a:cubicBezTo>
                    <a:cubicBezTo>
                      <a:pt x="542" y="95"/>
                      <a:pt x="444" y="158"/>
                      <a:pt x="341" y="207"/>
                    </a:cubicBezTo>
                    <a:cubicBezTo>
                      <a:pt x="269" y="238"/>
                      <a:pt x="193" y="265"/>
                      <a:pt x="108" y="283"/>
                    </a:cubicBezTo>
                    <a:cubicBezTo>
                      <a:pt x="73" y="288"/>
                      <a:pt x="42" y="323"/>
                      <a:pt x="23" y="355"/>
                    </a:cubicBezTo>
                    <a:cubicBezTo>
                      <a:pt x="1" y="391"/>
                      <a:pt x="1" y="431"/>
                      <a:pt x="10" y="471"/>
                    </a:cubicBezTo>
                    <a:cubicBezTo>
                      <a:pt x="23" y="511"/>
                      <a:pt x="50" y="543"/>
                      <a:pt x="86" y="561"/>
                    </a:cubicBezTo>
                    <a:cubicBezTo>
                      <a:pt x="107" y="571"/>
                      <a:pt x="129" y="576"/>
                      <a:pt x="152" y="576"/>
                    </a:cubicBezTo>
                    <a:cubicBezTo>
                      <a:pt x="168" y="576"/>
                      <a:pt x="184" y="574"/>
                      <a:pt x="203" y="570"/>
                    </a:cubicBezTo>
                    <a:cubicBezTo>
                      <a:pt x="422" y="525"/>
                      <a:pt x="619" y="413"/>
                      <a:pt x="794" y="279"/>
                    </a:cubicBezTo>
                    <a:cubicBezTo>
                      <a:pt x="829" y="256"/>
                      <a:pt x="852" y="230"/>
                      <a:pt x="860" y="185"/>
                    </a:cubicBezTo>
                    <a:cubicBezTo>
                      <a:pt x="870" y="145"/>
                      <a:pt x="865" y="104"/>
                      <a:pt x="843" y="73"/>
                    </a:cubicBezTo>
                    <a:cubicBezTo>
                      <a:pt x="816" y="28"/>
                      <a:pt x="762" y="1"/>
                      <a:pt x="709" y="1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7"/>
              <p:cNvSpPr/>
              <p:nvPr/>
            </p:nvSpPr>
            <p:spPr>
              <a:xfrm>
                <a:off x="5833043" y="4322541"/>
                <a:ext cx="197438" cy="35647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620" extrusionOk="0">
                    <a:moveTo>
                      <a:pt x="167" y="1"/>
                    </a:moveTo>
                    <a:cubicBezTo>
                      <a:pt x="99" y="1"/>
                      <a:pt x="37" y="50"/>
                      <a:pt x="19" y="118"/>
                    </a:cubicBezTo>
                    <a:cubicBezTo>
                      <a:pt x="1" y="203"/>
                      <a:pt x="54" y="279"/>
                      <a:pt x="135" y="301"/>
                    </a:cubicBezTo>
                    <a:cubicBezTo>
                      <a:pt x="650" y="431"/>
                      <a:pt x="1174" y="538"/>
                      <a:pt x="1702" y="587"/>
                    </a:cubicBezTo>
                    <a:cubicBezTo>
                      <a:pt x="1900" y="607"/>
                      <a:pt x="2100" y="619"/>
                      <a:pt x="2299" y="619"/>
                    </a:cubicBezTo>
                    <a:cubicBezTo>
                      <a:pt x="2641" y="619"/>
                      <a:pt x="2981" y="584"/>
                      <a:pt x="3309" y="494"/>
                    </a:cubicBezTo>
                    <a:cubicBezTo>
                      <a:pt x="3390" y="471"/>
                      <a:pt x="3434" y="381"/>
                      <a:pt x="3407" y="301"/>
                    </a:cubicBezTo>
                    <a:cubicBezTo>
                      <a:pt x="3389" y="235"/>
                      <a:pt x="3329" y="197"/>
                      <a:pt x="3264" y="197"/>
                    </a:cubicBezTo>
                    <a:cubicBezTo>
                      <a:pt x="3249" y="197"/>
                      <a:pt x="3234" y="199"/>
                      <a:pt x="3219" y="203"/>
                    </a:cubicBezTo>
                    <a:cubicBezTo>
                      <a:pt x="3130" y="230"/>
                      <a:pt x="3041" y="252"/>
                      <a:pt x="2946" y="265"/>
                    </a:cubicBezTo>
                    <a:cubicBezTo>
                      <a:pt x="2960" y="265"/>
                      <a:pt x="2973" y="261"/>
                      <a:pt x="2987" y="261"/>
                    </a:cubicBezTo>
                    <a:cubicBezTo>
                      <a:pt x="2755" y="301"/>
                      <a:pt x="2521" y="317"/>
                      <a:pt x="2287" y="317"/>
                    </a:cubicBezTo>
                    <a:cubicBezTo>
                      <a:pt x="2104" y="317"/>
                      <a:pt x="1920" y="308"/>
                      <a:pt x="1738" y="292"/>
                    </a:cubicBezTo>
                    <a:cubicBezTo>
                      <a:pt x="1219" y="238"/>
                      <a:pt x="708" y="135"/>
                      <a:pt x="202" y="5"/>
                    </a:cubicBezTo>
                    <a:cubicBezTo>
                      <a:pt x="189" y="1"/>
                      <a:pt x="180" y="1"/>
                      <a:pt x="167" y="1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7"/>
              <p:cNvSpPr/>
              <p:nvPr/>
            </p:nvSpPr>
            <p:spPr>
              <a:xfrm>
                <a:off x="5305237" y="3964575"/>
                <a:ext cx="337956" cy="365496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6357" extrusionOk="0">
                    <a:moveTo>
                      <a:pt x="5817" y="1553"/>
                    </a:moveTo>
                    <a:lnTo>
                      <a:pt x="5817" y="1553"/>
                    </a:lnTo>
                    <a:cubicBezTo>
                      <a:pt x="5818" y="1556"/>
                      <a:pt x="5818" y="1560"/>
                      <a:pt x="5819" y="1563"/>
                    </a:cubicBezTo>
                    <a:cubicBezTo>
                      <a:pt x="5819" y="1559"/>
                      <a:pt x="5819" y="1556"/>
                      <a:pt x="5817" y="1553"/>
                    </a:cubicBezTo>
                    <a:close/>
                    <a:moveTo>
                      <a:pt x="5044" y="0"/>
                    </a:moveTo>
                    <a:cubicBezTo>
                      <a:pt x="4776" y="14"/>
                      <a:pt x="4507" y="27"/>
                      <a:pt x="4248" y="41"/>
                    </a:cubicBezTo>
                    <a:cubicBezTo>
                      <a:pt x="3639" y="86"/>
                      <a:pt x="2848" y="149"/>
                      <a:pt x="2077" y="310"/>
                    </a:cubicBezTo>
                    <a:cubicBezTo>
                      <a:pt x="1720" y="382"/>
                      <a:pt x="1406" y="471"/>
                      <a:pt x="1129" y="578"/>
                    </a:cubicBezTo>
                    <a:cubicBezTo>
                      <a:pt x="833" y="686"/>
                      <a:pt x="604" y="816"/>
                      <a:pt x="421" y="967"/>
                    </a:cubicBezTo>
                    <a:cubicBezTo>
                      <a:pt x="323" y="1048"/>
                      <a:pt x="242" y="1134"/>
                      <a:pt x="183" y="1223"/>
                    </a:cubicBezTo>
                    <a:cubicBezTo>
                      <a:pt x="148" y="1277"/>
                      <a:pt x="117" y="1326"/>
                      <a:pt x="94" y="1380"/>
                    </a:cubicBezTo>
                    <a:cubicBezTo>
                      <a:pt x="72" y="1429"/>
                      <a:pt x="54" y="1487"/>
                      <a:pt x="40" y="1541"/>
                    </a:cubicBezTo>
                    <a:cubicBezTo>
                      <a:pt x="1" y="1688"/>
                      <a:pt x="9" y="1836"/>
                      <a:pt x="18" y="1957"/>
                    </a:cubicBezTo>
                    <a:cubicBezTo>
                      <a:pt x="36" y="2105"/>
                      <a:pt x="72" y="2262"/>
                      <a:pt x="139" y="2444"/>
                    </a:cubicBezTo>
                    <a:cubicBezTo>
                      <a:pt x="193" y="2597"/>
                      <a:pt x="269" y="2758"/>
                      <a:pt x="371" y="2937"/>
                    </a:cubicBezTo>
                    <a:cubicBezTo>
                      <a:pt x="470" y="3112"/>
                      <a:pt x="582" y="3282"/>
                      <a:pt x="703" y="3452"/>
                    </a:cubicBezTo>
                    <a:cubicBezTo>
                      <a:pt x="922" y="3756"/>
                      <a:pt x="1187" y="4074"/>
                      <a:pt x="1536" y="4441"/>
                    </a:cubicBezTo>
                    <a:cubicBezTo>
                      <a:pt x="2005" y="4938"/>
                      <a:pt x="2538" y="5435"/>
                      <a:pt x="3268" y="6057"/>
                    </a:cubicBezTo>
                    <a:cubicBezTo>
                      <a:pt x="3389" y="6160"/>
                      <a:pt x="3509" y="6258"/>
                      <a:pt x="3626" y="6357"/>
                    </a:cubicBezTo>
                    <a:cubicBezTo>
                      <a:pt x="3734" y="6290"/>
                      <a:pt x="3832" y="6214"/>
                      <a:pt x="3930" y="6138"/>
                    </a:cubicBezTo>
                    <a:lnTo>
                      <a:pt x="3926" y="6138"/>
                    </a:lnTo>
                    <a:cubicBezTo>
                      <a:pt x="4275" y="5851"/>
                      <a:pt x="4579" y="5516"/>
                      <a:pt x="4844" y="5153"/>
                    </a:cubicBezTo>
                    <a:lnTo>
                      <a:pt x="4844" y="5153"/>
                    </a:lnTo>
                    <a:lnTo>
                      <a:pt x="4835" y="5162"/>
                    </a:lnTo>
                    <a:cubicBezTo>
                      <a:pt x="5130" y="4750"/>
                      <a:pt x="5372" y="4293"/>
                      <a:pt x="5550" y="3819"/>
                    </a:cubicBezTo>
                    <a:cubicBezTo>
                      <a:pt x="5703" y="3398"/>
                      <a:pt x="5810" y="2964"/>
                      <a:pt x="5850" y="2521"/>
                    </a:cubicBezTo>
                    <a:lnTo>
                      <a:pt x="5850" y="2535"/>
                    </a:lnTo>
                    <a:cubicBezTo>
                      <a:pt x="5877" y="2208"/>
                      <a:pt x="5868" y="1876"/>
                      <a:pt x="5815" y="1550"/>
                    </a:cubicBezTo>
                    <a:lnTo>
                      <a:pt x="5815" y="1550"/>
                    </a:lnTo>
                    <a:cubicBezTo>
                      <a:pt x="5816" y="1551"/>
                      <a:pt x="5817" y="1552"/>
                      <a:pt x="5817" y="1553"/>
                    </a:cubicBezTo>
                    <a:lnTo>
                      <a:pt x="5817" y="1553"/>
                    </a:lnTo>
                    <a:cubicBezTo>
                      <a:pt x="5795" y="1422"/>
                      <a:pt x="5764" y="1291"/>
                      <a:pt x="5726" y="1161"/>
                    </a:cubicBezTo>
                    <a:cubicBezTo>
                      <a:pt x="5685" y="1039"/>
                      <a:pt x="5641" y="919"/>
                      <a:pt x="5587" y="798"/>
                    </a:cubicBezTo>
                    <a:cubicBezTo>
                      <a:pt x="5542" y="690"/>
                      <a:pt x="5484" y="583"/>
                      <a:pt x="5420" y="484"/>
                    </a:cubicBezTo>
                    <a:cubicBezTo>
                      <a:pt x="5354" y="376"/>
                      <a:pt x="5282" y="279"/>
                      <a:pt x="5206" y="180"/>
                    </a:cubicBezTo>
                    <a:lnTo>
                      <a:pt x="5206" y="180"/>
                    </a:lnTo>
                    <a:cubicBezTo>
                      <a:pt x="5206" y="184"/>
                      <a:pt x="5211" y="184"/>
                      <a:pt x="5211" y="188"/>
                    </a:cubicBezTo>
                    <a:cubicBezTo>
                      <a:pt x="5157" y="126"/>
                      <a:pt x="5104" y="64"/>
                      <a:pt x="50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7"/>
              <p:cNvSpPr/>
              <p:nvPr/>
            </p:nvSpPr>
            <p:spPr>
              <a:xfrm>
                <a:off x="5955335" y="4358073"/>
                <a:ext cx="340543" cy="104353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1815" extrusionOk="0">
                    <a:moveTo>
                      <a:pt x="1" y="1"/>
                    </a:moveTo>
                    <a:lnTo>
                      <a:pt x="5922" y="1814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ED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7"/>
              <p:cNvSpPr/>
              <p:nvPr/>
            </p:nvSpPr>
            <p:spPr>
              <a:xfrm>
                <a:off x="5955335" y="4358073"/>
                <a:ext cx="340543" cy="104353"/>
              </a:xfrm>
              <a:custGeom>
                <a:avLst/>
                <a:gdLst/>
                <a:ahLst/>
                <a:cxnLst/>
                <a:rect l="l" t="t" r="r" b="b"/>
                <a:pathLst>
                  <a:path w="5923" h="1815" extrusionOk="0">
                    <a:moveTo>
                      <a:pt x="1" y="1"/>
                    </a:moveTo>
                    <a:lnTo>
                      <a:pt x="5922" y="1814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873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7"/>
              <p:cNvSpPr/>
              <p:nvPr/>
            </p:nvSpPr>
            <p:spPr>
              <a:xfrm>
                <a:off x="6073947" y="4301728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7"/>
              <p:cNvSpPr/>
              <p:nvPr/>
            </p:nvSpPr>
            <p:spPr>
              <a:xfrm>
                <a:off x="5834078" y="4517910"/>
                <a:ext cx="1762452" cy="545398"/>
              </a:xfrm>
              <a:custGeom>
                <a:avLst/>
                <a:gdLst/>
                <a:ahLst/>
                <a:cxnLst/>
                <a:rect l="l" t="t" r="r" b="b"/>
                <a:pathLst>
                  <a:path w="30654" h="9486" extrusionOk="0">
                    <a:moveTo>
                      <a:pt x="3004" y="1"/>
                    </a:moveTo>
                    <a:lnTo>
                      <a:pt x="3000" y="18"/>
                    </a:lnTo>
                    <a:cubicBezTo>
                      <a:pt x="2920" y="139"/>
                      <a:pt x="2835" y="238"/>
                      <a:pt x="2736" y="327"/>
                    </a:cubicBezTo>
                    <a:cubicBezTo>
                      <a:pt x="2691" y="363"/>
                      <a:pt x="2647" y="399"/>
                      <a:pt x="2602" y="435"/>
                    </a:cubicBezTo>
                    <a:cubicBezTo>
                      <a:pt x="2552" y="466"/>
                      <a:pt x="2503" y="493"/>
                      <a:pt x="2449" y="520"/>
                    </a:cubicBezTo>
                    <a:cubicBezTo>
                      <a:pt x="2324" y="582"/>
                      <a:pt x="2180" y="631"/>
                      <a:pt x="2015" y="672"/>
                    </a:cubicBezTo>
                    <a:cubicBezTo>
                      <a:pt x="1827" y="712"/>
                      <a:pt x="1612" y="730"/>
                      <a:pt x="1375" y="730"/>
                    </a:cubicBezTo>
                    <a:lnTo>
                      <a:pt x="1214" y="730"/>
                    </a:lnTo>
                    <a:cubicBezTo>
                      <a:pt x="829" y="712"/>
                      <a:pt x="426" y="650"/>
                      <a:pt x="23" y="538"/>
                    </a:cubicBezTo>
                    <a:lnTo>
                      <a:pt x="1" y="538"/>
                    </a:lnTo>
                    <a:cubicBezTo>
                      <a:pt x="73" y="582"/>
                      <a:pt x="149" y="623"/>
                      <a:pt x="224" y="663"/>
                    </a:cubicBezTo>
                    <a:cubicBezTo>
                      <a:pt x="319" y="708"/>
                      <a:pt x="408" y="753"/>
                      <a:pt x="498" y="797"/>
                    </a:cubicBezTo>
                    <a:cubicBezTo>
                      <a:pt x="726" y="887"/>
                      <a:pt x="949" y="976"/>
                      <a:pt x="1174" y="1061"/>
                    </a:cubicBezTo>
                    <a:lnTo>
                      <a:pt x="5422" y="2328"/>
                    </a:lnTo>
                    <a:lnTo>
                      <a:pt x="10524" y="3846"/>
                    </a:lnTo>
                    <a:lnTo>
                      <a:pt x="15721" y="5395"/>
                    </a:lnTo>
                    <a:lnTo>
                      <a:pt x="20802" y="6903"/>
                    </a:lnTo>
                    <a:lnTo>
                      <a:pt x="22441" y="7391"/>
                    </a:lnTo>
                    <a:lnTo>
                      <a:pt x="29428" y="9472"/>
                    </a:lnTo>
                    <a:cubicBezTo>
                      <a:pt x="29455" y="9481"/>
                      <a:pt x="29477" y="9486"/>
                      <a:pt x="29494" y="9486"/>
                    </a:cubicBezTo>
                    <a:cubicBezTo>
                      <a:pt x="29513" y="9486"/>
                      <a:pt x="29531" y="9481"/>
                      <a:pt x="29548" y="9472"/>
                    </a:cubicBezTo>
                    <a:cubicBezTo>
                      <a:pt x="29589" y="9455"/>
                      <a:pt x="29620" y="9423"/>
                      <a:pt x="29633" y="9387"/>
                    </a:cubicBezTo>
                    <a:cubicBezTo>
                      <a:pt x="29651" y="9347"/>
                      <a:pt x="29651" y="9302"/>
                      <a:pt x="29633" y="9267"/>
                    </a:cubicBezTo>
                    <a:cubicBezTo>
                      <a:pt x="29620" y="9240"/>
                      <a:pt x="29602" y="9213"/>
                      <a:pt x="29579" y="9199"/>
                    </a:cubicBezTo>
                    <a:cubicBezTo>
                      <a:pt x="29740" y="9047"/>
                      <a:pt x="29907" y="8864"/>
                      <a:pt x="30081" y="8645"/>
                    </a:cubicBezTo>
                    <a:cubicBezTo>
                      <a:pt x="30273" y="8407"/>
                      <a:pt x="30461" y="8147"/>
                      <a:pt x="30653" y="7852"/>
                    </a:cubicBezTo>
                    <a:cubicBezTo>
                      <a:pt x="30045" y="7682"/>
                      <a:pt x="29441" y="7511"/>
                      <a:pt x="28837" y="7341"/>
                    </a:cubicBezTo>
                    <a:cubicBezTo>
                      <a:pt x="27149" y="6858"/>
                      <a:pt x="25457" y="6366"/>
                      <a:pt x="23774" y="5873"/>
                    </a:cubicBezTo>
                    <a:cubicBezTo>
                      <a:pt x="21294" y="5148"/>
                      <a:pt x="18815" y="4418"/>
                      <a:pt x="16334" y="3698"/>
                    </a:cubicBezTo>
                    <a:cubicBezTo>
                      <a:pt x="15090" y="3340"/>
                      <a:pt x="13850" y="2982"/>
                      <a:pt x="12605" y="2633"/>
                    </a:cubicBezTo>
                    <a:cubicBezTo>
                      <a:pt x="11406" y="2292"/>
                      <a:pt x="10202" y="1966"/>
                      <a:pt x="8998" y="1639"/>
                    </a:cubicBezTo>
                    <a:cubicBezTo>
                      <a:pt x="6998" y="1098"/>
                      <a:pt x="4996" y="569"/>
                      <a:pt x="300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7"/>
              <p:cNvSpPr/>
              <p:nvPr/>
            </p:nvSpPr>
            <p:spPr>
              <a:xfrm>
                <a:off x="6169677" y="4099689"/>
                <a:ext cx="621348" cy="195943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408" extrusionOk="0">
                    <a:moveTo>
                      <a:pt x="68" y="1"/>
                    </a:moveTo>
                    <a:cubicBezTo>
                      <a:pt x="19" y="1"/>
                      <a:pt x="0" y="81"/>
                      <a:pt x="54" y="100"/>
                    </a:cubicBezTo>
                    <a:cubicBezTo>
                      <a:pt x="618" y="265"/>
                      <a:pt x="1182" y="444"/>
                      <a:pt x="1742" y="627"/>
                    </a:cubicBezTo>
                    <a:cubicBezTo>
                      <a:pt x="2033" y="722"/>
                      <a:pt x="2320" y="811"/>
                      <a:pt x="2611" y="905"/>
                    </a:cubicBezTo>
                    <a:cubicBezTo>
                      <a:pt x="2892" y="995"/>
                      <a:pt x="3170" y="1084"/>
                      <a:pt x="3452" y="1174"/>
                    </a:cubicBezTo>
                    <a:cubicBezTo>
                      <a:pt x="4043" y="1362"/>
                      <a:pt x="4634" y="1559"/>
                      <a:pt x="5225" y="1751"/>
                    </a:cubicBezTo>
                    <a:cubicBezTo>
                      <a:pt x="5775" y="1930"/>
                      <a:pt x="6334" y="2104"/>
                      <a:pt x="6890" y="2279"/>
                    </a:cubicBezTo>
                    <a:cubicBezTo>
                      <a:pt x="7516" y="2480"/>
                      <a:pt x="8148" y="2678"/>
                      <a:pt x="8774" y="2883"/>
                    </a:cubicBezTo>
                    <a:cubicBezTo>
                      <a:pt x="9101" y="2991"/>
                      <a:pt x="9433" y="3089"/>
                      <a:pt x="9764" y="3197"/>
                    </a:cubicBezTo>
                    <a:cubicBezTo>
                      <a:pt x="9889" y="3237"/>
                      <a:pt x="10018" y="3282"/>
                      <a:pt x="10144" y="3317"/>
                    </a:cubicBezTo>
                    <a:cubicBezTo>
                      <a:pt x="10206" y="3340"/>
                      <a:pt x="10274" y="3362"/>
                      <a:pt x="10336" y="3381"/>
                    </a:cubicBezTo>
                    <a:cubicBezTo>
                      <a:pt x="10377" y="3394"/>
                      <a:pt x="10417" y="3398"/>
                      <a:pt x="10458" y="3398"/>
                    </a:cubicBezTo>
                    <a:cubicBezTo>
                      <a:pt x="10484" y="3403"/>
                      <a:pt x="10507" y="3403"/>
                      <a:pt x="10534" y="3407"/>
                    </a:cubicBezTo>
                    <a:lnTo>
                      <a:pt x="10538" y="3407"/>
                    </a:lnTo>
                    <a:cubicBezTo>
                      <a:pt x="10646" y="3407"/>
                      <a:pt x="10743" y="3335"/>
                      <a:pt x="10775" y="3228"/>
                    </a:cubicBezTo>
                    <a:cubicBezTo>
                      <a:pt x="10807" y="3121"/>
                      <a:pt x="10762" y="3009"/>
                      <a:pt x="10668" y="2951"/>
                    </a:cubicBezTo>
                    <a:cubicBezTo>
                      <a:pt x="10654" y="2937"/>
                      <a:pt x="10636" y="2928"/>
                      <a:pt x="10619" y="2920"/>
                    </a:cubicBezTo>
                    <a:cubicBezTo>
                      <a:pt x="10582" y="2901"/>
                      <a:pt x="10561" y="2888"/>
                      <a:pt x="10516" y="2870"/>
                    </a:cubicBezTo>
                    <a:cubicBezTo>
                      <a:pt x="10475" y="2856"/>
                      <a:pt x="10431" y="2843"/>
                      <a:pt x="10386" y="2834"/>
                    </a:cubicBezTo>
                    <a:cubicBezTo>
                      <a:pt x="10278" y="2803"/>
                      <a:pt x="10171" y="2772"/>
                      <a:pt x="10059" y="2745"/>
                    </a:cubicBezTo>
                    <a:cubicBezTo>
                      <a:pt x="9786" y="2668"/>
                      <a:pt x="9513" y="2592"/>
                      <a:pt x="9239" y="2517"/>
                    </a:cubicBezTo>
                    <a:cubicBezTo>
                      <a:pt x="8702" y="2373"/>
                      <a:pt x="8165" y="2221"/>
                      <a:pt x="7628" y="2078"/>
                    </a:cubicBezTo>
                    <a:cubicBezTo>
                      <a:pt x="7109" y="1935"/>
                      <a:pt x="6590" y="1786"/>
                      <a:pt x="6070" y="1644"/>
                    </a:cubicBezTo>
                    <a:cubicBezTo>
                      <a:pt x="5452" y="1474"/>
                      <a:pt x="4835" y="1308"/>
                      <a:pt x="4217" y="1147"/>
                    </a:cubicBezTo>
                    <a:cubicBezTo>
                      <a:pt x="3524" y="959"/>
                      <a:pt x="2826" y="766"/>
                      <a:pt x="2132" y="574"/>
                    </a:cubicBezTo>
                    <a:cubicBezTo>
                      <a:pt x="1446" y="386"/>
                      <a:pt x="762" y="202"/>
                      <a:pt x="8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7"/>
              <p:cNvSpPr/>
              <p:nvPr/>
            </p:nvSpPr>
            <p:spPr>
              <a:xfrm>
                <a:off x="6829032" y="4283214"/>
                <a:ext cx="35072" cy="34784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5" extrusionOk="0">
                    <a:moveTo>
                      <a:pt x="314" y="1"/>
                    </a:moveTo>
                    <a:cubicBezTo>
                      <a:pt x="149" y="1"/>
                      <a:pt x="6" y="131"/>
                      <a:pt x="6" y="296"/>
                    </a:cubicBezTo>
                    <a:cubicBezTo>
                      <a:pt x="0" y="457"/>
                      <a:pt x="135" y="604"/>
                      <a:pt x="301" y="604"/>
                    </a:cubicBezTo>
                    <a:cubicBezTo>
                      <a:pt x="462" y="604"/>
                      <a:pt x="605" y="474"/>
                      <a:pt x="610" y="309"/>
                    </a:cubicBezTo>
                    <a:cubicBezTo>
                      <a:pt x="610" y="148"/>
                      <a:pt x="475" y="1"/>
                      <a:pt x="31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7"/>
              <p:cNvSpPr/>
              <p:nvPr/>
            </p:nvSpPr>
            <p:spPr>
              <a:xfrm>
                <a:off x="6898831" y="4313859"/>
                <a:ext cx="13626" cy="13626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37" extrusionOk="0">
                    <a:moveTo>
                      <a:pt x="121" y="0"/>
                    </a:moveTo>
                    <a:cubicBezTo>
                      <a:pt x="58" y="0"/>
                      <a:pt x="0" y="49"/>
                      <a:pt x="0" y="116"/>
                    </a:cubicBezTo>
                    <a:cubicBezTo>
                      <a:pt x="0" y="179"/>
                      <a:pt x="49" y="237"/>
                      <a:pt x="116" y="237"/>
                    </a:cubicBezTo>
                    <a:cubicBezTo>
                      <a:pt x="179" y="237"/>
                      <a:pt x="237" y="188"/>
                      <a:pt x="237" y="121"/>
                    </a:cubicBezTo>
                    <a:cubicBezTo>
                      <a:pt x="237" y="58"/>
                      <a:pt x="188" y="0"/>
                      <a:pt x="12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7"/>
              <p:cNvSpPr/>
              <p:nvPr/>
            </p:nvSpPr>
            <p:spPr>
              <a:xfrm>
                <a:off x="6945402" y="3555093"/>
                <a:ext cx="889505" cy="772963"/>
              </a:xfrm>
              <a:custGeom>
                <a:avLst/>
                <a:gdLst/>
                <a:ahLst/>
                <a:cxnLst/>
                <a:rect l="l" t="t" r="r" b="b"/>
                <a:pathLst>
                  <a:path w="15471" h="13444" extrusionOk="0">
                    <a:moveTo>
                      <a:pt x="7372" y="1"/>
                    </a:moveTo>
                    <a:cubicBezTo>
                      <a:pt x="7135" y="1"/>
                      <a:pt x="6898" y="15"/>
                      <a:pt x="6670" y="42"/>
                    </a:cubicBezTo>
                    <a:cubicBezTo>
                      <a:pt x="6190" y="100"/>
                      <a:pt x="5721" y="199"/>
                      <a:pt x="5277" y="342"/>
                    </a:cubicBezTo>
                    <a:cubicBezTo>
                      <a:pt x="4449" y="606"/>
                      <a:pt x="3670" y="1040"/>
                      <a:pt x="3026" y="1608"/>
                    </a:cubicBezTo>
                    <a:cubicBezTo>
                      <a:pt x="2699" y="1891"/>
                      <a:pt x="2408" y="2203"/>
                      <a:pt x="2153" y="2535"/>
                    </a:cubicBezTo>
                    <a:cubicBezTo>
                      <a:pt x="1898" y="2866"/>
                      <a:pt x="1670" y="3233"/>
                      <a:pt x="1468" y="3622"/>
                    </a:cubicBezTo>
                    <a:cubicBezTo>
                      <a:pt x="1083" y="4374"/>
                      <a:pt x="823" y="5221"/>
                      <a:pt x="694" y="6138"/>
                    </a:cubicBezTo>
                    <a:cubicBezTo>
                      <a:pt x="667" y="6339"/>
                      <a:pt x="645" y="6564"/>
                      <a:pt x="627" y="6841"/>
                    </a:cubicBezTo>
                    <a:cubicBezTo>
                      <a:pt x="608" y="7101"/>
                      <a:pt x="591" y="7378"/>
                      <a:pt x="591" y="7665"/>
                    </a:cubicBezTo>
                    <a:cubicBezTo>
                      <a:pt x="596" y="7955"/>
                      <a:pt x="622" y="8229"/>
                      <a:pt x="685" y="8497"/>
                    </a:cubicBezTo>
                    <a:cubicBezTo>
                      <a:pt x="694" y="8542"/>
                      <a:pt x="707" y="8591"/>
                      <a:pt x="721" y="8636"/>
                    </a:cubicBezTo>
                    <a:cubicBezTo>
                      <a:pt x="600" y="8444"/>
                      <a:pt x="492" y="8277"/>
                      <a:pt x="408" y="8134"/>
                    </a:cubicBezTo>
                    <a:cubicBezTo>
                      <a:pt x="372" y="8076"/>
                      <a:pt x="309" y="8045"/>
                      <a:pt x="238" y="8045"/>
                    </a:cubicBezTo>
                    <a:cubicBezTo>
                      <a:pt x="193" y="8045"/>
                      <a:pt x="152" y="8054"/>
                      <a:pt x="121" y="8076"/>
                    </a:cubicBezTo>
                    <a:cubicBezTo>
                      <a:pt x="27" y="8139"/>
                      <a:pt x="0" y="8264"/>
                      <a:pt x="63" y="8363"/>
                    </a:cubicBezTo>
                    <a:cubicBezTo>
                      <a:pt x="443" y="8994"/>
                      <a:pt x="931" y="9612"/>
                      <a:pt x="1513" y="10189"/>
                    </a:cubicBezTo>
                    <a:cubicBezTo>
                      <a:pt x="2064" y="10735"/>
                      <a:pt x="2703" y="11245"/>
                      <a:pt x="3424" y="11706"/>
                    </a:cubicBezTo>
                    <a:cubicBezTo>
                      <a:pt x="4110" y="12145"/>
                      <a:pt x="4843" y="12516"/>
                      <a:pt x="5609" y="12803"/>
                    </a:cubicBezTo>
                    <a:cubicBezTo>
                      <a:pt x="6401" y="13099"/>
                      <a:pt x="7194" y="13295"/>
                      <a:pt x="7959" y="13385"/>
                    </a:cubicBezTo>
                    <a:cubicBezTo>
                      <a:pt x="8299" y="13425"/>
                      <a:pt x="8634" y="13443"/>
                      <a:pt x="8961" y="13443"/>
                    </a:cubicBezTo>
                    <a:cubicBezTo>
                      <a:pt x="9418" y="13443"/>
                      <a:pt x="9861" y="13407"/>
                      <a:pt x="10287" y="13326"/>
                    </a:cubicBezTo>
                    <a:cubicBezTo>
                      <a:pt x="10690" y="13255"/>
                      <a:pt x="11066" y="13152"/>
                      <a:pt x="11410" y="13022"/>
                    </a:cubicBezTo>
                    <a:cubicBezTo>
                      <a:pt x="11772" y="12888"/>
                      <a:pt x="12130" y="12718"/>
                      <a:pt x="12471" y="12512"/>
                    </a:cubicBezTo>
                    <a:cubicBezTo>
                      <a:pt x="13146" y="12101"/>
                      <a:pt x="13774" y="11527"/>
                      <a:pt x="14279" y="10843"/>
                    </a:cubicBezTo>
                    <a:cubicBezTo>
                      <a:pt x="14561" y="10462"/>
                      <a:pt x="14794" y="10072"/>
                      <a:pt x="14964" y="9692"/>
                    </a:cubicBezTo>
                    <a:cubicBezTo>
                      <a:pt x="15134" y="9316"/>
                      <a:pt x="15255" y="8913"/>
                      <a:pt x="15332" y="8502"/>
                    </a:cubicBezTo>
                    <a:cubicBezTo>
                      <a:pt x="15470" y="7736"/>
                      <a:pt x="15425" y="6926"/>
                      <a:pt x="15210" y="6098"/>
                    </a:cubicBezTo>
                    <a:cubicBezTo>
                      <a:pt x="15009" y="5350"/>
                      <a:pt x="14660" y="4603"/>
                      <a:pt x="14158" y="3878"/>
                    </a:cubicBezTo>
                    <a:cubicBezTo>
                      <a:pt x="13693" y="3197"/>
                      <a:pt x="13111" y="2562"/>
                      <a:pt x="12431" y="1998"/>
                    </a:cubicBezTo>
                    <a:cubicBezTo>
                      <a:pt x="11760" y="1443"/>
                      <a:pt x="11029" y="990"/>
                      <a:pt x="10260" y="650"/>
                    </a:cubicBezTo>
                    <a:cubicBezTo>
                      <a:pt x="9467" y="301"/>
                      <a:pt x="8675" y="91"/>
                      <a:pt x="7892" y="24"/>
                    </a:cubicBezTo>
                    <a:cubicBezTo>
                      <a:pt x="7704" y="11"/>
                      <a:pt x="7533" y="1"/>
                      <a:pt x="73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7"/>
              <p:cNvSpPr/>
              <p:nvPr/>
            </p:nvSpPr>
            <p:spPr>
              <a:xfrm>
                <a:off x="6424783" y="2330097"/>
                <a:ext cx="1207280" cy="1770156"/>
              </a:xfrm>
              <a:custGeom>
                <a:avLst/>
                <a:gdLst/>
                <a:ahLst/>
                <a:cxnLst/>
                <a:rect l="l" t="t" r="r" b="b"/>
                <a:pathLst>
                  <a:path w="20998" h="30788" extrusionOk="0">
                    <a:moveTo>
                      <a:pt x="13836" y="1"/>
                    </a:moveTo>
                    <a:cubicBezTo>
                      <a:pt x="13093" y="1"/>
                      <a:pt x="12301" y="117"/>
                      <a:pt x="11409" y="350"/>
                    </a:cubicBezTo>
                    <a:cubicBezTo>
                      <a:pt x="10085" y="703"/>
                      <a:pt x="8769" y="1308"/>
                      <a:pt x="7502" y="2149"/>
                    </a:cubicBezTo>
                    <a:cubicBezTo>
                      <a:pt x="6293" y="2946"/>
                      <a:pt x="5170" y="3940"/>
                      <a:pt x="4158" y="5104"/>
                    </a:cubicBezTo>
                    <a:cubicBezTo>
                      <a:pt x="3164" y="6240"/>
                      <a:pt x="2319" y="7502"/>
                      <a:pt x="1643" y="8855"/>
                    </a:cubicBezTo>
                    <a:cubicBezTo>
                      <a:pt x="962" y="10225"/>
                      <a:pt x="488" y="11634"/>
                      <a:pt x="228" y="13053"/>
                    </a:cubicBezTo>
                    <a:cubicBezTo>
                      <a:pt x="102" y="13738"/>
                      <a:pt x="31" y="14432"/>
                      <a:pt x="17" y="15121"/>
                    </a:cubicBezTo>
                    <a:cubicBezTo>
                      <a:pt x="0" y="15788"/>
                      <a:pt x="44" y="16477"/>
                      <a:pt x="147" y="17167"/>
                    </a:cubicBezTo>
                    <a:cubicBezTo>
                      <a:pt x="152" y="17202"/>
                      <a:pt x="188" y="17239"/>
                      <a:pt x="219" y="17256"/>
                    </a:cubicBezTo>
                    <a:cubicBezTo>
                      <a:pt x="242" y="17270"/>
                      <a:pt x="269" y="17278"/>
                      <a:pt x="296" y="17278"/>
                    </a:cubicBezTo>
                    <a:cubicBezTo>
                      <a:pt x="309" y="17278"/>
                      <a:pt x="322" y="17278"/>
                      <a:pt x="335" y="17274"/>
                    </a:cubicBezTo>
                    <a:cubicBezTo>
                      <a:pt x="371" y="17266"/>
                      <a:pt x="398" y="17243"/>
                      <a:pt x="420" y="17216"/>
                    </a:cubicBezTo>
                    <a:cubicBezTo>
                      <a:pt x="725" y="17507"/>
                      <a:pt x="1021" y="17834"/>
                      <a:pt x="1302" y="18192"/>
                    </a:cubicBezTo>
                    <a:cubicBezTo>
                      <a:pt x="1880" y="18948"/>
                      <a:pt x="2381" y="19830"/>
                      <a:pt x="2829" y="20882"/>
                    </a:cubicBezTo>
                    <a:lnTo>
                      <a:pt x="2815" y="20846"/>
                    </a:lnTo>
                    <a:lnTo>
                      <a:pt x="2815" y="20846"/>
                    </a:lnTo>
                    <a:cubicBezTo>
                      <a:pt x="2976" y="21231"/>
                      <a:pt x="3129" y="21629"/>
                      <a:pt x="3277" y="22063"/>
                    </a:cubicBezTo>
                    <a:cubicBezTo>
                      <a:pt x="3393" y="22400"/>
                      <a:pt x="3536" y="22847"/>
                      <a:pt x="3647" y="23304"/>
                    </a:cubicBezTo>
                    <a:cubicBezTo>
                      <a:pt x="3751" y="23738"/>
                      <a:pt x="3823" y="24172"/>
                      <a:pt x="3894" y="24656"/>
                    </a:cubicBezTo>
                    <a:lnTo>
                      <a:pt x="3930" y="24870"/>
                    </a:lnTo>
                    <a:cubicBezTo>
                      <a:pt x="3988" y="25246"/>
                      <a:pt x="4046" y="25641"/>
                      <a:pt x="4118" y="26025"/>
                    </a:cubicBezTo>
                    <a:cubicBezTo>
                      <a:pt x="4217" y="26517"/>
                      <a:pt x="4328" y="26943"/>
                      <a:pt x="4471" y="27323"/>
                    </a:cubicBezTo>
                    <a:cubicBezTo>
                      <a:pt x="4610" y="27690"/>
                      <a:pt x="4789" y="28035"/>
                      <a:pt x="5009" y="28348"/>
                    </a:cubicBezTo>
                    <a:cubicBezTo>
                      <a:pt x="5403" y="28917"/>
                      <a:pt x="5944" y="29405"/>
                      <a:pt x="6620" y="29803"/>
                    </a:cubicBezTo>
                    <a:cubicBezTo>
                      <a:pt x="6907" y="29973"/>
                      <a:pt x="7233" y="30126"/>
                      <a:pt x="7614" y="30273"/>
                    </a:cubicBezTo>
                    <a:cubicBezTo>
                      <a:pt x="7940" y="30399"/>
                      <a:pt x="8289" y="30502"/>
                      <a:pt x="8679" y="30587"/>
                    </a:cubicBezTo>
                    <a:cubicBezTo>
                      <a:pt x="9283" y="30721"/>
                      <a:pt x="9919" y="30788"/>
                      <a:pt x="10582" y="30788"/>
                    </a:cubicBezTo>
                    <a:cubicBezTo>
                      <a:pt x="10684" y="30788"/>
                      <a:pt x="10791" y="30783"/>
                      <a:pt x="10895" y="30783"/>
                    </a:cubicBezTo>
                    <a:cubicBezTo>
                      <a:pt x="11629" y="30756"/>
                      <a:pt x="12367" y="30640"/>
                      <a:pt x="13088" y="30438"/>
                    </a:cubicBezTo>
                    <a:cubicBezTo>
                      <a:pt x="13760" y="30246"/>
                      <a:pt x="14427" y="29969"/>
                      <a:pt x="15067" y="29606"/>
                    </a:cubicBezTo>
                    <a:cubicBezTo>
                      <a:pt x="15662" y="29275"/>
                      <a:pt x="16243" y="28854"/>
                      <a:pt x="16795" y="28362"/>
                    </a:cubicBezTo>
                    <a:cubicBezTo>
                      <a:pt x="17305" y="27905"/>
                      <a:pt x="17788" y="27368"/>
                      <a:pt x="18227" y="26769"/>
                    </a:cubicBezTo>
                    <a:cubicBezTo>
                      <a:pt x="19073" y="25614"/>
                      <a:pt x="19695" y="24239"/>
                      <a:pt x="20030" y="22798"/>
                    </a:cubicBezTo>
                    <a:cubicBezTo>
                      <a:pt x="20125" y="22391"/>
                      <a:pt x="20197" y="21966"/>
                      <a:pt x="20259" y="21558"/>
                    </a:cubicBezTo>
                    <a:lnTo>
                      <a:pt x="20268" y="21518"/>
                    </a:lnTo>
                    <a:cubicBezTo>
                      <a:pt x="20326" y="21133"/>
                      <a:pt x="20385" y="20753"/>
                      <a:pt x="20439" y="20367"/>
                    </a:cubicBezTo>
                    <a:cubicBezTo>
                      <a:pt x="20559" y="19476"/>
                      <a:pt x="20662" y="18559"/>
                      <a:pt x="20743" y="17646"/>
                    </a:cubicBezTo>
                    <a:cubicBezTo>
                      <a:pt x="20943" y="15367"/>
                      <a:pt x="20997" y="13295"/>
                      <a:pt x="20904" y="11308"/>
                    </a:cubicBezTo>
                    <a:cubicBezTo>
                      <a:pt x="20850" y="10166"/>
                      <a:pt x="20747" y="9118"/>
                      <a:pt x="20590" y="8103"/>
                    </a:cubicBezTo>
                    <a:cubicBezTo>
                      <a:pt x="20420" y="7015"/>
                      <a:pt x="20197" y="6056"/>
                      <a:pt x="19901" y="5170"/>
                    </a:cubicBezTo>
                    <a:cubicBezTo>
                      <a:pt x="19583" y="4213"/>
                      <a:pt x="19203" y="3407"/>
                      <a:pt x="18747" y="2709"/>
                    </a:cubicBezTo>
                    <a:cubicBezTo>
                      <a:pt x="18509" y="2346"/>
                      <a:pt x="18245" y="2015"/>
                      <a:pt x="17958" y="1715"/>
                    </a:cubicBezTo>
                    <a:cubicBezTo>
                      <a:pt x="17681" y="1424"/>
                      <a:pt x="17367" y="1156"/>
                      <a:pt x="17028" y="927"/>
                    </a:cubicBezTo>
                    <a:cubicBezTo>
                      <a:pt x="16705" y="703"/>
                      <a:pt x="16334" y="515"/>
                      <a:pt x="15935" y="363"/>
                    </a:cubicBezTo>
                    <a:cubicBezTo>
                      <a:pt x="15555" y="216"/>
                      <a:pt x="15129" y="112"/>
                      <a:pt x="14677" y="54"/>
                    </a:cubicBezTo>
                    <a:cubicBezTo>
                      <a:pt x="14409" y="19"/>
                      <a:pt x="14122" y="1"/>
                      <a:pt x="13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7"/>
              <p:cNvSpPr/>
              <p:nvPr/>
            </p:nvSpPr>
            <p:spPr>
              <a:xfrm>
                <a:off x="6424438" y="2333949"/>
                <a:ext cx="814647" cy="1766534"/>
              </a:xfrm>
              <a:custGeom>
                <a:avLst/>
                <a:gdLst/>
                <a:ahLst/>
                <a:cxnLst/>
                <a:rect l="l" t="t" r="r" b="b"/>
                <a:pathLst>
                  <a:path w="14169" h="30725" extrusionOk="0">
                    <a:moveTo>
                      <a:pt x="12785" y="0"/>
                    </a:moveTo>
                    <a:cubicBezTo>
                      <a:pt x="12351" y="59"/>
                      <a:pt x="11899" y="153"/>
                      <a:pt x="11415" y="279"/>
                    </a:cubicBezTo>
                    <a:cubicBezTo>
                      <a:pt x="10091" y="632"/>
                      <a:pt x="8775" y="1236"/>
                      <a:pt x="7504" y="2078"/>
                    </a:cubicBezTo>
                    <a:cubicBezTo>
                      <a:pt x="6299" y="2874"/>
                      <a:pt x="5171" y="3868"/>
                      <a:pt x="4159" y="5032"/>
                    </a:cubicBezTo>
                    <a:cubicBezTo>
                      <a:pt x="3166" y="6173"/>
                      <a:pt x="2320" y="7435"/>
                      <a:pt x="1649" y="8788"/>
                    </a:cubicBezTo>
                    <a:cubicBezTo>
                      <a:pt x="963" y="10152"/>
                      <a:pt x="490" y="11567"/>
                      <a:pt x="230" y="12986"/>
                    </a:cubicBezTo>
                    <a:cubicBezTo>
                      <a:pt x="104" y="13676"/>
                      <a:pt x="37" y="14369"/>
                      <a:pt x="19" y="15050"/>
                    </a:cubicBezTo>
                    <a:cubicBezTo>
                      <a:pt x="1" y="15717"/>
                      <a:pt x="46" y="16406"/>
                      <a:pt x="149" y="17100"/>
                    </a:cubicBezTo>
                    <a:cubicBezTo>
                      <a:pt x="158" y="17141"/>
                      <a:pt x="194" y="17176"/>
                      <a:pt x="225" y="17194"/>
                    </a:cubicBezTo>
                    <a:cubicBezTo>
                      <a:pt x="248" y="17207"/>
                      <a:pt x="275" y="17216"/>
                      <a:pt x="302" y="17216"/>
                    </a:cubicBezTo>
                    <a:cubicBezTo>
                      <a:pt x="315" y="17216"/>
                      <a:pt x="328" y="17216"/>
                      <a:pt x="346" y="17211"/>
                    </a:cubicBezTo>
                    <a:cubicBezTo>
                      <a:pt x="377" y="17203"/>
                      <a:pt x="409" y="17180"/>
                      <a:pt x="431" y="17153"/>
                    </a:cubicBezTo>
                    <a:cubicBezTo>
                      <a:pt x="731" y="17445"/>
                      <a:pt x="1027" y="17771"/>
                      <a:pt x="1304" y="18129"/>
                    </a:cubicBezTo>
                    <a:cubicBezTo>
                      <a:pt x="1886" y="18886"/>
                      <a:pt x="2383" y="19763"/>
                      <a:pt x="2830" y="20820"/>
                    </a:cubicBezTo>
                    <a:lnTo>
                      <a:pt x="2826" y="20779"/>
                    </a:lnTo>
                    <a:lnTo>
                      <a:pt x="2826" y="20779"/>
                    </a:lnTo>
                    <a:cubicBezTo>
                      <a:pt x="3005" y="21227"/>
                      <a:pt x="3148" y="21616"/>
                      <a:pt x="3277" y="21996"/>
                    </a:cubicBezTo>
                    <a:cubicBezTo>
                      <a:pt x="3403" y="22364"/>
                      <a:pt x="3542" y="22793"/>
                      <a:pt x="3649" y="23237"/>
                    </a:cubicBezTo>
                    <a:cubicBezTo>
                      <a:pt x="3752" y="23661"/>
                      <a:pt x="3820" y="24083"/>
                      <a:pt x="3900" y="24589"/>
                    </a:cubicBezTo>
                    <a:lnTo>
                      <a:pt x="3932" y="24803"/>
                    </a:lnTo>
                    <a:cubicBezTo>
                      <a:pt x="3985" y="25171"/>
                      <a:pt x="4048" y="25568"/>
                      <a:pt x="4124" y="25958"/>
                    </a:cubicBezTo>
                    <a:cubicBezTo>
                      <a:pt x="4217" y="26464"/>
                      <a:pt x="4334" y="26890"/>
                      <a:pt x="4477" y="27260"/>
                    </a:cubicBezTo>
                    <a:cubicBezTo>
                      <a:pt x="4612" y="27623"/>
                      <a:pt x="4791" y="27968"/>
                      <a:pt x="5010" y="28286"/>
                    </a:cubicBezTo>
                    <a:cubicBezTo>
                      <a:pt x="5409" y="28854"/>
                      <a:pt x="5950" y="29342"/>
                      <a:pt x="6622" y="29741"/>
                    </a:cubicBezTo>
                    <a:cubicBezTo>
                      <a:pt x="6908" y="29906"/>
                      <a:pt x="7235" y="30063"/>
                      <a:pt x="7620" y="30210"/>
                    </a:cubicBezTo>
                    <a:cubicBezTo>
                      <a:pt x="7951" y="30336"/>
                      <a:pt x="8300" y="30439"/>
                      <a:pt x="8685" y="30524"/>
                    </a:cubicBezTo>
                    <a:cubicBezTo>
                      <a:pt x="9285" y="30658"/>
                      <a:pt x="9925" y="30725"/>
                      <a:pt x="10588" y="30725"/>
                    </a:cubicBezTo>
                    <a:cubicBezTo>
                      <a:pt x="10690" y="30725"/>
                      <a:pt x="10797" y="30721"/>
                      <a:pt x="10901" y="30721"/>
                    </a:cubicBezTo>
                    <a:cubicBezTo>
                      <a:pt x="11469" y="30698"/>
                      <a:pt x="12043" y="30627"/>
                      <a:pt x="12607" y="30497"/>
                    </a:cubicBezTo>
                    <a:cubicBezTo>
                      <a:pt x="12557" y="30479"/>
                      <a:pt x="12512" y="30456"/>
                      <a:pt x="12468" y="30439"/>
                    </a:cubicBezTo>
                    <a:cubicBezTo>
                      <a:pt x="12204" y="30313"/>
                      <a:pt x="11948" y="30166"/>
                      <a:pt x="11711" y="29991"/>
                    </a:cubicBezTo>
                    <a:cubicBezTo>
                      <a:pt x="11487" y="29826"/>
                      <a:pt x="11277" y="29642"/>
                      <a:pt x="11084" y="29441"/>
                    </a:cubicBezTo>
                    <a:cubicBezTo>
                      <a:pt x="10704" y="29038"/>
                      <a:pt x="10395" y="28568"/>
                      <a:pt x="10158" y="28066"/>
                    </a:cubicBezTo>
                    <a:cubicBezTo>
                      <a:pt x="9898" y="27538"/>
                      <a:pt x="9710" y="26974"/>
                      <a:pt x="9562" y="26406"/>
                    </a:cubicBezTo>
                    <a:cubicBezTo>
                      <a:pt x="9406" y="25788"/>
                      <a:pt x="9289" y="25161"/>
                      <a:pt x="9196" y="24535"/>
                    </a:cubicBezTo>
                    <a:cubicBezTo>
                      <a:pt x="9093" y="23872"/>
                      <a:pt x="9012" y="23215"/>
                      <a:pt x="8931" y="22552"/>
                    </a:cubicBezTo>
                    <a:cubicBezTo>
                      <a:pt x="8891" y="22216"/>
                      <a:pt x="8847" y="21880"/>
                      <a:pt x="8801" y="21545"/>
                    </a:cubicBezTo>
                    <a:lnTo>
                      <a:pt x="8801" y="21527"/>
                    </a:lnTo>
                    <a:cubicBezTo>
                      <a:pt x="8801" y="21523"/>
                      <a:pt x="8797" y="21518"/>
                      <a:pt x="8797" y="21518"/>
                    </a:cubicBezTo>
                    <a:cubicBezTo>
                      <a:pt x="8775" y="21347"/>
                      <a:pt x="8752" y="21182"/>
                      <a:pt x="8729" y="21012"/>
                    </a:cubicBezTo>
                    <a:cubicBezTo>
                      <a:pt x="8632" y="20354"/>
                      <a:pt x="8520" y="19696"/>
                      <a:pt x="8363" y="19042"/>
                    </a:cubicBezTo>
                    <a:cubicBezTo>
                      <a:pt x="8215" y="18420"/>
                      <a:pt x="8031" y="17802"/>
                      <a:pt x="7781" y="17211"/>
                    </a:cubicBezTo>
                    <a:cubicBezTo>
                      <a:pt x="7772" y="17207"/>
                      <a:pt x="7768" y="17199"/>
                      <a:pt x="7763" y="17185"/>
                    </a:cubicBezTo>
                    <a:cubicBezTo>
                      <a:pt x="7758" y="17162"/>
                      <a:pt x="7750" y="17141"/>
                      <a:pt x="7741" y="17118"/>
                    </a:cubicBezTo>
                    <a:cubicBezTo>
                      <a:pt x="7709" y="17050"/>
                      <a:pt x="7678" y="16979"/>
                      <a:pt x="7647" y="16912"/>
                    </a:cubicBezTo>
                    <a:cubicBezTo>
                      <a:pt x="7642" y="16903"/>
                      <a:pt x="7642" y="16893"/>
                      <a:pt x="7642" y="16885"/>
                    </a:cubicBezTo>
                    <a:cubicBezTo>
                      <a:pt x="7634" y="16872"/>
                      <a:pt x="7624" y="16858"/>
                      <a:pt x="7620" y="16845"/>
                    </a:cubicBezTo>
                    <a:cubicBezTo>
                      <a:pt x="7607" y="16823"/>
                      <a:pt x="7611" y="16791"/>
                      <a:pt x="7638" y="16777"/>
                    </a:cubicBezTo>
                    <a:cubicBezTo>
                      <a:pt x="7642" y="16773"/>
                      <a:pt x="7651" y="16769"/>
                      <a:pt x="7660" y="16769"/>
                    </a:cubicBezTo>
                    <a:lnTo>
                      <a:pt x="7665" y="16769"/>
                    </a:lnTo>
                    <a:cubicBezTo>
                      <a:pt x="7660" y="16751"/>
                      <a:pt x="7669" y="16724"/>
                      <a:pt x="7687" y="16715"/>
                    </a:cubicBezTo>
                    <a:cubicBezTo>
                      <a:pt x="8198" y="16478"/>
                      <a:pt x="8667" y="16174"/>
                      <a:pt x="9111" y="15833"/>
                    </a:cubicBezTo>
                    <a:lnTo>
                      <a:pt x="9115" y="15829"/>
                    </a:lnTo>
                    <a:lnTo>
                      <a:pt x="9119" y="15825"/>
                    </a:lnTo>
                    <a:cubicBezTo>
                      <a:pt x="9535" y="15502"/>
                      <a:pt x="9929" y="15143"/>
                      <a:pt x="10301" y="14763"/>
                    </a:cubicBezTo>
                    <a:cubicBezTo>
                      <a:pt x="10663" y="14391"/>
                      <a:pt x="11004" y="13998"/>
                      <a:pt x="11322" y="13586"/>
                    </a:cubicBezTo>
                    <a:cubicBezTo>
                      <a:pt x="11510" y="13344"/>
                      <a:pt x="11689" y="13098"/>
                      <a:pt x="11855" y="12848"/>
                    </a:cubicBezTo>
                    <a:cubicBezTo>
                      <a:pt x="11993" y="12633"/>
                      <a:pt x="12127" y="12414"/>
                      <a:pt x="12253" y="12193"/>
                    </a:cubicBezTo>
                    <a:cubicBezTo>
                      <a:pt x="12508" y="11737"/>
                      <a:pt x="12741" y="11263"/>
                      <a:pt x="12942" y="10780"/>
                    </a:cubicBezTo>
                    <a:lnTo>
                      <a:pt x="12942" y="10780"/>
                    </a:lnTo>
                    <a:lnTo>
                      <a:pt x="12937" y="10788"/>
                    </a:lnTo>
                    <a:cubicBezTo>
                      <a:pt x="13462" y="9553"/>
                      <a:pt x="13815" y="8241"/>
                      <a:pt x="13999" y="6908"/>
                    </a:cubicBezTo>
                    <a:lnTo>
                      <a:pt x="13999" y="6912"/>
                    </a:lnTo>
                    <a:cubicBezTo>
                      <a:pt x="14146" y="5793"/>
                      <a:pt x="14169" y="4652"/>
                      <a:pt x="14020" y="3533"/>
                    </a:cubicBezTo>
                    <a:cubicBezTo>
                      <a:pt x="13913" y="2713"/>
                      <a:pt x="13708" y="1907"/>
                      <a:pt x="13390" y="1142"/>
                    </a:cubicBezTo>
                    <a:lnTo>
                      <a:pt x="13390" y="1142"/>
                    </a:lnTo>
                    <a:lnTo>
                      <a:pt x="13394" y="1155"/>
                    </a:lnTo>
                    <a:cubicBezTo>
                      <a:pt x="13268" y="860"/>
                      <a:pt x="13125" y="570"/>
                      <a:pt x="12964" y="291"/>
                    </a:cubicBezTo>
                    <a:cubicBezTo>
                      <a:pt x="12906" y="194"/>
                      <a:pt x="12848" y="99"/>
                      <a:pt x="1278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7"/>
              <p:cNvSpPr/>
              <p:nvPr/>
            </p:nvSpPr>
            <p:spPr>
              <a:xfrm>
                <a:off x="6948219" y="3244273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CF41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7"/>
              <p:cNvSpPr/>
              <p:nvPr/>
            </p:nvSpPr>
            <p:spPr>
              <a:xfrm>
                <a:off x="6948507" y="3243756"/>
                <a:ext cx="287" cy="287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1"/>
                    </a:moveTo>
                    <a:lnTo>
                      <a:pt x="0" y="5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F41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7"/>
              <p:cNvSpPr/>
              <p:nvPr/>
            </p:nvSpPr>
            <p:spPr>
              <a:xfrm>
                <a:off x="5396367" y="3378582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873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7"/>
              <p:cNvSpPr/>
              <p:nvPr/>
            </p:nvSpPr>
            <p:spPr>
              <a:xfrm>
                <a:off x="5381418" y="3047122"/>
                <a:ext cx="1230221" cy="508026"/>
              </a:xfrm>
              <a:custGeom>
                <a:avLst/>
                <a:gdLst/>
                <a:ahLst/>
                <a:cxnLst/>
                <a:rect l="l" t="t" r="r" b="b"/>
                <a:pathLst>
                  <a:path w="21397" h="8836" extrusionOk="0">
                    <a:moveTo>
                      <a:pt x="17019" y="0"/>
                    </a:moveTo>
                    <a:cubicBezTo>
                      <a:pt x="16741" y="0"/>
                      <a:pt x="16455" y="14"/>
                      <a:pt x="16137" y="45"/>
                    </a:cubicBezTo>
                    <a:cubicBezTo>
                      <a:pt x="15569" y="103"/>
                      <a:pt x="14973" y="211"/>
                      <a:pt x="14261" y="390"/>
                    </a:cubicBezTo>
                    <a:cubicBezTo>
                      <a:pt x="13706" y="529"/>
                      <a:pt x="13129" y="703"/>
                      <a:pt x="12381" y="950"/>
                    </a:cubicBezTo>
                    <a:cubicBezTo>
                      <a:pt x="11840" y="1132"/>
                      <a:pt x="11293" y="1330"/>
                      <a:pt x="10761" y="1518"/>
                    </a:cubicBezTo>
                    <a:lnTo>
                      <a:pt x="10586" y="1580"/>
                    </a:lnTo>
                    <a:cubicBezTo>
                      <a:pt x="10305" y="1679"/>
                      <a:pt x="10027" y="1782"/>
                      <a:pt x="9745" y="1876"/>
                    </a:cubicBezTo>
                    <a:cubicBezTo>
                      <a:pt x="9553" y="1943"/>
                      <a:pt x="9365" y="2006"/>
                      <a:pt x="9172" y="2068"/>
                    </a:cubicBezTo>
                    <a:lnTo>
                      <a:pt x="8849" y="2180"/>
                    </a:lnTo>
                    <a:cubicBezTo>
                      <a:pt x="6674" y="2915"/>
                      <a:pt x="3837" y="3931"/>
                      <a:pt x="1164" y="5291"/>
                    </a:cubicBezTo>
                    <a:cubicBezTo>
                      <a:pt x="771" y="5493"/>
                      <a:pt x="381" y="5698"/>
                      <a:pt x="0" y="5913"/>
                    </a:cubicBezTo>
                    <a:cubicBezTo>
                      <a:pt x="161" y="6074"/>
                      <a:pt x="300" y="6253"/>
                      <a:pt x="421" y="6446"/>
                    </a:cubicBezTo>
                    <a:cubicBezTo>
                      <a:pt x="591" y="6719"/>
                      <a:pt x="725" y="7019"/>
                      <a:pt x="819" y="7332"/>
                    </a:cubicBezTo>
                    <a:cubicBezTo>
                      <a:pt x="963" y="7815"/>
                      <a:pt x="1012" y="8335"/>
                      <a:pt x="936" y="8836"/>
                    </a:cubicBezTo>
                    <a:cubicBezTo>
                      <a:pt x="2839" y="8447"/>
                      <a:pt x="4857" y="8152"/>
                      <a:pt x="7059" y="7945"/>
                    </a:cubicBezTo>
                    <a:cubicBezTo>
                      <a:pt x="8219" y="7834"/>
                      <a:pt x="9409" y="7753"/>
                      <a:pt x="10698" y="7691"/>
                    </a:cubicBezTo>
                    <a:cubicBezTo>
                      <a:pt x="12439" y="7605"/>
                      <a:pt x="14311" y="7565"/>
                      <a:pt x="16419" y="7565"/>
                    </a:cubicBezTo>
                    <a:cubicBezTo>
                      <a:pt x="17202" y="7565"/>
                      <a:pt x="18021" y="7574"/>
                      <a:pt x="18921" y="7583"/>
                    </a:cubicBezTo>
                    <a:cubicBezTo>
                      <a:pt x="19557" y="7592"/>
                      <a:pt x="20246" y="7601"/>
                      <a:pt x="20949" y="7627"/>
                    </a:cubicBezTo>
                    <a:cubicBezTo>
                      <a:pt x="21042" y="7627"/>
                      <a:pt x="21110" y="7569"/>
                      <a:pt x="21119" y="7489"/>
                    </a:cubicBezTo>
                    <a:cubicBezTo>
                      <a:pt x="21119" y="7449"/>
                      <a:pt x="21106" y="7400"/>
                      <a:pt x="21075" y="7369"/>
                    </a:cubicBezTo>
                    <a:cubicBezTo>
                      <a:pt x="21199" y="6526"/>
                      <a:pt x="21325" y="5654"/>
                      <a:pt x="21356" y="4776"/>
                    </a:cubicBezTo>
                    <a:cubicBezTo>
                      <a:pt x="21397" y="3760"/>
                      <a:pt x="21289" y="2968"/>
                      <a:pt x="21030" y="2283"/>
                    </a:cubicBezTo>
                    <a:cubicBezTo>
                      <a:pt x="20891" y="1911"/>
                      <a:pt x="20680" y="1562"/>
                      <a:pt x="20425" y="1267"/>
                    </a:cubicBezTo>
                    <a:cubicBezTo>
                      <a:pt x="20300" y="1124"/>
                      <a:pt x="20148" y="981"/>
                      <a:pt x="19973" y="847"/>
                    </a:cubicBezTo>
                    <a:cubicBezTo>
                      <a:pt x="19817" y="725"/>
                      <a:pt x="19633" y="613"/>
                      <a:pt x="19409" y="502"/>
                    </a:cubicBezTo>
                    <a:cubicBezTo>
                      <a:pt x="18997" y="291"/>
                      <a:pt x="18514" y="148"/>
                      <a:pt x="17932" y="63"/>
                    </a:cubicBezTo>
                    <a:cubicBezTo>
                      <a:pt x="17641" y="23"/>
                      <a:pt x="17341" y="0"/>
                      <a:pt x="1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7"/>
              <p:cNvSpPr/>
              <p:nvPr/>
            </p:nvSpPr>
            <p:spPr>
              <a:xfrm>
                <a:off x="5087503" y="3357481"/>
                <a:ext cx="367853" cy="346177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6021" extrusionOk="0">
                    <a:moveTo>
                      <a:pt x="1263" y="0"/>
                    </a:moveTo>
                    <a:cubicBezTo>
                      <a:pt x="1195" y="0"/>
                      <a:pt x="1142" y="5"/>
                      <a:pt x="1092" y="23"/>
                    </a:cubicBezTo>
                    <a:cubicBezTo>
                      <a:pt x="962" y="58"/>
                      <a:pt x="842" y="153"/>
                      <a:pt x="757" y="287"/>
                    </a:cubicBezTo>
                    <a:cubicBezTo>
                      <a:pt x="721" y="345"/>
                      <a:pt x="703" y="413"/>
                      <a:pt x="699" y="457"/>
                    </a:cubicBezTo>
                    <a:cubicBezTo>
                      <a:pt x="685" y="525"/>
                      <a:pt x="689" y="591"/>
                      <a:pt x="703" y="681"/>
                    </a:cubicBezTo>
                    <a:cubicBezTo>
                      <a:pt x="716" y="771"/>
                      <a:pt x="757" y="855"/>
                      <a:pt x="793" y="936"/>
                    </a:cubicBezTo>
                    <a:cubicBezTo>
                      <a:pt x="842" y="1031"/>
                      <a:pt x="900" y="1115"/>
                      <a:pt x="958" y="1196"/>
                    </a:cubicBezTo>
                    <a:cubicBezTo>
                      <a:pt x="1079" y="1361"/>
                      <a:pt x="1231" y="1531"/>
                      <a:pt x="1437" y="1729"/>
                    </a:cubicBezTo>
                    <a:cubicBezTo>
                      <a:pt x="1585" y="1867"/>
                      <a:pt x="1751" y="2010"/>
                      <a:pt x="1939" y="2159"/>
                    </a:cubicBezTo>
                    <a:cubicBezTo>
                      <a:pt x="1993" y="2198"/>
                      <a:pt x="2046" y="2243"/>
                      <a:pt x="2100" y="2283"/>
                    </a:cubicBezTo>
                    <a:lnTo>
                      <a:pt x="2046" y="2293"/>
                    </a:lnTo>
                    <a:cubicBezTo>
                      <a:pt x="1867" y="2355"/>
                      <a:pt x="1687" y="2422"/>
                      <a:pt x="1513" y="2489"/>
                    </a:cubicBezTo>
                    <a:cubicBezTo>
                      <a:pt x="1317" y="2570"/>
                      <a:pt x="1137" y="2646"/>
                      <a:pt x="968" y="2731"/>
                    </a:cubicBezTo>
                    <a:cubicBezTo>
                      <a:pt x="784" y="2816"/>
                      <a:pt x="627" y="2905"/>
                      <a:pt x="489" y="2995"/>
                    </a:cubicBezTo>
                    <a:cubicBezTo>
                      <a:pt x="148" y="3223"/>
                      <a:pt x="1" y="3448"/>
                      <a:pt x="32" y="3680"/>
                    </a:cubicBezTo>
                    <a:cubicBezTo>
                      <a:pt x="41" y="3752"/>
                      <a:pt x="59" y="3814"/>
                      <a:pt x="94" y="3868"/>
                    </a:cubicBezTo>
                    <a:cubicBezTo>
                      <a:pt x="121" y="3917"/>
                      <a:pt x="166" y="3962"/>
                      <a:pt x="233" y="4002"/>
                    </a:cubicBezTo>
                    <a:cubicBezTo>
                      <a:pt x="274" y="4029"/>
                      <a:pt x="318" y="4047"/>
                      <a:pt x="390" y="4060"/>
                    </a:cubicBezTo>
                    <a:cubicBezTo>
                      <a:pt x="443" y="4074"/>
                      <a:pt x="493" y="4078"/>
                      <a:pt x="547" y="4078"/>
                    </a:cubicBezTo>
                    <a:lnTo>
                      <a:pt x="592" y="4078"/>
                    </a:lnTo>
                    <a:cubicBezTo>
                      <a:pt x="685" y="4074"/>
                      <a:pt x="780" y="4056"/>
                      <a:pt x="869" y="4038"/>
                    </a:cubicBezTo>
                    <a:cubicBezTo>
                      <a:pt x="954" y="4020"/>
                      <a:pt x="1043" y="3993"/>
                      <a:pt x="1156" y="3958"/>
                    </a:cubicBezTo>
                    <a:cubicBezTo>
                      <a:pt x="1204" y="3944"/>
                      <a:pt x="1258" y="3921"/>
                      <a:pt x="1307" y="3904"/>
                    </a:cubicBezTo>
                    <a:lnTo>
                      <a:pt x="1307" y="3904"/>
                    </a:lnTo>
                    <a:cubicBezTo>
                      <a:pt x="1222" y="3967"/>
                      <a:pt x="1133" y="4043"/>
                      <a:pt x="1021" y="4146"/>
                    </a:cubicBezTo>
                    <a:cubicBezTo>
                      <a:pt x="891" y="4275"/>
                      <a:pt x="793" y="4382"/>
                      <a:pt x="716" y="4495"/>
                    </a:cubicBezTo>
                    <a:cubicBezTo>
                      <a:pt x="645" y="4589"/>
                      <a:pt x="573" y="4705"/>
                      <a:pt x="547" y="4844"/>
                    </a:cubicBezTo>
                    <a:cubicBezTo>
                      <a:pt x="538" y="4902"/>
                      <a:pt x="538" y="4960"/>
                      <a:pt x="551" y="5027"/>
                    </a:cubicBezTo>
                    <a:cubicBezTo>
                      <a:pt x="569" y="5090"/>
                      <a:pt x="609" y="5148"/>
                      <a:pt x="650" y="5193"/>
                    </a:cubicBezTo>
                    <a:cubicBezTo>
                      <a:pt x="753" y="5309"/>
                      <a:pt x="909" y="5328"/>
                      <a:pt x="989" y="5332"/>
                    </a:cubicBezTo>
                    <a:cubicBezTo>
                      <a:pt x="1075" y="5332"/>
                      <a:pt x="1156" y="5314"/>
                      <a:pt x="1263" y="5278"/>
                    </a:cubicBezTo>
                    <a:cubicBezTo>
                      <a:pt x="1388" y="5233"/>
                      <a:pt x="1505" y="5171"/>
                      <a:pt x="1580" y="5126"/>
                    </a:cubicBezTo>
                    <a:cubicBezTo>
                      <a:pt x="1809" y="4991"/>
                      <a:pt x="2010" y="4830"/>
                      <a:pt x="2193" y="4678"/>
                    </a:cubicBezTo>
                    <a:cubicBezTo>
                      <a:pt x="2247" y="4634"/>
                      <a:pt x="2301" y="4589"/>
                      <a:pt x="2350" y="4543"/>
                    </a:cubicBezTo>
                    <a:lnTo>
                      <a:pt x="2350" y="4543"/>
                    </a:lnTo>
                    <a:cubicBezTo>
                      <a:pt x="2212" y="4768"/>
                      <a:pt x="2109" y="4965"/>
                      <a:pt x="2032" y="5166"/>
                    </a:cubicBezTo>
                    <a:cubicBezTo>
                      <a:pt x="1993" y="5283"/>
                      <a:pt x="1943" y="5425"/>
                      <a:pt x="1935" y="5582"/>
                    </a:cubicBezTo>
                    <a:cubicBezTo>
                      <a:pt x="1935" y="5632"/>
                      <a:pt x="1939" y="5690"/>
                      <a:pt x="1952" y="5748"/>
                    </a:cubicBezTo>
                    <a:cubicBezTo>
                      <a:pt x="1970" y="5801"/>
                      <a:pt x="2001" y="5855"/>
                      <a:pt x="2051" y="5909"/>
                    </a:cubicBezTo>
                    <a:cubicBezTo>
                      <a:pt x="2086" y="5950"/>
                      <a:pt x="2140" y="5977"/>
                      <a:pt x="2207" y="5999"/>
                    </a:cubicBezTo>
                    <a:cubicBezTo>
                      <a:pt x="2251" y="6012"/>
                      <a:pt x="2305" y="6021"/>
                      <a:pt x="2369" y="6021"/>
                    </a:cubicBezTo>
                    <a:lnTo>
                      <a:pt x="2404" y="6021"/>
                    </a:lnTo>
                    <a:cubicBezTo>
                      <a:pt x="2557" y="6016"/>
                      <a:pt x="2708" y="5958"/>
                      <a:pt x="2861" y="5851"/>
                    </a:cubicBezTo>
                    <a:cubicBezTo>
                      <a:pt x="2999" y="5752"/>
                      <a:pt x="3125" y="5618"/>
                      <a:pt x="3272" y="5425"/>
                    </a:cubicBezTo>
                    <a:cubicBezTo>
                      <a:pt x="3398" y="5260"/>
                      <a:pt x="3509" y="5076"/>
                      <a:pt x="3635" y="4853"/>
                    </a:cubicBezTo>
                    <a:cubicBezTo>
                      <a:pt x="3761" y="4634"/>
                      <a:pt x="3873" y="4405"/>
                      <a:pt x="3935" y="4285"/>
                    </a:cubicBezTo>
                    <a:lnTo>
                      <a:pt x="4007" y="4132"/>
                    </a:lnTo>
                    <a:lnTo>
                      <a:pt x="4024" y="4092"/>
                    </a:lnTo>
                    <a:lnTo>
                      <a:pt x="4051" y="4038"/>
                    </a:lnTo>
                    <a:cubicBezTo>
                      <a:pt x="4078" y="3985"/>
                      <a:pt x="4105" y="3931"/>
                      <a:pt x="4131" y="3872"/>
                    </a:cubicBezTo>
                    <a:cubicBezTo>
                      <a:pt x="4857" y="3694"/>
                      <a:pt x="5596" y="3528"/>
                      <a:pt x="6352" y="3380"/>
                    </a:cubicBezTo>
                    <a:cubicBezTo>
                      <a:pt x="6393" y="3107"/>
                      <a:pt x="6397" y="2834"/>
                      <a:pt x="6375" y="2566"/>
                    </a:cubicBezTo>
                    <a:lnTo>
                      <a:pt x="6375" y="2566"/>
                    </a:lnTo>
                    <a:lnTo>
                      <a:pt x="6375" y="2579"/>
                    </a:lnTo>
                    <a:cubicBezTo>
                      <a:pt x="6343" y="2225"/>
                      <a:pt x="6267" y="1876"/>
                      <a:pt x="6146" y="1545"/>
                    </a:cubicBezTo>
                    <a:cubicBezTo>
                      <a:pt x="6097" y="1415"/>
                      <a:pt x="6044" y="1285"/>
                      <a:pt x="5980" y="1159"/>
                    </a:cubicBezTo>
                    <a:cubicBezTo>
                      <a:pt x="5914" y="1035"/>
                      <a:pt x="5842" y="913"/>
                      <a:pt x="5761" y="802"/>
                    </a:cubicBezTo>
                    <a:cubicBezTo>
                      <a:pt x="5765" y="802"/>
                      <a:pt x="5765" y="806"/>
                      <a:pt x="5770" y="810"/>
                    </a:cubicBezTo>
                    <a:cubicBezTo>
                      <a:pt x="5712" y="725"/>
                      <a:pt x="5649" y="645"/>
                      <a:pt x="5577" y="569"/>
                    </a:cubicBezTo>
                    <a:cubicBezTo>
                      <a:pt x="5515" y="498"/>
                      <a:pt x="5443" y="430"/>
                      <a:pt x="5372" y="368"/>
                    </a:cubicBezTo>
                    <a:cubicBezTo>
                      <a:pt x="4714" y="730"/>
                      <a:pt x="4083" y="1106"/>
                      <a:pt x="3492" y="1496"/>
                    </a:cubicBezTo>
                    <a:lnTo>
                      <a:pt x="3389" y="1401"/>
                    </a:lnTo>
                    <a:lnTo>
                      <a:pt x="3335" y="1357"/>
                    </a:lnTo>
                    <a:lnTo>
                      <a:pt x="3282" y="1312"/>
                    </a:lnTo>
                    <a:lnTo>
                      <a:pt x="3111" y="1165"/>
                    </a:lnTo>
                    <a:lnTo>
                      <a:pt x="2887" y="963"/>
                    </a:lnTo>
                    <a:cubicBezTo>
                      <a:pt x="2601" y="717"/>
                      <a:pt x="2292" y="461"/>
                      <a:pt x="1956" y="252"/>
                    </a:cubicBezTo>
                    <a:cubicBezTo>
                      <a:pt x="1795" y="153"/>
                      <a:pt x="1648" y="85"/>
                      <a:pt x="1505" y="41"/>
                    </a:cubicBezTo>
                    <a:cubicBezTo>
                      <a:pt x="1429" y="14"/>
                      <a:pt x="1344" y="0"/>
                      <a:pt x="1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7"/>
              <p:cNvSpPr/>
              <p:nvPr/>
            </p:nvSpPr>
            <p:spPr>
              <a:xfrm>
                <a:off x="5228538" y="3507257"/>
                <a:ext cx="54850" cy="4300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48" extrusionOk="0">
                    <a:moveTo>
                      <a:pt x="788" y="0"/>
                    </a:moveTo>
                    <a:cubicBezTo>
                      <a:pt x="775" y="0"/>
                      <a:pt x="761" y="5"/>
                      <a:pt x="748" y="10"/>
                    </a:cubicBezTo>
                    <a:cubicBezTo>
                      <a:pt x="604" y="54"/>
                      <a:pt x="470" y="112"/>
                      <a:pt x="350" y="202"/>
                    </a:cubicBezTo>
                    <a:cubicBezTo>
                      <a:pt x="224" y="287"/>
                      <a:pt x="116" y="395"/>
                      <a:pt x="23" y="515"/>
                    </a:cubicBezTo>
                    <a:cubicBezTo>
                      <a:pt x="0" y="547"/>
                      <a:pt x="0" y="596"/>
                      <a:pt x="5" y="632"/>
                    </a:cubicBezTo>
                    <a:cubicBezTo>
                      <a:pt x="19" y="668"/>
                      <a:pt x="40" y="703"/>
                      <a:pt x="72" y="726"/>
                    </a:cubicBezTo>
                    <a:cubicBezTo>
                      <a:pt x="98" y="739"/>
                      <a:pt x="130" y="747"/>
                      <a:pt x="159" y="747"/>
                    </a:cubicBezTo>
                    <a:cubicBezTo>
                      <a:pt x="169" y="747"/>
                      <a:pt x="179" y="746"/>
                      <a:pt x="188" y="744"/>
                    </a:cubicBezTo>
                    <a:cubicBezTo>
                      <a:pt x="234" y="730"/>
                      <a:pt x="255" y="708"/>
                      <a:pt x="282" y="676"/>
                    </a:cubicBezTo>
                    <a:cubicBezTo>
                      <a:pt x="287" y="672"/>
                      <a:pt x="292" y="663"/>
                      <a:pt x="292" y="659"/>
                    </a:cubicBezTo>
                    <a:cubicBezTo>
                      <a:pt x="354" y="587"/>
                      <a:pt x="426" y="520"/>
                      <a:pt x="502" y="461"/>
                    </a:cubicBezTo>
                    <a:cubicBezTo>
                      <a:pt x="577" y="408"/>
                      <a:pt x="658" y="364"/>
                      <a:pt x="748" y="327"/>
                    </a:cubicBezTo>
                    <a:cubicBezTo>
                      <a:pt x="771" y="318"/>
                      <a:pt x="798" y="310"/>
                      <a:pt x="824" y="300"/>
                    </a:cubicBezTo>
                    <a:cubicBezTo>
                      <a:pt x="900" y="273"/>
                      <a:pt x="953" y="202"/>
                      <a:pt x="932" y="118"/>
                    </a:cubicBezTo>
                    <a:cubicBezTo>
                      <a:pt x="918" y="54"/>
                      <a:pt x="856" y="0"/>
                      <a:pt x="78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7"/>
              <p:cNvSpPr/>
              <p:nvPr/>
            </p:nvSpPr>
            <p:spPr>
              <a:xfrm>
                <a:off x="7005369" y="1242803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73C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7"/>
              <p:cNvSpPr/>
              <p:nvPr/>
            </p:nvSpPr>
            <p:spPr>
              <a:xfrm>
                <a:off x="6912745" y="1226301"/>
                <a:ext cx="502851" cy="1223321"/>
              </a:xfrm>
              <a:custGeom>
                <a:avLst/>
                <a:gdLst/>
                <a:ahLst/>
                <a:cxnLst/>
                <a:rect l="l" t="t" r="r" b="b"/>
                <a:pathLst>
                  <a:path w="8746" h="21277" extrusionOk="0">
                    <a:moveTo>
                      <a:pt x="1687" y="0"/>
                    </a:moveTo>
                    <a:cubicBezTo>
                      <a:pt x="1575" y="421"/>
                      <a:pt x="1477" y="851"/>
                      <a:pt x="1383" y="1285"/>
                    </a:cubicBezTo>
                    <a:cubicBezTo>
                      <a:pt x="756" y="4212"/>
                      <a:pt x="501" y="7216"/>
                      <a:pt x="349" y="9508"/>
                    </a:cubicBezTo>
                    <a:lnTo>
                      <a:pt x="327" y="9848"/>
                    </a:lnTo>
                    <a:lnTo>
                      <a:pt x="286" y="10452"/>
                    </a:lnTo>
                    <a:cubicBezTo>
                      <a:pt x="269" y="10747"/>
                      <a:pt x="242" y="11043"/>
                      <a:pt x="219" y="11338"/>
                    </a:cubicBezTo>
                    <a:lnTo>
                      <a:pt x="201" y="11526"/>
                    </a:lnTo>
                    <a:cubicBezTo>
                      <a:pt x="152" y="12086"/>
                      <a:pt x="102" y="12668"/>
                      <a:pt x="71" y="13236"/>
                    </a:cubicBezTo>
                    <a:cubicBezTo>
                      <a:pt x="22" y="14020"/>
                      <a:pt x="0" y="14629"/>
                      <a:pt x="9" y="15197"/>
                    </a:cubicBezTo>
                    <a:cubicBezTo>
                      <a:pt x="22" y="15931"/>
                      <a:pt x="67" y="16536"/>
                      <a:pt x="161" y="17100"/>
                    </a:cubicBezTo>
                    <a:cubicBezTo>
                      <a:pt x="210" y="17412"/>
                      <a:pt x="273" y="17695"/>
                      <a:pt x="344" y="17963"/>
                    </a:cubicBezTo>
                    <a:cubicBezTo>
                      <a:pt x="424" y="18277"/>
                      <a:pt x="523" y="18558"/>
                      <a:pt x="639" y="18827"/>
                    </a:cubicBezTo>
                    <a:cubicBezTo>
                      <a:pt x="868" y="19368"/>
                      <a:pt x="1132" y="19802"/>
                      <a:pt x="1441" y="20147"/>
                    </a:cubicBezTo>
                    <a:cubicBezTo>
                      <a:pt x="1606" y="20331"/>
                      <a:pt x="1763" y="20479"/>
                      <a:pt x="1920" y="20600"/>
                    </a:cubicBezTo>
                    <a:cubicBezTo>
                      <a:pt x="2095" y="20734"/>
                      <a:pt x="2269" y="20846"/>
                      <a:pt x="2444" y="20930"/>
                    </a:cubicBezTo>
                    <a:cubicBezTo>
                      <a:pt x="2788" y="21101"/>
                      <a:pt x="3182" y="21213"/>
                      <a:pt x="3576" y="21253"/>
                    </a:cubicBezTo>
                    <a:cubicBezTo>
                      <a:pt x="3730" y="21269"/>
                      <a:pt x="3887" y="21277"/>
                      <a:pt x="4047" y="21277"/>
                    </a:cubicBezTo>
                    <a:cubicBezTo>
                      <a:pt x="4648" y="21277"/>
                      <a:pt x="5303" y="21164"/>
                      <a:pt x="6070" y="20930"/>
                    </a:cubicBezTo>
                    <a:cubicBezTo>
                      <a:pt x="6911" y="20672"/>
                      <a:pt x="7721" y="20327"/>
                      <a:pt x="8504" y="19990"/>
                    </a:cubicBezTo>
                    <a:cubicBezTo>
                      <a:pt x="8528" y="20004"/>
                      <a:pt x="8553" y="20011"/>
                      <a:pt x="8578" y="20011"/>
                    </a:cubicBezTo>
                    <a:cubicBezTo>
                      <a:pt x="8596" y="20011"/>
                      <a:pt x="8613" y="20007"/>
                      <a:pt x="8630" y="20000"/>
                    </a:cubicBezTo>
                    <a:cubicBezTo>
                      <a:pt x="8706" y="19973"/>
                      <a:pt x="8746" y="19893"/>
                      <a:pt x="8723" y="19802"/>
                    </a:cubicBezTo>
                    <a:cubicBezTo>
                      <a:pt x="8518" y="19131"/>
                      <a:pt x="8330" y="18469"/>
                      <a:pt x="8159" y="17856"/>
                    </a:cubicBezTo>
                    <a:cubicBezTo>
                      <a:pt x="7918" y="16988"/>
                      <a:pt x="7703" y="16199"/>
                      <a:pt x="7502" y="15443"/>
                    </a:cubicBezTo>
                    <a:cubicBezTo>
                      <a:pt x="6960" y="13406"/>
                      <a:pt x="6517" y="11584"/>
                      <a:pt x="6150" y="9879"/>
                    </a:cubicBezTo>
                    <a:cubicBezTo>
                      <a:pt x="5876" y="8617"/>
                      <a:pt x="5653" y="7444"/>
                      <a:pt x="5461" y="6299"/>
                    </a:cubicBezTo>
                    <a:cubicBezTo>
                      <a:pt x="5098" y="4118"/>
                      <a:pt x="4861" y="2091"/>
                      <a:pt x="4748" y="153"/>
                    </a:cubicBezTo>
                    <a:cubicBezTo>
                      <a:pt x="4318" y="340"/>
                      <a:pt x="3840" y="427"/>
                      <a:pt x="3367" y="427"/>
                    </a:cubicBezTo>
                    <a:cubicBezTo>
                      <a:pt x="3333" y="427"/>
                      <a:pt x="3300" y="426"/>
                      <a:pt x="3267" y="426"/>
                    </a:cubicBezTo>
                    <a:cubicBezTo>
                      <a:pt x="2940" y="412"/>
                      <a:pt x="2618" y="358"/>
                      <a:pt x="2310" y="264"/>
                    </a:cubicBezTo>
                    <a:cubicBezTo>
                      <a:pt x="2090" y="202"/>
                      <a:pt x="1884" y="112"/>
                      <a:pt x="16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7"/>
              <p:cNvSpPr/>
              <p:nvPr/>
            </p:nvSpPr>
            <p:spPr>
              <a:xfrm>
                <a:off x="6922749" y="896796"/>
                <a:ext cx="354917" cy="37251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479" extrusionOk="0">
                    <a:moveTo>
                      <a:pt x="1958" y="6284"/>
                    </a:moveTo>
                    <a:cubicBezTo>
                      <a:pt x="1961" y="6287"/>
                      <a:pt x="1961" y="6287"/>
                      <a:pt x="1965" y="6287"/>
                    </a:cubicBezTo>
                    <a:cubicBezTo>
                      <a:pt x="1963" y="6286"/>
                      <a:pt x="1960" y="6285"/>
                      <a:pt x="1958" y="6284"/>
                    </a:cubicBezTo>
                    <a:close/>
                    <a:moveTo>
                      <a:pt x="3829" y="6419"/>
                    </a:moveTo>
                    <a:lnTo>
                      <a:pt x="3829" y="6419"/>
                    </a:lnTo>
                    <a:cubicBezTo>
                      <a:pt x="3825" y="6420"/>
                      <a:pt x="3822" y="6420"/>
                      <a:pt x="3818" y="6421"/>
                    </a:cubicBezTo>
                    <a:cubicBezTo>
                      <a:pt x="3821" y="6421"/>
                      <a:pt x="3825" y="6421"/>
                      <a:pt x="3829" y="6419"/>
                    </a:cubicBezTo>
                    <a:close/>
                    <a:moveTo>
                      <a:pt x="3353" y="1"/>
                    </a:moveTo>
                    <a:cubicBezTo>
                      <a:pt x="3326" y="1"/>
                      <a:pt x="3297" y="3"/>
                      <a:pt x="3268" y="6"/>
                    </a:cubicBezTo>
                    <a:cubicBezTo>
                      <a:pt x="3035" y="33"/>
                      <a:pt x="2856" y="234"/>
                      <a:pt x="2727" y="620"/>
                    </a:cubicBezTo>
                    <a:cubicBezTo>
                      <a:pt x="2668" y="781"/>
                      <a:pt x="2628" y="955"/>
                      <a:pt x="2587" y="1153"/>
                    </a:cubicBezTo>
                    <a:cubicBezTo>
                      <a:pt x="2552" y="1341"/>
                      <a:pt x="2525" y="1533"/>
                      <a:pt x="2498" y="1743"/>
                    </a:cubicBezTo>
                    <a:cubicBezTo>
                      <a:pt x="2475" y="1931"/>
                      <a:pt x="2458" y="2119"/>
                      <a:pt x="2444" y="2312"/>
                    </a:cubicBezTo>
                    <a:lnTo>
                      <a:pt x="2448" y="2361"/>
                    </a:lnTo>
                    <a:lnTo>
                      <a:pt x="2448" y="2361"/>
                    </a:lnTo>
                    <a:lnTo>
                      <a:pt x="2287" y="2240"/>
                    </a:lnTo>
                    <a:cubicBezTo>
                      <a:pt x="2091" y="2097"/>
                      <a:pt x="1916" y="1971"/>
                      <a:pt x="1742" y="1864"/>
                    </a:cubicBezTo>
                    <a:cubicBezTo>
                      <a:pt x="1500" y="1717"/>
                      <a:pt x="1298" y="1613"/>
                      <a:pt x="1106" y="1537"/>
                    </a:cubicBezTo>
                    <a:cubicBezTo>
                      <a:pt x="1012" y="1502"/>
                      <a:pt x="913" y="1465"/>
                      <a:pt x="810" y="1448"/>
                    </a:cubicBezTo>
                    <a:cubicBezTo>
                      <a:pt x="744" y="1434"/>
                      <a:pt x="673" y="1422"/>
                      <a:pt x="601" y="1422"/>
                    </a:cubicBezTo>
                    <a:cubicBezTo>
                      <a:pt x="580" y="1422"/>
                      <a:pt x="559" y="1423"/>
                      <a:pt x="537" y="1425"/>
                    </a:cubicBezTo>
                    <a:cubicBezTo>
                      <a:pt x="448" y="1434"/>
                      <a:pt x="385" y="1448"/>
                      <a:pt x="322" y="1475"/>
                    </a:cubicBezTo>
                    <a:cubicBezTo>
                      <a:pt x="277" y="1492"/>
                      <a:pt x="219" y="1529"/>
                      <a:pt x="170" y="1577"/>
                    </a:cubicBezTo>
                    <a:cubicBezTo>
                      <a:pt x="68" y="1694"/>
                      <a:pt x="4" y="1833"/>
                      <a:pt x="4" y="1967"/>
                    </a:cubicBezTo>
                    <a:cubicBezTo>
                      <a:pt x="0" y="2021"/>
                      <a:pt x="9" y="2074"/>
                      <a:pt x="27" y="2137"/>
                    </a:cubicBezTo>
                    <a:cubicBezTo>
                      <a:pt x="45" y="2217"/>
                      <a:pt x="81" y="2294"/>
                      <a:pt x="130" y="2365"/>
                    </a:cubicBezTo>
                    <a:cubicBezTo>
                      <a:pt x="206" y="2490"/>
                      <a:pt x="314" y="2616"/>
                      <a:pt x="448" y="2746"/>
                    </a:cubicBezTo>
                    <a:cubicBezTo>
                      <a:pt x="734" y="3019"/>
                      <a:pt x="1066" y="3252"/>
                      <a:pt x="1374" y="3462"/>
                    </a:cubicBezTo>
                    <a:lnTo>
                      <a:pt x="1625" y="3628"/>
                    </a:lnTo>
                    <a:lnTo>
                      <a:pt x="1814" y="3752"/>
                    </a:lnTo>
                    <a:lnTo>
                      <a:pt x="1872" y="3793"/>
                    </a:lnTo>
                    <a:lnTo>
                      <a:pt x="1930" y="3833"/>
                    </a:lnTo>
                    <a:lnTo>
                      <a:pt x="2041" y="3909"/>
                    </a:lnTo>
                    <a:cubicBezTo>
                      <a:pt x="1822" y="4581"/>
                      <a:pt x="1616" y="5289"/>
                      <a:pt x="1437" y="6018"/>
                    </a:cubicBezTo>
                    <a:cubicBezTo>
                      <a:pt x="1518" y="6072"/>
                      <a:pt x="1599" y="6121"/>
                      <a:pt x="1684" y="6165"/>
                    </a:cubicBezTo>
                    <a:cubicBezTo>
                      <a:pt x="1775" y="6209"/>
                      <a:pt x="1867" y="6248"/>
                      <a:pt x="1958" y="6284"/>
                    </a:cubicBezTo>
                    <a:lnTo>
                      <a:pt x="1958" y="6284"/>
                    </a:lnTo>
                    <a:cubicBezTo>
                      <a:pt x="1957" y="6283"/>
                      <a:pt x="1957" y="6283"/>
                      <a:pt x="1956" y="6282"/>
                    </a:cubicBezTo>
                    <a:lnTo>
                      <a:pt x="1956" y="6282"/>
                    </a:lnTo>
                    <a:cubicBezTo>
                      <a:pt x="2086" y="6331"/>
                      <a:pt x="2221" y="6371"/>
                      <a:pt x="2359" y="6398"/>
                    </a:cubicBezTo>
                    <a:cubicBezTo>
                      <a:pt x="2494" y="6430"/>
                      <a:pt x="2632" y="6452"/>
                      <a:pt x="2771" y="6465"/>
                    </a:cubicBezTo>
                    <a:cubicBezTo>
                      <a:pt x="2886" y="6474"/>
                      <a:pt x="3001" y="6478"/>
                      <a:pt x="3116" y="6478"/>
                    </a:cubicBezTo>
                    <a:cubicBezTo>
                      <a:pt x="3354" y="6478"/>
                      <a:pt x="3594" y="6459"/>
                      <a:pt x="3832" y="6417"/>
                    </a:cubicBezTo>
                    <a:lnTo>
                      <a:pt x="3832" y="6417"/>
                    </a:lnTo>
                    <a:cubicBezTo>
                      <a:pt x="3831" y="6418"/>
                      <a:pt x="3830" y="6418"/>
                      <a:pt x="3829" y="6419"/>
                    </a:cubicBezTo>
                    <a:lnTo>
                      <a:pt x="3829" y="6419"/>
                    </a:lnTo>
                    <a:cubicBezTo>
                      <a:pt x="4094" y="6370"/>
                      <a:pt x="4350" y="6298"/>
                      <a:pt x="4597" y="6192"/>
                    </a:cubicBezTo>
                    <a:cubicBezTo>
                      <a:pt x="4548" y="5423"/>
                      <a:pt x="4516" y="4666"/>
                      <a:pt x="4508" y="3919"/>
                    </a:cubicBezTo>
                    <a:cubicBezTo>
                      <a:pt x="4553" y="3878"/>
                      <a:pt x="4601" y="3838"/>
                      <a:pt x="4646" y="3798"/>
                    </a:cubicBezTo>
                    <a:lnTo>
                      <a:pt x="4692" y="3758"/>
                    </a:lnTo>
                    <a:lnTo>
                      <a:pt x="4727" y="3731"/>
                    </a:lnTo>
                    <a:lnTo>
                      <a:pt x="4853" y="3618"/>
                    </a:lnTo>
                    <a:cubicBezTo>
                      <a:pt x="4956" y="3529"/>
                      <a:pt x="5148" y="3364"/>
                      <a:pt x="5326" y="3188"/>
                    </a:cubicBezTo>
                    <a:cubicBezTo>
                      <a:pt x="5510" y="3010"/>
                      <a:pt x="5658" y="2849"/>
                      <a:pt x="5783" y="2692"/>
                    </a:cubicBezTo>
                    <a:cubicBezTo>
                      <a:pt x="5936" y="2500"/>
                      <a:pt x="6030" y="2339"/>
                      <a:pt x="6092" y="2182"/>
                    </a:cubicBezTo>
                    <a:cubicBezTo>
                      <a:pt x="6155" y="2012"/>
                      <a:pt x="6173" y="1846"/>
                      <a:pt x="6138" y="1698"/>
                    </a:cubicBezTo>
                    <a:lnTo>
                      <a:pt x="6128" y="1663"/>
                    </a:lnTo>
                    <a:cubicBezTo>
                      <a:pt x="6115" y="1604"/>
                      <a:pt x="6092" y="1550"/>
                      <a:pt x="6066" y="1510"/>
                    </a:cubicBezTo>
                    <a:cubicBezTo>
                      <a:pt x="6030" y="1452"/>
                      <a:pt x="5985" y="1407"/>
                      <a:pt x="5940" y="1380"/>
                    </a:cubicBezTo>
                    <a:cubicBezTo>
                      <a:pt x="5878" y="1349"/>
                      <a:pt x="5815" y="1331"/>
                      <a:pt x="5756" y="1331"/>
                    </a:cubicBezTo>
                    <a:cubicBezTo>
                      <a:pt x="5698" y="1331"/>
                      <a:pt x="5644" y="1341"/>
                      <a:pt x="5595" y="1358"/>
                    </a:cubicBezTo>
                    <a:cubicBezTo>
                      <a:pt x="5444" y="1407"/>
                      <a:pt x="5322" y="1488"/>
                      <a:pt x="5219" y="1560"/>
                    </a:cubicBezTo>
                    <a:cubicBezTo>
                      <a:pt x="5041" y="1684"/>
                      <a:pt x="4875" y="1833"/>
                      <a:pt x="4696" y="2025"/>
                    </a:cubicBezTo>
                    <a:cubicBezTo>
                      <a:pt x="4727" y="1963"/>
                      <a:pt x="4758" y="1905"/>
                      <a:pt x="4785" y="1841"/>
                    </a:cubicBezTo>
                    <a:cubicBezTo>
                      <a:pt x="4888" y="1622"/>
                      <a:pt x="4991" y="1385"/>
                      <a:pt x="5058" y="1130"/>
                    </a:cubicBezTo>
                    <a:cubicBezTo>
                      <a:pt x="5085" y="1045"/>
                      <a:pt x="5117" y="915"/>
                      <a:pt x="5126" y="785"/>
                    </a:cubicBezTo>
                    <a:cubicBezTo>
                      <a:pt x="5134" y="673"/>
                      <a:pt x="5130" y="593"/>
                      <a:pt x="5107" y="508"/>
                    </a:cubicBezTo>
                    <a:cubicBezTo>
                      <a:pt x="5085" y="427"/>
                      <a:pt x="5027" y="284"/>
                      <a:pt x="4888" y="217"/>
                    </a:cubicBezTo>
                    <a:cubicBezTo>
                      <a:pt x="4834" y="188"/>
                      <a:pt x="4777" y="163"/>
                      <a:pt x="4714" y="163"/>
                    </a:cubicBezTo>
                    <a:cubicBezTo>
                      <a:pt x="4710" y="163"/>
                      <a:pt x="4705" y="163"/>
                      <a:pt x="4700" y="163"/>
                    </a:cubicBezTo>
                    <a:cubicBezTo>
                      <a:pt x="4634" y="168"/>
                      <a:pt x="4574" y="180"/>
                      <a:pt x="4521" y="203"/>
                    </a:cubicBezTo>
                    <a:cubicBezTo>
                      <a:pt x="4396" y="266"/>
                      <a:pt x="4302" y="364"/>
                      <a:pt x="4225" y="459"/>
                    </a:cubicBezTo>
                    <a:cubicBezTo>
                      <a:pt x="4140" y="562"/>
                      <a:pt x="4060" y="682"/>
                      <a:pt x="3971" y="843"/>
                    </a:cubicBezTo>
                    <a:cubicBezTo>
                      <a:pt x="3899" y="973"/>
                      <a:pt x="3845" y="1081"/>
                      <a:pt x="3814" y="1179"/>
                    </a:cubicBezTo>
                    <a:cubicBezTo>
                      <a:pt x="3818" y="1126"/>
                      <a:pt x="3822" y="1072"/>
                      <a:pt x="3822" y="1018"/>
                    </a:cubicBezTo>
                    <a:cubicBezTo>
                      <a:pt x="3828" y="901"/>
                      <a:pt x="3832" y="808"/>
                      <a:pt x="3828" y="723"/>
                    </a:cubicBezTo>
                    <a:cubicBezTo>
                      <a:pt x="3822" y="633"/>
                      <a:pt x="3814" y="535"/>
                      <a:pt x="3791" y="440"/>
                    </a:cubicBezTo>
                    <a:lnTo>
                      <a:pt x="3783" y="401"/>
                    </a:lnTo>
                    <a:cubicBezTo>
                      <a:pt x="3769" y="351"/>
                      <a:pt x="3752" y="302"/>
                      <a:pt x="3729" y="252"/>
                    </a:cubicBezTo>
                    <a:cubicBezTo>
                      <a:pt x="3698" y="190"/>
                      <a:pt x="3667" y="149"/>
                      <a:pt x="3630" y="118"/>
                    </a:cubicBezTo>
                    <a:cubicBezTo>
                      <a:pt x="3572" y="64"/>
                      <a:pt x="3518" y="33"/>
                      <a:pt x="3465" y="15"/>
                    </a:cubicBezTo>
                    <a:cubicBezTo>
                      <a:pt x="3428" y="5"/>
                      <a:pt x="3391" y="1"/>
                      <a:pt x="3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7"/>
              <p:cNvSpPr/>
              <p:nvPr/>
            </p:nvSpPr>
            <p:spPr>
              <a:xfrm>
                <a:off x="7097994" y="1038407"/>
                <a:ext cx="32772" cy="59277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031" extrusionOk="0">
                    <a:moveTo>
                      <a:pt x="412" y="0"/>
                    </a:moveTo>
                    <a:cubicBezTo>
                      <a:pt x="377" y="6"/>
                      <a:pt x="328" y="19"/>
                      <a:pt x="305" y="50"/>
                    </a:cubicBezTo>
                    <a:cubicBezTo>
                      <a:pt x="216" y="171"/>
                      <a:pt x="140" y="301"/>
                      <a:pt x="86" y="444"/>
                    </a:cubicBezTo>
                    <a:cubicBezTo>
                      <a:pt x="32" y="587"/>
                      <a:pt x="10" y="731"/>
                      <a:pt x="1" y="882"/>
                    </a:cubicBezTo>
                    <a:cubicBezTo>
                      <a:pt x="1" y="896"/>
                      <a:pt x="1" y="905"/>
                      <a:pt x="5" y="919"/>
                    </a:cubicBezTo>
                    <a:cubicBezTo>
                      <a:pt x="22" y="981"/>
                      <a:pt x="90" y="1030"/>
                      <a:pt x="152" y="1030"/>
                    </a:cubicBezTo>
                    <a:cubicBezTo>
                      <a:pt x="243" y="1030"/>
                      <a:pt x="301" y="959"/>
                      <a:pt x="305" y="878"/>
                    </a:cubicBezTo>
                    <a:cubicBezTo>
                      <a:pt x="305" y="851"/>
                      <a:pt x="305" y="824"/>
                      <a:pt x="309" y="797"/>
                    </a:cubicBezTo>
                    <a:cubicBezTo>
                      <a:pt x="323" y="704"/>
                      <a:pt x="345" y="614"/>
                      <a:pt x="377" y="525"/>
                    </a:cubicBezTo>
                    <a:cubicBezTo>
                      <a:pt x="412" y="435"/>
                      <a:pt x="462" y="349"/>
                      <a:pt x="516" y="274"/>
                    </a:cubicBezTo>
                    <a:cubicBezTo>
                      <a:pt x="520" y="265"/>
                      <a:pt x="524" y="260"/>
                      <a:pt x="524" y="256"/>
                    </a:cubicBezTo>
                    <a:cubicBezTo>
                      <a:pt x="551" y="225"/>
                      <a:pt x="569" y="194"/>
                      <a:pt x="569" y="153"/>
                    </a:cubicBezTo>
                    <a:cubicBezTo>
                      <a:pt x="565" y="113"/>
                      <a:pt x="551" y="72"/>
                      <a:pt x="520" y="45"/>
                    </a:cubicBezTo>
                    <a:cubicBezTo>
                      <a:pt x="493" y="19"/>
                      <a:pt x="452" y="0"/>
                      <a:pt x="41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7"/>
              <p:cNvSpPr/>
              <p:nvPr/>
            </p:nvSpPr>
            <p:spPr>
              <a:xfrm>
                <a:off x="6198999" y="3691242"/>
                <a:ext cx="99179" cy="78768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370" extrusionOk="0">
                    <a:moveTo>
                      <a:pt x="1545" y="100"/>
                    </a:moveTo>
                    <a:lnTo>
                      <a:pt x="1545" y="100"/>
                    </a:lnTo>
                    <a:cubicBezTo>
                      <a:pt x="1543" y="102"/>
                      <a:pt x="1541" y="106"/>
                      <a:pt x="1539" y="109"/>
                    </a:cubicBezTo>
                    <a:lnTo>
                      <a:pt x="1539" y="109"/>
                    </a:lnTo>
                    <a:cubicBezTo>
                      <a:pt x="1541" y="106"/>
                      <a:pt x="1543" y="103"/>
                      <a:pt x="1545" y="100"/>
                    </a:cubicBezTo>
                    <a:close/>
                    <a:moveTo>
                      <a:pt x="1048" y="560"/>
                    </a:moveTo>
                    <a:cubicBezTo>
                      <a:pt x="1039" y="570"/>
                      <a:pt x="1031" y="574"/>
                      <a:pt x="1021" y="579"/>
                    </a:cubicBezTo>
                    <a:cubicBezTo>
                      <a:pt x="1031" y="574"/>
                      <a:pt x="1039" y="565"/>
                      <a:pt x="1048" y="560"/>
                    </a:cubicBezTo>
                    <a:close/>
                    <a:moveTo>
                      <a:pt x="1639" y="1"/>
                    </a:moveTo>
                    <a:cubicBezTo>
                      <a:pt x="1612" y="1"/>
                      <a:pt x="1585" y="19"/>
                      <a:pt x="1572" y="46"/>
                    </a:cubicBezTo>
                    <a:cubicBezTo>
                      <a:pt x="1564" y="68"/>
                      <a:pt x="1550" y="95"/>
                      <a:pt x="1537" y="118"/>
                    </a:cubicBezTo>
                    <a:cubicBezTo>
                      <a:pt x="1537" y="116"/>
                      <a:pt x="1538" y="113"/>
                      <a:pt x="1539" y="109"/>
                    </a:cubicBezTo>
                    <a:lnTo>
                      <a:pt x="1539" y="109"/>
                    </a:lnTo>
                    <a:cubicBezTo>
                      <a:pt x="1496" y="177"/>
                      <a:pt x="1448" y="236"/>
                      <a:pt x="1393" y="292"/>
                    </a:cubicBezTo>
                    <a:cubicBezTo>
                      <a:pt x="1281" y="404"/>
                      <a:pt x="1151" y="498"/>
                      <a:pt x="1017" y="579"/>
                    </a:cubicBezTo>
                    <a:cubicBezTo>
                      <a:pt x="847" y="672"/>
                      <a:pt x="668" y="740"/>
                      <a:pt x="484" y="794"/>
                    </a:cubicBezTo>
                    <a:cubicBezTo>
                      <a:pt x="404" y="816"/>
                      <a:pt x="328" y="829"/>
                      <a:pt x="242" y="843"/>
                    </a:cubicBezTo>
                    <a:cubicBezTo>
                      <a:pt x="99" y="860"/>
                      <a:pt x="1" y="1000"/>
                      <a:pt x="19" y="1143"/>
                    </a:cubicBezTo>
                    <a:cubicBezTo>
                      <a:pt x="39" y="1269"/>
                      <a:pt x="153" y="1369"/>
                      <a:pt x="280" y="1369"/>
                    </a:cubicBezTo>
                    <a:cubicBezTo>
                      <a:pt x="293" y="1369"/>
                      <a:pt x="306" y="1368"/>
                      <a:pt x="319" y="1366"/>
                    </a:cubicBezTo>
                    <a:cubicBezTo>
                      <a:pt x="395" y="1353"/>
                      <a:pt x="471" y="1335"/>
                      <a:pt x="543" y="1308"/>
                    </a:cubicBezTo>
                    <a:cubicBezTo>
                      <a:pt x="628" y="1281"/>
                      <a:pt x="704" y="1236"/>
                      <a:pt x="780" y="1192"/>
                    </a:cubicBezTo>
                    <a:cubicBezTo>
                      <a:pt x="928" y="1107"/>
                      <a:pt x="1048" y="990"/>
                      <a:pt x="1169" y="870"/>
                    </a:cubicBezTo>
                    <a:cubicBezTo>
                      <a:pt x="1228" y="812"/>
                      <a:pt x="1281" y="748"/>
                      <a:pt x="1335" y="686"/>
                    </a:cubicBezTo>
                    <a:cubicBezTo>
                      <a:pt x="1389" y="624"/>
                      <a:pt x="1434" y="556"/>
                      <a:pt x="1478" y="489"/>
                    </a:cubicBezTo>
                    <a:cubicBezTo>
                      <a:pt x="1564" y="364"/>
                      <a:pt x="1639" y="234"/>
                      <a:pt x="1707" y="100"/>
                    </a:cubicBezTo>
                    <a:cubicBezTo>
                      <a:pt x="1725" y="64"/>
                      <a:pt x="1702" y="19"/>
                      <a:pt x="1666" y="6"/>
                    </a:cubicBezTo>
                    <a:cubicBezTo>
                      <a:pt x="1657" y="1"/>
                      <a:pt x="1649" y="1"/>
                      <a:pt x="16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7"/>
              <p:cNvSpPr/>
              <p:nvPr/>
            </p:nvSpPr>
            <p:spPr>
              <a:xfrm>
                <a:off x="6236084" y="3719070"/>
                <a:ext cx="94234" cy="90957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582" extrusionOk="0">
                    <a:moveTo>
                      <a:pt x="1545" y="0"/>
                    </a:moveTo>
                    <a:cubicBezTo>
                      <a:pt x="1514" y="0"/>
                      <a:pt x="1483" y="18"/>
                      <a:pt x="1469" y="50"/>
                    </a:cubicBezTo>
                    <a:cubicBezTo>
                      <a:pt x="1451" y="90"/>
                      <a:pt x="1433" y="134"/>
                      <a:pt x="1411" y="175"/>
                    </a:cubicBezTo>
                    <a:cubicBezTo>
                      <a:pt x="1343" y="296"/>
                      <a:pt x="1258" y="403"/>
                      <a:pt x="1165" y="502"/>
                    </a:cubicBezTo>
                    <a:cubicBezTo>
                      <a:pt x="1088" y="574"/>
                      <a:pt x="1012" y="640"/>
                      <a:pt x="927" y="704"/>
                    </a:cubicBezTo>
                    <a:cubicBezTo>
                      <a:pt x="851" y="766"/>
                      <a:pt x="771" y="828"/>
                      <a:pt x="686" y="878"/>
                    </a:cubicBezTo>
                    <a:cubicBezTo>
                      <a:pt x="520" y="972"/>
                      <a:pt x="355" y="1057"/>
                      <a:pt x="175" y="1120"/>
                    </a:cubicBezTo>
                    <a:cubicBezTo>
                      <a:pt x="54" y="1165"/>
                      <a:pt x="0" y="1321"/>
                      <a:pt x="50" y="1433"/>
                    </a:cubicBezTo>
                    <a:cubicBezTo>
                      <a:pt x="84" y="1522"/>
                      <a:pt x="178" y="1582"/>
                      <a:pt x="274" y="1582"/>
                    </a:cubicBezTo>
                    <a:cubicBezTo>
                      <a:pt x="304" y="1582"/>
                      <a:pt x="334" y="1576"/>
                      <a:pt x="363" y="1563"/>
                    </a:cubicBezTo>
                    <a:cubicBezTo>
                      <a:pt x="511" y="1491"/>
                      <a:pt x="654" y="1406"/>
                      <a:pt x="784" y="1303"/>
                    </a:cubicBezTo>
                    <a:cubicBezTo>
                      <a:pt x="847" y="1254"/>
                      <a:pt x="905" y="1200"/>
                      <a:pt x="963" y="1142"/>
                    </a:cubicBezTo>
                    <a:cubicBezTo>
                      <a:pt x="1021" y="1084"/>
                      <a:pt x="1080" y="1021"/>
                      <a:pt x="1138" y="958"/>
                    </a:cubicBezTo>
                    <a:cubicBezTo>
                      <a:pt x="1241" y="838"/>
                      <a:pt x="1326" y="698"/>
                      <a:pt x="1406" y="560"/>
                    </a:cubicBezTo>
                    <a:cubicBezTo>
                      <a:pt x="1487" y="413"/>
                      <a:pt x="1558" y="264"/>
                      <a:pt x="1621" y="113"/>
                    </a:cubicBezTo>
                    <a:cubicBezTo>
                      <a:pt x="1639" y="72"/>
                      <a:pt x="1621" y="23"/>
                      <a:pt x="1576" y="5"/>
                    </a:cubicBezTo>
                    <a:cubicBezTo>
                      <a:pt x="1568" y="0"/>
                      <a:pt x="1558" y="0"/>
                      <a:pt x="1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7"/>
              <p:cNvSpPr/>
              <p:nvPr/>
            </p:nvSpPr>
            <p:spPr>
              <a:xfrm>
                <a:off x="6299156" y="3741953"/>
                <a:ext cx="73421" cy="10958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906" extrusionOk="0">
                    <a:moveTo>
                      <a:pt x="1182" y="1"/>
                    </a:moveTo>
                    <a:cubicBezTo>
                      <a:pt x="1138" y="1"/>
                      <a:pt x="1106" y="32"/>
                      <a:pt x="1097" y="77"/>
                    </a:cubicBezTo>
                    <a:cubicBezTo>
                      <a:pt x="1088" y="126"/>
                      <a:pt x="1079" y="171"/>
                      <a:pt x="1070" y="220"/>
                    </a:cubicBezTo>
                    <a:cubicBezTo>
                      <a:pt x="1016" y="408"/>
                      <a:pt x="944" y="587"/>
                      <a:pt x="851" y="757"/>
                    </a:cubicBezTo>
                    <a:cubicBezTo>
                      <a:pt x="756" y="914"/>
                      <a:pt x="645" y="1058"/>
                      <a:pt x="520" y="1187"/>
                    </a:cubicBezTo>
                    <a:cubicBezTo>
                      <a:pt x="457" y="1240"/>
                      <a:pt x="399" y="1294"/>
                      <a:pt x="336" y="1348"/>
                    </a:cubicBezTo>
                    <a:cubicBezTo>
                      <a:pt x="264" y="1407"/>
                      <a:pt x="188" y="1461"/>
                      <a:pt x="112" y="1514"/>
                    </a:cubicBezTo>
                    <a:cubicBezTo>
                      <a:pt x="14" y="1581"/>
                      <a:pt x="0" y="1729"/>
                      <a:pt x="72" y="1818"/>
                    </a:cubicBezTo>
                    <a:cubicBezTo>
                      <a:pt x="108" y="1863"/>
                      <a:pt x="161" y="1895"/>
                      <a:pt x="219" y="1903"/>
                    </a:cubicBezTo>
                    <a:cubicBezTo>
                      <a:pt x="228" y="1905"/>
                      <a:pt x="237" y="1905"/>
                      <a:pt x="245" y="1905"/>
                    </a:cubicBezTo>
                    <a:cubicBezTo>
                      <a:pt x="293" y="1905"/>
                      <a:pt x="334" y="1886"/>
                      <a:pt x="376" y="1858"/>
                    </a:cubicBezTo>
                    <a:cubicBezTo>
                      <a:pt x="520" y="1760"/>
                      <a:pt x="645" y="1639"/>
                      <a:pt x="752" y="1505"/>
                    </a:cubicBezTo>
                    <a:cubicBezTo>
                      <a:pt x="855" y="1375"/>
                      <a:pt x="936" y="1223"/>
                      <a:pt x="1008" y="1075"/>
                    </a:cubicBezTo>
                    <a:cubicBezTo>
                      <a:pt x="1079" y="923"/>
                      <a:pt x="1132" y="767"/>
                      <a:pt x="1173" y="610"/>
                    </a:cubicBezTo>
                    <a:cubicBezTo>
                      <a:pt x="1218" y="440"/>
                      <a:pt x="1245" y="269"/>
                      <a:pt x="1272" y="95"/>
                    </a:cubicBezTo>
                    <a:cubicBezTo>
                      <a:pt x="1276" y="50"/>
                      <a:pt x="1240" y="5"/>
                      <a:pt x="1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7"/>
              <p:cNvSpPr/>
              <p:nvPr/>
            </p:nvSpPr>
            <p:spPr>
              <a:xfrm>
                <a:off x="6379189" y="3762019"/>
                <a:ext cx="60025" cy="113668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977" extrusionOk="0">
                    <a:moveTo>
                      <a:pt x="721" y="515"/>
                    </a:moveTo>
                    <a:cubicBezTo>
                      <a:pt x="720" y="518"/>
                      <a:pt x="720" y="521"/>
                      <a:pt x="719" y="524"/>
                    </a:cubicBezTo>
                    <a:lnTo>
                      <a:pt x="719" y="524"/>
                    </a:lnTo>
                    <a:cubicBezTo>
                      <a:pt x="720" y="521"/>
                      <a:pt x="720" y="518"/>
                      <a:pt x="721" y="515"/>
                    </a:cubicBezTo>
                    <a:close/>
                    <a:moveTo>
                      <a:pt x="922" y="1"/>
                    </a:moveTo>
                    <a:cubicBezTo>
                      <a:pt x="864" y="1"/>
                      <a:pt x="806" y="46"/>
                      <a:pt x="802" y="108"/>
                    </a:cubicBezTo>
                    <a:cubicBezTo>
                      <a:pt x="788" y="257"/>
                      <a:pt x="750" y="400"/>
                      <a:pt x="715" y="544"/>
                    </a:cubicBezTo>
                    <a:lnTo>
                      <a:pt x="715" y="544"/>
                    </a:lnTo>
                    <a:cubicBezTo>
                      <a:pt x="717" y="537"/>
                      <a:pt x="718" y="531"/>
                      <a:pt x="719" y="524"/>
                    </a:cubicBezTo>
                    <a:lnTo>
                      <a:pt x="719" y="524"/>
                    </a:lnTo>
                    <a:cubicBezTo>
                      <a:pt x="665" y="731"/>
                      <a:pt x="590" y="931"/>
                      <a:pt x="488" y="1120"/>
                    </a:cubicBezTo>
                    <a:cubicBezTo>
                      <a:pt x="421" y="1236"/>
                      <a:pt x="341" y="1339"/>
                      <a:pt x="246" y="1434"/>
                    </a:cubicBezTo>
                    <a:cubicBezTo>
                      <a:pt x="207" y="1469"/>
                      <a:pt x="166" y="1505"/>
                      <a:pt x="126" y="1536"/>
                    </a:cubicBezTo>
                    <a:cubicBezTo>
                      <a:pt x="23" y="1622"/>
                      <a:pt x="0" y="1773"/>
                      <a:pt x="81" y="1881"/>
                    </a:cubicBezTo>
                    <a:cubicBezTo>
                      <a:pt x="122" y="1935"/>
                      <a:pt x="184" y="1971"/>
                      <a:pt x="246" y="1975"/>
                    </a:cubicBezTo>
                    <a:cubicBezTo>
                      <a:pt x="257" y="1976"/>
                      <a:pt x="267" y="1977"/>
                      <a:pt x="277" y="1977"/>
                    </a:cubicBezTo>
                    <a:cubicBezTo>
                      <a:pt x="310" y="1977"/>
                      <a:pt x="341" y="1971"/>
                      <a:pt x="372" y="1957"/>
                    </a:cubicBezTo>
                    <a:cubicBezTo>
                      <a:pt x="412" y="1944"/>
                      <a:pt x="444" y="1917"/>
                      <a:pt x="471" y="1881"/>
                    </a:cubicBezTo>
                    <a:cubicBezTo>
                      <a:pt x="690" y="1662"/>
                      <a:pt x="815" y="1362"/>
                      <a:pt x="901" y="1071"/>
                    </a:cubicBezTo>
                    <a:cubicBezTo>
                      <a:pt x="945" y="914"/>
                      <a:pt x="981" y="753"/>
                      <a:pt x="1003" y="587"/>
                    </a:cubicBezTo>
                    <a:cubicBezTo>
                      <a:pt x="1025" y="440"/>
                      <a:pt x="1030" y="288"/>
                      <a:pt x="1039" y="135"/>
                    </a:cubicBezTo>
                    <a:cubicBezTo>
                      <a:pt x="1043" y="69"/>
                      <a:pt x="1003" y="10"/>
                      <a:pt x="9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7"/>
              <p:cNvSpPr/>
              <p:nvPr/>
            </p:nvSpPr>
            <p:spPr>
              <a:xfrm>
                <a:off x="6461292" y="3781395"/>
                <a:ext cx="41741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008" extrusionOk="0">
                    <a:moveTo>
                      <a:pt x="582" y="0"/>
                    </a:moveTo>
                    <a:cubicBezTo>
                      <a:pt x="520" y="9"/>
                      <a:pt x="488" y="67"/>
                      <a:pt x="488" y="125"/>
                    </a:cubicBezTo>
                    <a:cubicBezTo>
                      <a:pt x="493" y="152"/>
                      <a:pt x="493" y="184"/>
                      <a:pt x="493" y="211"/>
                    </a:cubicBezTo>
                    <a:cubicBezTo>
                      <a:pt x="493" y="412"/>
                      <a:pt x="461" y="608"/>
                      <a:pt x="413" y="806"/>
                    </a:cubicBezTo>
                    <a:cubicBezTo>
                      <a:pt x="341" y="1065"/>
                      <a:pt x="246" y="1320"/>
                      <a:pt x="117" y="1553"/>
                    </a:cubicBezTo>
                    <a:cubicBezTo>
                      <a:pt x="95" y="1589"/>
                      <a:pt x="76" y="1620"/>
                      <a:pt x="54" y="1656"/>
                    </a:cubicBezTo>
                    <a:cubicBezTo>
                      <a:pt x="23" y="1705"/>
                      <a:pt x="0" y="1754"/>
                      <a:pt x="10" y="1817"/>
                    </a:cubicBezTo>
                    <a:cubicBezTo>
                      <a:pt x="18" y="1876"/>
                      <a:pt x="50" y="1924"/>
                      <a:pt x="95" y="1961"/>
                    </a:cubicBezTo>
                    <a:cubicBezTo>
                      <a:pt x="131" y="1990"/>
                      <a:pt x="177" y="2007"/>
                      <a:pt x="225" y="2007"/>
                    </a:cubicBezTo>
                    <a:cubicBezTo>
                      <a:pt x="235" y="2007"/>
                      <a:pt x="245" y="2006"/>
                      <a:pt x="256" y="2005"/>
                    </a:cubicBezTo>
                    <a:cubicBezTo>
                      <a:pt x="296" y="1996"/>
                      <a:pt x="327" y="1983"/>
                      <a:pt x="359" y="1961"/>
                    </a:cubicBezTo>
                    <a:cubicBezTo>
                      <a:pt x="390" y="1938"/>
                      <a:pt x="413" y="1907"/>
                      <a:pt x="430" y="1870"/>
                    </a:cubicBezTo>
                    <a:cubicBezTo>
                      <a:pt x="578" y="1602"/>
                      <a:pt x="667" y="1302"/>
                      <a:pt x="703" y="998"/>
                    </a:cubicBezTo>
                    <a:cubicBezTo>
                      <a:pt x="712" y="930"/>
                      <a:pt x="717" y="859"/>
                      <a:pt x="717" y="792"/>
                    </a:cubicBezTo>
                    <a:cubicBezTo>
                      <a:pt x="725" y="711"/>
                      <a:pt x="725" y="626"/>
                      <a:pt x="721" y="546"/>
                    </a:cubicBezTo>
                    <a:cubicBezTo>
                      <a:pt x="721" y="393"/>
                      <a:pt x="712" y="246"/>
                      <a:pt x="708" y="94"/>
                    </a:cubicBezTo>
                    <a:cubicBezTo>
                      <a:pt x="703" y="40"/>
                      <a:pt x="649" y="0"/>
                      <a:pt x="5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7"/>
              <p:cNvSpPr/>
              <p:nvPr/>
            </p:nvSpPr>
            <p:spPr>
              <a:xfrm>
                <a:off x="6536956" y="3785419"/>
                <a:ext cx="40189" cy="11976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083" extrusionOk="0">
                    <a:moveTo>
                      <a:pt x="497" y="1"/>
                    </a:moveTo>
                    <a:cubicBezTo>
                      <a:pt x="448" y="11"/>
                      <a:pt x="407" y="60"/>
                      <a:pt x="417" y="108"/>
                    </a:cubicBezTo>
                    <a:cubicBezTo>
                      <a:pt x="430" y="189"/>
                      <a:pt x="439" y="265"/>
                      <a:pt x="439" y="346"/>
                    </a:cubicBezTo>
                    <a:cubicBezTo>
                      <a:pt x="439" y="445"/>
                      <a:pt x="430" y="538"/>
                      <a:pt x="417" y="637"/>
                    </a:cubicBezTo>
                    <a:cubicBezTo>
                      <a:pt x="403" y="740"/>
                      <a:pt x="380" y="843"/>
                      <a:pt x="354" y="946"/>
                    </a:cubicBezTo>
                    <a:cubicBezTo>
                      <a:pt x="278" y="1224"/>
                      <a:pt x="175" y="1492"/>
                      <a:pt x="54" y="1756"/>
                    </a:cubicBezTo>
                    <a:cubicBezTo>
                      <a:pt x="0" y="1872"/>
                      <a:pt x="68" y="2021"/>
                      <a:pt x="184" y="2065"/>
                    </a:cubicBezTo>
                    <a:cubicBezTo>
                      <a:pt x="213" y="2077"/>
                      <a:pt x="244" y="2082"/>
                      <a:pt x="275" y="2082"/>
                    </a:cubicBezTo>
                    <a:cubicBezTo>
                      <a:pt x="370" y="2082"/>
                      <a:pt x="463" y="2027"/>
                      <a:pt x="497" y="1935"/>
                    </a:cubicBezTo>
                    <a:cubicBezTo>
                      <a:pt x="556" y="1788"/>
                      <a:pt x="601" y="1635"/>
                      <a:pt x="632" y="1478"/>
                    </a:cubicBezTo>
                    <a:cubicBezTo>
                      <a:pt x="667" y="1331"/>
                      <a:pt x="676" y="1174"/>
                      <a:pt x="685" y="1027"/>
                    </a:cubicBezTo>
                    <a:cubicBezTo>
                      <a:pt x="698" y="709"/>
                      <a:pt x="663" y="391"/>
                      <a:pt x="609" y="82"/>
                    </a:cubicBezTo>
                    <a:cubicBezTo>
                      <a:pt x="601" y="38"/>
                      <a:pt x="560" y="1"/>
                      <a:pt x="5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7"/>
              <p:cNvSpPr/>
              <p:nvPr/>
            </p:nvSpPr>
            <p:spPr>
              <a:xfrm>
                <a:off x="6612850" y="3789559"/>
                <a:ext cx="33290" cy="11533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006" extrusionOk="0">
                    <a:moveTo>
                      <a:pt x="341" y="1"/>
                    </a:moveTo>
                    <a:cubicBezTo>
                      <a:pt x="292" y="10"/>
                      <a:pt x="247" y="59"/>
                      <a:pt x="260" y="113"/>
                    </a:cubicBezTo>
                    <a:cubicBezTo>
                      <a:pt x="296" y="274"/>
                      <a:pt x="314" y="435"/>
                      <a:pt x="318" y="600"/>
                    </a:cubicBezTo>
                    <a:cubicBezTo>
                      <a:pt x="314" y="695"/>
                      <a:pt x="310" y="784"/>
                      <a:pt x="296" y="879"/>
                    </a:cubicBezTo>
                    <a:cubicBezTo>
                      <a:pt x="279" y="982"/>
                      <a:pt x="256" y="1089"/>
                      <a:pt x="229" y="1191"/>
                    </a:cubicBezTo>
                    <a:cubicBezTo>
                      <a:pt x="184" y="1366"/>
                      <a:pt x="126" y="1536"/>
                      <a:pt x="50" y="1702"/>
                    </a:cubicBezTo>
                    <a:cubicBezTo>
                      <a:pt x="0" y="1809"/>
                      <a:pt x="64" y="1943"/>
                      <a:pt x="171" y="1988"/>
                    </a:cubicBezTo>
                    <a:cubicBezTo>
                      <a:pt x="200" y="2000"/>
                      <a:pt x="229" y="2005"/>
                      <a:pt x="258" y="2005"/>
                    </a:cubicBezTo>
                    <a:cubicBezTo>
                      <a:pt x="286" y="2005"/>
                      <a:pt x="314" y="2000"/>
                      <a:pt x="341" y="1988"/>
                    </a:cubicBezTo>
                    <a:cubicBezTo>
                      <a:pt x="390" y="1966"/>
                      <a:pt x="448" y="1922"/>
                      <a:pt x="462" y="1868"/>
                    </a:cubicBezTo>
                    <a:cubicBezTo>
                      <a:pt x="498" y="1720"/>
                      <a:pt x="533" y="1573"/>
                      <a:pt x="556" y="1420"/>
                    </a:cubicBezTo>
                    <a:cubicBezTo>
                      <a:pt x="574" y="1277"/>
                      <a:pt x="578" y="1129"/>
                      <a:pt x="574" y="982"/>
                    </a:cubicBezTo>
                    <a:cubicBezTo>
                      <a:pt x="560" y="681"/>
                      <a:pt x="525" y="377"/>
                      <a:pt x="448" y="82"/>
                    </a:cubicBezTo>
                    <a:cubicBezTo>
                      <a:pt x="440" y="36"/>
                      <a:pt x="403" y="1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7"/>
              <p:cNvSpPr/>
              <p:nvPr/>
            </p:nvSpPr>
            <p:spPr>
              <a:xfrm>
                <a:off x="6691906" y="3776967"/>
                <a:ext cx="34037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2048" extrusionOk="0">
                    <a:moveTo>
                      <a:pt x="98" y="1"/>
                    </a:moveTo>
                    <a:cubicBezTo>
                      <a:pt x="85" y="1"/>
                      <a:pt x="76" y="1"/>
                      <a:pt x="63" y="5"/>
                    </a:cubicBezTo>
                    <a:cubicBezTo>
                      <a:pt x="18" y="28"/>
                      <a:pt x="0" y="77"/>
                      <a:pt x="18" y="121"/>
                    </a:cubicBezTo>
                    <a:cubicBezTo>
                      <a:pt x="49" y="216"/>
                      <a:pt x="81" y="309"/>
                      <a:pt x="108" y="404"/>
                    </a:cubicBezTo>
                    <a:lnTo>
                      <a:pt x="108" y="390"/>
                    </a:lnTo>
                    <a:cubicBezTo>
                      <a:pt x="135" y="497"/>
                      <a:pt x="156" y="605"/>
                      <a:pt x="175" y="717"/>
                    </a:cubicBezTo>
                    <a:cubicBezTo>
                      <a:pt x="188" y="825"/>
                      <a:pt x="193" y="932"/>
                      <a:pt x="197" y="1040"/>
                    </a:cubicBezTo>
                    <a:cubicBezTo>
                      <a:pt x="193" y="1299"/>
                      <a:pt x="162" y="1554"/>
                      <a:pt x="162" y="1813"/>
                    </a:cubicBezTo>
                    <a:lnTo>
                      <a:pt x="162" y="1867"/>
                    </a:lnTo>
                    <a:cubicBezTo>
                      <a:pt x="170" y="1903"/>
                      <a:pt x="179" y="1939"/>
                      <a:pt x="206" y="1966"/>
                    </a:cubicBezTo>
                    <a:cubicBezTo>
                      <a:pt x="237" y="2011"/>
                      <a:pt x="291" y="2042"/>
                      <a:pt x="344" y="2046"/>
                    </a:cubicBezTo>
                    <a:cubicBezTo>
                      <a:pt x="353" y="2047"/>
                      <a:pt x="361" y="2048"/>
                      <a:pt x="370" y="2048"/>
                    </a:cubicBezTo>
                    <a:cubicBezTo>
                      <a:pt x="473" y="2048"/>
                      <a:pt x="569" y="1971"/>
                      <a:pt x="577" y="1863"/>
                    </a:cubicBezTo>
                    <a:cubicBezTo>
                      <a:pt x="591" y="1701"/>
                      <a:pt x="582" y="1540"/>
                      <a:pt x="564" y="1379"/>
                    </a:cubicBezTo>
                    <a:cubicBezTo>
                      <a:pt x="551" y="1232"/>
                      <a:pt x="515" y="1088"/>
                      <a:pt x="474" y="945"/>
                    </a:cubicBezTo>
                    <a:cubicBezTo>
                      <a:pt x="398" y="641"/>
                      <a:pt x="296" y="346"/>
                      <a:pt x="179" y="55"/>
                    </a:cubicBezTo>
                    <a:cubicBezTo>
                      <a:pt x="166" y="19"/>
                      <a:pt x="129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7"/>
              <p:cNvSpPr/>
              <p:nvPr/>
            </p:nvSpPr>
            <p:spPr>
              <a:xfrm>
                <a:off x="6755955" y="3753337"/>
                <a:ext cx="44329" cy="122579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132" extrusionOk="0">
                    <a:moveTo>
                      <a:pt x="149" y="0"/>
                    </a:moveTo>
                    <a:cubicBezTo>
                      <a:pt x="99" y="0"/>
                      <a:pt x="59" y="40"/>
                      <a:pt x="54" y="85"/>
                    </a:cubicBezTo>
                    <a:cubicBezTo>
                      <a:pt x="32" y="246"/>
                      <a:pt x="14" y="408"/>
                      <a:pt x="5" y="564"/>
                    </a:cubicBezTo>
                    <a:cubicBezTo>
                      <a:pt x="1" y="649"/>
                      <a:pt x="5" y="734"/>
                      <a:pt x="5" y="819"/>
                    </a:cubicBezTo>
                    <a:cubicBezTo>
                      <a:pt x="5" y="904"/>
                      <a:pt x="9" y="989"/>
                      <a:pt x="19" y="1075"/>
                    </a:cubicBezTo>
                    <a:cubicBezTo>
                      <a:pt x="32" y="1236"/>
                      <a:pt x="63" y="1401"/>
                      <a:pt x="108" y="1562"/>
                    </a:cubicBezTo>
                    <a:cubicBezTo>
                      <a:pt x="131" y="1647"/>
                      <a:pt x="162" y="1728"/>
                      <a:pt x="197" y="1808"/>
                    </a:cubicBezTo>
                    <a:cubicBezTo>
                      <a:pt x="234" y="1889"/>
                      <a:pt x="283" y="1970"/>
                      <a:pt x="331" y="2041"/>
                    </a:cubicBezTo>
                    <a:cubicBezTo>
                      <a:pt x="370" y="2102"/>
                      <a:pt x="438" y="2131"/>
                      <a:pt x="507" y="2131"/>
                    </a:cubicBezTo>
                    <a:cubicBezTo>
                      <a:pt x="560" y="2131"/>
                      <a:pt x="613" y="2114"/>
                      <a:pt x="654" y="2081"/>
                    </a:cubicBezTo>
                    <a:cubicBezTo>
                      <a:pt x="757" y="2005"/>
                      <a:pt x="771" y="1862"/>
                      <a:pt x="699" y="1759"/>
                    </a:cubicBezTo>
                    <a:cubicBezTo>
                      <a:pt x="659" y="1705"/>
                      <a:pt x="623" y="1652"/>
                      <a:pt x="591" y="1598"/>
                    </a:cubicBezTo>
                    <a:cubicBezTo>
                      <a:pt x="538" y="1504"/>
                      <a:pt x="484" y="1410"/>
                      <a:pt x="439" y="1311"/>
                    </a:cubicBezTo>
                    <a:cubicBezTo>
                      <a:pt x="390" y="1199"/>
                      <a:pt x="350" y="1088"/>
                      <a:pt x="319" y="972"/>
                    </a:cubicBezTo>
                    <a:cubicBezTo>
                      <a:pt x="265" y="758"/>
                      <a:pt x="234" y="545"/>
                      <a:pt x="229" y="323"/>
                    </a:cubicBezTo>
                    <a:lnTo>
                      <a:pt x="229" y="323"/>
                    </a:lnTo>
                    <a:cubicBezTo>
                      <a:pt x="230" y="254"/>
                      <a:pt x="235" y="181"/>
                      <a:pt x="247" y="108"/>
                    </a:cubicBezTo>
                    <a:cubicBezTo>
                      <a:pt x="251" y="58"/>
                      <a:pt x="211" y="9"/>
                      <a:pt x="162" y="5"/>
                    </a:cubicBezTo>
                    <a:cubicBezTo>
                      <a:pt x="157" y="0"/>
                      <a:pt x="153" y="0"/>
                      <a:pt x="1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7"/>
              <p:cNvSpPr/>
              <p:nvPr/>
            </p:nvSpPr>
            <p:spPr>
              <a:xfrm>
                <a:off x="6811323" y="3728844"/>
                <a:ext cx="65142" cy="11677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2031" extrusionOk="0">
                    <a:moveTo>
                      <a:pt x="62" y="1"/>
                    </a:moveTo>
                    <a:cubicBezTo>
                      <a:pt x="23" y="10"/>
                      <a:pt x="0" y="45"/>
                      <a:pt x="0" y="90"/>
                    </a:cubicBezTo>
                    <a:cubicBezTo>
                      <a:pt x="4" y="256"/>
                      <a:pt x="13" y="426"/>
                      <a:pt x="36" y="596"/>
                    </a:cubicBezTo>
                    <a:cubicBezTo>
                      <a:pt x="54" y="762"/>
                      <a:pt x="94" y="927"/>
                      <a:pt x="134" y="1092"/>
                    </a:cubicBezTo>
                    <a:cubicBezTo>
                      <a:pt x="184" y="1263"/>
                      <a:pt x="255" y="1429"/>
                      <a:pt x="349" y="1581"/>
                    </a:cubicBezTo>
                    <a:cubicBezTo>
                      <a:pt x="438" y="1737"/>
                      <a:pt x="560" y="1877"/>
                      <a:pt x="711" y="1974"/>
                    </a:cubicBezTo>
                    <a:cubicBezTo>
                      <a:pt x="761" y="2009"/>
                      <a:pt x="810" y="2030"/>
                      <a:pt x="870" y="2030"/>
                    </a:cubicBezTo>
                    <a:cubicBezTo>
                      <a:pt x="881" y="2030"/>
                      <a:pt x="893" y="2030"/>
                      <a:pt x="905" y="2028"/>
                    </a:cubicBezTo>
                    <a:cubicBezTo>
                      <a:pt x="967" y="2020"/>
                      <a:pt x="1029" y="1984"/>
                      <a:pt x="1070" y="1930"/>
                    </a:cubicBezTo>
                    <a:cubicBezTo>
                      <a:pt x="1110" y="1877"/>
                      <a:pt x="1132" y="1805"/>
                      <a:pt x="1119" y="1737"/>
                    </a:cubicBezTo>
                    <a:cubicBezTo>
                      <a:pt x="1110" y="1675"/>
                      <a:pt x="1079" y="1603"/>
                      <a:pt x="1025" y="1567"/>
                    </a:cubicBezTo>
                    <a:cubicBezTo>
                      <a:pt x="882" y="1482"/>
                      <a:pt x="743" y="1393"/>
                      <a:pt x="622" y="1276"/>
                    </a:cubicBezTo>
                    <a:cubicBezTo>
                      <a:pt x="533" y="1183"/>
                      <a:pt x="461" y="1075"/>
                      <a:pt x="394" y="963"/>
                    </a:cubicBezTo>
                    <a:cubicBezTo>
                      <a:pt x="318" y="829"/>
                      <a:pt x="269" y="685"/>
                      <a:pt x="224" y="542"/>
                    </a:cubicBezTo>
                    <a:lnTo>
                      <a:pt x="224" y="542"/>
                    </a:lnTo>
                    <a:cubicBezTo>
                      <a:pt x="228" y="551"/>
                      <a:pt x="228" y="555"/>
                      <a:pt x="233" y="565"/>
                    </a:cubicBezTo>
                    <a:cubicBezTo>
                      <a:pt x="188" y="404"/>
                      <a:pt x="157" y="238"/>
                      <a:pt x="147" y="68"/>
                    </a:cubicBezTo>
                    <a:cubicBezTo>
                      <a:pt x="147" y="28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7"/>
              <p:cNvSpPr/>
              <p:nvPr/>
            </p:nvSpPr>
            <p:spPr>
              <a:xfrm>
                <a:off x="6263107" y="3113759"/>
                <a:ext cx="587599" cy="691320"/>
              </a:xfrm>
              <a:custGeom>
                <a:avLst/>
                <a:gdLst/>
                <a:ahLst/>
                <a:cxnLst/>
                <a:rect l="l" t="t" r="r" b="b"/>
                <a:pathLst>
                  <a:path w="10220" h="12024" extrusionOk="0">
                    <a:moveTo>
                      <a:pt x="6621" y="0"/>
                    </a:moveTo>
                    <a:cubicBezTo>
                      <a:pt x="6406" y="0"/>
                      <a:pt x="6182" y="18"/>
                      <a:pt x="5949" y="50"/>
                    </a:cubicBezTo>
                    <a:cubicBezTo>
                      <a:pt x="5533" y="113"/>
                      <a:pt x="5099" y="225"/>
                      <a:pt x="4670" y="386"/>
                    </a:cubicBezTo>
                    <a:cubicBezTo>
                      <a:pt x="4262" y="537"/>
                      <a:pt x="3864" y="735"/>
                      <a:pt x="3484" y="967"/>
                    </a:cubicBezTo>
                    <a:cubicBezTo>
                      <a:pt x="3192" y="1146"/>
                      <a:pt x="2924" y="1348"/>
                      <a:pt x="2678" y="1576"/>
                    </a:cubicBezTo>
                    <a:cubicBezTo>
                      <a:pt x="2579" y="1671"/>
                      <a:pt x="2480" y="1773"/>
                      <a:pt x="2387" y="1876"/>
                    </a:cubicBezTo>
                    <a:lnTo>
                      <a:pt x="2391" y="1849"/>
                    </a:lnTo>
                    <a:lnTo>
                      <a:pt x="2387" y="1814"/>
                    </a:lnTo>
                    <a:cubicBezTo>
                      <a:pt x="2373" y="1742"/>
                      <a:pt x="2306" y="1688"/>
                      <a:pt x="2230" y="1688"/>
                    </a:cubicBezTo>
                    <a:cubicBezTo>
                      <a:pt x="2221" y="1688"/>
                      <a:pt x="2212" y="1688"/>
                      <a:pt x="2199" y="1692"/>
                    </a:cubicBezTo>
                    <a:cubicBezTo>
                      <a:pt x="2114" y="1710"/>
                      <a:pt x="2060" y="1795"/>
                      <a:pt x="2077" y="1880"/>
                    </a:cubicBezTo>
                    <a:cubicBezTo>
                      <a:pt x="2100" y="1993"/>
                      <a:pt x="2122" y="2105"/>
                      <a:pt x="2141" y="2216"/>
                    </a:cubicBezTo>
                    <a:lnTo>
                      <a:pt x="2127" y="2243"/>
                    </a:lnTo>
                    <a:lnTo>
                      <a:pt x="2109" y="2266"/>
                    </a:lnTo>
                    <a:cubicBezTo>
                      <a:pt x="2091" y="2301"/>
                      <a:pt x="2087" y="2342"/>
                      <a:pt x="2096" y="2378"/>
                    </a:cubicBezTo>
                    <a:cubicBezTo>
                      <a:pt x="2109" y="2423"/>
                      <a:pt x="2141" y="2458"/>
                      <a:pt x="2181" y="2476"/>
                    </a:cubicBezTo>
                    <a:cubicBezTo>
                      <a:pt x="2189" y="2592"/>
                      <a:pt x="2203" y="2713"/>
                      <a:pt x="2212" y="2834"/>
                    </a:cubicBezTo>
                    <a:cubicBezTo>
                      <a:pt x="2275" y="3626"/>
                      <a:pt x="2230" y="4458"/>
                      <a:pt x="2073" y="5301"/>
                    </a:cubicBezTo>
                    <a:cubicBezTo>
                      <a:pt x="1894" y="6254"/>
                      <a:pt x="1585" y="7208"/>
                      <a:pt x="1151" y="8129"/>
                    </a:cubicBezTo>
                    <a:cubicBezTo>
                      <a:pt x="825" y="8809"/>
                      <a:pt x="439" y="9464"/>
                      <a:pt x="1" y="10067"/>
                    </a:cubicBezTo>
                    <a:cubicBezTo>
                      <a:pt x="90" y="10184"/>
                      <a:pt x="202" y="10296"/>
                      <a:pt x="346" y="10416"/>
                    </a:cubicBezTo>
                    <a:cubicBezTo>
                      <a:pt x="511" y="10565"/>
                      <a:pt x="685" y="10699"/>
                      <a:pt x="865" y="10815"/>
                    </a:cubicBezTo>
                    <a:cubicBezTo>
                      <a:pt x="1312" y="11119"/>
                      <a:pt x="1831" y="11375"/>
                      <a:pt x="2395" y="11567"/>
                    </a:cubicBezTo>
                    <a:cubicBezTo>
                      <a:pt x="3094" y="11804"/>
                      <a:pt x="3846" y="11952"/>
                      <a:pt x="4647" y="12005"/>
                    </a:cubicBezTo>
                    <a:cubicBezTo>
                      <a:pt x="4862" y="12015"/>
                      <a:pt x="5063" y="12024"/>
                      <a:pt x="5265" y="12024"/>
                    </a:cubicBezTo>
                    <a:cubicBezTo>
                      <a:pt x="5941" y="12024"/>
                      <a:pt x="6612" y="11957"/>
                      <a:pt x="7270" y="11823"/>
                    </a:cubicBezTo>
                    <a:cubicBezTo>
                      <a:pt x="8000" y="11670"/>
                      <a:pt x="8680" y="11437"/>
                      <a:pt x="9293" y="11129"/>
                    </a:cubicBezTo>
                    <a:cubicBezTo>
                      <a:pt x="9526" y="11017"/>
                      <a:pt x="9754" y="10883"/>
                      <a:pt x="9961" y="10748"/>
                    </a:cubicBezTo>
                    <a:cubicBezTo>
                      <a:pt x="10149" y="9871"/>
                      <a:pt x="10219" y="8912"/>
                      <a:pt x="10188" y="7892"/>
                    </a:cubicBezTo>
                    <a:cubicBezTo>
                      <a:pt x="10153" y="6844"/>
                      <a:pt x="10000" y="5739"/>
                      <a:pt x="9741" y="4598"/>
                    </a:cubicBezTo>
                    <a:cubicBezTo>
                      <a:pt x="9566" y="3846"/>
                      <a:pt x="9343" y="3084"/>
                      <a:pt x="9070" y="2328"/>
                    </a:cubicBezTo>
                    <a:cubicBezTo>
                      <a:pt x="8806" y="1590"/>
                      <a:pt x="8510" y="892"/>
                      <a:pt x="8184" y="242"/>
                    </a:cubicBezTo>
                    <a:cubicBezTo>
                      <a:pt x="8157" y="194"/>
                      <a:pt x="8103" y="157"/>
                      <a:pt x="8044" y="157"/>
                    </a:cubicBezTo>
                    <a:cubicBezTo>
                      <a:pt x="8017" y="157"/>
                      <a:pt x="7990" y="167"/>
                      <a:pt x="7969" y="180"/>
                    </a:cubicBezTo>
                    <a:cubicBezTo>
                      <a:pt x="7937" y="198"/>
                      <a:pt x="7910" y="225"/>
                      <a:pt x="7897" y="260"/>
                    </a:cubicBezTo>
                    <a:cubicBezTo>
                      <a:pt x="7856" y="238"/>
                      <a:pt x="7808" y="215"/>
                      <a:pt x="7754" y="194"/>
                    </a:cubicBezTo>
                    <a:cubicBezTo>
                      <a:pt x="7583" y="130"/>
                      <a:pt x="7391" y="76"/>
                      <a:pt x="7190" y="45"/>
                    </a:cubicBezTo>
                    <a:cubicBezTo>
                      <a:pt x="7006" y="14"/>
                      <a:pt x="6814" y="0"/>
                      <a:pt x="66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7"/>
              <p:cNvSpPr/>
              <p:nvPr/>
            </p:nvSpPr>
            <p:spPr>
              <a:xfrm>
                <a:off x="6262877" y="3113241"/>
                <a:ext cx="502621" cy="632905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11008" extrusionOk="0">
                    <a:moveTo>
                      <a:pt x="6625" y="1"/>
                    </a:moveTo>
                    <a:cubicBezTo>
                      <a:pt x="6415" y="1"/>
                      <a:pt x="6191" y="19"/>
                      <a:pt x="5953" y="50"/>
                    </a:cubicBezTo>
                    <a:cubicBezTo>
                      <a:pt x="5537" y="112"/>
                      <a:pt x="5103" y="224"/>
                      <a:pt x="4669" y="391"/>
                    </a:cubicBezTo>
                    <a:cubicBezTo>
                      <a:pt x="4266" y="538"/>
                      <a:pt x="3864" y="734"/>
                      <a:pt x="3482" y="972"/>
                    </a:cubicBezTo>
                    <a:cubicBezTo>
                      <a:pt x="3196" y="1147"/>
                      <a:pt x="2928" y="1348"/>
                      <a:pt x="2677" y="1581"/>
                    </a:cubicBezTo>
                    <a:cubicBezTo>
                      <a:pt x="2587" y="1661"/>
                      <a:pt x="2498" y="1755"/>
                      <a:pt x="2404" y="1858"/>
                    </a:cubicBezTo>
                    <a:lnTo>
                      <a:pt x="2399" y="1823"/>
                    </a:lnTo>
                    <a:cubicBezTo>
                      <a:pt x="2381" y="1746"/>
                      <a:pt x="2310" y="1688"/>
                      <a:pt x="2234" y="1688"/>
                    </a:cubicBezTo>
                    <a:cubicBezTo>
                      <a:pt x="2225" y="1688"/>
                      <a:pt x="2216" y="1693"/>
                      <a:pt x="2203" y="1693"/>
                    </a:cubicBezTo>
                    <a:cubicBezTo>
                      <a:pt x="2113" y="1715"/>
                      <a:pt x="2055" y="1804"/>
                      <a:pt x="2073" y="1889"/>
                    </a:cubicBezTo>
                    <a:cubicBezTo>
                      <a:pt x="2095" y="2002"/>
                      <a:pt x="2118" y="2114"/>
                      <a:pt x="2135" y="2230"/>
                    </a:cubicBezTo>
                    <a:lnTo>
                      <a:pt x="2122" y="2248"/>
                    </a:lnTo>
                    <a:lnTo>
                      <a:pt x="2104" y="2275"/>
                    </a:lnTo>
                    <a:cubicBezTo>
                      <a:pt x="2086" y="2306"/>
                      <a:pt x="2081" y="2351"/>
                      <a:pt x="2095" y="2391"/>
                    </a:cubicBezTo>
                    <a:cubicBezTo>
                      <a:pt x="2108" y="2436"/>
                      <a:pt x="2139" y="2476"/>
                      <a:pt x="2180" y="2494"/>
                    </a:cubicBezTo>
                    <a:lnTo>
                      <a:pt x="2185" y="2583"/>
                    </a:lnTo>
                    <a:lnTo>
                      <a:pt x="2193" y="2686"/>
                    </a:lnTo>
                    <a:lnTo>
                      <a:pt x="2211" y="2843"/>
                    </a:lnTo>
                    <a:cubicBezTo>
                      <a:pt x="2269" y="3635"/>
                      <a:pt x="2225" y="4467"/>
                      <a:pt x="2068" y="5310"/>
                    </a:cubicBezTo>
                    <a:cubicBezTo>
                      <a:pt x="1889" y="6263"/>
                      <a:pt x="1581" y="7212"/>
                      <a:pt x="1146" y="8134"/>
                    </a:cubicBezTo>
                    <a:cubicBezTo>
                      <a:pt x="819" y="8818"/>
                      <a:pt x="434" y="9473"/>
                      <a:pt x="0" y="10072"/>
                    </a:cubicBezTo>
                    <a:cubicBezTo>
                      <a:pt x="81" y="10188"/>
                      <a:pt x="188" y="10301"/>
                      <a:pt x="345" y="10435"/>
                    </a:cubicBezTo>
                    <a:cubicBezTo>
                      <a:pt x="515" y="10582"/>
                      <a:pt x="689" y="10717"/>
                      <a:pt x="864" y="10833"/>
                    </a:cubicBezTo>
                    <a:cubicBezTo>
                      <a:pt x="953" y="10896"/>
                      <a:pt x="1048" y="10954"/>
                      <a:pt x="1141" y="11008"/>
                    </a:cubicBezTo>
                    <a:cubicBezTo>
                      <a:pt x="1356" y="10677"/>
                      <a:pt x="1558" y="10318"/>
                      <a:pt x="1750" y="9952"/>
                    </a:cubicBezTo>
                    <a:cubicBezTo>
                      <a:pt x="2337" y="8810"/>
                      <a:pt x="2757" y="7659"/>
                      <a:pt x="3004" y="6523"/>
                    </a:cubicBezTo>
                    <a:cubicBezTo>
                      <a:pt x="3174" y="5713"/>
                      <a:pt x="3246" y="4973"/>
                      <a:pt x="3214" y="4262"/>
                    </a:cubicBezTo>
                    <a:cubicBezTo>
                      <a:pt x="3196" y="3891"/>
                      <a:pt x="3147" y="3533"/>
                      <a:pt x="3075" y="3201"/>
                    </a:cubicBezTo>
                    <a:cubicBezTo>
                      <a:pt x="3071" y="3184"/>
                      <a:pt x="3079" y="3161"/>
                      <a:pt x="3102" y="3151"/>
                    </a:cubicBezTo>
                    <a:cubicBezTo>
                      <a:pt x="3112" y="3134"/>
                      <a:pt x="3129" y="3120"/>
                      <a:pt x="3147" y="3120"/>
                    </a:cubicBezTo>
                    <a:cubicBezTo>
                      <a:pt x="3344" y="3143"/>
                      <a:pt x="3546" y="3157"/>
                      <a:pt x="3765" y="3157"/>
                    </a:cubicBezTo>
                    <a:cubicBezTo>
                      <a:pt x="3864" y="3157"/>
                      <a:pt x="3961" y="3157"/>
                      <a:pt x="4060" y="3151"/>
                    </a:cubicBezTo>
                    <a:cubicBezTo>
                      <a:pt x="4422" y="3130"/>
                      <a:pt x="4804" y="3085"/>
                      <a:pt x="5197" y="3013"/>
                    </a:cubicBezTo>
                    <a:cubicBezTo>
                      <a:pt x="5591" y="2942"/>
                      <a:pt x="5980" y="2843"/>
                      <a:pt x="6356" y="2727"/>
                    </a:cubicBezTo>
                    <a:cubicBezTo>
                      <a:pt x="7037" y="2517"/>
                      <a:pt x="7605" y="2261"/>
                      <a:pt x="8093" y="1953"/>
                    </a:cubicBezTo>
                    <a:cubicBezTo>
                      <a:pt x="8349" y="1791"/>
                      <a:pt x="8564" y="1626"/>
                      <a:pt x="8742" y="1455"/>
                    </a:cubicBezTo>
                    <a:cubicBezTo>
                      <a:pt x="8572" y="1039"/>
                      <a:pt x="8389" y="637"/>
                      <a:pt x="8192" y="251"/>
                    </a:cubicBezTo>
                    <a:cubicBezTo>
                      <a:pt x="8165" y="193"/>
                      <a:pt x="8111" y="157"/>
                      <a:pt x="8048" y="157"/>
                    </a:cubicBezTo>
                    <a:cubicBezTo>
                      <a:pt x="8021" y="157"/>
                      <a:pt x="7994" y="166"/>
                      <a:pt x="7967" y="180"/>
                    </a:cubicBezTo>
                    <a:cubicBezTo>
                      <a:pt x="7936" y="197"/>
                      <a:pt x="7909" y="229"/>
                      <a:pt x="7892" y="269"/>
                    </a:cubicBezTo>
                    <a:cubicBezTo>
                      <a:pt x="7870" y="242"/>
                      <a:pt x="7829" y="224"/>
                      <a:pt x="7762" y="197"/>
                    </a:cubicBezTo>
                    <a:cubicBezTo>
                      <a:pt x="7587" y="131"/>
                      <a:pt x="7395" y="81"/>
                      <a:pt x="7194" y="46"/>
                    </a:cubicBezTo>
                    <a:cubicBezTo>
                      <a:pt x="7010" y="15"/>
                      <a:pt x="6818" y="1"/>
                      <a:pt x="662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7"/>
              <p:cNvSpPr/>
              <p:nvPr/>
            </p:nvSpPr>
            <p:spPr>
              <a:xfrm>
                <a:off x="6147541" y="2321358"/>
                <a:ext cx="1030540" cy="944815"/>
              </a:xfrm>
              <a:custGeom>
                <a:avLst/>
                <a:gdLst/>
                <a:ahLst/>
                <a:cxnLst/>
                <a:rect l="l" t="t" r="r" b="b"/>
                <a:pathLst>
                  <a:path w="17924" h="16433" extrusionOk="0">
                    <a:moveTo>
                      <a:pt x="14607" y="0"/>
                    </a:moveTo>
                    <a:cubicBezTo>
                      <a:pt x="13917" y="0"/>
                      <a:pt x="13188" y="144"/>
                      <a:pt x="12382" y="444"/>
                    </a:cubicBezTo>
                    <a:cubicBezTo>
                      <a:pt x="11572" y="739"/>
                      <a:pt x="10758" y="1165"/>
                      <a:pt x="9826" y="1787"/>
                    </a:cubicBezTo>
                    <a:cubicBezTo>
                      <a:pt x="8130" y="2915"/>
                      <a:pt x="6657" y="4289"/>
                      <a:pt x="5440" y="5479"/>
                    </a:cubicBezTo>
                    <a:cubicBezTo>
                      <a:pt x="5118" y="5793"/>
                      <a:pt x="4781" y="6128"/>
                      <a:pt x="4450" y="6464"/>
                    </a:cubicBezTo>
                    <a:cubicBezTo>
                      <a:pt x="4025" y="6902"/>
                      <a:pt x="3627" y="7342"/>
                      <a:pt x="3264" y="7766"/>
                    </a:cubicBezTo>
                    <a:cubicBezTo>
                      <a:pt x="2432" y="8743"/>
                      <a:pt x="1755" y="9683"/>
                      <a:pt x="1205" y="10636"/>
                    </a:cubicBezTo>
                    <a:cubicBezTo>
                      <a:pt x="932" y="11106"/>
                      <a:pt x="681" y="11598"/>
                      <a:pt x="462" y="12100"/>
                    </a:cubicBezTo>
                    <a:cubicBezTo>
                      <a:pt x="391" y="12270"/>
                      <a:pt x="327" y="12426"/>
                      <a:pt x="269" y="12579"/>
                    </a:cubicBezTo>
                    <a:cubicBezTo>
                      <a:pt x="247" y="12583"/>
                      <a:pt x="220" y="12592"/>
                      <a:pt x="197" y="12614"/>
                    </a:cubicBezTo>
                    <a:cubicBezTo>
                      <a:pt x="166" y="12641"/>
                      <a:pt x="158" y="12672"/>
                      <a:pt x="149" y="12722"/>
                    </a:cubicBezTo>
                    <a:cubicBezTo>
                      <a:pt x="117" y="12896"/>
                      <a:pt x="95" y="13071"/>
                      <a:pt x="81" y="13241"/>
                    </a:cubicBezTo>
                    <a:cubicBezTo>
                      <a:pt x="46" y="13416"/>
                      <a:pt x="19" y="13577"/>
                      <a:pt x="5" y="13742"/>
                    </a:cubicBezTo>
                    <a:cubicBezTo>
                      <a:pt x="1" y="13796"/>
                      <a:pt x="32" y="13850"/>
                      <a:pt x="81" y="13881"/>
                    </a:cubicBezTo>
                    <a:cubicBezTo>
                      <a:pt x="100" y="14154"/>
                      <a:pt x="158" y="14418"/>
                      <a:pt x="247" y="14664"/>
                    </a:cubicBezTo>
                    <a:cubicBezTo>
                      <a:pt x="337" y="14906"/>
                      <a:pt x="466" y="15135"/>
                      <a:pt x="632" y="15345"/>
                    </a:cubicBezTo>
                    <a:cubicBezTo>
                      <a:pt x="780" y="15528"/>
                      <a:pt x="972" y="15694"/>
                      <a:pt x="1196" y="15842"/>
                    </a:cubicBezTo>
                    <a:cubicBezTo>
                      <a:pt x="1604" y="16106"/>
                      <a:pt x="2104" y="16276"/>
                      <a:pt x="2740" y="16370"/>
                    </a:cubicBezTo>
                    <a:cubicBezTo>
                      <a:pt x="3036" y="16414"/>
                      <a:pt x="3345" y="16432"/>
                      <a:pt x="3680" y="16432"/>
                    </a:cubicBezTo>
                    <a:cubicBezTo>
                      <a:pt x="3967" y="16432"/>
                      <a:pt x="4262" y="16420"/>
                      <a:pt x="4593" y="16387"/>
                    </a:cubicBezTo>
                    <a:cubicBezTo>
                      <a:pt x="5202" y="16334"/>
                      <a:pt x="5829" y="16226"/>
                      <a:pt x="6505" y="16056"/>
                    </a:cubicBezTo>
                    <a:cubicBezTo>
                      <a:pt x="7095" y="15909"/>
                      <a:pt x="7686" y="15726"/>
                      <a:pt x="8264" y="15501"/>
                    </a:cubicBezTo>
                    <a:cubicBezTo>
                      <a:pt x="8506" y="15408"/>
                      <a:pt x="8752" y="15304"/>
                      <a:pt x="8985" y="15193"/>
                    </a:cubicBezTo>
                    <a:cubicBezTo>
                      <a:pt x="9258" y="15067"/>
                      <a:pt x="9522" y="14916"/>
                      <a:pt x="9812" y="14749"/>
                    </a:cubicBezTo>
                    <a:cubicBezTo>
                      <a:pt x="10587" y="14311"/>
                      <a:pt x="11366" y="13800"/>
                      <a:pt x="12127" y="13245"/>
                    </a:cubicBezTo>
                    <a:cubicBezTo>
                      <a:pt x="12937" y="12650"/>
                      <a:pt x="13685" y="12019"/>
                      <a:pt x="14351" y="11365"/>
                    </a:cubicBezTo>
                    <a:cubicBezTo>
                      <a:pt x="15076" y="10654"/>
                      <a:pt x="15708" y="9906"/>
                      <a:pt x="16227" y="9150"/>
                    </a:cubicBezTo>
                    <a:cubicBezTo>
                      <a:pt x="16787" y="8336"/>
                      <a:pt x="17212" y="7493"/>
                      <a:pt x="17493" y="6652"/>
                    </a:cubicBezTo>
                    <a:cubicBezTo>
                      <a:pt x="17794" y="5748"/>
                      <a:pt x="17923" y="4830"/>
                      <a:pt x="17883" y="3917"/>
                    </a:cubicBezTo>
                    <a:cubicBezTo>
                      <a:pt x="17861" y="3438"/>
                      <a:pt x="17789" y="2981"/>
                      <a:pt x="17677" y="2561"/>
                    </a:cubicBezTo>
                    <a:cubicBezTo>
                      <a:pt x="17553" y="2105"/>
                      <a:pt x="17373" y="1692"/>
                      <a:pt x="17154" y="1343"/>
                    </a:cubicBezTo>
                    <a:cubicBezTo>
                      <a:pt x="16908" y="954"/>
                      <a:pt x="16603" y="645"/>
                      <a:pt x="16254" y="421"/>
                    </a:cubicBezTo>
                    <a:cubicBezTo>
                      <a:pt x="16075" y="305"/>
                      <a:pt x="15873" y="211"/>
                      <a:pt x="15654" y="139"/>
                    </a:cubicBezTo>
                    <a:cubicBezTo>
                      <a:pt x="15452" y="76"/>
                      <a:pt x="15229" y="37"/>
                      <a:pt x="14969" y="14"/>
                    </a:cubicBezTo>
                    <a:cubicBezTo>
                      <a:pt x="14849" y="4"/>
                      <a:pt x="14727" y="0"/>
                      <a:pt x="14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7"/>
              <p:cNvSpPr/>
              <p:nvPr/>
            </p:nvSpPr>
            <p:spPr>
              <a:xfrm>
                <a:off x="6147311" y="2701230"/>
                <a:ext cx="1007082" cy="565176"/>
              </a:xfrm>
              <a:custGeom>
                <a:avLst/>
                <a:gdLst/>
                <a:ahLst/>
                <a:cxnLst/>
                <a:rect l="l" t="t" r="r" b="b"/>
                <a:pathLst>
                  <a:path w="17516" h="9830" extrusionOk="0">
                    <a:moveTo>
                      <a:pt x="17516" y="0"/>
                    </a:moveTo>
                    <a:lnTo>
                      <a:pt x="17516" y="0"/>
                    </a:lnTo>
                    <a:cubicBezTo>
                      <a:pt x="17332" y="452"/>
                      <a:pt x="17121" y="891"/>
                      <a:pt x="16871" y="1312"/>
                    </a:cubicBezTo>
                    <a:cubicBezTo>
                      <a:pt x="16629" y="1729"/>
                      <a:pt x="16361" y="2131"/>
                      <a:pt x="16070" y="2512"/>
                    </a:cubicBezTo>
                    <a:cubicBezTo>
                      <a:pt x="15462" y="3308"/>
                      <a:pt x="14763" y="4038"/>
                      <a:pt x="13997" y="4683"/>
                    </a:cubicBezTo>
                    <a:cubicBezTo>
                      <a:pt x="13214" y="5349"/>
                      <a:pt x="12359" y="5940"/>
                      <a:pt x="11450" y="6433"/>
                    </a:cubicBezTo>
                    <a:cubicBezTo>
                      <a:pt x="10560" y="6916"/>
                      <a:pt x="9615" y="7309"/>
                      <a:pt x="8635" y="7588"/>
                    </a:cubicBezTo>
                    <a:cubicBezTo>
                      <a:pt x="7682" y="7852"/>
                      <a:pt x="6697" y="8013"/>
                      <a:pt x="5707" y="8017"/>
                    </a:cubicBezTo>
                    <a:cubicBezTo>
                      <a:pt x="4817" y="8017"/>
                      <a:pt x="3917" y="7910"/>
                      <a:pt x="3071" y="7615"/>
                    </a:cubicBezTo>
                    <a:cubicBezTo>
                      <a:pt x="2682" y="7480"/>
                      <a:pt x="2310" y="7305"/>
                      <a:pt x="1961" y="7082"/>
                    </a:cubicBezTo>
                    <a:cubicBezTo>
                      <a:pt x="1625" y="6867"/>
                      <a:pt x="1321" y="6607"/>
                      <a:pt x="1061" y="6303"/>
                    </a:cubicBezTo>
                    <a:cubicBezTo>
                      <a:pt x="833" y="6030"/>
                      <a:pt x="645" y="5730"/>
                      <a:pt x="502" y="5408"/>
                    </a:cubicBezTo>
                    <a:cubicBezTo>
                      <a:pt x="488" y="5435"/>
                      <a:pt x="475" y="5466"/>
                      <a:pt x="461" y="5493"/>
                    </a:cubicBezTo>
                    <a:cubicBezTo>
                      <a:pt x="395" y="5650"/>
                      <a:pt x="331" y="5805"/>
                      <a:pt x="273" y="5972"/>
                    </a:cubicBezTo>
                    <a:cubicBezTo>
                      <a:pt x="246" y="5972"/>
                      <a:pt x="220" y="5985"/>
                      <a:pt x="201" y="6003"/>
                    </a:cubicBezTo>
                    <a:cubicBezTo>
                      <a:pt x="170" y="6034"/>
                      <a:pt x="157" y="6065"/>
                      <a:pt x="148" y="6115"/>
                    </a:cubicBezTo>
                    <a:cubicBezTo>
                      <a:pt x="117" y="6280"/>
                      <a:pt x="94" y="6455"/>
                      <a:pt x="81" y="6634"/>
                    </a:cubicBezTo>
                    <a:cubicBezTo>
                      <a:pt x="46" y="6799"/>
                      <a:pt x="23" y="6966"/>
                      <a:pt x="5" y="7135"/>
                    </a:cubicBezTo>
                    <a:cubicBezTo>
                      <a:pt x="0" y="7193"/>
                      <a:pt x="32" y="7247"/>
                      <a:pt x="85" y="7278"/>
                    </a:cubicBezTo>
                    <a:cubicBezTo>
                      <a:pt x="104" y="7551"/>
                      <a:pt x="157" y="7815"/>
                      <a:pt x="246" y="8061"/>
                    </a:cubicBezTo>
                    <a:cubicBezTo>
                      <a:pt x="336" y="8303"/>
                      <a:pt x="466" y="8532"/>
                      <a:pt x="631" y="8738"/>
                    </a:cubicBezTo>
                    <a:cubicBezTo>
                      <a:pt x="784" y="8921"/>
                      <a:pt x="972" y="9092"/>
                      <a:pt x="1200" y="9239"/>
                    </a:cubicBezTo>
                    <a:cubicBezTo>
                      <a:pt x="1603" y="9499"/>
                      <a:pt x="2108" y="9673"/>
                      <a:pt x="2744" y="9767"/>
                    </a:cubicBezTo>
                    <a:cubicBezTo>
                      <a:pt x="3044" y="9813"/>
                      <a:pt x="3353" y="9830"/>
                      <a:pt x="3684" y="9830"/>
                    </a:cubicBezTo>
                    <a:cubicBezTo>
                      <a:pt x="3961" y="9830"/>
                      <a:pt x="4262" y="9817"/>
                      <a:pt x="4597" y="9786"/>
                    </a:cubicBezTo>
                    <a:cubicBezTo>
                      <a:pt x="5206" y="9732"/>
                      <a:pt x="5833" y="9619"/>
                      <a:pt x="6513" y="9449"/>
                    </a:cubicBezTo>
                    <a:cubicBezTo>
                      <a:pt x="7104" y="9307"/>
                      <a:pt x="7700" y="9119"/>
                      <a:pt x="8268" y="8899"/>
                    </a:cubicBezTo>
                    <a:cubicBezTo>
                      <a:pt x="8514" y="8805"/>
                      <a:pt x="8756" y="8702"/>
                      <a:pt x="8989" y="8590"/>
                    </a:cubicBezTo>
                    <a:cubicBezTo>
                      <a:pt x="9279" y="8456"/>
                      <a:pt x="9557" y="8295"/>
                      <a:pt x="9816" y="8147"/>
                    </a:cubicBezTo>
                    <a:cubicBezTo>
                      <a:pt x="10591" y="7708"/>
                      <a:pt x="11370" y="7202"/>
                      <a:pt x="12136" y="6638"/>
                    </a:cubicBezTo>
                    <a:cubicBezTo>
                      <a:pt x="12946" y="6047"/>
                      <a:pt x="13693" y="5417"/>
                      <a:pt x="14355" y="4763"/>
                    </a:cubicBezTo>
                    <a:cubicBezTo>
                      <a:pt x="15086" y="4047"/>
                      <a:pt x="15716" y="3303"/>
                      <a:pt x="16235" y="2543"/>
                    </a:cubicBezTo>
                    <a:cubicBezTo>
                      <a:pt x="16791" y="1733"/>
                      <a:pt x="17216" y="891"/>
                      <a:pt x="17503" y="45"/>
                    </a:cubicBezTo>
                    <a:cubicBezTo>
                      <a:pt x="17507" y="31"/>
                      <a:pt x="17511" y="18"/>
                      <a:pt x="1751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7"/>
              <p:cNvSpPr/>
              <p:nvPr/>
            </p:nvSpPr>
            <p:spPr>
              <a:xfrm>
                <a:off x="6131615" y="3040912"/>
                <a:ext cx="769801" cy="227853"/>
              </a:xfrm>
              <a:custGeom>
                <a:avLst/>
                <a:gdLst/>
                <a:ahLst/>
                <a:cxnLst/>
                <a:rect l="l" t="t" r="r" b="b"/>
                <a:pathLst>
                  <a:path w="13389" h="3963" extrusionOk="0">
                    <a:moveTo>
                      <a:pt x="5318" y="3573"/>
                    </a:moveTo>
                    <a:lnTo>
                      <a:pt x="5278" y="3577"/>
                    </a:lnTo>
                    <a:cubicBezTo>
                      <a:pt x="5291" y="3576"/>
                      <a:pt x="5304" y="3574"/>
                      <a:pt x="5318" y="3573"/>
                    </a:cubicBezTo>
                    <a:close/>
                    <a:moveTo>
                      <a:pt x="13312" y="1"/>
                    </a:moveTo>
                    <a:cubicBezTo>
                      <a:pt x="13304" y="1"/>
                      <a:pt x="13291" y="1"/>
                      <a:pt x="13281" y="10"/>
                    </a:cubicBezTo>
                    <a:cubicBezTo>
                      <a:pt x="12968" y="287"/>
                      <a:pt x="12641" y="547"/>
                      <a:pt x="12306" y="789"/>
                    </a:cubicBezTo>
                    <a:cubicBezTo>
                      <a:pt x="11178" y="1608"/>
                      <a:pt x="9942" y="2275"/>
                      <a:pt x="8639" y="2771"/>
                    </a:cubicBezTo>
                    <a:cubicBezTo>
                      <a:pt x="7569" y="3175"/>
                      <a:pt x="6454" y="3463"/>
                      <a:pt x="5318" y="3573"/>
                    </a:cubicBezTo>
                    <a:lnTo>
                      <a:pt x="5318" y="3573"/>
                    </a:lnTo>
                    <a:lnTo>
                      <a:pt x="5323" y="3573"/>
                    </a:lnTo>
                    <a:lnTo>
                      <a:pt x="5323" y="3573"/>
                    </a:lnTo>
                    <a:cubicBezTo>
                      <a:pt x="4973" y="3609"/>
                      <a:pt x="4624" y="3622"/>
                      <a:pt x="4275" y="3622"/>
                    </a:cubicBezTo>
                    <a:cubicBezTo>
                      <a:pt x="3967" y="3622"/>
                      <a:pt x="3654" y="3610"/>
                      <a:pt x="3345" y="3562"/>
                    </a:cubicBezTo>
                    <a:lnTo>
                      <a:pt x="3345" y="3562"/>
                    </a:lnTo>
                    <a:cubicBezTo>
                      <a:pt x="3348" y="3563"/>
                      <a:pt x="3351" y="3563"/>
                      <a:pt x="3353" y="3564"/>
                    </a:cubicBezTo>
                    <a:cubicBezTo>
                      <a:pt x="3345" y="3562"/>
                      <a:pt x="3336" y="3561"/>
                      <a:pt x="3327" y="3559"/>
                    </a:cubicBezTo>
                    <a:lnTo>
                      <a:pt x="3327" y="3559"/>
                    </a:lnTo>
                    <a:cubicBezTo>
                      <a:pt x="3333" y="3560"/>
                      <a:pt x="3339" y="3561"/>
                      <a:pt x="3345" y="3562"/>
                    </a:cubicBezTo>
                    <a:lnTo>
                      <a:pt x="3345" y="3562"/>
                    </a:lnTo>
                    <a:cubicBezTo>
                      <a:pt x="3331" y="3559"/>
                      <a:pt x="3318" y="3556"/>
                      <a:pt x="3308" y="3555"/>
                    </a:cubicBezTo>
                    <a:lnTo>
                      <a:pt x="3308" y="3555"/>
                    </a:lnTo>
                    <a:cubicBezTo>
                      <a:pt x="3314" y="3557"/>
                      <a:pt x="3321" y="3558"/>
                      <a:pt x="3327" y="3559"/>
                    </a:cubicBezTo>
                    <a:lnTo>
                      <a:pt x="3327" y="3559"/>
                    </a:lnTo>
                    <a:cubicBezTo>
                      <a:pt x="3320" y="3558"/>
                      <a:pt x="3312" y="3557"/>
                      <a:pt x="3304" y="3555"/>
                    </a:cubicBezTo>
                    <a:cubicBezTo>
                      <a:pt x="3305" y="3555"/>
                      <a:pt x="3306" y="3555"/>
                      <a:pt x="3308" y="3555"/>
                    </a:cubicBezTo>
                    <a:lnTo>
                      <a:pt x="3308" y="3555"/>
                    </a:lnTo>
                    <a:cubicBezTo>
                      <a:pt x="3001" y="3497"/>
                      <a:pt x="2699" y="3405"/>
                      <a:pt x="2418" y="3281"/>
                    </a:cubicBezTo>
                    <a:cubicBezTo>
                      <a:pt x="2118" y="3139"/>
                      <a:pt x="1827" y="2969"/>
                      <a:pt x="1567" y="2763"/>
                    </a:cubicBezTo>
                    <a:cubicBezTo>
                      <a:pt x="1361" y="2589"/>
                      <a:pt x="1178" y="2387"/>
                      <a:pt x="1017" y="2167"/>
                    </a:cubicBezTo>
                    <a:cubicBezTo>
                      <a:pt x="931" y="2046"/>
                      <a:pt x="850" y="1917"/>
                      <a:pt x="775" y="1783"/>
                    </a:cubicBezTo>
                    <a:cubicBezTo>
                      <a:pt x="681" y="1626"/>
                      <a:pt x="604" y="1461"/>
                      <a:pt x="519" y="1299"/>
                    </a:cubicBezTo>
                    <a:cubicBezTo>
                      <a:pt x="475" y="1214"/>
                      <a:pt x="381" y="1163"/>
                      <a:pt x="287" y="1163"/>
                    </a:cubicBezTo>
                    <a:cubicBezTo>
                      <a:pt x="267" y="1163"/>
                      <a:pt x="248" y="1165"/>
                      <a:pt x="228" y="1169"/>
                    </a:cubicBezTo>
                    <a:cubicBezTo>
                      <a:pt x="94" y="1201"/>
                      <a:pt x="1" y="1343"/>
                      <a:pt x="36" y="1482"/>
                    </a:cubicBezTo>
                    <a:cubicBezTo>
                      <a:pt x="67" y="1612"/>
                      <a:pt x="117" y="1733"/>
                      <a:pt x="166" y="1858"/>
                    </a:cubicBezTo>
                    <a:cubicBezTo>
                      <a:pt x="211" y="1971"/>
                      <a:pt x="265" y="2078"/>
                      <a:pt x="327" y="2186"/>
                    </a:cubicBezTo>
                    <a:cubicBezTo>
                      <a:pt x="377" y="2279"/>
                      <a:pt x="439" y="2368"/>
                      <a:pt x="501" y="2459"/>
                    </a:cubicBezTo>
                    <a:cubicBezTo>
                      <a:pt x="573" y="2562"/>
                      <a:pt x="654" y="2664"/>
                      <a:pt x="739" y="2763"/>
                    </a:cubicBezTo>
                    <a:cubicBezTo>
                      <a:pt x="887" y="2932"/>
                      <a:pt x="1065" y="3081"/>
                      <a:pt x="1240" y="3219"/>
                    </a:cubicBezTo>
                    <a:cubicBezTo>
                      <a:pt x="1406" y="3345"/>
                      <a:pt x="1585" y="3452"/>
                      <a:pt x="1769" y="3541"/>
                    </a:cubicBezTo>
                    <a:cubicBezTo>
                      <a:pt x="1876" y="3591"/>
                      <a:pt x="1978" y="3636"/>
                      <a:pt x="2086" y="3676"/>
                    </a:cubicBezTo>
                    <a:cubicBezTo>
                      <a:pt x="2189" y="3711"/>
                      <a:pt x="2296" y="3738"/>
                      <a:pt x="2404" y="3770"/>
                    </a:cubicBezTo>
                    <a:cubicBezTo>
                      <a:pt x="2623" y="3828"/>
                      <a:pt x="2847" y="3864"/>
                      <a:pt x="3075" y="3895"/>
                    </a:cubicBezTo>
                    <a:cubicBezTo>
                      <a:pt x="3428" y="3941"/>
                      <a:pt x="3787" y="3962"/>
                      <a:pt x="4145" y="3962"/>
                    </a:cubicBezTo>
                    <a:cubicBezTo>
                      <a:pt x="4283" y="3962"/>
                      <a:pt x="4420" y="3959"/>
                      <a:pt x="4557" y="3953"/>
                    </a:cubicBezTo>
                    <a:cubicBezTo>
                      <a:pt x="5667" y="3909"/>
                      <a:pt x="6764" y="3680"/>
                      <a:pt x="7816" y="3331"/>
                    </a:cubicBezTo>
                    <a:cubicBezTo>
                      <a:pt x="8886" y="2977"/>
                      <a:pt x="9911" y="2485"/>
                      <a:pt x="10873" y="1903"/>
                    </a:cubicBezTo>
                    <a:cubicBezTo>
                      <a:pt x="11750" y="1370"/>
                      <a:pt x="12578" y="762"/>
                      <a:pt x="13349" y="85"/>
                    </a:cubicBezTo>
                    <a:cubicBezTo>
                      <a:pt x="13388" y="50"/>
                      <a:pt x="13353" y="1"/>
                      <a:pt x="1331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7"/>
              <p:cNvSpPr/>
              <p:nvPr/>
            </p:nvSpPr>
            <p:spPr>
              <a:xfrm>
                <a:off x="4932323" y="1532522"/>
                <a:ext cx="693390" cy="896462"/>
              </a:xfrm>
              <a:custGeom>
                <a:avLst/>
                <a:gdLst/>
                <a:ahLst/>
                <a:cxnLst/>
                <a:rect l="l" t="t" r="r" b="b"/>
                <a:pathLst>
                  <a:path w="12060" h="15592" extrusionOk="0">
                    <a:moveTo>
                      <a:pt x="1343" y="1"/>
                    </a:moveTo>
                    <a:cubicBezTo>
                      <a:pt x="1039" y="1"/>
                      <a:pt x="775" y="60"/>
                      <a:pt x="568" y="180"/>
                    </a:cubicBezTo>
                    <a:cubicBezTo>
                      <a:pt x="363" y="296"/>
                      <a:pt x="206" y="498"/>
                      <a:pt x="116" y="753"/>
                    </a:cubicBezTo>
                    <a:cubicBezTo>
                      <a:pt x="0" y="1097"/>
                      <a:pt x="0" y="1465"/>
                      <a:pt x="9" y="1746"/>
                    </a:cubicBezTo>
                    <a:cubicBezTo>
                      <a:pt x="18" y="2020"/>
                      <a:pt x="54" y="2293"/>
                      <a:pt x="89" y="2557"/>
                    </a:cubicBezTo>
                    <a:lnTo>
                      <a:pt x="112" y="2758"/>
                    </a:lnTo>
                    <a:lnTo>
                      <a:pt x="184" y="3331"/>
                    </a:lnTo>
                    <a:cubicBezTo>
                      <a:pt x="304" y="4320"/>
                      <a:pt x="430" y="5341"/>
                      <a:pt x="591" y="6339"/>
                    </a:cubicBezTo>
                    <a:cubicBezTo>
                      <a:pt x="847" y="7950"/>
                      <a:pt x="1142" y="9239"/>
                      <a:pt x="1518" y="10394"/>
                    </a:cubicBezTo>
                    <a:cubicBezTo>
                      <a:pt x="1733" y="11061"/>
                      <a:pt x="1983" y="11689"/>
                      <a:pt x="2265" y="12257"/>
                    </a:cubicBezTo>
                    <a:cubicBezTo>
                      <a:pt x="2566" y="12861"/>
                      <a:pt x="2888" y="13367"/>
                      <a:pt x="3250" y="13810"/>
                    </a:cubicBezTo>
                    <a:cubicBezTo>
                      <a:pt x="3442" y="14047"/>
                      <a:pt x="3648" y="14267"/>
                      <a:pt x="3859" y="14455"/>
                    </a:cubicBezTo>
                    <a:cubicBezTo>
                      <a:pt x="4074" y="14643"/>
                      <a:pt x="4306" y="14817"/>
                      <a:pt x="4553" y="14970"/>
                    </a:cubicBezTo>
                    <a:cubicBezTo>
                      <a:pt x="5036" y="15265"/>
                      <a:pt x="5595" y="15466"/>
                      <a:pt x="6173" y="15546"/>
                    </a:cubicBezTo>
                    <a:cubicBezTo>
                      <a:pt x="6384" y="15578"/>
                      <a:pt x="6603" y="15592"/>
                      <a:pt x="6826" y="15592"/>
                    </a:cubicBezTo>
                    <a:cubicBezTo>
                      <a:pt x="7355" y="15592"/>
                      <a:pt x="7923" y="15507"/>
                      <a:pt x="8510" y="15341"/>
                    </a:cubicBezTo>
                    <a:cubicBezTo>
                      <a:pt x="8572" y="15323"/>
                      <a:pt x="8617" y="15265"/>
                      <a:pt x="8617" y="15193"/>
                    </a:cubicBezTo>
                    <a:cubicBezTo>
                      <a:pt x="8966" y="15073"/>
                      <a:pt x="9307" y="14898"/>
                      <a:pt x="9619" y="14678"/>
                    </a:cubicBezTo>
                    <a:cubicBezTo>
                      <a:pt x="10255" y="14230"/>
                      <a:pt x="10788" y="13586"/>
                      <a:pt x="11204" y="12749"/>
                    </a:cubicBezTo>
                    <a:cubicBezTo>
                      <a:pt x="11383" y="12387"/>
                      <a:pt x="11544" y="11979"/>
                      <a:pt x="11692" y="11505"/>
                    </a:cubicBezTo>
                    <a:cubicBezTo>
                      <a:pt x="11853" y="10981"/>
                      <a:pt x="11956" y="10507"/>
                      <a:pt x="12005" y="10059"/>
                    </a:cubicBezTo>
                    <a:cubicBezTo>
                      <a:pt x="12059" y="9557"/>
                      <a:pt x="12055" y="9047"/>
                      <a:pt x="11992" y="8537"/>
                    </a:cubicBezTo>
                    <a:cubicBezTo>
                      <a:pt x="11929" y="8058"/>
                      <a:pt x="11809" y="7570"/>
                      <a:pt x="11634" y="7086"/>
                    </a:cubicBezTo>
                    <a:cubicBezTo>
                      <a:pt x="11468" y="6634"/>
                      <a:pt x="11249" y="6178"/>
                      <a:pt x="10980" y="5735"/>
                    </a:cubicBezTo>
                    <a:cubicBezTo>
                      <a:pt x="10734" y="5328"/>
                      <a:pt x="10435" y="4925"/>
                      <a:pt x="10076" y="4518"/>
                    </a:cubicBezTo>
                    <a:cubicBezTo>
                      <a:pt x="9749" y="4146"/>
                      <a:pt x="9378" y="3793"/>
                      <a:pt x="8966" y="3456"/>
                    </a:cubicBezTo>
                    <a:cubicBezTo>
                      <a:pt x="8536" y="3112"/>
                      <a:pt x="8071" y="2803"/>
                      <a:pt x="7592" y="2494"/>
                    </a:cubicBezTo>
                    <a:cubicBezTo>
                      <a:pt x="6433" y="1746"/>
                      <a:pt x="5359" y="1178"/>
                      <a:pt x="4316" y="748"/>
                    </a:cubicBezTo>
                    <a:cubicBezTo>
                      <a:pt x="3733" y="511"/>
                      <a:pt x="3156" y="319"/>
                      <a:pt x="2597" y="184"/>
                    </a:cubicBezTo>
                    <a:cubicBezTo>
                      <a:pt x="2270" y="104"/>
                      <a:pt x="1831" y="10"/>
                      <a:pt x="1392" y="1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7"/>
              <p:cNvSpPr/>
              <p:nvPr/>
            </p:nvSpPr>
            <p:spPr>
              <a:xfrm>
                <a:off x="5043979" y="1735883"/>
                <a:ext cx="468757" cy="605595"/>
              </a:xfrm>
              <a:custGeom>
                <a:avLst/>
                <a:gdLst/>
                <a:ahLst/>
                <a:cxnLst/>
                <a:rect l="l" t="t" r="r" b="b"/>
                <a:pathLst>
                  <a:path w="8153" h="10533" extrusionOk="0">
                    <a:moveTo>
                      <a:pt x="909" y="0"/>
                    </a:moveTo>
                    <a:cubicBezTo>
                      <a:pt x="704" y="0"/>
                      <a:pt x="529" y="41"/>
                      <a:pt x="386" y="121"/>
                    </a:cubicBezTo>
                    <a:cubicBezTo>
                      <a:pt x="248" y="202"/>
                      <a:pt x="140" y="341"/>
                      <a:pt x="81" y="510"/>
                    </a:cubicBezTo>
                    <a:cubicBezTo>
                      <a:pt x="0" y="743"/>
                      <a:pt x="0" y="994"/>
                      <a:pt x="10" y="1182"/>
                    </a:cubicBezTo>
                    <a:cubicBezTo>
                      <a:pt x="14" y="1365"/>
                      <a:pt x="37" y="1553"/>
                      <a:pt x="60" y="1719"/>
                    </a:cubicBezTo>
                    <a:lnTo>
                      <a:pt x="77" y="1867"/>
                    </a:lnTo>
                    <a:lnTo>
                      <a:pt x="126" y="2252"/>
                    </a:lnTo>
                    <a:cubicBezTo>
                      <a:pt x="202" y="2892"/>
                      <a:pt x="292" y="3603"/>
                      <a:pt x="399" y="4284"/>
                    </a:cubicBezTo>
                    <a:cubicBezTo>
                      <a:pt x="574" y="5371"/>
                      <a:pt x="771" y="6239"/>
                      <a:pt x="1026" y="7018"/>
                    </a:cubicBezTo>
                    <a:cubicBezTo>
                      <a:pt x="1174" y="7471"/>
                      <a:pt x="1343" y="7896"/>
                      <a:pt x="1531" y="8281"/>
                    </a:cubicBezTo>
                    <a:cubicBezTo>
                      <a:pt x="1733" y="8689"/>
                      <a:pt x="1952" y="9033"/>
                      <a:pt x="2194" y="9328"/>
                    </a:cubicBezTo>
                    <a:cubicBezTo>
                      <a:pt x="2328" y="9489"/>
                      <a:pt x="2467" y="9637"/>
                      <a:pt x="2611" y="9763"/>
                    </a:cubicBezTo>
                    <a:cubicBezTo>
                      <a:pt x="2750" y="9892"/>
                      <a:pt x="2911" y="10009"/>
                      <a:pt x="3076" y="10112"/>
                    </a:cubicBezTo>
                    <a:cubicBezTo>
                      <a:pt x="3403" y="10313"/>
                      <a:pt x="3783" y="10447"/>
                      <a:pt x="4173" y="10501"/>
                    </a:cubicBezTo>
                    <a:cubicBezTo>
                      <a:pt x="4320" y="10524"/>
                      <a:pt x="4468" y="10532"/>
                      <a:pt x="4616" y="10532"/>
                    </a:cubicBezTo>
                    <a:cubicBezTo>
                      <a:pt x="4969" y="10532"/>
                      <a:pt x="5355" y="10474"/>
                      <a:pt x="5753" y="10363"/>
                    </a:cubicBezTo>
                    <a:cubicBezTo>
                      <a:pt x="5793" y="10354"/>
                      <a:pt x="5824" y="10309"/>
                      <a:pt x="5824" y="10259"/>
                    </a:cubicBezTo>
                    <a:cubicBezTo>
                      <a:pt x="6057" y="10183"/>
                      <a:pt x="6285" y="10067"/>
                      <a:pt x="6500" y="9915"/>
                    </a:cubicBezTo>
                    <a:cubicBezTo>
                      <a:pt x="6930" y="9615"/>
                      <a:pt x="7288" y="9177"/>
                      <a:pt x="7570" y="8613"/>
                    </a:cubicBezTo>
                    <a:cubicBezTo>
                      <a:pt x="7691" y="8371"/>
                      <a:pt x="7799" y="8093"/>
                      <a:pt x="7902" y="7770"/>
                    </a:cubicBezTo>
                    <a:cubicBezTo>
                      <a:pt x="8009" y="7421"/>
                      <a:pt x="8080" y="7099"/>
                      <a:pt x="8111" y="6795"/>
                    </a:cubicBezTo>
                    <a:cubicBezTo>
                      <a:pt x="8152" y="6460"/>
                      <a:pt x="8148" y="6111"/>
                      <a:pt x="8103" y="5770"/>
                    </a:cubicBezTo>
                    <a:cubicBezTo>
                      <a:pt x="8063" y="5439"/>
                      <a:pt x="7977" y="5111"/>
                      <a:pt x="7861" y="4789"/>
                    </a:cubicBezTo>
                    <a:cubicBezTo>
                      <a:pt x="7754" y="4485"/>
                      <a:pt x="7606" y="4177"/>
                      <a:pt x="7423" y="3876"/>
                    </a:cubicBezTo>
                    <a:cubicBezTo>
                      <a:pt x="7257" y="3599"/>
                      <a:pt x="7055" y="3330"/>
                      <a:pt x="6809" y="3049"/>
                    </a:cubicBezTo>
                    <a:cubicBezTo>
                      <a:pt x="6590" y="2797"/>
                      <a:pt x="6334" y="2560"/>
                      <a:pt x="6062" y="2337"/>
                    </a:cubicBezTo>
                    <a:cubicBezTo>
                      <a:pt x="5770" y="2099"/>
                      <a:pt x="5452" y="1894"/>
                      <a:pt x="5130" y="1688"/>
                    </a:cubicBezTo>
                    <a:cubicBezTo>
                      <a:pt x="4347" y="1177"/>
                      <a:pt x="3622" y="793"/>
                      <a:pt x="2919" y="506"/>
                    </a:cubicBezTo>
                    <a:cubicBezTo>
                      <a:pt x="2525" y="345"/>
                      <a:pt x="2136" y="215"/>
                      <a:pt x="1760" y="126"/>
                    </a:cubicBezTo>
                    <a:cubicBezTo>
                      <a:pt x="1537" y="68"/>
                      <a:pt x="1246" y="4"/>
                      <a:pt x="946" y="0"/>
                    </a:cubicBezTo>
                    <a:close/>
                  </a:path>
                </a:pathLst>
              </a:custGeom>
              <a:solidFill>
                <a:srgbClr val="FE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7"/>
              <p:cNvSpPr/>
              <p:nvPr/>
            </p:nvSpPr>
            <p:spPr>
              <a:xfrm>
                <a:off x="5804985" y="834356"/>
                <a:ext cx="813612" cy="794121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3812" extrusionOk="0">
                    <a:moveTo>
                      <a:pt x="1321" y="1"/>
                    </a:moveTo>
                    <a:cubicBezTo>
                      <a:pt x="1262" y="1"/>
                      <a:pt x="1202" y="3"/>
                      <a:pt x="1143" y="9"/>
                    </a:cubicBezTo>
                    <a:cubicBezTo>
                      <a:pt x="874" y="31"/>
                      <a:pt x="637" y="138"/>
                      <a:pt x="476" y="309"/>
                    </a:cubicBezTo>
                    <a:cubicBezTo>
                      <a:pt x="310" y="483"/>
                      <a:pt x="193" y="725"/>
                      <a:pt x="118" y="1020"/>
                    </a:cubicBezTo>
                    <a:lnTo>
                      <a:pt x="108" y="1066"/>
                    </a:lnTo>
                    <a:cubicBezTo>
                      <a:pt x="15" y="1500"/>
                      <a:pt x="1" y="1943"/>
                      <a:pt x="1" y="2283"/>
                    </a:cubicBezTo>
                    <a:cubicBezTo>
                      <a:pt x="5" y="2856"/>
                      <a:pt x="50" y="3464"/>
                      <a:pt x="149" y="4086"/>
                    </a:cubicBezTo>
                    <a:cubicBezTo>
                      <a:pt x="319" y="5201"/>
                      <a:pt x="618" y="6379"/>
                      <a:pt x="1071" y="7681"/>
                    </a:cubicBezTo>
                    <a:cubicBezTo>
                      <a:pt x="1259" y="8222"/>
                      <a:pt x="1447" y="8747"/>
                      <a:pt x="1684" y="9243"/>
                    </a:cubicBezTo>
                    <a:cubicBezTo>
                      <a:pt x="1912" y="9722"/>
                      <a:pt x="2168" y="10170"/>
                      <a:pt x="2449" y="10573"/>
                    </a:cubicBezTo>
                    <a:cubicBezTo>
                      <a:pt x="2767" y="11021"/>
                      <a:pt x="3085" y="11401"/>
                      <a:pt x="3426" y="11741"/>
                    </a:cubicBezTo>
                    <a:cubicBezTo>
                      <a:pt x="3792" y="12108"/>
                      <a:pt x="4182" y="12426"/>
                      <a:pt x="4585" y="12695"/>
                    </a:cubicBezTo>
                    <a:cubicBezTo>
                      <a:pt x="5010" y="12976"/>
                      <a:pt x="5453" y="13209"/>
                      <a:pt x="5909" y="13384"/>
                    </a:cubicBezTo>
                    <a:cubicBezTo>
                      <a:pt x="6388" y="13567"/>
                      <a:pt x="6886" y="13693"/>
                      <a:pt x="7382" y="13755"/>
                    </a:cubicBezTo>
                    <a:cubicBezTo>
                      <a:pt x="7665" y="13792"/>
                      <a:pt x="7961" y="13811"/>
                      <a:pt x="8278" y="13811"/>
                    </a:cubicBezTo>
                    <a:cubicBezTo>
                      <a:pt x="8464" y="13811"/>
                      <a:pt x="8658" y="13805"/>
                      <a:pt x="8859" y="13791"/>
                    </a:cubicBezTo>
                    <a:cubicBezTo>
                      <a:pt x="9357" y="13760"/>
                      <a:pt x="9791" y="13697"/>
                      <a:pt x="10189" y="13608"/>
                    </a:cubicBezTo>
                    <a:cubicBezTo>
                      <a:pt x="11097" y="13401"/>
                      <a:pt x="11849" y="13035"/>
                      <a:pt x="12431" y="12525"/>
                    </a:cubicBezTo>
                    <a:cubicBezTo>
                      <a:pt x="12723" y="12269"/>
                      <a:pt x="12973" y="11982"/>
                      <a:pt x="13170" y="11670"/>
                    </a:cubicBezTo>
                    <a:cubicBezTo>
                      <a:pt x="13184" y="11673"/>
                      <a:pt x="13197" y="11675"/>
                      <a:pt x="13211" y="11675"/>
                    </a:cubicBezTo>
                    <a:cubicBezTo>
                      <a:pt x="13264" y="11675"/>
                      <a:pt x="13315" y="11648"/>
                      <a:pt x="13340" y="11602"/>
                    </a:cubicBezTo>
                    <a:cubicBezTo>
                      <a:pt x="13640" y="11069"/>
                      <a:pt x="13855" y="10542"/>
                      <a:pt x="13980" y="10027"/>
                    </a:cubicBezTo>
                    <a:cubicBezTo>
                      <a:pt x="14034" y="9812"/>
                      <a:pt x="14070" y="9592"/>
                      <a:pt x="14092" y="9377"/>
                    </a:cubicBezTo>
                    <a:cubicBezTo>
                      <a:pt x="14150" y="8800"/>
                      <a:pt x="14088" y="8209"/>
                      <a:pt x="13913" y="7668"/>
                    </a:cubicBezTo>
                    <a:cubicBezTo>
                      <a:pt x="13824" y="7395"/>
                      <a:pt x="13708" y="7127"/>
                      <a:pt x="13573" y="6875"/>
                    </a:cubicBezTo>
                    <a:cubicBezTo>
                      <a:pt x="13439" y="6625"/>
                      <a:pt x="13278" y="6375"/>
                      <a:pt x="13094" y="6128"/>
                    </a:cubicBezTo>
                    <a:cubicBezTo>
                      <a:pt x="12749" y="5671"/>
                      <a:pt x="12333" y="5241"/>
                      <a:pt x="11818" y="4807"/>
                    </a:cubicBezTo>
                    <a:cubicBezTo>
                      <a:pt x="11330" y="4400"/>
                      <a:pt x="10780" y="4006"/>
                      <a:pt x="10180" y="3639"/>
                    </a:cubicBezTo>
                    <a:cubicBezTo>
                      <a:pt x="9146" y="3004"/>
                      <a:pt x="7964" y="2413"/>
                      <a:pt x="6460" y="1786"/>
                    </a:cubicBezTo>
                    <a:cubicBezTo>
                      <a:pt x="5525" y="1392"/>
                      <a:pt x="4562" y="1030"/>
                      <a:pt x="3631" y="681"/>
                    </a:cubicBezTo>
                    <a:lnTo>
                      <a:pt x="3089" y="475"/>
                    </a:lnTo>
                    <a:lnTo>
                      <a:pt x="2901" y="403"/>
                    </a:lnTo>
                    <a:cubicBezTo>
                      <a:pt x="2651" y="309"/>
                      <a:pt x="2395" y="210"/>
                      <a:pt x="2132" y="138"/>
                    </a:cubicBezTo>
                    <a:cubicBezTo>
                      <a:pt x="1908" y="71"/>
                      <a:pt x="1620" y="1"/>
                      <a:pt x="1321" y="1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7"/>
              <p:cNvSpPr/>
              <p:nvPr/>
            </p:nvSpPr>
            <p:spPr>
              <a:xfrm>
                <a:off x="5984370" y="985626"/>
                <a:ext cx="549537" cy="536428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9330" extrusionOk="0">
                    <a:moveTo>
                      <a:pt x="882" y="1"/>
                    </a:moveTo>
                    <a:cubicBezTo>
                      <a:pt x="846" y="1"/>
                      <a:pt x="811" y="2"/>
                      <a:pt x="775" y="5"/>
                    </a:cubicBezTo>
                    <a:cubicBezTo>
                      <a:pt x="591" y="23"/>
                      <a:pt x="430" y="95"/>
                      <a:pt x="323" y="211"/>
                    </a:cubicBezTo>
                    <a:cubicBezTo>
                      <a:pt x="211" y="327"/>
                      <a:pt x="130" y="489"/>
                      <a:pt x="81" y="691"/>
                    </a:cubicBezTo>
                    <a:lnTo>
                      <a:pt x="72" y="722"/>
                    </a:lnTo>
                    <a:cubicBezTo>
                      <a:pt x="10" y="1017"/>
                      <a:pt x="1" y="1317"/>
                      <a:pt x="1" y="1546"/>
                    </a:cubicBezTo>
                    <a:cubicBezTo>
                      <a:pt x="6" y="1935"/>
                      <a:pt x="37" y="2342"/>
                      <a:pt x="99" y="2763"/>
                    </a:cubicBezTo>
                    <a:cubicBezTo>
                      <a:pt x="215" y="3515"/>
                      <a:pt x="417" y="4308"/>
                      <a:pt x="726" y="5189"/>
                    </a:cubicBezTo>
                    <a:cubicBezTo>
                      <a:pt x="851" y="5556"/>
                      <a:pt x="977" y="5909"/>
                      <a:pt x="1138" y="6246"/>
                    </a:cubicBezTo>
                    <a:cubicBezTo>
                      <a:pt x="1290" y="6568"/>
                      <a:pt x="1465" y="6868"/>
                      <a:pt x="1657" y="7140"/>
                    </a:cubicBezTo>
                    <a:cubicBezTo>
                      <a:pt x="1872" y="7450"/>
                      <a:pt x="2087" y="7704"/>
                      <a:pt x="2316" y="7933"/>
                    </a:cubicBezTo>
                    <a:cubicBezTo>
                      <a:pt x="2562" y="8179"/>
                      <a:pt x="2826" y="8398"/>
                      <a:pt x="3094" y="8578"/>
                    </a:cubicBezTo>
                    <a:cubicBezTo>
                      <a:pt x="3385" y="8766"/>
                      <a:pt x="3685" y="8922"/>
                      <a:pt x="3994" y="9043"/>
                    </a:cubicBezTo>
                    <a:cubicBezTo>
                      <a:pt x="4316" y="9163"/>
                      <a:pt x="4652" y="9249"/>
                      <a:pt x="4987" y="9293"/>
                    </a:cubicBezTo>
                    <a:cubicBezTo>
                      <a:pt x="5172" y="9318"/>
                      <a:pt x="5366" y="9329"/>
                      <a:pt x="5571" y="9329"/>
                    </a:cubicBezTo>
                    <a:cubicBezTo>
                      <a:pt x="5704" y="9329"/>
                      <a:pt x="5842" y="9325"/>
                      <a:pt x="5985" y="9316"/>
                    </a:cubicBezTo>
                    <a:cubicBezTo>
                      <a:pt x="6326" y="9293"/>
                      <a:pt x="6617" y="9254"/>
                      <a:pt x="6881" y="9196"/>
                    </a:cubicBezTo>
                    <a:cubicBezTo>
                      <a:pt x="7494" y="9052"/>
                      <a:pt x="8004" y="8806"/>
                      <a:pt x="8398" y="8461"/>
                    </a:cubicBezTo>
                    <a:cubicBezTo>
                      <a:pt x="8595" y="8287"/>
                      <a:pt x="8766" y="8094"/>
                      <a:pt x="8896" y="7884"/>
                    </a:cubicBezTo>
                    <a:cubicBezTo>
                      <a:pt x="8905" y="7887"/>
                      <a:pt x="8915" y="7888"/>
                      <a:pt x="8925" y="7888"/>
                    </a:cubicBezTo>
                    <a:cubicBezTo>
                      <a:pt x="8960" y="7888"/>
                      <a:pt x="8994" y="7871"/>
                      <a:pt x="9012" y="7839"/>
                    </a:cubicBezTo>
                    <a:cubicBezTo>
                      <a:pt x="9218" y="7477"/>
                      <a:pt x="9361" y="7118"/>
                      <a:pt x="9446" y="6773"/>
                    </a:cubicBezTo>
                    <a:cubicBezTo>
                      <a:pt x="9477" y="6635"/>
                      <a:pt x="9504" y="6487"/>
                      <a:pt x="9522" y="6335"/>
                    </a:cubicBezTo>
                    <a:cubicBezTo>
                      <a:pt x="9557" y="5946"/>
                      <a:pt x="9518" y="5543"/>
                      <a:pt x="9396" y="5180"/>
                    </a:cubicBezTo>
                    <a:cubicBezTo>
                      <a:pt x="9338" y="4992"/>
                      <a:pt x="9262" y="4813"/>
                      <a:pt x="9173" y="4643"/>
                    </a:cubicBezTo>
                    <a:cubicBezTo>
                      <a:pt x="9078" y="4477"/>
                      <a:pt x="8971" y="4308"/>
                      <a:pt x="8846" y="4141"/>
                    </a:cubicBezTo>
                    <a:cubicBezTo>
                      <a:pt x="8613" y="3833"/>
                      <a:pt x="8332" y="3542"/>
                      <a:pt x="7982" y="3246"/>
                    </a:cubicBezTo>
                    <a:cubicBezTo>
                      <a:pt x="7651" y="2973"/>
                      <a:pt x="7279" y="2705"/>
                      <a:pt x="6876" y="2459"/>
                    </a:cubicBezTo>
                    <a:cubicBezTo>
                      <a:pt x="6178" y="2029"/>
                      <a:pt x="5382" y="1631"/>
                      <a:pt x="4365" y="1205"/>
                    </a:cubicBezTo>
                    <a:cubicBezTo>
                      <a:pt x="3729" y="937"/>
                      <a:pt x="3058" y="686"/>
                      <a:pt x="2458" y="457"/>
                    </a:cubicBezTo>
                    <a:lnTo>
                      <a:pt x="2091" y="323"/>
                    </a:lnTo>
                    <a:lnTo>
                      <a:pt x="1952" y="269"/>
                    </a:lnTo>
                    <a:cubicBezTo>
                      <a:pt x="1796" y="211"/>
                      <a:pt x="1617" y="145"/>
                      <a:pt x="1442" y="91"/>
                    </a:cubicBezTo>
                    <a:cubicBezTo>
                      <a:pt x="1286" y="49"/>
                      <a:pt x="1087" y="1"/>
                      <a:pt x="882" y="1"/>
                    </a:cubicBezTo>
                    <a:close/>
                  </a:path>
                </a:pathLst>
              </a:custGeom>
              <a:solidFill>
                <a:srgbClr val="FE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7"/>
              <p:cNvSpPr/>
              <p:nvPr/>
            </p:nvSpPr>
            <p:spPr>
              <a:xfrm>
                <a:off x="4932036" y="1538444"/>
                <a:ext cx="601513" cy="890770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5493" extrusionOk="0">
                    <a:moveTo>
                      <a:pt x="726" y="1"/>
                    </a:moveTo>
                    <a:lnTo>
                      <a:pt x="726" y="1"/>
                    </a:lnTo>
                    <a:cubicBezTo>
                      <a:pt x="699" y="10"/>
                      <a:pt x="677" y="23"/>
                      <a:pt x="654" y="32"/>
                    </a:cubicBezTo>
                    <a:lnTo>
                      <a:pt x="573" y="73"/>
                    </a:lnTo>
                    <a:cubicBezTo>
                      <a:pt x="368" y="193"/>
                      <a:pt x="207" y="399"/>
                      <a:pt x="121" y="655"/>
                    </a:cubicBezTo>
                    <a:cubicBezTo>
                      <a:pt x="100" y="721"/>
                      <a:pt x="77" y="789"/>
                      <a:pt x="63" y="864"/>
                    </a:cubicBezTo>
                    <a:lnTo>
                      <a:pt x="59" y="864"/>
                    </a:lnTo>
                    <a:cubicBezTo>
                      <a:pt x="1" y="1138"/>
                      <a:pt x="1" y="1420"/>
                      <a:pt x="9" y="1643"/>
                    </a:cubicBezTo>
                    <a:cubicBezTo>
                      <a:pt x="19" y="1912"/>
                      <a:pt x="55" y="2190"/>
                      <a:pt x="86" y="2436"/>
                    </a:cubicBezTo>
                    <a:lnTo>
                      <a:pt x="113" y="2655"/>
                    </a:lnTo>
                    <a:lnTo>
                      <a:pt x="185" y="3228"/>
                    </a:lnTo>
                    <a:cubicBezTo>
                      <a:pt x="301" y="4177"/>
                      <a:pt x="431" y="5229"/>
                      <a:pt x="592" y="6241"/>
                    </a:cubicBezTo>
                    <a:cubicBezTo>
                      <a:pt x="846" y="7847"/>
                      <a:pt x="1142" y="9136"/>
                      <a:pt x="1518" y="10291"/>
                    </a:cubicBezTo>
                    <a:cubicBezTo>
                      <a:pt x="1733" y="10958"/>
                      <a:pt x="1984" y="11586"/>
                      <a:pt x="2265" y="12158"/>
                    </a:cubicBezTo>
                    <a:cubicBezTo>
                      <a:pt x="2565" y="12762"/>
                      <a:pt x="2887" y="13268"/>
                      <a:pt x="3251" y="13712"/>
                    </a:cubicBezTo>
                    <a:cubicBezTo>
                      <a:pt x="3447" y="13949"/>
                      <a:pt x="3653" y="14168"/>
                      <a:pt x="3864" y="14356"/>
                    </a:cubicBezTo>
                    <a:cubicBezTo>
                      <a:pt x="4075" y="14544"/>
                      <a:pt x="4307" y="14714"/>
                      <a:pt x="4558" y="14871"/>
                    </a:cubicBezTo>
                    <a:cubicBezTo>
                      <a:pt x="5041" y="15166"/>
                      <a:pt x="5600" y="15367"/>
                      <a:pt x="6178" y="15448"/>
                    </a:cubicBezTo>
                    <a:cubicBezTo>
                      <a:pt x="6393" y="15480"/>
                      <a:pt x="6612" y="15493"/>
                      <a:pt x="6831" y="15493"/>
                    </a:cubicBezTo>
                    <a:cubicBezTo>
                      <a:pt x="7360" y="15493"/>
                      <a:pt x="7928" y="15408"/>
                      <a:pt x="8519" y="15243"/>
                    </a:cubicBezTo>
                    <a:cubicBezTo>
                      <a:pt x="8581" y="15224"/>
                      <a:pt x="8626" y="15162"/>
                      <a:pt x="8626" y="15090"/>
                    </a:cubicBezTo>
                    <a:cubicBezTo>
                      <a:pt x="8971" y="14974"/>
                      <a:pt x="9312" y="14799"/>
                      <a:pt x="9629" y="14580"/>
                    </a:cubicBezTo>
                    <a:cubicBezTo>
                      <a:pt x="9929" y="14365"/>
                      <a:pt x="10207" y="14105"/>
                      <a:pt x="10461" y="13805"/>
                    </a:cubicBezTo>
                    <a:lnTo>
                      <a:pt x="10461" y="13805"/>
                    </a:lnTo>
                    <a:cubicBezTo>
                      <a:pt x="10225" y="13886"/>
                      <a:pt x="9983" y="13962"/>
                      <a:pt x="9736" y="14034"/>
                    </a:cubicBezTo>
                    <a:cubicBezTo>
                      <a:pt x="9339" y="14154"/>
                      <a:pt x="8930" y="14266"/>
                      <a:pt x="8523" y="14361"/>
                    </a:cubicBezTo>
                    <a:cubicBezTo>
                      <a:pt x="8345" y="14400"/>
                      <a:pt x="8165" y="14441"/>
                      <a:pt x="7986" y="14477"/>
                    </a:cubicBezTo>
                    <a:cubicBezTo>
                      <a:pt x="7744" y="14522"/>
                      <a:pt x="7503" y="14567"/>
                      <a:pt x="7257" y="14588"/>
                    </a:cubicBezTo>
                    <a:cubicBezTo>
                      <a:pt x="7111" y="14600"/>
                      <a:pt x="6964" y="14606"/>
                      <a:pt x="6817" y="14606"/>
                    </a:cubicBezTo>
                    <a:cubicBezTo>
                      <a:pt x="6670" y="14606"/>
                      <a:pt x="6522" y="14600"/>
                      <a:pt x="6375" y="14584"/>
                    </a:cubicBezTo>
                    <a:cubicBezTo>
                      <a:pt x="6083" y="14549"/>
                      <a:pt x="5798" y="14486"/>
                      <a:pt x="5525" y="14392"/>
                    </a:cubicBezTo>
                    <a:cubicBezTo>
                      <a:pt x="5278" y="14307"/>
                      <a:pt x="5041" y="14204"/>
                      <a:pt x="4813" y="14078"/>
                    </a:cubicBezTo>
                    <a:cubicBezTo>
                      <a:pt x="4598" y="13958"/>
                      <a:pt x="4391" y="13823"/>
                      <a:pt x="4199" y="13675"/>
                    </a:cubicBezTo>
                    <a:cubicBezTo>
                      <a:pt x="3823" y="13389"/>
                      <a:pt x="3492" y="13045"/>
                      <a:pt x="3210" y="12664"/>
                    </a:cubicBezTo>
                    <a:cubicBezTo>
                      <a:pt x="2914" y="12266"/>
                      <a:pt x="2668" y="11832"/>
                      <a:pt x="2472" y="11375"/>
                    </a:cubicBezTo>
                    <a:cubicBezTo>
                      <a:pt x="2350" y="11102"/>
                      <a:pt x="2239" y="10824"/>
                      <a:pt x="2135" y="10543"/>
                    </a:cubicBezTo>
                    <a:cubicBezTo>
                      <a:pt x="2028" y="10247"/>
                      <a:pt x="1926" y="9947"/>
                      <a:pt x="1827" y="9642"/>
                    </a:cubicBezTo>
                    <a:cubicBezTo>
                      <a:pt x="1639" y="9034"/>
                      <a:pt x="1478" y="8421"/>
                      <a:pt x="1344" y="7799"/>
                    </a:cubicBezTo>
                    <a:cubicBezTo>
                      <a:pt x="1214" y="7181"/>
                      <a:pt x="1111" y="6554"/>
                      <a:pt x="1030" y="5927"/>
                    </a:cubicBezTo>
                    <a:cubicBezTo>
                      <a:pt x="949" y="5274"/>
                      <a:pt x="891" y="4620"/>
                      <a:pt x="842" y="3963"/>
                    </a:cubicBezTo>
                    <a:cubicBezTo>
                      <a:pt x="819" y="3631"/>
                      <a:pt x="798" y="3304"/>
                      <a:pt x="775" y="2973"/>
                    </a:cubicBezTo>
                    <a:cubicBezTo>
                      <a:pt x="761" y="2750"/>
                      <a:pt x="735" y="2521"/>
                      <a:pt x="703" y="2297"/>
                    </a:cubicBezTo>
                    <a:lnTo>
                      <a:pt x="703" y="2302"/>
                    </a:lnTo>
                    <a:cubicBezTo>
                      <a:pt x="672" y="2056"/>
                      <a:pt x="637" y="1810"/>
                      <a:pt x="610" y="1563"/>
                    </a:cubicBezTo>
                    <a:cubicBezTo>
                      <a:pt x="587" y="1312"/>
                      <a:pt x="569" y="1052"/>
                      <a:pt x="578" y="798"/>
                    </a:cubicBezTo>
                    <a:cubicBezTo>
                      <a:pt x="592" y="560"/>
                      <a:pt x="619" y="323"/>
                      <a:pt x="691" y="95"/>
                    </a:cubicBezTo>
                    <a:cubicBezTo>
                      <a:pt x="703" y="64"/>
                      <a:pt x="712" y="32"/>
                      <a:pt x="72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7"/>
              <p:cNvSpPr/>
              <p:nvPr/>
            </p:nvSpPr>
            <p:spPr>
              <a:xfrm>
                <a:off x="5804755" y="834298"/>
                <a:ext cx="437537" cy="792454"/>
              </a:xfrm>
              <a:custGeom>
                <a:avLst/>
                <a:gdLst/>
                <a:ahLst/>
                <a:cxnLst/>
                <a:rect l="l" t="t" r="r" b="b"/>
                <a:pathLst>
                  <a:path w="7610" h="13783" extrusionOk="0">
                    <a:moveTo>
                      <a:pt x="1250" y="1"/>
                    </a:moveTo>
                    <a:cubicBezTo>
                      <a:pt x="1213" y="1"/>
                      <a:pt x="1182" y="5"/>
                      <a:pt x="1147" y="5"/>
                    </a:cubicBezTo>
                    <a:cubicBezTo>
                      <a:pt x="878" y="32"/>
                      <a:pt x="641" y="139"/>
                      <a:pt x="480" y="310"/>
                    </a:cubicBezTo>
                    <a:cubicBezTo>
                      <a:pt x="399" y="395"/>
                      <a:pt x="327" y="503"/>
                      <a:pt x="269" y="619"/>
                    </a:cubicBezTo>
                    <a:cubicBezTo>
                      <a:pt x="211" y="736"/>
                      <a:pt x="162" y="870"/>
                      <a:pt x="122" y="1021"/>
                    </a:cubicBezTo>
                    <a:lnTo>
                      <a:pt x="112" y="1062"/>
                    </a:lnTo>
                    <a:lnTo>
                      <a:pt x="108" y="1067"/>
                    </a:lnTo>
                    <a:cubicBezTo>
                      <a:pt x="14" y="1501"/>
                      <a:pt x="0" y="1944"/>
                      <a:pt x="0" y="2284"/>
                    </a:cubicBezTo>
                    <a:cubicBezTo>
                      <a:pt x="5" y="2852"/>
                      <a:pt x="50" y="3461"/>
                      <a:pt x="149" y="4087"/>
                    </a:cubicBezTo>
                    <a:cubicBezTo>
                      <a:pt x="314" y="5202"/>
                      <a:pt x="618" y="6380"/>
                      <a:pt x="1075" y="7686"/>
                    </a:cubicBezTo>
                    <a:cubicBezTo>
                      <a:pt x="1258" y="8219"/>
                      <a:pt x="1446" y="8743"/>
                      <a:pt x="1684" y="9249"/>
                    </a:cubicBezTo>
                    <a:cubicBezTo>
                      <a:pt x="1912" y="9723"/>
                      <a:pt x="2172" y="10171"/>
                      <a:pt x="2453" y="10574"/>
                    </a:cubicBezTo>
                    <a:cubicBezTo>
                      <a:pt x="2767" y="11026"/>
                      <a:pt x="3085" y="11411"/>
                      <a:pt x="3425" y="11747"/>
                    </a:cubicBezTo>
                    <a:cubicBezTo>
                      <a:pt x="3796" y="12113"/>
                      <a:pt x="4186" y="12431"/>
                      <a:pt x="4584" y="12700"/>
                    </a:cubicBezTo>
                    <a:cubicBezTo>
                      <a:pt x="5010" y="12982"/>
                      <a:pt x="5457" y="13214"/>
                      <a:pt x="5909" y="13385"/>
                    </a:cubicBezTo>
                    <a:cubicBezTo>
                      <a:pt x="6392" y="13573"/>
                      <a:pt x="6890" y="13698"/>
                      <a:pt x="7386" y="13761"/>
                    </a:cubicBezTo>
                    <a:cubicBezTo>
                      <a:pt x="7462" y="13770"/>
                      <a:pt x="7534" y="13778"/>
                      <a:pt x="7610" y="13783"/>
                    </a:cubicBezTo>
                    <a:cubicBezTo>
                      <a:pt x="6814" y="13206"/>
                      <a:pt x="6066" y="12557"/>
                      <a:pt x="5381" y="11840"/>
                    </a:cubicBezTo>
                    <a:cubicBezTo>
                      <a:pt x="5010" y="11456"/>
                      <a:pt x="4655" y="11053"/>
                      <a:pt x="4324" y="10628"/>
                    </a:cubicBezTo>
                    <a:cubicBezTo>
                      <a:pt x="3998" y="10211"/>
                      <a:pt x="3689" y="9772"/>
                      <a:pt x="3407" y="9320"/>
                    </a:cubicBezTo>
                    <a:cubicBezTo>
                      <a:pt x="3138" y="8891"/>
                      <a:pt x="2892" y="8444"/>
                      <a:pt x="2678" y="7977"/>
                    </a:cubicBezTo>
                    <a:cubicBezTo>
                      <a:pt x="2570" y="7754"/>
                      <a:pt x="2471" y="7521"/>
                      <a:pt x="2382" y="7289"/>
                    </a:cubicBezTo>
                    <a:cubicBezTo>
                      <a:pt x="2283" y="7033"/>
                      <a:pt x="2190" y="6773"/>
                      <a:pt x="2100" y="6514"/>
                    </a:cubicBezTo>
                    <a:cubicBezTo>
                      <a:pt x="1907" y="5967"/>
                      <a:pt x="1733" y="5413"/>
                      <a:pt x="1589" y="4853"/>
                    </a:cubicBezTo>
                    <a:cubicBezTo>
                      <a:pt x="1438" y="4285"/>
                      <a:pt x="1316" y="3717"/>
                      <a:pt x="1232" y="3135"/>
                    </a:cubicBezTo>
                    <a:cubicBezTo>
                      <a:pt x="1083" y="2100"/>
                      <a:pt x="1048" y="1035"/>
                      <a:pt x="125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7"/>
              <p:cNvSpPr/>
              <p:nvPr/>
            </p:nvSpPr>
            <p:spPr>
              <a:xfrm>
                <a:off x="5261713" y="1309900"/>
                <a:ext cx="1909926" cy="1826789"/>
              </a:xfrm>
              <a:custGeom>
                <a:avLst/>
                <a:gdLst/>
                <a:ahLst/>
                <a:cxnLst/>
                <a:rect l="l" t="t" r="r" b="b"/>
                <a:pathLst>
                  <a:path w="33219" h="31773" extrusionOk="0">
                    <a:moveTo>
                      <a:pt x="16773" y="1"/>
                    </a:moveTo>
                    <a:cubicBezTo>
                      <a:pt x="15905" y="1"/>
                      <a:pt x="15005" y="73"/>
                      <a:pt x="14100" y="207"/>
                    </a:cubicBezTo>
                    <a:cubicBezTo>
                      <a:pt x="12239" y="484"/>
                      <a:pt x="10373" y="1066"/>
                      <a:pt x="8559" y="1935"/>
                    </a:cubicBezTo>
                    <a:cubicBezTo>
                      <a:pt x="7704" y="2342"/>
                      <a:pt x="6849" y="2830"/>
                      <a:pt x="6012" y="3385"/>
                    </a:cubicBezTo>
                    <a:cubicBezTo>
                      <a:pt x="5632" y="3636"/>
                      <a:pt x="5270" y="3899"/>
                      <a:pt x="4965" y="4120"/>
                    </a:cubicBezTo>
                    <a:cubicBezTo>
                      <a:pt x="4625" y="4370"/>
                      <a:pt x="4320" y="4598"/>
                      <a:pt x="4029" y="4831"/>
                    </a:cubicBezTo>
                    <a:cubicBezTo>
                      <a:pt x="3295" y="5409"/>
                      <a:pt x="2677" y="5963"/>
                      <a:pt x="2140" y="6523"/>
                    </a:cubicBezTo>
                    <a:cubicBezTo>
                      <a:pt x="1496" y="7198"/>
                      <a:pt x="1004" y="7847"/>
                      <a:pt x="645" y="8510"/>
                    </a:cubicBezTo>
                    <a:cubicBezTo>
                      <a:pt x="453" y="8864"/>
                      <a:pt x="301" y="9227"/>
                      <a:pt x="198" y="9589"/>
                    </a:cubicBezTo>
                    <a:cubicBezTo>
                      <a:pt x="95" y="9934"/>
                      <a:pt x="33" y="10305"/>
                      <a:pt x="14" y="10700"/>
                    </a:cubicBezTo>
                    <a:cubicBezTo>
                      <a:pt x="0" y="11022"/>
                      <a:pt x="23" y="11326"/>
                      <a:pt x="86" y="11603"/>
                    </a:cubicBezTo>
                    <a:cubicBezTo>
                      <a:pt x="117" y="11715"/>
                      <a:pt x="153" y="11832"/>
                      <a:pt x="202" y="11948"/>
                    </a:cubicBezTo>
                    <a:cubicBezTo>
                      <a:pt x="242" y="12042"/>
                      <a:pt x="301" y="12140"/>
                      <a:pt x="382" y="12257"/>
                    </a:cubicBezTo>
                    <a:cubicBezTo>
                      <a:pt x="493" y="12418"/>
                      <a:pt x="655" y="12557"/>
                      <a:pt x="838" y="12655"/>
                    </a:cubicBezTo>
                    <a:cubicBezTo>
                      <a:pt x="882" y="12682"/>
                      <a:pt x="927" y="12704"/>
                      <a:pt x="977" y="12722"/>
                    </a:cubicBezTo>
                    <a:cubicBezTo>
                      <a:pt x="981" y="13332"/>
                      <a:pt x="973" y="13958"/>
                      <a:pt x="963" y="14557"/>
                    </a:cubicBezTo>
                    <a:lnTo>
                      <a:pt x="963" y="14611"/>
                    </a:lnTo>
                    <a:cubicBezTo>
                      <a:pt x="954" y="15247"/>
                      <a:pt x="946" y="15869"/>
                      <a:pt x="954" y="16482"/>
                    </a:cubicBezTo>
                    <a:cubicBezTo>
                      <a:pt x="963" y="17181"/>
                      <a:pt x="999" y="17807"/>
                      <a:pt x="1057" y="18389"/>
                    </a:cubicBezTo>
                    <a:cubicBezTo>
                      <a:pt x="1124" y="19025"/>
                      <a:pt x="1231" y="19664"/>
                      <a:pt x="1384" y="20296"/>
                    </a:cubicBezTo>
                    <a:cubicBezTo>
                      <a:pt x="1661" y="21455"/>
                      <a:pt x="2055" y="22619"/>
                      <a:pt x="2557" y="23752"/>
                    </a:cubicBezTo>
                    <a:cubicBezTo>
                      <a:pt x="2793" y="24298"/>
                      <a:pt x="3072" y="24844"/>
                      <a:pt x="3371" y="25385"/>
                    </a:cubicBezTo>
                    <a:cubicBezTo>
                      <a:pt x="3649" y="25878"/>
                      <a:pt x="3948" y="26357"/>
                      <a:pt x="4262" y="26804"/>
                    </a:cubicBezTo>
                    <a:cubicBezTo>
                      <a:pt x="5555" y="28644"/>
                      <a:pt x="7177" y="30058"/>
                      <a:pt x="8949" y="30896"/>
                    </a:cubicBezTo>
                    <a:cubicBezTo>
                      <a:pt x="9679" y="31240"/>
                      <a:pt x="10426" y="31482"/>
                      <a:pt x="11164" y="31621"/>
                    </a:cubicBezTo>
                    <a:cubicBezTo>
                      <a:pt x="11675" y="31715"/>
                      <a:pt x="12185" y="31764"/>
                      <a:pt x="12677" y="31764"/>
                    </a:cubicBezTo>
                    <a:cubicBezTo>
                      <a:pt x="12745" y="31764"/>
                      <a:pt x="12811" y="31760"/>
                      <a:pt x="12879" y="31760"/>
                    </a:cubicBezTo>
                    <a:cubicBezTo>
                      <a:pt x="13071" y="31768"/>
                      <a:pt x="13268" y="31773"/>
                      <a:pt x="13465" y="31773"/>
                    </a:cubicBezTo>
                    <a:cubicBezTo>
                      <a:pt x="14455" y="31773"/>
                      <a:pt x="15497" y="31657"/>
                      <a:pt x="16571" y="31424"/>
                    </a:cubicBezTo>
                    <a:cubicBezTo>
                      <a:pt x="17395" y="31245"/>
                      <a:pt x="18236" y="30998"/>
                      <a:pt x="19150" y="30663"/>
                    </a:cubicBezTo>
                    <a:cubicBezTo>
                      <a:pt x="19969" y="30363"/>
                      <a:pt x="20815" y="29992"/>
                      <a:pt x="21666" y="29558"/>
                    </a:cubicBezTo>
                    <a:cubicBezTo>
                      <a:pt x="23210" y="28774"/>
                      <a:pt x="24732" y="27802"/>
                      <a:pt x="26191" y="26674"/>
                    </a:cubicBezTo>
                    <a:cubicBezTo>
                      <a:pt x="26845" y="26169"/>
                      <a:pt x="27485" y="25622"/>
                      <a:pt x="28093" y="25058"/>
                    </a:cubicBezTo>
                    <a:cubicBezTo>
                      <a:pt x="28702" y="24486"/>
                      <a:pt x="29280" y="23860"/>
                      <a:pt x="29808" y="23197"/>
                    </a:cubicBezTo>
                    <a:cubicBezTo>
                      <a:pt x="30931" y="21778"/>
                      <a:pt x="31805" y="20211"/>
                      <a:pt x="32404" y="18536"/>
                    </a:cubicBezTo>
                    <a:cubicBezTo>
                      <a:pt x="32704" y="17700"/>
                      <a:pt x="32923" y="16832"/>
                      <a:pt x="33057" y="15958"/>
                    </a:cubicBezTo>
                    <a:cubicBezTo>
                      <a:pt x="33187" y="15094"/>
                      <a:pt x="33218" y="14218"/>
                      <a:pt x="33142" y="13344"/>
                    </a:cubicBezTo>
                    <a:cubicBezTo>
                      <a:pt x="33013" y="11828"/>
                      <a:pt x="32489" y="10270"/>
                      <a:pt x="31590" y="8712"/>
                    </a:cubicBezTo>
                    <a:cubicBezTo>
                      <a:pt x="30797" y="7342"/>
                      <a:pt x="29737" y="6035"/>
                      <a:pt x="28434" y="4831"/>
                    </a:cubicBezTo>
                    <a:cubicBezTo>
                      <a:pt x="27185" y="3676"/>
                      <a:pt x="25783" y="2687"/>
                      <a:pt x="24271" y="1890"/>
                    </a:cubicBezTo>
                    <a:cubicBezTo>
                      <a:pt x="22767" y="1098"/>
                      <a:pt x="21236" y="552"/>
                      <a:pt x="19714" y="256"/>
                    </a:cubicBezTo>
                    <a:cubicBezTo>
                      <a:pt x="18881" y="100"/>
                      <a:pt x="17995" y="15"/>
                      <a:pt x="16997" y="1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7"/>
              <p:cNvSpPr/>
              <p:nvPr/>
            </p:nvSpPr>
            <p:spPr>
              <a:xfrm>
                <a:off x="5319898" y="2023072"/>
                <a:ext cx="21676" cy="21646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65" extrusionOk="0">
                    <a:moveTo>
                      <a:pt x="219" y="0"/>
                    </a:moveTo>
                    <a:cubicBezTo>
                      <a:pt x="135" y="0"/>
                      <a:pt x="72" y="72"/>
                      <a:pt x="68" y="153"/>
                    </a:cubicBezTo>
                    <a:cubicBezTo>
                      <a:pt x="19" y="1308"/>
                      <a:pt x="0" y="2458"/>
                      <a:pt x="72" y="3613"/>
                    </a:cubicBezTo>
                    <a:cubicBezTo>
                      <a:pt x="77" y="3694"/>
                      <a:pt x="135" y="3765"/>
                      <a:pt x="219" y="3765"/>
                    </a:cubicBezTo>
                    <a:cubicBezTo>
                      <a:pt x="300" y="3765"/>
                      <a:pt x="376" y="3694"/>
                      <a:pt x="372" y="3613"/>
                    </a:cubicBezTo>
                    <a:cubicBezTo>
                      <a:pt x="300" y="2458"/>
                      <a:pt x="318" y="1308"/>
                      <a:pt x="372" y="153"/>
                    </a:cubicBezTo>
                    <a:cubicBezTo>
                      <a:pt x="376" y="72"/>
                      <a:pt x="300" y="0"/>
                      <a:pt x="219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7"/>
              <p:cNvSpPr/>
              <p:nvPr/>
            </p:nvSpPr>
            <p:spPr>
              <a:xfrm>
                <a:off x="5305754" y="2020485"/>
                <a:ext cx="36279" cy="25740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477" extrusionOk="0">
                    <a:moveTo>
                      <a:pt x="465" y="0"/>
                    </a:moveTo>
                    <a:cubicBezTo>
                      <a:pt x="403" y="0"/>
                      <a:pt x="335" y="41"/>
                      <a:pt x="318" y="108"/>
                    </a:cubicBezTo>
                    <a:cubicBezTo>
                      <a:pt x="0" y="1491"/>
                      <a:pt x="67" y="2933"/>
                      <a:pt x="251" y="4324"/>
                    </a:cubicBezTo>
                    <a:cubicBezTo>
                      <a:pt x="260" y="4369"/>
                      <a:pt x="265" y="4401"/>
                      <a:pt x="296" y="4432"/>
                    </a:cubicBezTo>
                    <a:cubicBezTo>
                      <a:pt x="327" y="4459"/>
                      <a:pt x="362" y="4477"/>
                      <a:pt x="403" y="4477"/>
                    </a:cubicBezTo>
                    <a:cubicBezTo>
                      <a:pt x="443" y="4477"/>
                      <a:pt x="484" y="4459"/>
                      <a:pt x="511" y="4432"/>
                    </a:cubicBezTo>
                    <a:cubicBezTo>
                      <a:pt x="537" y="4410"/>
                      <a:pt x="560" y="4365"/>
                      <a:pt x="556" y="4324"/>
                    </a:cubicBezTo>
                    <a:cubicBezTo>
                      <a:pt x="403" y="3183"/>
                      <a:pt x="331" y="2015"/>
                      <a:pt x="484" y="865"/>
                    </a:cubicBezTo>
                    <a:lnTo>
                      <a:pt x="484" y="865"/>
                    </a:lnTo>
                    <a:lnTo>
                      <a:pt x="479" y="905"/>
                    </a:lnTo>
                    <a:cubicBezTo>
                      <a:pt x="515" y="667"/>
                      <a:pt x="556" y="426"/>
                      <a:pt x="614" y="188"/>
                    </a:cubicBezTo>
                    <a:cubicBezTo>
                      <a:pt x="631" y="108"/>
                      <a:pt x="587" y="27"/>
                      <a:pt x="506" y="6"/>
                    </a:cubicBezTo>
                    <a:cubicBezTo>
                      <a:pt x="492" y="0"/>
                      <a:pt x="479" y="0"/>
                      <a:pt x="465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7"/>
              <p:cNvSpPr/>
              <p:nvPr/>
            </p:nvSpPr>
            <p:spPr>
              <a:xfrm>
                <a:off x="5316564" y="2012493"/>
                <a:ext cx="239869" cy="873234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15188" extrusionOk="0">
                    <a:moveTo>
                      <a:pt x="1807" y="11138"/>
                    </a:moveTo>
                    <a:cubicBezTo>
                      <a:pt x="1807" y="11140"/>
                      <a:pt x="1808" y="11141"/>
                      <a:pt x="1808" y="11142"/>
                    </a:cubicBezTo>
                    <a:cubicBezTo>
                      <a:pt x="1808" y="11140"/>
                      <a:pt x="1808" y="11139"/>
                      <a:pt x="1807" y="11138"/>
                    </a:cubicBezTo>
                    <a:close/>
                    <a:moveTo>
                      <a:pt x="184" y="1"/>
                    </a:moveTo>
                    <a:cubicBezTo>
                      <a:pt x="103" y="1"/>
                      <a:pt x="36" y="68"/>
                      <a:pt x="36" y="153"/>
                    </a:cubicBezTo>
                    <a:cubicBezTo>
                      <a:pt x="13" y="1344"/>
                      <a:pt x="0" y="2539"/>
                      <a:pt x="36" y="3730"/>
                    </a:cubicBezTo>
                    <a:cubicBezTo>
                      <a:pt x="77" y="4872"/>
                      <a:pt x="170" y="6012"/>
                      <a:pt x="354" y="7140"/>
                    </a:cubicBezTo>
                    <a:cubicBezTo>
                      <a:pt x="542" y="8287"/>
                      <a:pt x="833" y="9415"/>
                      <a:pt x="1231" y="10502"/>
                    </a:cubicBezTo>
                    <a:cubicBezTo>
                      <a:pt x="1437" y="11066"/>
                      <a:pt x="1678" y="11613"/>
                      <a:pt x="1934" y="12154"/>
                    </a:cubicBezTo>
                    <a:cubicBezTo>
                      <a:pt x="2180" y="12669"/>
                      <a:pt x="2444" y="13179"/>
                      <a:pt x="2748" y="13667"/>
                    </a:cubicBezTo>
                    <a:cubicBezTo>
                      <a:pt x="3080" y="14195"/>
                      <a:pt x="3456" y="14701"/>
                      <a:pt x="3903" y="15144"/>
                    </a:cubicBezTo>
                    <a:cubicBezTo>
                      <a:pt x="3932" y="15173"/>
                      <a:pt x="3970" y="15187"/>
                      <a:pt x="4008" y="15187"/>
                    </a:cubicBezTo>
                    <a:cubicBezTo>
                      <a:pt x="4047" y="15187"/>
                      <a:pt x="4085" y="15173"/>
                      <a:pt x="4114" y="15144"/>
                    </a:cubicBezTo>
                    <a:cubicBezTo>
                      <a:pt x="4172" y="15086"/>
                      <a:pt x="4172" y="14987"/>
                      <a:pt x="4114" y="14929"/>
                    </a:cubicBezTo>
                    <a:cubicBezTo>
                      <a:pt x="3903" y="14714"/>
                      <a:pt x="3702" y="14491"/>
                      <a:pt x="3519" y="14253"/>
                    </a:cubicBezTo>
                    <a:cubicBezTo>
                      <a:pt x="3161" y="13783"/>
                      <a:pt x="2856" y="13282"/>
                      <a:pt x="2579" y="12768"/>
                    </a:cubicBezTo>
                    <a:cubicBezTo>
                      <a:pt x="2292" y="12236"/>
                      <a:pt x="2038" y="11690"/>
                      <a:pt x="1806" y="11137"/>
                    </a:cubicBezTo>
                    <a:lnTo>
                      <a:pt x="1806" y="11137"/>
                    </a:lnTo>
                    <a:cubicBezTo>
                      <a:pt x="1806" y="11138"/>
                      <a:pt x="1806" y="11138"/>
                      <a:pt x="1807" y="11138"/>
                    </a:cubicBezTo>
                    <a:lnTo>
                      <a:pt x="1807" y="11138"/>
                    </a:lnTo>
                    <a:cubicBezTo>
                      <a:pt x="1489" y="10379"/>
                      <a:pt x="1227" y="9601"/>
                      <a:pt x="1012" y="8806"/>
                    </a:cubicBezTo>
                    <a:cubicBezTo>
                      <a:pt x="815" y="8045"/>
                      <a:pt x="667" y="7270"/>
                      <a:pt x="560" y="6492"/>
                    </a:cubicBezTo>
                    <a:cubicBezTo>
                      <a:pt x="277" y="4392"/>
                      <a:pt x="300" y="2266"/>
                      <a:pt x="335" y="153"/>
                    </a:cubicBezTo>
                    <a:cubicBezTo>
                      <a:pt x="341" y="68"/>
                      <a:pt x="269" y="1"/>
                      <a:pt x="184" y="1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7"/>
              <p:cNvSpPr/>
              <p:nvPr/>
            </p:nvSpPr>
            <p:spPr>
              <a:xfrm>
                <a:off x="5314781" y="2009675"/>
                <a:ext cx="25240" cy="28960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5037" extrusionOk="0">
                    <a:moveTo>
                      <a:pt x="277" y="0"/>
                    </a:moveTo>
                    <a:cubicBezTo>
                      <a:pt x="238" y="0"/>
                      <a:pt x="201" y="19"/>
                      <a:pt x="174" y="45"/>
                    </a:cubicBezTo>
                    <a:cubicBezTo>
                      <a:pt x="143" y="77"/>
                      <a:pt x="130" y="113"/>
                      <a:pt x="130" y="153"/>
                    </a:cubicBezTo>
                    <a:cubicBezTo>
                      <a:pt x="13" y="1729"/>
                      <a:pt x="0" y="3309"/>
                      <a:pt x="0" y="4888"/>
                    </a:cubicBezTo>
                    <a:cubicBezTo>
                      <a:pt x="0" y="4969"/>
                      <a:pt x="67" y="5037"/>
                      <a:pt x="152" y="5037"/>
                    </a:cubicBezTo>
                    <a:cubicBezTo>
                      <a:pt x="232" y="5037"/>
                      <a:pt x="300" y="4969"/>
                      <a:pt x="300" y="4888"/>
                    </a:cubicBezTo>
                    <a:cubicBezTo>
                      <a:pt x="300" y="3309"/>
                      <a:pt x="313" y="1729"/>
                      <a:pt x="430" y="153"/>
                    </a:cubicBezTo>
                    <a:cubicBezTo>
                      <a:pt x="438" y="72"/>
                      <a:pt x="358" y="0"/>
                      <a:pt x="277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7"/>
              <p:cNvSpPr/>
              <p:nvPr/>
            </p:nvSpPr>
            <p:spPr>
              <a:xfrm>
                <a:off x="5305524" y="2023072"/>
                <a:ext cx="35532" cy="339048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97" extrusionOk="0">
                    <a:moveTo>
                      <a:pt x="452" y="0"/>
                    </a:moveTo>
                    <a:cubicBezTo>
                      <a:pt x="425" y="0"/>
                      <a:pt x="399" y="9"/>
                      <a:pt x="376" y="23"/>
                    </a:cubicBezTo>
                    <a:cubicBezTo>
                      <a:pt x="345" y="41"/>
                      <a:pt x="313" y="77"/>
                      <a:pt x="304" y="112"/>
                    </a:cubicBezTo>
                    <a:cubicBezTo>
                      <a:pt x="0" y="1975"/>
                      <a:pt x="85" y="3876"/>
                      <a:pt x="313" y="5744"/>
                    </a:cubicBezTo>
                    <a:cubicBezTo>
                      <a:pt x="318" y="5783"/>
                      <a:pt x="327" y="5820"/>
                      <a:pt x="358" y="5851"/>
                    </a:cubicBezTo>
                    <a:cubicBezTo>
                      <a:pt x="385" y="5878"/>
                      <a:pt x="425" y="5896"/>
                      <a:pt x="465" y="5896"/>
                    </a:cubicBezTo>
                    <a:cubicBezTo>
                      <a:pt x="501" y="5896"/>
                      <a:pt x="541" y="5878"/>
                      <a:pt x="568" y="5851"/>
                    </a:cubicBezTo>
                    <a:cubicBezTo>
                      <a:pt x="595" y="5824"/>
                      <a:pt x="618" y="5779"/>
                      <a:pt x="613" y="5744"/>
                    </a:cubicBezTo>
                    <a:cubicBezTo>
                      <a:pt x="407" y="4020"/>
                      <a:pt x="313" y="2270"/>
                      <a:pt x="541" y="546"/>
                    </a:cubicBezTo>
                    <a:cubicBezTo>
                      <a:pt x="560" y="430"/>
                      <a:pt x="577" y="310"/>
                      <a:pt x="595" y="193"/>
                    </a:cubicBezTo>
                    <a:cubicBezTo>
                      <a:pt x="604" y="153"/>
                      <a:pt x="604" y="116"/>
                      <a:pt x="581" y="77"/>
                    </a:cubicBezTo>
                    <a:cubicBezTo>
                      <a:pt x="564" y="46"/>
                      <a:pt x="527" y="19"/>
                      <a:pt x="492" y="9"/>
                    </a:cubicBezTo>
                    <a:cubicBezTo>
                      <a:pt x="479" y="5"/>
                      <a:pt x="465" y="0"/>
                      <a:pt x="452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7"/>
              <p:cNvSpPr/>
              <p:nvPr/>
            </p:nvSpPr>
            <p:spPr>
              <a:xfrm>
                <a:off x="5307019" y="2013298"/>
                <a:ext cx="35589" cy="349052"/>
              </a:xfrm>
              <a:custGeom>
                <a:avLst/>
                <a:gdLst/>
                <a:ahLst/>
                <a:cxnLst/>
                <a:rect l="l" t="t" r="r" b="b"/>
                <a:pathLst>
                  <a:path w="619" h="6071" extrusionOk="0">
                    <a:moveTo>
                      <a:pt x="453" y="1"/>
                    </a:moveTo>
                    <a:cubicBezTo>
                      <a:pt x="385" y="1"/>
                      <a:pt x="323" y="45"/>
                      <a:pt x="305" y="112"/>
                    </a:cubicBezTo>
                    <a:cubicBezTo>
                      <a:pt x="67" y="1052"/>
                      <a:pt x="1" y="2024"/>
                      <a:pt x="18" y="2990"/>
                    </a:cubicBezTo>
                    <a:cubicBezTo>
                      <a:pt x="36" y="3971"/>
                      <a:pt x="139" y="4947"/>
                      <a:pt x="243" y="5922"/>
                    </a:cubicBezTo>
                    <a:cubicBezTo>
                      <a:pt x="243" y="5963"/>
                      <a:pt x="255" y="5998"/>
                      <a:pt x="282" y="6030"/>
                    </a:cubicBezTo>
                    <a:cubicBezTo>
                      <a:pt x="313" y="6056"/>
                      <a:pt x="350" y="6070"/>
                      <a:pt x="390" y="6070"/>
                    </a:cubicBezTo>
                    <a:cubicBezTo>
                      <a:pt x="431" y="6070"/>
                      <a:pt x="470" y="6056"/>
                      <a:pt x="497" y="6030"/>
                    </a:cubicBezTo>
                    <a:cubicBezTo>
                      <a:pt x="524" y="6003"/>
                      <a:pt x="547" y="5959"/>
                      <a:pt x="542" y="5922"/>
                    </a:cubicBezTo>
                    <a:cubicBezTo>
                      <a:pt x="377" y="4333"/>
                      <a:pt x="202" y="2718"/>
                      <a:pt x="417" y="1124"/>
                    </a:cubicBezTo>
                    <a:cubicBezTo>
                      <a:pt x="462" y="811"/>
                      <a:pt x="520" y="501"/>
                      <a:pt x="596" y="193"/>
                    </a:cubicBezTo>
                    <a:cubicBezTo>
                      <a:pt x="619" y="112"/>
                      <a:pt x="573" y="28"/>
                      <a:pt x="493" y="9"/>
                    </a:cubicBezTo>
                    <a:cubicBezTo>
                      <a:pt x="480" y="5"/>
                      <a:pt x="466" y="1"/>
                      <a:pt x="453" y="1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7"/>
              <p:cNvSpPr/>
              <p:nvPr/>
            </p:nvSpPr>
            <p:spPr>
              <a:xfrm>
                <a:off x="5310124" y="2016402"/>
                <a:ext cx="63647" cy="48497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8435" extrusionOk="0">
                    <a:moveTo>
                      <a:pt x="488" y="5622"/>
                    </a:moveTo>
                    <a:lnTo>
                      <a:pt x="488" y="5626"/>
                    </a:lnTo>
                    <a:lnTo>
                      <a:pt x="493" y="5626"/>
                    </a:lnTo>
                    <a:cubicBezTo>
                      <a:pt x="488" y="5626"/>
                      <a:pt x="488" y="5622"/>
                      <a:pt x="488" y="5622"/>
                    </a:cubicBezTo>
                    <a:close/>
                    <a:moveTo>
                      <a:pt x="381" y="0"/>
                    </a:moveTo>
                    <a:cubicBezTo>
                      <a:pt x="340" y="0"/>
                      <a:pt x="300" y="13"/>
                      <a:pt x="273" y="44"/>
                    </a:cubicBezTo>
                    <a:cubicBezTo>
                      <a:pt x="242" y="77"/>
                      <a:pt x="233" y="108"/>
                      <a:pt x="228" y="152"/>
                    </a:cubicBezTo>
                    <a:cubicBezTo>
                      <a:pt x="81" y="1397"/>
                      <a:pt x="1" y="2650"/>
                      <a:pt x="45" y="3908"/>
                    </a:cubicBezTo>
                    <a:cubicBezTo>
                      <a:pt x="85" y="5147"/>
                      <a:pt x="255" y="6383"/>
                      <a:pt x="573" y="7587"/>
                    </a:cubicBezTo>
                    <a:cubicBezTo>
                      <a:pt x="635" y="7833"/>
                      <a:pt x="712" y="8080"/>
                      <a:pt x="788" y="8322"/>
                    </a:cubicBezTo>
                    <a:cubicBezTo>
                      <a:pt x="807" y="8389"/>
                      <a:pt x="867" y="8434"/>
                      <a:pt x="933" y="8434"/>
                    </a:cubicBezTo>
                    <a:cubicBezTo>
                      <a:pt x="946" y="8434"/>
                      <a:pt x="959" y="8433"/>
                      <a:pt x="972" y="8429"/>
                    </a:cubicBezTo>
                    <a:cubicBezTo>
                      <a:pt x="1052" y="8407"/>
                      <a:pt x="1106" y="8322"/>
                      <a:pt x="1079" y="8241"/>
                    </a:cubicBezTo>
                    <a:cubicBezTo>
                      <a:pt x="811" y="7390"/>
                      <a:pt x="614" y="6517"/>
                      <a:pt x="493" y="5631"/>
                    </a:cubicBezTo>
                    <a:lnTo>
                      <a:pt x="488" y="5626"/>
                    </a:lnTo>
                    <a:cubicBezTo>
                      <a:pt x="372" y="4736"/>
                      <a:pt x="327" y="3841"/>
                      <a:pt x="336" y="2941"/>
                    </a:cubicBezTo>
                    <a:cubicBezTo>
                      <a:pt x="350" y="2010"/>
                      <a:pt x="421" y="1079"/>
                      <a:pt x="528" y="152"/>
                    </a:cubicBezTo>
                    <a:cubicBezTo>
                      <a:pt x="533" y="112"/>
                      <a:pt x="511" y="67"/>
                      <a:pt x="488" y="44"/>
                    </a:cubicBezTo>
                    <a:cubicBezTo>
                      <a:pt x="457" y="13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7"/>
              <p:cNvSpPr/>
              <p:nvPr/>
            </p:nvSpPr>
            <p:spPr>
              <a:xfrm>
                <a:off x="5303167" y="2016920"/>
                <a:ext cx="134136" cy="674186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726" extrusionOk="0">
                    <a:moveTo>
                      <a:pt x="568" y="0"/>
                    </a:moveTo>
                    <a:cubicBezTo>
                      <a:pt x="502" y="0"/>
                      <a:pt x="434" y="41"/>
                      <a:pt x="421" y="107"/>
                    </a:cubicBezTo>
                    <a:cubicBezTo>
                      <a:pt x="14" y="2274"/>
                      <a:pt x="0" y="4512"/>
                      <a:pt x="354" y="6683"/>
                    </a:cubicBezTo>
                    <a:cubicBezTo>
                      <a:pt x="636" y="8415"/>
                      <a:pt x="1173" y="10117"/>
                      <a:pt x="2033" y="11652"/>
                    </a:cubicBezTo>
                    <a:cubicBezTo>
                      <a:pt x="2059" y="11700"/>
                      <a:pt x="2112" y="11725"/>
                      <a:pt x="2164" y="11725"/>
                    </a:cubicBezTo>
                    <a:cubicBezTo>
                      <a:pt x="2190" y="11725"/>
                      <a:pt x="2216" y="11719"/>
                      <a:pt x="2239" y="11705"/>
                    </a:cubicBezTo>
                    <a:cubicBezTo>
                      <a:pt x="2310" y="11660"/>
                      <a:pt x="2332" y="11571"/>
                      <a:pt x="2293" y="11499"/>
                    </a:cubicBezTo>
                    <a:cubicBezTo>
                      <a:pt x="2055" y="11074"/>
                      <a:pt x="1845" y="10640"/>
                      <a:pt x="1657" y="10193"/>
                    </a:cubicBezTo>
                    <a:lnTo>
                      <a:pt x="1657" y="10193"/>
                    </a:lnTo>
                    <a:cubicBezTo>
                      <a:pt x="1659" y="10201"/>
                      <a:pt x="1662" y="10210"/>
                      <a:pt x="1665" y="10217"/>
                    </a:cubicBezTo>
                    <a:lnTo>
                      <a:pt x="1665" y="10217"/>
                    </a:lnTo>
                    <a:cubicBezTo>
                      <a:pt x="1118" y="8909"/>
                      <a:pt x="766" y="7520"/>
                      <a:pt x="574" y="6115"/>
                    </a:cubicBezTo>
                    <a:cubicBezTo>
                      <a:pt x="349" y="4445"/>
                      <a:pt x="349" y="2744"/>
                      <a:pt x="568" y="1074"/>
                    </a:cubicBezTo>
                    <a:lnTo>
                      <a:pt x="568" y="1074"/>
                    </a:lnTo>
                    <a:lnTo>
                      <a:pt x="568" y="1083"/>
                    </a:lnTo>
                    <a:cubicBezTo>
                      <a:pt x="609" y="783"/>
                      <a:pt x="659" y="488"/>
                      <a:pt x="712" y="188"/>
                    </a:cubicBezTo>
                    <a:cubicBezTo>
                      <a:pt x="721" y="148"/>
                      <a:pt x="721" y="112"/>
                      <a:pt x="698" y="72"/>
                    </a:cubicBezTo>
                    <a:cubicBezTo>
                      <a:pt x="676" y="41"/>
                      <a:pt x="645" y="14"/>
                      <a:pt x="605" y="4"/>
                    </a:cubicBezTo>
                    <a:cubicBezTo>
                      <a:pt x="595" y="0"/>
                      <a:pt x="582" y="0"/>
                      <a:pt x="568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7"/>
              <p:cNvSpPr/>
              <p:nvPr/>
            </p:nvSpPr>
            <p:spPr>
              <a:xfrm>
                <a:off x="5735761" y="2912755"/>
                <a:ext cx="910606" cy="229463"/>
              </a:xfrm>
              <a:custGeom>
                <a:avLst/>
                <a:gdLst/>
                <a:ahLst/>
                <a:cxnLst/>
                <a:rect l="l" t="t" r="r" b="b"/>
                <a:pathLst>
                  <a:path w="15838" h="3991" extrusionOk="0">
                    <a:moveTo>
                      <a:pt x="14847" y="533"/>
                    </a:moveTo>
                    <a:cubicBezTo>
                      <a:pt x="14844" y="533"/>
                      <a:pt x="14843" y="534"/>
                      <a:pt x="14840" y="538"/>
                    </a:cubicBezTo>
                    <a:cubicBezTo>
                      <a:pt x="14842" y="536"/>
                      <a:pt x="14844" y="535"/>
                      <a:pt x="14847" y="533"/>
                    </a:cubicBezTo>
                    <a:close/>
                    <a:moveTo>
                      <a:pt x="3385" y="3483"/>
                    </a:moveTo>
                    <a:cubicBezTo>
                      <a:pt x="3387" y="3484"/>
                      <a:pt x="3390" y="3485"/>
                      <a:pt x="3393" y="3486"/>
                    </a:cubicBezTo>
                    <a:lnTo>
                      <a:pt x="3393" y="3486"/>
                    </a:lnTo>
                    <a:cubicBezTo>
                      <a:pt x="3390" y="3483"/>
                      <a:pt x="3389" y="3483"/>
                      <a:pt x="3385" y="3483"/>
                    </a:cubicBezTo>
                    <a:close/>
                    <a:moveTo>
                      <a:pt x="3393" y="3486"/>
                    </a:moveTo>
                    <a:cubicBezTo>
                      <a:pt x="3393" y="3486"/>
                      <a:pt x="3394" y="3487"/>
                      <a:pt x="3394" y="3488"/>
                    </a:cubicBezTo>
                    <a:lnTo>
                      <a:pt x="3411" y="3488"/>
                    </a:lnTo>
                    <a:cubicBezTo>
                      <a:pt x="3405" y="3488"/>
                      <a:pt x="3399" y="3488"/>
                      <a:pt x="3393" y="3486"/>
                    </a:cubicBezTo>
                    <a:close/>
                    <a:moveTo>
                      <a:pt x="15677" y="0"/>
                    </a:moveTo>
                    <a:cubicBezTo>
                      <a:pt x="15641" y="0"/>
                      <a:pt x="15605" y="10"/>
                      <a:pt x="15573" y="32"/>
                    </a:cubicBezTo>
                    <a:cubicBezTo>
                      <a:pt x="15346" y="202"/>
                      <a:pt x="15108" y="364"/>
                      <a:pt x="14867" y="520"/>
                    </a:cubicBezTo>
                    <a:cubicBezTo>
                      <a:pt x="14860" y="524"/>
                      <a:pt x="14853" y="529"/>
                      <a:pt x="14847" y="533"/>
                    </a:cubicBezTo>
                    <a:lnTo>
                      <a:pt x="14847" y="533"/>
                    </a:lnTo>
                    <a:cubicBezTo>
                      <a:pt x="14847" y="533"/>
                      <a:pt x="14848" y="533"/>
                      <a:pt x="14848" y="533"/>
                    </a:cubicBezTo>
                    <a:cubicBezTo>
                      <a:pt x="14061" y="1025"/>
                      <a:pt x="13224" y="1438"/>
                      <a:pt x="12382" y="1836"/>
                    </a:cubicBezTo>
                    <a:cubicBezTo>
                      <a:pt x="11528" y="2248"/>
                      <a:pt x="10646" y="2597"/>
                      <a:pt x="9745" y="2888"/>
                    </a:cubicBezTo>
                    <a:cubicBezTo>
                      <a:pt x="9088" y="3093"/>
                      <a:pt x="8421" y="3268"/>
                      <a:pt x="7745" y="3403"/>
                    </a:cubicBezTo>
                    <a:cubicBezTo>
                      <a:pt x="7404" y="3469"/>
                      <a:pt x="7060" y="3528"/>
                      <a:pt x="6720" y="3572"/>
                    </a:cubicBezTo>
                    <a:cubicBezTo>
                      <a:pt x="6361" y="3622"/>
                      <a:pt x="6008" y="3663"/>
                      <a:pt x="5650" y="3680"/>
                    </a:cubicBezTo>
                    <a:lnTo>
                      <a:pt x="5659" y="3680"/>
                    </a:lnTo>
                    <a:cubicBezTo>
                      <a:pt x="5528" y="3686"/>
                      <a:pt x="5397" y="3689"/>
                      <a:pt x="5266" y="3689"/>
                    </a:cubicBezTo>
                    <a:cubicBezTo>
                      <a:pt x="5019" y="3689"/>
                      <a:pt x="4772" y="3678"/>
                      <a:pt x="4526" y="3657"/>
                    </a:cubicBezTo>
                    <a:cubicBezTo>
                      <a:pt x="4155" y="3626"/>
                      <a:pt x="3783" y="3568"/>
                      <a:pt x="3417" y="3492"/>
                    </a:cubicBezTo>
                    <a:lnTo>
                      <a:pt x="3425" y="3492"/>
                    </a:lnTo>
                    <a:cubicBezTo>
                      <a:pt x="3421" y="3492"/>
                      <a:pt x="3417" y="3492"/>
                      <a:pt x="3411" y="3488"/>
                    </a:cubicBezTo>
                    <a:lnTo>
                      <a:pt x="3411" y="3488"/>
                    </a:lnTo>
                    <a:cubicBezTo>
                      <a:pt x="3411" y="3488"/>
                      <a:pt x="3411" y="3489"/>
                      <a:pt x="3412" y="3489"/>
                    </a:cubicBezTo>
                    <a:lnTo>
                      <a:pt x="3412" y="3489"/>
                    </a:lnTo>
                    <a:cubicBezTo>
                      <a:pt x="3407" y="3488"/>
                      <a:pt x="3400" y="3488"/>
                      <a:pt x="3394" y="3488"/>
                    </a:cubicBezTo>
                    <a:cubicBezTo>
                      <a:pt x="2283" y="3237"/>
                      <a:pt x="1232" y="2794"/>
                      <a:pt x="211" y="2297"/>
                    </a:cubicBezTo>
                    <a:cubicBezTo>
                      <a:pt x="195" y="2289"/>
                      <a:pt x="177" y="2286"/>
                      <a:pt x="159" y="2286"/>
                    </a:cubicBezTo>
                    <a:cubicBezTo>
                      <a:pt x="135" y="2286"/>
                      <a:pt x="112" y="2291"/>
                      <a:pt x="95" y="2302"/>
                    </a:cubicBezTo>
                    <a:cubicBezTo>
                      <a:pt x="60" y="2314"/>
                      <a:pt x="33" y="2347"/>
                      <a:pt x="14" y="2386"/>
                    </a:cubicBezTo>
                    <a:cubicBezTo>
                      <a:pt x="0" y="2422"/>
                      <a:pt x="6" y="2467"/>
                      <a:pt x="23" y="2502"/>
                    </a:cubicBezTo>
                    <a:cubicBezTo>
                      <a:pt x="41" y="2539"/>
                      <a:pt x="68" y="2562"/>
                      <a:pt x="108" y="2579"/>
                    </a:cubicBezTo>
                    <a:cubicBezTo>
                      <a:pt x="1151" y="3089"/>
                      <a:pt x="2225" y="3537"/>
                      <a:pt x="3363" y="3787"/>
                    </a:cubicBezTo>
                    <a:cubicBezTo>
                      <a:pt x="3917" y="3904"/>
                      <a:pt x="4486" y="3975"/>
                      <a:pt x="5059" y="3989"/>
                    </a:cubicBezTo>
                    <a:cubicBezTo>
                      <a:pt x="5113" y="3990"/>
                      <a:pt x="5167" y="3991"/>
                      <a:pt x="5221" y="3991"/>
                    </a:cubicBezTo>
                    <a:cubicBezTo>
                      <a:pt x="5775" y="3991"/>
                      <a:pt x="6330" y="3933"/>
                      <a:pt x="6881" y="3859"/>
                    </a:cubicBezTo>
                    <a:cubicBezTo>
                      <a:pt x="8111" y="3684"/>
                      <a:pt x="9320" y="3367"/>
                      <a:pt x="10489" y="2955"/>
                    </a:cubicBezTo>
                    <a:cubicBezTo>
                      <a:pt x="11071" y="2744"/>
                      <a:pt x="11644" y="2512"/>
                      <a:pt x="12208" y="2252"/>
                    </a:cubicBezTo>
                    <a:cubicBezTo>
                      <a:pt x="12489" y="2122"/>
                      <a:pt x="12767" y="1988"/>
                      <a:pt x="13045" y="1854"/>
                    </a:cubicBezTo>
                    <a:cubicBezTo>
                      <a:pt x="13322" y="1719"/>
                      <a:pt x="13600" y="1581"/>
                      <a:pt x="13873" y="1434"/>
                    </a:cubicBezTo>
                    <a:cubicBezTo>
                      <a:pt x="14530" y="1089"/>
                      <a:pt x="15171" y="708"/>
                      <a:pt x="15771" y="265"/>
                    </a:cubicBezTo>
                    <a:cubicBezTo>
                      <a:pt x="15833" y="215"/>
                      <a:pt x="15838" y="112"/>
                      <a:pt x="15788" y="54"/>
                    </a:cubicBezTo>
                    <a:cubicBezTo>
                      <a:pt x="15757" y="19"/>
                      <a:pt x="15717" y="0"/>
                      <a:pt x="15677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7"/>
              <p:cNvSpPr/>
              <p:nvPr/>
            </p:nvSpPr>
            <p:spPr>
              <a:xfrm>
                <a:off x="5867310" y="3095533"/>
                <a:ext cx="156271" cy="45421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790" extrusionOk="0">
                    <a:moveTo>
                      <a:pt x="175" y="0"/>
                    </a:moveTo>
                    <a:cubicBezTo>
                      <a:pt x="112" y="0"/>
                      <a:pt x="54" y="40"/>
                      <a:pt x="32" y="98"/>
                    </a:cubicBezTo>
                    <a:cubicBezTo>
                      <a:pt x="1" y="179"/>
                      <a:pt x="45" y="259"/>
                      <a:pt x="121" y="290"/>
                    </a:cubicBezTo>
                    <a:cubicBezTo>
                      <a:pt x="891" y="608"/>
                      <a:pt x="1728" y="693"/>
                      <a:pt x="2547" y="788"/>
                    </a:cubicBezTo>
                    <a:cubicBezTo>
                      <a:pt x="2553" y="789"/>
                      <a:pt x="2560" y="789"/>
                      <a:pt x="2566" y="789"/>
                    </a:cubicBezTo>
                    <a:cubicBezTo>
                      <a:pt x="2639" y="789"/>
                      <a:pt x="2704" y="723"/>
                      <a:pt x="2708" y="649"/>
                    </a:cubicBezTo>
                    <a:cubicBezTo>
                      <a:pt x="2718" y="569"/>
                      <a:pt x="2654" y="497"/>
                      <a:pt x="2569" y="488"/>
                    </a:cubicBezTo>
                    <a:cubicBezTo>
                      <a:pt x="2077" y="430"/>
                      <a:pt x="1580" y="376"/>
                      <a:pt x="1092" y="273"/>
                    </a:cubicBezTo>
                    <a:cubicBezTo>
                      <a:pt x="797" y="210"/>
                      <a:pt x="506" y="125"/>
                      <a:pt x="224" y="9"/>
                    </a:cubicBezTo>
                    <a:cubicBezTo>
                      <a:pt x="206" y="0"/>
                      <a:pt x="193" y="0"/>
                      <a:pt x="175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7"/>
              <p:cNvSpPr/>
              <p:nvPr/>
            </p:nvSpPr>
            <p:spPr>
              <a:xfrm>
                <a:off x="5872944" y="3098867"/>
                <a:ext cx="139828" cy="40419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703" extrusionOk="0">
                    <a:moveTo>
                      <a:pt x="157" y="0"/>
                    </a:moveTo>
                    <a:cubicBezTo>
                      <a:pt x="95" y="0"/>
                      <a:pt x="32" y="44"/>
                      <a:pt x="14" y="98"/>
                    </a:cubicBezTo>
                    <a:cubicBezTo>
                      <a:pt x="0" y="139"/>
                      <a:pt x="0" y="179"/>
                      <a:pt x="19" y="215"/>
                    </a:cubicBezTo>
                    <a:cubicBezTo>
                      <a:pt x="37" y="255"/>
                      <a:pt x="64" y="277"/>
                      <a:pt x="104" y="296"/>
                    </a:cubicBezTo>
                    <a:cubicBezTo>
                      <a:pt x="775" y="608"/>
                      <a:pt x="1531" y="680"/>
                      <a:pt x="2261" y="703"/>
                    </a:cubicBezTo>
                    <a:cubicBezTo>
                      <a:pt x="2347" y="703"/>
                      <a:pt x="2418" y="649"/>
                      <a:pt x="2427" y="564"/>
                    </a:cubicBezTo>
                    <a:cubicBezTo>
                      <a:pt x="2432" y="484"/>
                      <a:pt x="2368" y="403"/>
                      <a:pt x="2288" y="399"/>
                    </a:cubicBezTo>
                    <a:cubicBezTo>
                      <a:pt x="1845" y="389"/>
                      <a:pt x="1401" y="354"/>
                      <a:pt x="967" y="265"/>
                    </a:cubicBezTo>
                    <a:cubicBezTo>
                      <a:pt x="703" y="205"/>
                      <a:pt x="448" y="125"/>
                      <a:pt x="207" y="9"/>
                    </a:cubicBezTo>
                    <a:cubicBezTo>
                      <a:pt x="188" y="5"/>
                      <a:pt x="176" y="0"/>
                      <a:pt x="157" y="0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7"/>
              <p:cNvSpPr/>
              <p:nvPr/>
            </p:nvSpPr>
            <p:spPr>
              <a:xfrm>
                <a:off x="5877314" y="3100132"/>
                <a:ext cx="134653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676" extrusionOk="0">
                    <a:moveTo>
                      <a:pt x="158" y="1"/>
                    </a:moveTo>
                    <a:cubicBezTo>
                      <a:pt x="135" y="1"/>
                      <a:pt x="112" y="5"/>
                      <a:pt x="90" y="14"/>
                    </a:cubicBezTo>
                    <a:cubicBezTo>
                      <a:pt x="54" y="32"/>
                      <a:pt x="28" y="63"/>
                      <a:pt x="15" y="99"/>
                    </a:cubicBezTo>
                    <a:cubicBezTo>
                      <a:pt x="1" y="139"/>
                      <a:pt x="1" y="179"/>
                      <a:pt x="19" y="216"/>
                    </a:cubicBezTo>
                    <a:cubicBezTo>
                      <a:pt x="36" y="255"/>
                      <a:pt x="68" y="274"/>
                      <a:pt x="104" y="296"/>
                    </a:cubicBezTo>
                    <a:cubicBezTo>
                      <a:pt x="685" y="576"/>
                      <a:pt x="1339" y="675"/>
                      <a:pt x="1980" y="675"/>
                    </a:cubicBezTo>
                    <a:cubicBezTo>
                      <a:pt x="2045" y="675"/>
                      <a:pt x="2111" y="674"/>
                      <a:pt x="2176" y="672"/>
                    </a:cubicBezTo>
                    <a:cubicBezTo>
                      <a:pt x="2217" y="672"/>
                      <a:pt x="2252" y="663"/>
                      <a:pt x="2284" y="636"/>
                    </a:cubicBezTo>
                    <a:cubicBezTo>
                      <a:pt x="2315" y="609"/>
                      <a:pt x="2337" y="573"/>
                      <a:pt x="2342" y="533"/>
                    </a:cubicBezTo>
                    <a:cubicBezTo>
                      <a:pt x="2342" y="493"/>
                      <a:pt x="2329" y="452"/>
                      <a:pt x="2306" y="425"/>
                    </a:cubicBezTo>
                    <a:cubicBezTo>
                      <a:pt x="2285" y="396"/>
                      <a:pt x="2245" y="371"/>
                      <a:pt x="2211" y="371"/>
                    </a:cubicBezTo>
                    <a:cubicBezTo>
                      <a:pt x="2208" y="371"/>
                      <a:pt x="2206" y="371"/>
                      <a:pt x="2203" y="371"/>
                    </a:cubicBezTo>
                    <a:cubicBezTo>
                      <a:pt x="2149" y="373"/>
                      <a:pt x="2096" y="373"/>
                      <a:pt x="2042" y="373"/>
                    </a:cubicBezTo>
                    <a:cubicBezTo>
                      <a:pt x="1676" y="373"/>
                      <a:pt x="1314" y="343"/>
                      <a:pt x="959" y="269"/>
                    </a:cubicBezTo>
                    <a:cubicBezTo>
                      <a:pt x="699" y="210"/>
                      <a:pt x="449" y="125"/>
                      <a:pt x="207" y="9"/>
                    </a:cubicBezTo>
                    <a:cubicBezTo>
                      <a:pt x="193" y="1"/>
                      <a:pt x="176" y="1"/>
                      <a:pt x="158" y="1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7"/>
              <p:cNvSpPr/>
              <p:nvPr/>
            </p:nvSpPr>
            <p:spPr>
              <a:xfrm>
                <a:off x="5885536" y="3103467"/>
                <a:ext cx="157306" cy="34267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596" extrusionOk="0">
                    <a:moveTo>
                      <a:pt x="176" y="1"/>
                    </a:moveTo>
                    <a:cubicBezTo>
                      <a:pt x="113" y="1"/>
                      <a:pt x="54" y="36"/>
                      <a:pt x="33" y="99"/>
                    </a:cubicBezTo>
                    <a:cubicBezTo>
                      <a:pt x="1" y="171"/>
                      <a:pt x="41" y="265"/>
                      <a:pt x="122" y="292"/>
                    </a:cubicBezTo>
                    <a:cubicBezTo>
                      <a:pt x="817" y="517"/>
                      <a:pt x="1550" y="596"/>
                      <a:pt x="2279" y="596"/>
                    </a:cubicBezTo>
                    <a:cubicBezTo>
                      <a:pt x="2376" y="596"/>
                      <a:pt x="2473" y="594"/>
                      <a:pt x="2570" y="592"/>
                    </a:cubicBezTo>
                    <a:cubicBezTo>
                      <a:pt x="2615" y="587"/>
                      <a:pt x="2647" y="582"/>
                      <a:pt x="2682" y="555"/>
                    </a:cubicBezTo>
                    <a:cubicBezTo>
                      <a:pt x="2713" y="528"/>
                      <a:pt x="2731" y="493"/>
                      <a:pt x="2736" y="453"/>
                    </a:cubicBezTo>
                    <a:cubicBezTo>
                      <a:pt x="2736" y="412"/>
                      <a:pt x="2727" y="373"/>
                      <a:pt x="2700" y="340"/>
                    </a:cubicBezTo>
                    <a:cubicBezTo>
                      <a:pt x="2678" y="313"/>
                      <a:pt x="2633" y="287"/>
                      <a:pt x="2597" y="287"/>
                    </a:cubicBezTo>
                    <a:cubicBezTo>
                      <a:pt x="2490" y="290"/>
                      <a:pt x="2383" y="291"/>
                      <a:pt x="2275" y="291"/>
                    </a:cubicBezTo>
                    <a:cubicBezTo>
                      <a:pt x="1753" y="291"/>
                      <a:pt x="1234" y="252"/>
                      <a:pt x="721" y="144"/>
                    </a:cubicBezTo>
                    <a:cubicBezTo>
                      <a:pt x="556" y="104"/>
                      <a:pt x="391" y="59"/>
                      <a:pt x="225" y="5"/>
                    </a:cubicBezTo>
                    <a:cubicBezTo>
                      <a:pt x="207" y="1"/>
                      <a:pt x="189" y="1"/>
                      <a:pt x="176" y="1"/>
                    </a:cubicBezTo>
                    <a:close/>
                  </a:path>
                </a:pathLst>
              </a:custGeom>
              <a:solidFill>
                <a:srgbClr val="FF7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7"/>
              <p:cNvSpPr/>
              <p:nvPr/>
            </p:nvSpPr>
            <p:spPr>
              <a:xfrm>
                <a:off x="6023294" y="1878414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F6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7"/>
              <p:cNvSpPr/>
              <p:nvPr/>
            </p:nvSpPr>
            <p:spPr>
              <a:xfrm>
                <a:off x="5308859" y="1309440"/>
                <a:ext cx="1863010" cy="1700645"/>
              </a:xfrm>
              <a:custGeom>
                <a:avLst/>
                <a:gdLst/>
                <a:ahLst/>
                <a:cxnLst/>
                <a:rect l="l" t="t" r="r" b="b"/>
                <a:pathLst>
                  <a:path w="32403" h="29579" extrusionOk="0">
                    <a:moveTo>
                      <a:pt x="15949" y="0"/>
                    </a:moveTo>
                    <a:cubicBezTo>
                      <a:pt x="15627" y="0"/>
                      <a:pt x="15286" y="9"/>
                      <a:pt x="14941" y="31"/>
                    </a:cubicBezTo>
                    <a:cubicBezTo>
                      <a:pt x="14964" y="54"/>
                      <a:pt x="14978" y="67"/>
                      <a:pt x="14991" y="76"/>
                    </a:cubicBezTo>
                    <a:cubicBezTo>
                      <a:pt x="15067" y="143"/>
                      <a:pt x="15116" y="197"/>
                      <a:pt x="15160" y="251"/>
                    </a:cubicBezTo>
                    <a:cubicBezTo>
                      <a:pt x="15210" y="314"/>
                      <a:pt x="15246" y="368"/>
                      <a:pt x="15277" y="426"/>
                    </a:cubicBezTo>
                    <a:cubicBezTo>
                      <a:pt x="15344" y="560"/>
                      <a:pt x="15381" y="694"/>
                      <a:pt x="15385" y="824"/>
                    </a:cubicBezTo>
                    <a:cubicBezTo>
                      <a:pt x="15389" y="899"/>
                      <a:pt x="15385" y="967"/>
                      <a:pt x="15371" y="1034"/>
                    </a:cubicBezTo>
                    <a:cubicBezTo>
                      <a:pt x="15362" y="1079"/>
                      <a:pt x="15354" y="1120"/>
                      <a:pt x="15340" y="1164"/>
                    </a:cubicBezTo>
                    <a:cubicBezTo>
                      <a:pt x="15327" y="1195"/>
                      <a:pt x="15313" y="1231"/>
                      <a:pt x="15300" y="1262"/>
                    </a:cubicBezTo>
                    <a:cubicBezTo>
                      <a:pt x="15264" y="1339"/>
                      <a:pt x="15219" y="1415"/>
                      <a:pt x="15170" y="1482"/>
                    </a:cubicBezTo>
                    <a:cubicBezTo>
                      <a:pt x="15112" y="1558"/>
                      <a:pt x="15053" y="1616"/>
                      <a:pt x="14991" y="1670"/>
                    </a:cubicBezTo>
                    <a:cubicBezTo>
                      <a:pt x="14865" y="1781"/>
                      <a:pt x="14713" y="1876"/>
                      <a:pt x="14543" y="1947"/>
                    </a:cubicBezTo>
                    <a:cubicBezTo>
                      <a:pt x="14400" y="2010"/>
                      <a:pt x="14247" y="2064"/>
                      <a:pt x="14042" y="2122"/>
                    </a:cubicBezTo>
                    <a:cubicBezTo>
                      <a:pt x="14230" y="2184"/>
                      <a:pt x="14387" y="2256"/>
                      <a:pt x="14521" y="2341"/>
                    </a:cubicBezTo>
                    <a:cubicBezTo>
                      <a:pt x="14682" y="2444"/>
                      <a:pt x="14817" y="2560"/>
                      <a:pt x="14919" y="2686"/>
                    </a:cubicBezTo>
                    <a:cubicBezTo>
                      <a:pt x="14991" y="2775"/>
                      <a:pt x="15036" y="2847"/>
                      <a:pt x="15076" y="2914"/>
                    </a:cubicBezTo>
                    <a:cubicBezTo>
                      <a:pt x="15116" y="2990"/>
                      <a:pt x="15152" y="3066"/>
                      <a:pt x="15179" y="3147"/>
                    </a:cubicBezTo>
                    <a:cubicBezTo>
                      <a:pt x="15241" y="3317"/>
                      <a:pt x="15277" y="3500"/>
                      <a:pt x="15282" y="3688"/>
                    </a:cubicBezTo>
                    <a:cubicBezTo>
                      <a:pt x="15286" y="3810"/>
                      <a:pt x="15282" y="3934"/>
                      <a:pt x="15264" y="4056"/>
                    </a:cubicBezTo>
                    <a:cubicBezTo>
                      <a:pt x="15251" y="4186"/>
                      <a:pt x="15232" y="4289"/>
                      <a:pt x="15210" y="4378"/>
                    </a:cubicBezTo>
                    <a:cubicBezTo>
                      <a:pt x="15156" y="4606"/>
                      <a:pt x="15085" y="4812"/>
                      <a:pt x="14991" y="4991"/>
                    </a:cubicBezTo>
                    <a:cubicBezTo>
                      <a:pt x="14892" y="5184"/>
                      <a:pt x="14776" y="5345"/>
                      <a:pt x="14646" y="5479"/>
                    </a:cubicBezTo>
                    <a:cubicBezTo>
                      <a:pt x="14512" y="5622"/>
                      <a:pt x="14364" y="5743"/>
                      <a:pt x="14207" y="5828"/>
                    </a:cubicBezTo>
                    <a:cubicBezTo>
                      <a:pt x="14042" y="5922"/>
                      <a:pt x="13867" y="5985"/>
                      <a:pt x="13697" y="6020"/>
                    </a:cubicBezTo>
                    <a:cubicBezTo>
                      <a:pt x="13576" y="6043"/>
                      <a:pt x="13455" y="6052"/>
                      <a:pt x="13348" y="6052"/>
                    </a:cubicBezTo>
                    <a:cubicBezTo>
                      <a:pt x="13276" y="6052"/>
                      <a:pt x="13205" y="6047"/>
                      <a:pt x="13129" y="6039"/>
                    </a:cubicBezTo>
                    <a:cubicBezTo>
                      <a:pt x="13021" y="6025"/>
                      <a:pt x="12923" y="6002"/>
                      <a:pt x="12829" y="5975"/>
                    </a:cubicBezTo>
                    <a:cubicBezTo>
                      <a:pt x="12735" y="5949"/>
                      <a:pt x="12641" y="5917"/>
                      <a:pt x="12547" y="5878"/>
                    </a:cubicBezTo>
                    <a:cubicBezTo>
                      <a:pt x="12453" y="5832"/>
                      <a:pt x="12354" y="5783"/>
                      <a:pt x="12260" y="5725"/>
                    </a:cubicBezTo>
                    <a:lnTo>
                      <a:pt x="12260" y="5725"/>
                    </a:lnTo>
                    <a:cubicBezTo>
                      <a:pt x="12336" y="5851"/>
                      <a:pt x="12412" y="5971"/>
                      <a:pt x="12489" y="6097"/>
                    </a:cubicBezTo>
                    <a:lnTo>
                      <a:pt x="12520" y="6150"/>
                    </a:lnTo>
                    <a:cubicBezTo>
                      <a:pt x="12573" y="6231"/>
                      <a:pt x="12619" y="6303"/>
                      <a:pt x="12658" y="6378"/>
                    </a:cubicBezTo>
                    <a:cubicBezTo>
                      <a:pt x="12703" y="6454"/>
                      <a:pt x="12743" y="6535"/>
                      <a:pt x="12784" y="6616"/>
                    </a:cubicBezTo>
                    <a:cubicBezTo>
                      <a:pt x="12869" y="6791"/>
                      <a:pt x="12937" y="6965"/>
                      <a:pt x="12995" y="7130"/>
                    </a:cubicBezTo>
                    <a:cubicBezTo>
                      <a:pt x="13057" y="7324"/>
                      <a:pt x="13106" y="7502"/>
                      <a:pt x="13137" y="7681"/>
                    </a:cubicBezTo>
                    <a:cubicBezTo>
                      <a:pt x="13178" y="7878"/>
                      <a:pt x="13196" y="8057"/>
                      <a:pt x="13200" y="8227"/>
                    </a:cubicBezTo>
                    <a:cubicBezTo>
                      <a:pt x="13214" y="8613"/>
                      <a:pt x="13156" y="8956"/>
                      <a:pt x="13030" y="9248"/>
                    </a:cubicBezTo>
                    <a:cubicBezTo>
                      <a:pt x="12963" y="9409"/>
                      <a:pt x="12878" y="9553"/>
                      <a:pt x="12780" y="9682"/>
                    </a:cubicBezTo>
                    <a:cubicBezTo>
                      <a:pt x="12668" y="9821"/>
                      <a:pt x="12538" y="9937"/>
                      <a:pt x="12394" y="10036"/>
                    </a:cubicBezTo>
                    <a:cubicBezTo>
                      <a:pt x="12233" y="10144"/>
                      <a:pt x="12059" y="10228"/>
                      <a:pt x="11871" y="10291"/>
                    </a:cubicBezTo>
                    <a:cubicBezTo>
                      <a:pt x="11633" y="10371"/>
                      <a:pt x="11406" y="10412"/>
                      <a:pt x="11195" y="10416"/>
                    </a:cubicBezTo>
                    <a:lnTo>
                      <a:pt x="11146" y="10416"/>
                    </a:lnTo>
                    <a:cubicBezTo>
                      <a:pt x="10935" y="10416"/>
                      <a:pt x="10729" y="10385"/>
                      <a:pt x="10546" y="10326"/>
                    </a:cubicBezTo>
                    <a:cubicBezTo>
                      <a:pt x="10331" y="10260"/>
                      <a:pt x="10138" y="10165"/>
                      <a:pt x="9968" y="10049"/>
                    </a:cubicBezTo>
                    <a:cubicBezTo>
                      <a:pt x="9785" y="9923"/>
                      <a:pt x="9623" y="9780"/>
                      <a:pt x="9485" y="9624"/>
                    </a:cubicBezTo>
                    <a:cubicBezTo>
                      <a:pt x="9332" y="9450"/>
                      <a:pt x="9208" y="9266"/>
                      <a:pt x="9109" y="9078"/>
                    </a:cubicBezTo>
                    <a:cubicBezTo>
                      <a:pt x="9024" y="8908"/>
                      <a:pt x="8948" y="8737"/>
                      <a:pt x="8898" y="8572"/>
                    </a:cubicBezTo>
                    <a:lnTo>
                      <a:pt x="8894" y="8640"/>
                    </a:lnTo>
                    <a:cubicBezTo>
                      <a:pt x="8894" y="8795"/>
                      <a:pt x="8890" y="8952"/>
                      <a:pt x="8885" y="9113"/>
                    </a:cubicBezTo>
                    <a:cubicBezTo>
                      <a:pt x="8881" y="9392"/>
                      <a:pt x="8863" y="9642"/>
                      <a:pt x="8836" y="9888"/>
                    </a:cubicBezTo>
                    <a:cubicBezTo>
                      <a:pt x="8805" y="10175"/>
                      <a:pt x="8764" y="10421"/>
                      <a:pt x="8720" y="10644"/>
                    </a:cubicBezTo>
                    <a:cubicBezTo>
                      <a:pt x="8661" y="10922"/>
                      <a:pt x="8594" y="11164"/>
                      <a:pt x="8514" y="11383"/>
                    </a:cubicBezTo>
                    <a:cubicBezTo>
                      <a:pt x="8425" y="11634"/>
                      <a:pt x="8330" y="11848"/>
                      <a:pt x="8218" y="12036"/>
                    </a:cubicBezTo>
                    <a:cubicBezTo>
                      <a:pt x="8115" y="12220"/>
                      <a:pt x="7989" y="12390"/>
                      <a:pt x="7861" y="12542"/>
                    </a:cubicBezTo>
                    <a:cubicBezTo>
                      <a:pt x="7717" y="12708"/>
                      <a:pt x="7560" y="12865"/>
                      <a:pt x="7390" y="13008"/>
                    </a:cubicBezTo>
                    <a:cubicBezTo>
                      <a:pt x="7014" y="13334"/>
                      <a:pt x="6625" y="13581"/>
                      <a:pt x="6235" y="13737"/>
                    </a:cubicBezTo>
                    <a:cubicBezTo>
                      <a:pt x="6007" y="13827"/>
                      <a:pt x="5801" y="13885"/>
                      <a:pt x="5605" y="13908"/>
                    </a:cubicBezTo>
                    <a:cubicBezTo>
                      <a:pt x="5514" y="13921"/>
                      <a:pt x="5434" y="13925"/>
                      <a:pt x="5349" y="13925"/>
                    </a:cubicBezTo>
                    <a:lnTo>
                      <a:pt x="5273" y="13925"/>
                    </a:lnTo>
                    <a:cubicBezTo>
                      <a:pt x="5169" y="13921"/>
                      <a:pt x="5076" y="13908"/>
                      <a:pt x="4987" y="13890"/>
                    </a:cubicBezTo>
                    <a:cubicBezTo>
                      <a:pt x="4879" y="13863"/>
                      <a:pt x="4781" y="13827"/>
                      <a:pt x="4686" y="13786"/>
                    </a:cubicBezTo>
                    <a:cubicBezTo>
                      <a:pt x="4642" y="13764"/>
                      <a:pt x="4597" y="13742"/>
                      <a:pt x="4552" y="13716"/>
                    </a:cubicBezTo>
                    <a:cubicBezTo>
                      <a:pt x="4503" y="13683"/>
                      <a:pt x="4458" y="13652"/>
                      <a:pt x="4413" y="13621"/>
                    </a:cubicBezTo>
                    <a:cubicBezTo>
                      <a:pt x="4315" y="13549"/>
                      <a:pt x="4235" y="13468"/>
                      <a:pt x="4167" y="13388"/>
                    </a:cubicBezTo>
                    <a:cubicBezTo>
                      <a:pt x="4101" y="13303"/>
                      <a:pt x="4051" y="13222"/>
                      <a:pt x="4010" y="13146"/>
                    </a:cubicBezTo>
                    <a:cubicBezTo>
                      <a:pt x="3966" y="13048"/>
                      <a:pt x="3934" y="12958"/>
                      <a:pt x="3913" y="12860"/>
                    </a:cubicBezTo>
                    <a:cubicBezTo>
                      <a:pt x="3890" y="12766"/>
                      <a:pt x="3876" y="12672"/>
                      <a:pt x="3872" y="12582"/>
                    </a:cubicBezTo>
                    <a:cubicBezTo>
                      <a:pt x="3859" y="12394"/>
                      <a:pt x="3876" y="12189"/>
                      <a:pt x="3917" y="11960"/>
                    </a:cubicBezTo>
                    <a:cubicBezTo>
                      <a:pt x="3957" y="11728"/>
                      <a:pt x="4015" y="11504"/>
                      <a:pt x="4068" y="11316"/>
                    </a:cubicBezTo>
                    <a:lnTo>
                      <a:pt x="4159" y="11016"/>
                    </a:lnTo>
                    <a:lnTo>
                      <a:pt x="4176" y="10944"/>
                    </a:lnTo>
                    <a:lnTo>
                      <a:pt x="4176" y="10944"/>
                    </a:lnTo>
                    <a:cubicBezTo>
                      <a:pt x="4037" y="11092"/>
                      <a:pt x="3894" y="11249"/>
                      <a:pt x="3737" y="11406"/>
                    </a:cubicBezTo>
                    <a:cubicBezTo>
                      <a:pt x="3576" y="11571"/>
                      <a:pt x="3415" y="11732"/>
                      <a:pt x="3250" y="11884"/>
                    </a:cubicBezTo>
                    <a:cubicBezTo>
                      <a:pt x="3066" y="12059"/>
                      <a:pt x="2901" y="12198"/>
                      <a:pt x="2748" y="12319"/>
                    </a:cubicBezTo>
                    <a:cubicBezTo>
                      <a:pt x="2560" y="12462"/>
                      <a:pt x="2390" y="12578"/>
                      <a:pt x="2229" y="12672"/>
                    </a:cubicBezTo>
                    <a:cubicBezTo>
                      <a:pt x="1839" y="12896"/>
                      <a:pt x="1463" y="13022"/>
                      <a:pt x="1105" y="13044"/>
                    </a:cubicBezTo>
                    <a:cubicBezTo>
                      <a:pt x="1052" y="13048"/>
                      <a:pt x="1002" y="13048"/>
                      <a:pt x="949" y="13048"/>
                    </a:cubicBezTo>
                    <a:cubicBezTo>
                      <a:pt x="801" y="13048"/>
                      <a:pt x="653" y="13034"/>
                      <a:pt x="515" y="13008"/>
                    </a:cubicBezTo>
                    <a:cubicBezTo>
                      <a:pt x="399" y="12981"/>
                      <a:pt x="295" y="12950"/>
                      <a:pt x="201" y="12914"/>
                    </a:cubicBezTo>
                    <a:lnTo>
                      <a:pt x="174" y="12904"/>
                    </a:lnTo>
                    <a:lnTo>
                      <a:pt x="153" y="12896"/>
                    </a:lnTo>
                    <a:cubicBezTo>
                      <a:pt x="76" y="13272"/>
                      <a:pt x="27" y="13666"/>
                      <a:pt x="0" y="14109"/>
                    </a:cubicBezTo>
                    <a:cubicBezTo>
                      <a:pt x="35" y="14162"/>
                      <a:pt x="67" y="14216"/>
                      <a:pt x="107" y="14261"/>
                    </a:cubicBezTo>
                    <a:cubicBezTo>
                      <a:pt x="143" y="14311"/>
                      <a:pt x="188" y="14364"/>
                      <a:pt x="237" y="14408"/>
                    </a:cubicBezTo>
                    <a:cubicBezTo>
                      <a:pt x="281" y="14454"/>
                      <a:pt x="327" y="14499"/>
                      <a:pt x="376" y="14534"/>
                    </a:cubicBezTo>
                    <a:cubicBezTo>
                      <a:pt x="469" y="14606"/>
                      <a:pt x="568" y="14664"/>
                      <a:pt x="663" y="14704"/>
                    </a:cubicBezTo>
                    <a:cubicBezTo>
                      <a:pt x="770" y="14749"/>
                      <a:pt x="882" y="14780"/>
                      <a:pt x="998" y="14798"/>
                    </a:cubicBezTo>
                    <a:cubicBezTo>
                      <a:pt x="1060" y="14807"/>
                      <a:pt x="1124" y="14811"/>
                      <a:pt x="1186" y="14811"/>
                    </a:cubicBezTo>
                    <a:cubicBezTo>
                      <a:pt x="1248" y="14811"/>
                      <a:pt x="1312" y="14807"/>
                      <a:pt x="1374" y="14798"/>
                    </a:cubicBezTo>
                    <a:cubicBezTo>
                      <a:pt x="1531" y="14776"/>
                      <a:pt x="1678" y="14736"/>
                      <a:pt x="1826" y="14673"/>
                    </a:cubicBezTo>
                    <a:cubicBezTo>
                      <a:pt x="1973" y="14610"/>
                      <a:pt x="2122" y="14521"/>
                      <a:pt x="2265" y="14418"/>
                    </a:cubicBezTo>
                    <a:cubicBezTo>
                      <a:pt x="2417" y="14292"/>
                      <a:pt x="2556" y="14158"/>
                      <a:pt x="2677" y="14001"/>
                    </a:cubicBezTo>
                    <a:cubicBezTo>
                      <a:pt x="2744" y="13916"/>
                      <a:pt x="2802" y="13827"/>
                      <a:pt x="2855" y="13737"/>
                    </a:cubicBezTo>
                    <a:cubicBezTo>
                      <a:pt x="2909" y="13644"/>
                      <a:pt x="2954" y="13549"/>
                      <a:pt x="2994" y="13456"/>
                    </a:cubicBezTo>
                    <a:cubicBezTo>
                      <a:pt x="2999" y="13442"/>
                      <a:pt x="3021" y="13433"/>
                      <a:pt x="3035" y="13433"/>
                    </a:cubicBezTo>
                    <a:cubicBezTo>
                      <a:pt x="3057" y="13442"/>
                      <a:pt x="3075" y="13451"/>
                      <a:pt x="3080" y="13468"/>
                    </a:cubicBezTo>
                    <a:cubicBezTo>
                      <a:pt x="3124" y="13737"/>
                      <a:pt x="3192" y="13974"/>
                      <a:pt x="3285" y="14199"/>
                    </a:cubicBezTo>
                    <a:cubicBezTo>
                      <a:pt x="3361" y="14377"/>
                      <a:pt x="3456" y="14543"/>
                      <a:pt x="3572" y="14695"/>
                    </a:cubicBezTo>
                    <a:cubicBezTo>
                      <a:pt x="3684" y="14834"/>
                      <a:pt x="3795" y="14951"/>
                      <a:pt x="3925" y="15049"/>
                    </a:cubicBezTo>
                    <a:cubicBezTo>
                      <a:pt x="4060" y="15156"/>
                      <a:pt x="4212" y="15241"/>
                      <a:pt x="4373" y="15313"/>
                    </a:cubicBezTo>
                    <a:cubicBezTo>
                      <a:pt x="4543" y="15385"/>
                      <a:pt x="4745" y="15439"/>
                      <a:pt x="4950" y="15466"/>
                    </a:cubicBezTo>
                    <a:cubicBezTo>
                      <a:pt x="5067" y="15483"/>
                      <a:pt x="5196" y="15492"/>
                      <a:pt x="5322" y="15492"/>
                    </a:cubicBezTo>
                    <a:cubicBezTo>
                      <a:pt x="5461" y="15492"/>
                      <a:pt x="5605" y="15483"/>
                      <a:pt x="5743" y="15466"/>
                    </a:cubicBezTo>
                    <a:cubicBezTo>
                      <a:pt x="6074" y="15416"/>
                      <a:pt x="6415" y="15322"/>
                      <a:pt x="6750" y="15183"/>
                    </a:cubicBezTo>
                    <a:cubicBezTo>
                      <a:pt x="7090" y="15040"/>
                      <a:pt x="7413" y="14852"/>
                      <a:pt x="7708" y="14623"/>
                    </a:cubicBezTo>
                    <a:cubicBezTo>
                      <a:pt x="7972" y="14418"/>
                      <a:pt x="8204" y="14189"/>
                      <a:pt x="8402" y="13939"/>
                    </a:cubicBezTo>
                    <a:cubicBezTo>
                      <a:pt x="8495" y="13818"/>
                      <a:pt x="8567" y="13710"/>
                      <a:pt x="8634" y="13603"/>
                    </a:cubicBezTo>
                    <a:cubicBezTo>
                      <a:pt x="8671" y="13540"/>
                      <a:pt x="8702" y="13478"/>
                      <a:pt x="8733" y="13415"/>
                    </a:cubicBezTo>
                    <a:cubicBezTo>
                      <a:pt x="8774" y="13344"/>
                      <a:pt x="8805" y="13268"/>
                      <a:pt x="8840" y="13191"/>
                    </a:cubicBezTo>
                    <a:cubicBezTo>
                      <a:pt x="9042" y="12708"/>
                      <a:pt x="9185" y="12179"/>
                      <a:pt x="9261" y="11625"/>
                    </a:cubicBezTo>
                    <a:cubicBezTo>
                      <a:pt x="9284" y="11433"/>
                      <a:pt x="9297" y="11258"/>
                      <a:pt x="9306" y="11084"/>
                    </a:cubicBezTo>
                    <a:cubicBezTo>
                      <a:pt x="9306" y="11057"/>
                      <a:pt x="9328" y="11034"/>
                      <a:pt x="9351" y="11034"/>
                    </a:cubicBezTo>
                    <a:cubicBezTo>
                      <a:pt x="9365" y="11034"/>
                      <a:pt x="9377" y="11043"/>
                      <a:pt x="9386" y="11051"/>
                    </a:cubicBezTo>
                    <a:cubicBezTo>
                      <a:pt x="9396" y="11057"/>
                      <a:pt x="9400" y="11070"/>
                      <a:pt x="9396" y="11084"/>
                    </a:cubicBezTo>
                    <a:cubicBezTo>
                      <a:pt x="9409" y="11074"/>
                      <a:pt x="9423" y="11061"/>
                      <a:pt x="9435" y="11057"/>
                    </a:cubicBezTo>
                    <a:cubicBezTo>
                      <a:pt x="9467" y="11057"/>
                      <a:pt x="9485" y="11070"/>
                      <a:pt x="9494" y="11092"/>
                    </a:cubicBezTo>
                    <a:cubicBezTo>
                      <a:pt x="9526" y="11200"/>
                      <a:pt x="9565" y="11303"/>
                      <a:pt x="9606" y="11400"/>
                    </a:cubicBezTo>
                    <a:cubicBezTo>
                      <a:pt x="9695" y="11607"/>
                      <a:pt x="9794" y="11782"/>
                      <a:pt x="9910" y="11938"/>
                    </a:cubicBezTo>
                    <a:cubicBezTo>
                      <a:pt x="9999" y="12050"/>
                      <a:pt x="10098" y="12148"/>
                      <a:pt x="10206" y="12233"/>
                    </a:cubicBezTo>
                    <a:cubicBezTo>
                      <a:pt x="10317" y="12314"/>
                      <a:pt x="10425" y="12381"/>
                      <a:pt x="10541" y="12431"/>
                    </a:cubicBezTo>
                    <a:cubicBezTo>
                      <a:pt x="10662" y="12480"/>
                      <a:pt x="10792" y="12516"/>
                      <a:pt x="10931" y="12534"/>
                    </a:cubicBezTo>
                    <a:cubicBezTo>
                      <a:pt x="10993" y="12542"/>
                      <a:pt x="11074" y="12547"/>
                      <a:pt x="11150" y="12547"/>
                    </a:cubicBezTo>
                    <a:cubicBezTo>
                      <a:pt x="11231" y="12547"/>
                      <a:pt x="11315" y="12542"/>
                      <a:pt x="11406" y="12534"/>
                    </a:cubicBezTo>
                    <a:cubicBezTo>
                      <a:pt x="11621" y="12502"/>
                      <a:pt x="11830" y="12439"/>
                      <a:pt x="12041" y="12354"/>
                    </a:cubicBezTo>
                    <a:cubicBezTo>
                      <a:pt x="12309" y="12243"/>
                      <a:pt x="12573" y="12086"/>
                      <a:pt x="12824" y="11889"/>
                    </a:cubicBezTo>
                    <a:cubicBezTo>
                      <a:pt x="13102" y="11674"/>
                      <a:pt x="13357" y="11419"/>
                      <a:pt x="13576" y="11137"/>
                    </a:cubicBezTo>
                    <a:cubicBezTo>
                      <a:pt x="13786" y="10869"/>
                      <a:pt x="13952" y="10582"/>
                      <a:pt x="14077" y="10291"/>
                    </a:cubicBezTo>
                    <a:cubicBezTo>
                      <a:pt x="14185" y="10040"/>
                      <a:pt x="14253" y="9785"/>
                      <a:pt x="14288" y="9543"/>
                    </a:cubicBezTo>
                    <a:cubicBezTo>
                      <a:pt x="14301" y="9436"/>
                      <a:pt x="14311" y="9338"/>
                      <a:pt x="14311" y="9243"/>
                    </a:cubicBezTo>
                    <a:cubicBezTo>
                      <a:pt x="14311" y="9100"/>
                      <a:pt x="14301" y="8944"/>
                      <a:pt x="14279" y="8774"/>
                    </a:cubicBezTo>
                    <a:cubicBezTo>
                      <a:pt x="14253" y="8590"/>
                      <a:pt x="14220" y="8419"/>
                      <a:pt x="14172" y="8250"/>
                    </a:cubicBezTo>
                    <a:cubicBezTo>
                      <a:pt x="14123" y="8076"/>
                      <a:pt x="14065" y="7905"/>
                      <a:pt x="13997" y="7748"/>
                    </a:cubicBezTo>
                    <a:cubicBezTo>
                      <a:pt x="13939" y="7605"/>
                      <a:pt x="13863" y="7458"/>
                      <a:pt x="13782" y="7318"/>
                    </a:cubicBezTo>
                    <a:cubicBezTo>
                      <a:pt x="13769" y="7297"/>
                      <a:pt x="13778" y="7270"/>
                      <a:pt x="13800" y="7256"/>
                    </a:cubicBezTo>
                    <a:cubicBezTo>
                      <a:pt x="13805" y="7252"/>
                      <a:pt x="13813" y="7252"/>
                      <a:pt x="13823" y="7252"/>
                    </a:cubicBezTo>
                    <a:cubicBezTo>
                      <a:pt x="13840" y="7252"/>
                      <a:pt x="13854" y="7256"/>
                      <a:pt x="13863" y="7274"/>
                    </a:cubicBezTo>
                    <a:cubicBezTo>
                      <a:pt x="13877" y="7278"/>
                      <a:pt x="13885" y="7283"/>
                      <a:pt x="13889" y="7283"/>
                    </a:cubicBezTo>
                    <a:cubicBezTo>
                      <a:pt x="14042" y="7332"/>
                      <a:pt x="14167" y="7363"/>
                      <a:pt x="14284" y="7382"/>
                    </a:cubicBezTo>
                    <a:cubicBezTo>
                      <a:pt x="14350" y="7390"/>
                      <a:pt x="14414" y="7394"/>
                      <a:pt x="14476" y="7394"/>
                    </a:cubicBezTo>
                    <a:cubicBezTo>
                      <a:pt x="14534" y="7394"/>
                      <a:pt x="14592" y="7390"/>
                      <a:pt x="14646" y="7386"/>
                    </a:cubicBezTo>
                    <a:cubicBezTo>
                      <a:pt x="14763" y="7368"/>
                      <a:pt x="14875" y="7336"/>
                      <a:pt x="14982" y="7291"/>
                    </a:cubicBezTo>
                    <a:cubicBezTo>
                      <a:pt x="15089" y="7247"/>
                      <a:pt x="15201" y="7180"/>
                      <a:pt x="15309" y="7099"/>
                    </a:cubicBezTo>
                    <a:cubicBezTo>
                      <a:pt x="15439" y="7001"/>
                      <a:pt x="15555" y="6880"/>
                      <a:pt x="15662" y="6741"/>
                    </a:cubicBezTo>
                    <a:cubicBezTo>
                      <a:pt x="15805" y="6549"/>
                      <a:pt x="15935" y="6325"/>
                      <a:pt x="16038" y="6078"/>
                    </a:cubicBezTo>
                    <a:cubicBezTo>
                      <a:pt x="16177" y="5756"/>
                      <a:pt x="16271" y="5403"/>
                      <a:pt x="16321" y="5031"/>
                    </a:cubicBezTo>
                    <a:cubicBezTo>
                      <a:pt x="16365" y="4700"/>
                      <a:pt x="16365" y="4378"/>
                      <a:pt x="16329" y="4078"/>
                    </a:cubicBezTo>
                    <a:cubicBezTo>
                      <a:pt x="16298" y="3872"/>
                      <a:pt x="16249" y="3684"/>
                      <a:pt x="16181" y="3518"/>
                    </a:cubicBezTo>
                    <a:cubicBezTo>
                      <a:pt x="16164" y="3473"/>
                      <a:pt x="16137" y="3424"/>
                      <a:pt x="16110" y="3376"/>
                    </a:cubicBezTo>
                    <a:cubicBezTo>
                      <a:pt x="16096" y="3349"/>
                      <a:pt x="16106" y="3322"/>
                      <a:pt x="16127" y="3308"/>
                    </a:cubicBezTo>
                    <a:cubicBezTo>
                      <a:pt x="16133" y="3299"/>
                      <a:pt x="16137" y="3290"/>
                      <a:pt x="16137" y="3285"/>
                    </a:cubicBezTo>
                    <a:cubicBezTo>
                      <a:pt x="16141" y="3268"/>
                      <a:pt x="16150" y="3254"/>
                      <a:pt x="16159" y="3250"/>
                    </a:cubicBezTo>
                    <a:cubicBezTo>
                      <a:pt x="16602" y="3075"/>
                      <a:pt x="17063" y="2950"/>
                      <a:pt x="17529" y="2883"/>
                    </a:cubicBezTo>
                    <a:cubicBezTo>
                      <a:pt x="17860" y="2838"/>
                      <a:pt x="18205" y="2812"/>
                      <a:pt x="18550" y="2812"/>
                    </a:cubicBezTo>
                    <a:cubicBezTo>
                      <a:pt x="18679" y="2812"/>
                      <a:pt x="18809" y="2816"/>
                      <a:pt x="18939" y="2824"/>
                    </a:cubicBezTo>
                    <a:cubicBezTo>
                      <a:pt x="19897" y="2874"/>
                      <a:pt x="20904" y="3089"/>
                      <a:pt x="21928" y="3469"/>
                    </a:cubicBezTo>
                    <a:cubicBezTo>
                      <a:pt x="22591" y="3711"/>
                      <a:pt x="23250" y="4011"/>
                      <a:pt x="23880" y="4355"/>
                    </a:cubicBezTo>
                    <a:cubicBezTo>
                      <a:pt x="24529" y="4709"/>
                      <a:pt x="25157" y="5107"/>
                      <a:pt x="25742" y="5537"/>
                    </a:cubicBezTo>
                    <a:cubicBezTo>
                      <a:pt x="26338" y="5967"/>
                      <a:pt x="26888" y="6423"/>
                      <a:pt x="27380" y="6889"/>
                    </a:cubicBezTo>
                    <a:cubicBezTo>
                      <a:pt x="27913" y="7390"/>
                      <a:pt x="28361" y="7878"/>
                      <a:pt x="28760" y="8375"/>
                    </a:cubicBezTo>
                    <a:cubicBezTo>
                      <a:pt x="28961" y="8630"/>
                      <a:pt x="29136" y="8867"/>
                      <a:pt x="29297" y="9109"/>
                    </a:cubicBezTo>
                    <a:cubicBezTo>
                      <a:pt x="29475" y="9378"/>
                      <a:pt x="29642" y="9646"/>
                      <a:pt x="29780" y="9910"/>
                    </a:cubicBezTo>
                    <a:cubicBezTo>
                      <a:pt x="30130" y="10568"/>
                      <a:pt x="30407" y="11239"/>
                      <a:pt x="30603" y="11911"/>
                    </a:cubicBezTo>
                    <a:cubicBezTo>
                      <a:pt x="30801" y="12582"/>
                      <a:pt x="30926" y="13263"/>
                      <a:pt x="30979" y="13935"/>
                    </a:cubicBezTo>
                    <a:cubicBezTo>
                      <a:pt x="31038" y="14619"/>
                      <a:pt x="31029" y="15309"/>
                      <a:pt x="30952" y="15984"/>
                    </a:cubicBezTo>
                    <a:cubicBezTo>
                      <a:pt x="30877" y="16656"/>
                      <a:pt x="30747" y="17332"/>
                      <a:pt x="30559" y="17986"/>
                    </a:cubicBezTo>
                    <a:cubicBezTo>
                      <a:pt x="30371" y="18652"/>
                      <a:pt x="30130" y="19319"/>
                      <a:pt x="29834" y="19968"/>
                    </a:cubicBezTo>
                    <a:cubicBezTo>
                      <a:pt x="29543" y="20608"/>
                      <a:pt x="29212" y="21244"/>
                      <a:pt x="28840" y="21848"/>
                    </a:cubicBezTo>
                    <a:cubicBezTo>
                      <a:pt x="28455" y="22475"/>
                      <a:pt x="28039" y="23089"/>
                      <a:pt x="27595" y="23661"/>
                    </a:cubicBezTo>
                    <a:cubicBezTo>
                      <a:pt x="26700" y="24812"/>
                      <a:pt x="25684" y="25890"/>
                      <a:pt x="24574" y="26866"/>
                    </a:cubicBezTo>
                    <a:cubicBezTo>
                      <a:pt x="24010" y="27363"/>
                      <a:pt x="23438" y="27824"/>
                      <a:pt x="22868" y="28236"/>
                    </a:cubicBezTo>
                    <a:cubicBezTo>
                      <a:pt x="22287" y="28661"/>
                      <a:pt x="21701" y="29051"/>
                      <a:pt x="21128" y="29395"/>
                    </a:cubicBezTo>
                    <a:cubicBezTo>
                      <a:pt x="21025" y="29458"/>
                      <a:pt x="20917" y="29520"/>
                      <a:pt x="20814" y="29578"/>
                    </a:cubicBezTo>
                    <a:lnTo>
                      <a:pt x="20846" y="29570"/>
                    </a:lnTo>
                    <a:cubicBezTo>
                      <a:pt x="22385" y="28795"/>
                      <a:pt x="23907" y="27824"/>
                      <a:pt x="25376" y="26688"/>
                    </a:cubicBezTo>
                    <a:cubicBezTo>
                      <a:pt x="26020" y="26190"/>
                      <a:pt x="26661" y="25644"/>
                      <a:pt x="27278" y="25071"/>
                    </a:cubicBezTo>
                    <a:cubicBezTo>
                      <a:pt x="27891" y="24498"/>
                      <a:pt x="28469" y="23872"/>
                      <a:pt x="28992" y="23209"/>
                    </a:cubicBezTo>
                    <a:cubicBezTo>
                      <a:pt x="30116" y="21790"/>
                      <a:pt x="30989" y="20224"/>
                      <a:pt x="31588" y="18550"/>
                    </a:cubicBezTo>
                    <a:cubicBezTo>
                      <a:pt x="31888" y="17717"/>
                      <a:pt x="32113" y="16848"/>
                      <a:pt x="32242" y="15966"/>
                    </a:cubicBezTo>
                    <a:cubicBezTo>
                      <a:pt x="32376" y="15102"/>
                      <a:pt x="32403" y="14220"/>
                      <a:pt x="32328" y="13348"/>
                    </a:cubicBezTo>
                    <a:cubicBezTo>
                      <a:pt x="32202" y="11836"/>
                      <a:pt x="31678" y="10272"/>
                      <a:pt x="30774" y="8715"/>
                    </a:cubicBezTo>
                    <a:cubicBezTo>
                      <a:pt x="29981" y="7345"/>
                      <a:pt x="28921" y="6039"/>
                      <a:pt x="27618" y="4834"/>
                    </a:cubicBezTo>
                    <a:cubicBezTo>
                      <a:pt x="26365" y="3680"/>
                      <a:pt x="24963" y="2690"/>
                      <a:pt x="23455" y="1893"/>
                    </a:cubicBezTo>
                    <a:cubicBezTo>
                      <a:pt x="21951" y="1101"/>
                      <a:pt x="20416" y="550"/>
                      <a:pt x="18889" y="260"/>
                    </a:cubicBezTo>
                    <a:cubicBezTo>
                      <a:pt x="18061" y="99"/>
                      <a:pt x="17175" y="13"/>
                      <a:pt x="16177" y="5"/>
                    </a:cubicBezTo>
                    <a:cubicBezTo>
                      <a:pt x="16100" y="0"/>
                      <a:pt x="16025" y="0"/>
                      <a:pt x="1594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7"/>
              <p:cNvSpPr/>
              <p:nvPr/>
            </p:nvSpPr>
            <p:spPr>
              <a:xfrm>
                <a:off x="6031976" y="1659471"/>
                <a:ext cx="33060" cy="4289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746" extrusionOk="0">
                    <a:moveTo>
                      <a:pt x="100" y="0"/>
                    </a:moveTo>
                    <a:cubicBezTo>
                      <a:pt x="81" y="0"/>
                      <a:pt x="68" y="4"/>
                      <a:pt x="55" y="9"/>
                    </a:cubicBezTo>
                    <a:cubicBezTo>
                      <a:pt x="15" y="36"/>
                      <a:pt x="1" y="89"/>
                      <a:pt x="23" y="129"/>
                    </a:cubicBezTo>
                    <a:cubicBezTo>
                      <a:pt x="145" y="327"/>
                      <a:pt x="269" y="515"/>
                      <a:pt x="408" y="703"/>
                    </a:cubicBezTo>
                    <a:cubicBezTo>
                      <a:pt x="422" y="720"/>
                      <a:pt x="435" y="734"/>
                      <a:pt x="462" y="742"/>
                    </a:cubicBezTo>
                    <a:cubicBezTo>
                      <a:pt x="470" y="744"/>
                      <a:pt x="478" y="745"/>
                      <a:pt x="486" y="745"/>
                    </a:cubicBezTo>
                    <a:cubicBezTo>
                      <a:pt x="501" y="745"/>
                      <a:pt x="515" y="742"/>
                      <a:pt x="529" y="734"/>
                    </a:cubicBezTo>
                    <a:cubicBezTo>
                      <a:pt x="548" y="720"/>
                      <a:pt x="565" y="703"/>
                      <a:pt x="569" y="680"/>
                    </a:cubicBezTo>
                    <a:cubicBezTo>
                      <a:pt x="574" y="662"/>
                      <a:pt x="574" y="631"/>
                      <a:pt x="560" y="613"/>
                    </a:cubicBezTo>
                    <a:cubicBezTo>
                      <a:pt x="422" y="430"/>
                      <a:pt x="292" y="237"/>
                      <a:pt x="172" y="40"/>
                    </a:cubicBezTo>
                    <a:cubicBezTo>
                      <a:pt x="158" y="13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rgbClr val="F76F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7"/>
              <p:cNvSpPr/>
              <p:nvPr/>
            </p:nvSpPr>
            <p:spPr>
              <a:xfrm>
                <a:off x="5843622" y="1923777"/>
                <a:ext cx="48986" cy="6945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208" extrusionOk="0">
                    <a:moveTo>
                      <a:pt x="58" y="0"/>
                    </a:moveTo>
                    <a:cubicBezTo>
                      <a:pt x="50" y="0"/>
                      <a:pt x="45" y="4"/>
                      <a:pt x="41" y="4"/>
                    </a:cubicBezTo>
                    <a:cubicBezTo>
                      <a:pt x="10" y="17"/>
                      <a:pt x="0" y="44"/>
                      <a:pt x="10" y="76"/>
                    </a:cubicBezTo>
                    <a:cubicBezTo>
                      <a:pt x="130" y="515"/>
                      <a:pt x="417" y="886"/>
                      <a:pt x="748" y="1195"/>
                    </a:cubicBezTo>
                    <a:cubicBezTo>
                      <a:pt x="757" y="1204"/>
                      <a:pt x="769" y="1208"/>
                      <a:pt x="781" y="1208"/>
                    </a:cubicBezTo>
                    <a:cubicBezTo>
                      <a:pt x="799" y="1208"/>
                      <a:pt x="818" y="1199"/>
                      <a:pt x="828" y="1186"/>
                    </a:cubicBezTo>
                    <a:cubicBezTo>
                      <a:pt x="851" y="1159"/>
                      <a:pt x="842" y="1128"/>
                      <a:pt x="820" y="1105"/>
                    </a:cubicBezTo>
                    <a:cubicBezTo>
                      <a:pt x="766" y="1052"/>
                      <a:pt x="708" y="998"/>
                      <a:pt x="654" y="940"/>
                    </a:cubicBezTo>
                    <a:cubicBezTo>
                      <a:pt x="582" y="859"/>
                      <a:pt x="510" y="775"/>
                      <a:pt x="444" y="689"/>
                    </a:cubicBezTo>
                    <a:cubicBezTo>
                      <a:pt x="368" y="587"/>
                      <a:pt x="300" y="479"/>
                      <a:pt x="242" y="366"/>
                    </a:cubicBezTo>
                    <a:lnTo>
                      <a:pt x="242" y="372"/>
                    </a:lnTo>
                    <a:cubicBezTo>
                      <a:pt x="219" y="322"/>
                      <a:pt x="198" y="277"/>
                      <a:pt x="175" y="228"/>
                    </a:cubicBezTo>
                    <a:cubicBezTo>
                      <a:pt x="148" y="165"/>
                      <a:pt x="126" y="103"/>
                      <a:pt x="108" y="35"/>
                    </a:cubicBezTo>
                    <a:cubicBezTo>
                      <a:pt x="103" y="13"/>
                      <a:pt x="81" y="0"/>
                      <a:pt x="58" y="0"/>
                    </a:cubicBezTo>
                    <a:close/>
                  </a:path>
                </a:pathLst>
              </a:custGeom>
              <a:solidFill>
                <a:srgbClr val="F76F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7"/>
              <p:cNvSpPr/>
              <p:nvPr/>
            </p:nvSpPr>
            <p:spPr>
              <a:xfrm>
                <a:off x="5843104" y="1924007"/>
                <a:ext cx="52090" cy="74456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95" extrusionOk="0">
                    <a:moveTo>
                      <a:pt x="54" y="0"/>
                    </a:moveTo>
                    <a:cubicBezTo>
                      <a:pt x="40" y="0"/>
                      <a:pt x="27" y="9"/>
                      <a:pt x="19" y="19"/>
                    </a:cubicBezTo>
                    <a:cubicBezTo>
                      <a:pt x="9" y="31"/>
                      <a:pt x="1" y="50"/>
                      <a:pt x="5" y="63"/>
                    </a:cubicBezTo>
                    <a:cubicBezTo>
                      <a:pt x="14" y="116"/>
                      <a:pt x="27" y="170"/>
                      <a:pt x="46" y="219"/>
                    </a:cubicBezTo>
                    <a:cubicBezTo>
                      <a:pt x="63" y="282"/>
                      <a:pt x="85" y="341"/>
                      <a:pt x="112" y="395"/>
                    </a:cubicBezTo>
                    <a:cubicBezTo>
                      <a:pt x="162" y="511"/>
                      <a:pt x="228" y="618"/>
                      <a:pt x="300" y="725"/>
                    </a:cubicBezTo>
                    <a:cubicBezTo>
                      <a:pt x="372" y="837"/>
                      <a:pt x="457" y="940"/>
                      <a:pt x="542" y="1039"/>
                    </a:cubicBezTo>
                    <a:cubicBezTo>
                      <a:pt x="623" y="1128"/>
                      <a:pt x="707" y="1209"/>
                      <a:pt x="802" y="1281"/>
                    </a:cubicBezTo>
                    <a:cubicBezTo>
                      <a:pt x="814" y="1290"/>
                      <a:pt x="827" y="1295"/>
                      <a:pt x="840" y="1295"/>
                    </a:cubicBezTo>
                    <a:cubicBezTo>
                      <a:pt x="857" y="1295"/>
                      <a:pt x="874" y="1287"/>
                      <a:pt x="887" y="1271"/>
                    </a:cubicBezTo>
                    <a:cubicBezTo>
                      <a:pt x="905" y="1249"/>
                      <a:pt x="900" y="1209"/>
                      <a:pt x="878" y="1191"/>
                    </a:cubicBezTo>
                    <a:cubicBezTo>
                      <a:pt x="802" y="1124"/>
                      <a:pt x="726" y="1056"/>
                      <a:pt x="658" y="985"/>
                    </a:cubicBezTo>
                    <a:cubicBezTo>
                      <a:pt x="502" y="815"/>
                      <a:pt x="368" y="631"/>
                      <a:pt x="261" y="430"/>
                    </a:cubicBezTo>
                    <a:lnTo>
                      <a:pt x="261" y="430"/>
                    </a:lnTo>
                    <a:lnTo>
                      <a:pt x="265" y="443"/>
                    </a:lnTo>
                    <a:cubicBezTo>
                      <a:pt x="238" y="385"/>
                      <a:pt x="211" y="327"/>
                      <a:pt x="184" y="269"/>
                    </a:cubicBezTo>
                    <a:cubicBezTo>
                      <a:pt x="157" y="207"/>
                      <a:pt x="139" y="139"/>
                      <a:pt x="121" y="72"/>
                    </a:cubicBezTo>
                    <a:cubicBezTo>
                      <a:pt x="121" y="63"/>
                      <a:pt x="117" y="58"/>
                      <a:pt x="117" y="50"/>
                    </a:cubicBezTo>
                    <a:cubicBezTo>
                      <a:pt x="112" y="36"/>
                      <a:pt x="112" y="23"/>
                      <a:pt x="99" y="13"/>
                    </a:cubicBezTo>
                    <a:cubicBezTo>
                      <a:pt x="85" y="5"/>
                      <a:pt x="73" y="0"/>
                      <a:pt x="63" y="0"/>
                    </a:cubicBezTo>
                    <a:close/>
                  </a:path>
                </a:pathLst>
              </a:custGeom>
              <a:solidFill>
                <a:srgbClr val="F76F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7"/>
              <p:cNvSpPr/>
              <p:nvPr/>
            </p:nvSpPr>
            <p:spPr>
              <a:xfrm>
                <a:off x="5842644" y="1927342"/>
                <a:ext cx="54103" cy="6979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214" extrusionOk="0">
                    <a:moveTo>
                      <a:pt x="54" y="0"/>
                    </a:moveTo>
                    <a:cubicBezTo>
                      <a:pt x="22" y="14"/>
                      <a:pt x="0" y="54"/>
                      <a:pt x="13" y="85"/>
                    </a:cubicBezTo>
                    <a:cubicBezTo>
                      <a:pt x="197" y="511"/>
                      <a:pt x="447" y="913"/>
                      <a:pt x="814" y="1196"/>
                    </a:cubicBezTo>
                    <a:cubicBezTo>
                      <a:pt x="828" y="1208"/>
                      <a:pt x="844" y="1213"/>
                      <a:pt x="860" y="1213"/>
                    </a:cubicBezTo>
                    <a:cubicBezTo>
                      <a:pt x="881" y="1213"/>
                      <a:pt x="902" y="1204"/>
                      <a:pt x="917" y="1186"/>
                    </a:cubicBezTo>
                    <a:cubicBezTo>
                      <a:pt x="940" y="1155"/>
                      <a:pt x="935" y="1110"/>
                      <a:pt x="908" y="1089"/>
                    </a:cubicBezTo>
                    <a:cubicBezTo>
                      <a:pt x="810" y="1012"/>
                      <a:pt x="725" y="932"/>
                      <a:pt x="645" y="841"/>
                    </a:cubicBezTo>
                    <a:lnTo>
                      <a:pt x="645" y="841"/>
                    </a:lnTo>
                    <a:cubicBezTo>
                      <a:pt x="645" y="844"/>
                      <a:pt x="646" y="847"/>
                      <a:pt x="647" y="849"/>
                    </a:cubicBezTo>
                    <a:lnTo>
                      <a:pt x="647" y="849"/>
                    </a:lnTo>
                    <a:cubicBezTo>
                      <a:pt x="569" y="762"/>
                      <a:pt x="495" y="669"/>
                      <a:pt x="430" y="573"/>
                    </a:cubicBezTo>
                    <a:cubicBezTo>
                      <a:pt x="362" y="479"/>
                      <a:pt x="304" y="376"/>
                      <a:pt x="246" y="273"/>
                    </a:cubicBezTo>
                    <a:cubicBezTo>
                      <a:pt x="205" y="197"/>
                      <a:pt x="170" y="122"/>
                      <a:pt x="139" y="41"/>
                    </a:cubicBezTo>
                    <a:cubicBezTo>
                      <a:pt x="125" y="14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rgbClr val="F76F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7"/>
              <p:cNvSpPr/>
              <p:nvPr/>
            </p:nvSpPr>
            <p:spPr>
              <a:xfrm>
                <a:off x="5276432" y="1427248"/>
                <a:ext cx="929119" cy="694712"/>
              </a:xfrm>
              <a:custGeom>
                <a:avLst/>
                <a:gdLst/>
                <a:ahLst/>
                <a:cxnLst/>
                <a:rect l="l" t="t" r="r" b="b"/>
                <a:pathLst>
                  <a:path w="16160" h="12083" extrusionOk="0">
                    <a:moveTo>
                      <a:pt x="14565" y="1"/>
                    </a:moveTo>
                    <a:cubicBezTo>
                      <a:pt x="14516" y="1"/>
                      <a:pt x="14472" y="42"/>
                      <a:pt x="14462" y="91"/>
                    </a:cubicBezTo>
                    <a:cubicBezTo>
                      <a:pt x="14458" y="145"/>
                      <a:pt x="14489" y="189"/>
                      <a:pt x="14552" y="207"/>
                    </a:cubicBezTo>
                    <a:cubicBezTo>
                      <a:pt x="14579" y="216"/>
                      <a:pt x="14610" y="220"/>
                      <a:pt x="14637" y="230"/>
                    </a:cubicBezTo>
                    <a:lnTo>
                      <a:pt x="14615" y="220"/>
                    </a:lnTo>
                    <a:lnTo>
                      <a:pt x="14615" y="220"/>
                    </a:lnTo>
                    <a:cubicBezTo>
                      <a:pt x="14798" y="279"/>
                      <a:pt x="14972" y="354"/>
                      <a:pt x="15129" y="445"/>
                    </a:cubicBezTo>
                    <a:cubicBezTo>
                      <a:pt x="15259" y="525"/>
                      <a:pt x="15375" y="619"/>
                      <a:pt x="15474" y="726"/>
                    </a:cubicBezTo>
                    <a:cubicBezTo>
                      <a:pt x="15559" y="821"/>
                      <a:pt x="15631" y="918"/>
                      <a:pt x="15689" y="1026"/>
                    </a:cubicBezTo>
                    <a:cubicBezTo>
                      <a:pt x="15743" y="1133"/>
                      <a:pt x="15792" y="1255"/>
                      <a:pt x="15823" y="1385"/>
                    </a:cubicBezTo>
                    <a:cubicBezTo>
                      <a:pt x="15859" y="1532"/>
                      <a:pt x="15873" y="1684"/>
                      <a:pt x="15873" y="1841"/>
                    </a:cubicBezTo>
                    <a:cubicBezTo>
                      <a:pt x="15864" y="2029"/>
                      <a:pt x="15832" y="2221"/>
                      <a:pt x="15778" y="2414"/>
                    </a:cubicBezTo>
                    <a:cubicBezTo>
                      <a:pt x="15716" y="2624"/>
                      <a:pt x="15622" y="2831"/>
                      <a:pt x="15505" y="3031"/>
                    </a:cubicBezTo>
                    <a:cubicBezTo>
                      <a:pt x="15393" y="3207"/>
                      <a:pt x="15264" y="3372"/>
                      <a:pt x="15116" y="3515"/>
                    </a:cubicBezTo>
                    <a:lnTo>
                      <a:pt x="15102" y="3529"/>
                    </a:lnTo>
                    <a:cubicBezTo>
                      <a:pt x="14972" y="3645"/>
                      <a:pt x="14838" y="3744"/>
                      <a:pt x="14695" y="3824"/>
                    </a:cubicBezTo>
                    <a:cubicBezTo>
                      <a:pt x="14570" y="3887"/>
                      <a:pt x="14449" y="3932"/>
                      <a:pt x="14333" y="3963"/>
                    </a:cubicBezTo>
                    <a:cubicBezTo>
                      <a:pt x="14226" y="3985"/>
                      <a:pt x="14113" y="3998"/>
                      <a:pt x="14001" y="3998"/>
                    </a:cubicBezTo>
                    <a:cubicBezTo>
                      <a:pt x="13885" y="3994"/>
                      <a:pt x="13773" y="3976"/>
                      <a:pt x="13652" y="3945"/>
                    </a:cubicBezTo>
                    <a:cubicBezTo>
                      <a:pt x="13518" y="3900"/>
                      <a:pt x="13393" y="3841"/>
                      <a:pt x="13267" y="3771"/>
                    </a:cubicBezTo>
                    <a:cubicBezTo>
                      <a:pt x="13173" y="3707"/>
                      <a:pt x="13079" y="3641"/>
                      <a:pt x="12995" y="3564"/>
                    </a:cubicBezTo>
                    <a:cubicBezTo>
                      <a:pt x="12963" y="3537"/>
                      <a:pt x="12927" y="3524"/>
                      <a:pt x="12883" y="3524"/>
                    </a:cubicBezTo>
                    <a:cubicBezTo>
                      <a:pt x="12829" y="3524"/>
                      <a:pt x="12780" y="3546"/>
                      <a:pt x="12743" y="3587"/>
                    </a:cubicBezTo>
                    <a:cubicBezTo>
                      <a:pt x="12735" y="3595"/>
                      <a:pt x="12730" y="3609"/>
                      <a:pt x="12726" y="3618"/>
                    </a:cubicBezTo>
                    <a:cubicBezTo>
                      <a:pt x="12722" y="3618"/>
                      <a:pt x="12712" y="3622"/>
                      <a:pt x="12703" y="3631"/>
                    </a:cubicBezTo>
                    <a:cubicBezTo>
                      <a:pt x="12681" y="3649"/>
                      <a:pt x="12668" y="3676"/>
                      <a:pt x="12668" y="3703"/>
                    </a:cubicBezTo>
                    <a:cubicBezTo>
                      <a:pt x="12663" y="3730"/>
                      <a:pt x="12672" y="3757"/>
                      <a:pt x="12690" y="3779"/>
                    </a:cubicBezTo>
                    <a:cubicBezTo>
                      <a:pt x="12829" y="3963"/>
                      <a:pt x="12958" y="4147"/>
                      <a:pt x="13066" y="4321"/>
                    </a:cubicBezTo>
                    <a:lnTo>
                      <a:pt x="13061" y="4294"/>
                    </a:lnTo>
                    <a:lnTo>
                      <a:pt x="13061" y="4294"/>
                    </a:lnTo>
                    <a:cubicBezTo>
                      <a:pt x="13286" y="4678"/>
                      <a:pt x="13455" y="5060"/>
                      <a:pt x="13567" y="5430"/>
                    </a:cubicBezTo>
                    <a:cubicBezTo>
                      <a:pt x="13643" y="5709"/>
                      <a:pt x="13683" y="5968"/>
                      <a:pt x="13693" y="6219"/>
                    </a:cubicBezTo>
                    <a:lnTo>
                      <a:pt x="13693" y="6246"/>
                    </a:lnTo>
                    <a:cubicBezTo>
                      <a:pt x="13693" y="6461"/>
                      <a:pt x="13670" y="6671"/>
                      <a:pt x="13621" y="6868"/>
                    </a:cubicBezTo>
                    <a:cubicBezTo>
                      <a:pt x="13572" y="7042"/>
                      <a:pt x="13505" y="7208"/>
                      <a:pt x="13424" y="7364"/>
                    </a:cubicBezTo>
                    <a:cubicBezTo>
                      <a:pt x="13330" y="7531"/>
                      <a:pt x="13222" y="7673"/>
                      <a:pt x="13106" y="7803"/>
                    </a:cubicBezTo>
                    <a:cubicBezTo>
                      <a:pt x="12999" y="7911"/>
                      <a:pt x="12878" y="8009"/>
                      <a:pt x="12749" y="8095"/>
                    </a:cubicBezTo>
                    <a:cubicBezTo>
                      <a:pt x="12623" y="8165"/>
                      <a:pt x="12489" y="8223"/>
                      <a:pt x="12350" y="8264"/>
                    </a:cubicBezTo>
                    <a:cubicBezTo>
                      <a:pt x="12202" y="8304"/>
                      <a:pt x="12045" y="8327"/>
                      <a:pt x="11893" y="8331"/>
                    </a:cubicBezTo>
                    <a:cubicBezTo>
                      <a:pt x="11728" y="8327"/>
                      <a:pt x="11557" y="8304"/>
                      <a:pt x="11387" y="8264"/>
                    </a:cubicBezTo>
                    <a:lnTo>
                      <a:pt x="11387" y="8264"/>
                    </a:lnTo>
                    <a:lnTo>
                      <a:pt x="11406" y="8277"/>
                    </a:lnTo>
                    <a:cubicBezTo>
                      <a:pt x="11222" y="8219"/>
                      <a:pt x="11043" y="8148"/>
                      <a:pt x="10877" y="8058"/>
                    </a:cubicBezTo>
                    <a:cubicBezTo>
                      <a:pt x="10712" y="7960"/>
                      <a:pt x="10559" y="7847"/>
                      <a:pt x="10421" y="7719"/>
                    </a:cubicBezTo>
                    <a:cubicBezTo>
                      <a:pt x="10282" y="7584"/>
                      <a:pt x="10156" y="7427"/>
                      <a:pt x="10049" y="7257"/>
                    </a:cubicBezTo>
                    <a:cubicBezTo>
                      <a:pt x="9915" y="7029"/>
                      <a:pt x="9803" y="6773"/>
                      <a:pt x="9718" y="6500"/>
                    </a:cubicBezTo>
                    <a:cubicBezTo>
                      <a:pt x="9633" y="6201"/>
                      <a:pt x="9584" y="5901"/>
                      <a:pt x="9565" y="5610"/>
                    </a:cubicBezTo>
                    <a:cubicBezTo>
                      <a:pt x="9561" y="5556"/>
                      <a:pt x="9520" y="5507"/>
                      <a:pt x="9485" y="5475"/>
                    </a:cubicBezTo>
                    <a:cubicBezTo>
                      <a:pt x="9449" y="5453"/>
                      <a:pt x="9404" y="5436"/>
                      <a:pt x="9365" y="5436"/>
                    </a:cubicBezTo>
                    <a:cubicBezTo>
                      <a:pt x="9355" y="5436"/>
                      <a:pt x="9342" y="5440"/>
                      <a:pt x="9332" y="5440"/>
                    </a:cubicBezTo>
                    <a:cubicBezTo>
                      <a:pt x="9279" y="5449"/>
                      <a:pt x="9230" y="5475"/>
                      <a:pt x="9198" y="5521"/>
                    </a:cubicBezTo>
                    <a:cubicBezTo>
                      <a:pt x="9167" y="5565"/>
                      <a:pt x="9154" y="5618"/>
                      <a:pt x="9163" y="5668"/>
                    </a:cubicBezTo>
                    <a:cubicBezTo>
                      <a:pt x="9189" y="5843"/>
                      <a:pt x="9216" y="6013"/>
                      <a:pt x="9252" y="6182"/>
                    </a:cubicBezTo>
                    <a:cubicBezTo>
                      <a:pt x="9274" y="6527"/>
                      <a:pt x="9288" y="6863"/>
                      <a:pt x="9284" y="7190"/>
                    </a:cubicBezTo>
                    <a:lnTo>
                      <a:pt x="9293" y="7167"/>
                    </a:lnTo>
                    <a:lnTo>
                      <a:pt x="9293" y="7167"/>
                    </a:lnTo>
                    <a:cubicBezTo>
                      <a:pt x="9270" y="7893"/>
                      <a:pt x="9185" y="8529"/>
                      <a:pt x="9024" y="9101"/>
                    </a:cubicBezTo>
                    <a:cubicBezTo>
                      <a:pt x="8908" y="9508"/>
                      <a:pt x="8751" y="9884"/>
                      <a:pt x="8563" y="10211"/>
                    </a:cubicBezTo>
                    <a:cubicBezTo>
                      <a:pt x="8398" y="10479"/>
                      <a:pt x="8204" y="10721"/>
                      <a:pt x="7989" y="10932"/>
                    </a:cubicBezTo>
                    <a:cubicBezTo>
                      <a:pt x="7807" y="11107"/>
                      <a:pt x="7601" y="11254"/>
                      <a:pt x="7381" y="11380"/>
                    </a:cubicBezTo>
                    <a:cubicBezTo>
                      <a:pt x="7126" y="11514"/>
                      <a:pt x="6849" y="11621"/>
                      <a:pt x="6549" y="11702"/>
                    </a:cubicBezTo>
                    <a:lnTo>
                      <a:pt x="6531" y="11711"/>
                    </a:lnTo>
                    <a:cubicBezTo>
                      <a:pt x="6297" y="11760"/>
                      <a:pt x="6101" y="11783"/>
                      <a:pt x="5927" y="11783"/>
                    </a:cubicBezTo>
                    <a:cubicBezTo>
                      <a:pt x="5787" y="11783"/>
                      <a:pt x="5663" y="11764"/>
                      <a:pt x="5545" y="11733"/>
                    </a:cubicBezTo>
                    <a:cubicBezTo>
                      <a:pt x="5448" y="11706"/>
                      <a:pt x="5353" y="11667"/>
                      <a:pt x="5264" y="11617"/>
                    </a:cubicBezTo>
                    <a:cubicBezTo>
                      <a:pt x="5192" y="11572"/>
                      <a:pt x="5130" y="11518"/>
                      <a:pt x="5067" y="11460"/>
                    </a:cubicBezTo>
                    <a:cubicBezTo>
                      <a:pt x="5000" y="11384"/>
                      <a:pt x="4942" y="11303"/>
                      <a:pt x="4892" y="11214"/>
                    </a:cubicBezTo>
                    <a:cubicBezTo>
                      <a:pt x="4830" y="11097"/>
                      <a:pt x="4781" y="10968"/>
                      <a:pt x="4745" y="10834"/>
                    </a:cubicBezTo>
                    <a:cubicBezTo>
                      <a:pt x="4704" y="10641"/>
                      <a:pt x="4682" y="10440"/>
                      <a:pt x="4686" y="10229"/>
                    </a:cubicBezTo>
                    <a:cubicBezTo>
                      <a:pt x="4696" y="9938"/>
                      <a:pt x="4740" y="9630"/>
                      <a:pt x="4830" y="9316"/>
                    </a:cubicBezTo>
                    <a:cubicBezTo>
                      <a:pt x="4857" y="9217"/>
                      <a:pt x="4888" y="9124"/>
                      <a:pt x="4923" y="9025"/>
                    </a:cubicBezTo>
                    <a:cubicBezTo>
                      <a:pt x="4946" y="8954"/>
                      <a:pt x="4977" y="8878"/>
                      <a:pt x="5008" y="8806"/>
                    </a:cubicBezTo>
                    <a:lnTo>
                      <a:pt x="5045" y="8756"/>
                    </a:lnTo>
                    <a:cubicBezTo>
                      <a:pt x="5080" y="8712"/>
                      <a:pt x="5094" y="8653"/>
                      <a:pt x="5085" y="8591"/>
                    </a:cubicBezTo>
                    <a:cubicBezTo>
                      <a:pt x="5085" y="8568"/>
                      <a:pt x="5076" y="8546"/>
                      <a:pt x="5072" y="8529"/>
                    </a:cubicBezTo>
                    <a:cubicBezTo>
                      <a:pt x="5053" y="8483"/>
                      <a:pt x="5018" y="8444"/>
                      <a:pt x="4973" y="8421"/>
                    </a:cubicBezTo>
                    <a:cubicBezTo>
                      <a:pt x="4933" y="8399"/>
                      <a:pt x="4892" y="8385"/>
                      <a:pt x="4853" y="8385"/>
                    </a:cubicBezTo>
                    <a:cubicBezTo>
                      <a:pt x="4772" y="8385"/>
                      <a:pt x="4696" y="8425"/>
                      <a:pt x="4651" y="8488"/>
                    </a:cubicBezTo>
                    <a:cubicBezTo>
                      <a:pt x="4619" y="8537"/>
                      <a:pt x="4588" y="8582"/>
                      <a:pt x="4557" y="8632"/>
                    </a:cubicBezTo>
                    <a:lnTo>
                      <a:pt x="4543" y="8653"/>
                    </a:lnTo>
                    <a:cubicBezTo>
                      <a:pt x="4503" y="8712"/>
                      <a:pt x="4463" y="8775"/>
                      <a:pt x="4423" y="8833"/>
                    </a:cubicBezTo>
                    <a:cubicBezTo>
                      <a:pt x="4364" y="8913"/>
                      <a:pt x="4306" y="8994"/>
                      <a:pt x="4243" y="9070"/>
                    </a:cubicBezTo>
                    <a:cubicBezTo>
                      <a:pt x="4127" y="9223"/>
                      <a:pt x="4002" y="9374"/>
                      <a:pt x="3867" y="9522"/>
                    </a:cubicBezTo>
                    <a:cubicBezTo>
                      <a:pt x="3518" y="9911"/>
                      <a:pt x="3173" y="10211"/>
                      <a:pt x="2824" y="10448"/>
                    </a:cubicBezTo>
                    <a:cubicBezTo>
                      <a:pt x="2583" y="10605"/>
                      <a:pt x="2368" y="10717"/>
                      <a:pt x="2144" y="10797"/>
                    </a:cubicBezTo>
                    <a:lnTo>
                      <a:pt x="2126" y="10802"/>
                    </a:lnTo>
                    <a:lnTo>
                      <a:pt x="2117" y="10811"/>
                    </a:lnTo>
                    <a:lnTo>
                      <a:pt x="2140" y="10807"/>
                    </a:lnTo>
                    <a:lnTo>
                      <a:pt x="2140" y="10807"/>
                    </a:lnTo>
                    <a:cubicBezTo>
                      <a:pt x="1947" y="10861"/>
                      <a:pt x="1781" y="10896"/>
                      <a:pt x="1624" y="10905"/>
                    </a:cubicBezTo>
                    <a:cubicBezTo>
                      <a:pt x="1597" y="10905"/>
                      <a:pt x="1571" y="10909"/>
                      <a:pt x="1544" y="10909"/>
                    </a:cubicBezTo>
                    <a:cubicBezTo>
                      <a:pt x="1450" y="10909"/>
                      <a:pt x="1351" y="10901"/>
                      <a:pt x="1262" y="10882"/>
                    </a:cubicBezTo>
                    <a:cubicBezTo>
                      <a:pt x="1146" y="10855"/>
                      <a:pt x="1029" y="10820"/>
                      <a:pt x="913" y="10762"/>
                    </a:cubicBezTo>
                    <a:cubicBezTo>
                      <a:pt x="787" y="10700"/>
                      <a:pt x="663" y="10609"/>
                      <a:pt x="541" y="10512"/>
                    </a:cubicBezTo>
                    <a:cubicBezTo>
                      <a:pt x="403" y="10382"/>
                      <a:pt x="277" y="10233"/>
                      <a:pt x="161" y="10059"/>
                    </a:cubicBezTo>
                    <a:lnTo>
                      <a:pt x="143" y="10033"/>
                    </a:lnTo>
                    <a:cubicBezTo>
                      <a:pt x="126" y="10006"/>
                      <a:pt x="103" y="9992"/>
                      <a:pt x="76" y="9992"/>
                    </a:cubicBezTo>
                    <a:cubicBezTo>
                      <a:pt x="67" y="9992"/>
                      <a:pt x="58" y="9992"/>
                      <a:pt x="45" y="9996"/>
                    </a:cubicBezTo>
                    <a:cubicBezTo>
                      <a:pt x="27" y="10006"/>
                      <a:pt x="9" y="10028"/>
                      <a:pt x="4" y="10050"/>
                    </a:cubicBezTo>
                    <a:cubicBezTo>
                      <a:pt x="0" y="10068"/>
                      <a:pt x="0" y="10086"/>
                      <a:pt x="9" y="10099"/>
                    </a:cubicBezTo>
                    <a:cubicBezTo>
                      <a:pt x="161" y="10337"/>
                      <a:pt x="304" y="10512"/>
                      <a:pt x="465" y="10663"/>
                    </a:cubicBezTo>
                    <a:cubicBezTo>
                      <a:pt x="613" y="10802"/>
                      <a:pt x="783" y="10909"/>
                      <a:pt x="971" y="10990"/>
                    </a:cubicBezTo>
                    <a:cubicBezTo>
                      <a:pt x="1163" y="11076"/>
                      <a:pt x="1378" y="11115"/>
                      <a:pt x="1607" y="11115"/>
                    </a:cubicBezTo>
                    <a:cubicBezTo>
                      <a:pt x="1759" y="11115"/>
                      <a:pt x="1920" y="11097"/>
                      <a:pt x="2077" y="11062"/>
                    </a:cubicBezTo>
                    <a:cubicBezTo>
                      <a:pt x="2426" y="10981"/>
                      <a:pt x="2779" y="10816"/>
                      <a:pt x="3196" y="10547"/>
                    </a:cubicBezTo>
                    <a:cubicBezTo>
                      <a:pt x="3531" y="10328"/>
                      <a:pt x="3867" y="10055"/>
                      <a:pt x="4217" y="9715"/>
                    </a:cubicBezTo>
                    <a:cubicBezTo>
                      <a:pt x="4275" y="9657"/>
                      <a:pt x="4328" y="9603"/>
                      <a:pt x="4382" y="9545"/>
                    </a:cubicBezTo>
                    <a:lnTo>
                      <a:pt x="4382" y="9545"/>
                    </a:lnTo>
                    <a:lnTo>
                      <a:pt x="4369" y="9572"/>
                    </a:lnTo>
                    <a:cubicBezTo>
                      <a:pt x="4310" y="9938"/>
                      <a:pt x="4306" y="10291"/>
                      <a:pt x="4347" y="10614"/>
                    </a:cubicBezTo>
                    <a:cubicBezTo>
                      <a:pt x="4396" y="10968"/>
                      <a:pt x="4503" y="11268"/>
                      <a:pt x="4673" y="11500"/>
                    </a:cubicBezTo>
                    <a:cubicBezTo>
                      <a:pt x="4762" y="11626"/>
                      <a:pt x="4874" y="11733"/>
                      <a:pt x="4995" y="11818"/>
                    </a:cubicBezTo>
                    <a:cubicBezTo>
                      <a:pt x="5121" y="11913"/>
                      <a:pt x="5268" y="11979"/>
                      <a:pt x="5438" y="12024"/>
                    </a:cubicBezTo>
                    <a:cubicBezTo>
                      <a:pt x="5578" y="12060"/>
                      <a:pt x="5729" y="12082"/>
                      <a:pt x="5890" y="12082"/>
                    </a:cubicBezTo>
                    <a:cubicBezTo>
                      <a:pt x="6109" y="12082"/>
                      <a:pt x="6347" y="12047"/>
                      <a:pt x="6620" y="11975"/>
                    </a:cubicBezTo>
                    <a:cubicBezTo>
                      <a:pt x="7023" y="11872"/>
                      <a:pt x="7408" y="11698"/>
                      <a:pt x="7757" y="11452"/>
                    </a:cubicBezTo>
                    <a:cubicBezTo>
                      <a:pt x="8348" y="11039"/>
                      <a:pt x="8809" y="10404"/>
                      <a:pt x="9096" y="9620"/>
                    </a:cubicBezTo>
                    <a:cubicBezTo>
                      <a:pt x="9306" y="9035"/>
                      <a:pt x="9427" y="8376"/>
                      <a:pt x="9467" y="7601"/>
                    </a:cubicBezTo>
                    <a:cubicBezTo>
                      <a:pt x="9476" y="7387"/>
                      <a:pt x="9481" y="7172"/>
                      <a:pt x="9476" y="6961"/>
                    </a:cubicBezTo>
                    <a:lnTo>
                      <a:pt x="9476" y="6961"/>
                    </a:lnTo>
                    <a:cubicBezTo>
                      <a:pt x="9516" y="7083"/>
                      <a:pt x="9570" y="7208"/>
                      <a:pt x="9633" y="7324"/>
                    </a:cubicBezTo>
                    <a:cubicBezTo>
                      <a:pt x="9852" y="7736"/>
                      <a:pt x="10179" y="8076"/>
                      <a:pt x="10582" y="8318"/>
                    </a:cubicBezTo>
                    <a:cubicBezTo>
                      <a:pt x="10971" y="8546"/>
                      <a:pt x="11392" y="8671"/>
                      <a:pt x="11809" y="8671"/>
                    </a:cubicBezTo>
                    <a:cubicBezTo>
                      <a:pt x="11911" y="8671"/>
                      <a:pt x="12018" y="8663"/>
                      <a:pt x="12121" y="8653"/>
                    </a:cubicBezTo>
                    <a:cubicBezTo>
                      <a:pt x="12224" y="8636"/>
                      <a:pt x="12327" y="8613"/>
                      <a:pt x="12453" y="8578"/>
                    </a:cubicBezTo>
                    <a:cubicBezTo>
                      <a:pt x="12645" y="8519"/>
                      <a:pt x="12838" y="8421"/>
                      <a:pt x="13026" y="8287"/>
                    </a:cubicBezTo>
                    <a:cubicBezTo>
                      <a:pt x="13169" y="8179"/>
                      <a:pt x="13307" y="8045"/>
                      <a:pt x="13437" y="7874"/>
                    </a:cubicBezTo>
                    <a:cubicBezTo>
                      <a:pt x="13576" y="7700"/>
                      <a:pt x="13693" y="7494"/>
                      <a:pt x="13782" y="7271"/>
                    </a:cubicBezTo>
                    <a:cubicBezTo>
                      <a:pt x="13930" y="6899"/>
                      <a:pt x="13984" y="6461"/>
                      <a:pt x="13930" y="6004"/>
                    </a:cubicBezTo>
                    <a:cubicBezTo>
                      <a:pt x="13885" y="5605"/>
                      <a:pt x="13760" y="5184"/>
                      <a:pt x="13554" y="4750"/>
                    </a:cubicBezTo>
                    <a:cubicBezTo>
                      <a:pt x="13455" y="4540"/>
                      <a:pt x="13334" y="4329"/>
                      <a:pt x="13200" y="4124"/>
                    </a:cubicBezTo>
                    <a:lnTo>
                      <a:pt x="13200" y="4124"/>
                    </a:lnTo>
                    <a:cubicBezTo>
                      <a:pt x="13317" y="4195"/>
                      <a:pt x="13455" y="4244"/>
                      <a:pt x="13625" y="4285"/>
                    </a:cubicBezTo>
                    <a:cubicBezTo>
                      <a:pt x="13733" y="4312"/>
                      <a:pt x="13854" y="4329"/>
                      <a:pt x="13970" y="4329"/>
                    </a:cubicBezTo>
                    <a:cubicBezTo>
                      <a:pt x="14127" y="4329"/>
                      <a:pt x="14288" y="4302"/>
                      <a:pt x="14445" y="4263"/>
                    </a:cubicBezTo>
                    <a:cubicBezTo>
                      <a:pt x="14682" y="4195"/>
                      <a:pt x="14924" y="4066"/>
                      <a:pt x="15143" y="3882"/>
                    </a:cubicBezTo>
                    <a:cubicBezTo>
                      <a:pt x="15354" y="3707"/>
                      <a:pt x="15536" y="3497"/>
                      <a:pt x="15693" y="3255"/>
                    </a:cubicBezTo>
                    <a:cubicBezTo>
                      <a:pt x="16011" y="2750"/>
                      <a:pt x="16159" y="2176"/>
                      <a:pt x="16114" y="1644"/>
                    </a:cubicBezTo>
                    <a:cubicBezTo>
                      <a:pt x="16087" y="1371"/>
                      <a:pt x="16003" y="1112"/>
                      <a:pt x="15864" y="874"/>
                    </a:cubicBezTo>
                    <a:cubicBezTo>
                      <a:pt x="15724" y="641"/>
                      <a:pt x="15515" y="431"/>
                      <a:pt x="15251" y="274"/>
                    </a:cubicBezTo>
                    <a:cubicBezTo>
                      <a:pt x="15063" y="158"/>
                      <a:pt x="14843" y="73"/>
                      <a:pt x="14583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7"/>
              <p:cNvSpPr/>
              <p:nvPr/>
            </p:nvSpPr>
            <p:spPr>
              <a:xfrm>
                <a:off x="6144954" y="2144445"/>
                <a:ext cx="140345" cy="128156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2229" extrusionOk="0">
                    <a:moveTo>
                      <a:pt x="1533" y="1"/>
                    </a:moveTo>
                    <a:cubicBezTo>
                      <a:pt x="1390" y="1"/>
                      <a:pt x="1246" y="25"/>
                      <a:pt x="1107" y="73"/>
                    </a:cubicBezTo>
                    <a:lnTo>
                      <a:pt x="1093" y="79"/>
                    </a:lnTo>
                    <a:lnTo>
                      <a:pt x="1080" y="83"/>
                    </a:lnTo>
                    <a:cubicBezTo>
                      <a:pt x="892" y="150"/>
                      <a:pt x="713" y="253"/>
                      <a:pt x="560" y="379"/>
                    </a:cubicBezTo>
                    <a:cubicBezTo>
                      <a:pt x="399" y="517"/>
                      <a:pt x="265" y="674"/>
                      <a:pt x="171" y="844"/>
                    </a:cubicBezTo>
                    <a:cubicBezTo>
                      <a:pt x="64" y="1032"/>
                      <a:pt x="6" y="1234"/>
                      <a:pt x="6" y="1416"/>
                    </a:cubicBezTo>
                    <a:cubicBezTo>
                      <a:pt x="1" y="1529"/>
                      <a:pt x="23" y="1637"/>
                      <a:pt x="64" y="1730"/>
                    </a:cubicBezTo>
                    <a:cubicBezTo>
                      <a:pt x="104" y="1829"/>
                      <a:pt x="162" y="1914"/>
                      <a:pt x="238" y="1986"/>
                    </a:cubicBezTo>
                    <a:cubicBezTo>
                      <a:pt x="377" y="2124"/>
                      <a:pt x="570" y="2213"/>
                      <a:pt x="771" y="2227"/>
                    </a:cubicBezTo>
                    <a:cubicBezTo>
                      <a:pt x="787" y="2228"/>
                      <a:pt x="804" y="2228"/>
                      <a:pt x="820" y="2228"/>
                    </a:cubicBezTo>
                    <a:cubicBezTo>
                      <a:pt x="913" y="2228"/>
                      <a:pt x="1000" y="2217"/>
                      <a:pt x="1085" y="2191"/>
                    </a:cubicBezTo>
                    <a:lnTo>
                      <a:pt x="1098" y="2187"/>
                    </a:lnTo>
                    <a:cubicBezTo>
                      <a:pt x="1182" y="2155"/>
                      <a:pt x="1263" y="2115"/>
                      <a:pt x="1339" y="2066"/>
                    </a:cubicBezTo>
                    <a:cubicBezTo>
                      <a:pt x="1415" y="2115"/>
                      <a:pt x="1487" y="2147"/>
                      <a:pt x="1558" y="2155"/>
                    </a:cubicBezTo>
                    <a:cubicBezTo>
                      <a:pt x="1583" y="2158"/>
                      <a:pt x="1608" y="2160"/>
                      <a:pt x="1632" y="2160"/>
                    </a:cubicBezTo>
                    <a:cubicBezTo>
                      <a:pt x="1681" y="2160"/>
                      <a:pt x="1729" y="2154"/>
                      <a:pt x="1773" y="2141"/>
                    </a:cubicBezTo>
                    <a:lnTo>
                      <a:pt x="1783" y="2137"/>
                    </a:lnTo>
                    <a:cubicBezTo>
                      <a:pt x="1841" y="2120"/>
                      <a:pt x="1895" y="2088"/>
                      <a:pt x="1944" y="2048"/>
                    </a:cubicBezTo>
                    <a:cubicBezTo>
                      <a:pt x="1998" y="1994"/>
                      <a:pt x="2042" y="1941"/>
                      <a:pt x="2074" y="1878"/>
                    </a:cubicBezTo>
                    <a:cubicBezTo>
                      <a:pt x="2105" y="1811"/>
                      <a:pt x="2122" y="1739"/>
                      <a:pt x="2128" y="1672"/>
                    </a:cubicBezTo>
                    <a:cubicBezTo>
                      <a:pt x="2136" y="1587"/>
                      <a:pt x="2128" y="1507"/>
                      <a:pt x="2101" y="1426"/>
                    </a:cubicBezTo>
                    <a:cubicBezTo>
                      <a:pt x="2096" y="1412"/>
                      <a:pt x="2091" y="1399"/>
                      <a:pt x="2087" y="1385"/>
                    </a:cubicBezTo>
                    <a:cubicBezTo>
                      <a:pt x="2190" y="1314"/>
                      <a:pt x="2275" y="1224"/>
                      <a:pt x="2333" y="1126"/>
                    </a:cubicBezTo>
                    <a:cubicBezTo>
                      <a:pt x="2391" y="1027"/>
                      <a:pt x="2427" y="916"/>
                      <a:pt x="2432" y="799"/>
                    </a:cubicBezTo>
                    <a:cubicBezTo>
                      <a:pt x="2440" y="579"/>
                      <a:pt x="2329" y="352"/>
                      <a:pt x="2145" y="203"/>
                    </a:cubicBezTo>
                    <a:cubicBezTo>
                      <a:pt x="2011" y="96"/>
                      <a:pt x="1837" y="25"/>
                      <a:pt x="1657" y="7"/>
                    </a:cubicBezTo>
                    <a:cubicBezTo>
                      <a:pt x="1616" y="3"/>
                      <a:pt x="1575" y="1"/>
                      <a:pt x="1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7"/>
              <p:cNvSpPr/>
              <p:nvPr/>
            </p:nvSpPr>
            <p:spPr>
              <a:xfrm>
                <a:off x="7048318" y="4002177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CF41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7"/>
              <p:cNvSpPr/>
              <p:nvPr/>
            </p:nvSpPr>
            <p:spPr>
              <a:xfrm>
                <a:off x="6249940" y="2256216"/>
                <a:ext cx="80953" cy="91877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598" extrusionOk="0">
                    <a:moveTo>
                      <a:pt x="333" y="596"/>
                    </a:moveTo>
                    <a:cubicBezTo>
                      <a:pt x="333" y="596"/>
                      <a:pt x="335" y="596"/>
                      <a:pt x="336" y="597"/>
                    </a:cubicBezTo>
                    <a:lnTo>
                      <a:pt x="336" y="597"/>
                    </a:lnTo>
                    <a:cubicBezTo>
                      <a:pt x="335" y="597"/>
                      <a:pt x="334" y="596"/>
                      <a:pt x="333" y="596"/>
                    </a:cubicBezTo>
                    <a:close/>
                    <a:moveTo>
                      <a:pt x="174" y="0"/>
                    </a:moveTo>
                    <a:cubicBezTo>
                      <a:pt x="168" y="0"/>
                      <a:pt x="163" y="0"/>
                      <a:pt x="158" y="1"/>
                    </a:cubicBezTo>
                    <a:cubicBezTo>
                      <a:pt x="118" y="1"/>
                      <a:pt x="73" y="23"/>
                      <a:pt x="46" y="55"/>
                    </a:cubicBezTo>
                    <a:cubicBezTo>
                      <a:pt x="19" y="86"/>
                      <a:pt x="1" y="131"/>
                      <a:pt x="6" y="176"/>
                    </a:cubicBezTo>
                    <a:cubicBezTo>
                      <a:pt x="6" y="220"/>
                      <a:pt x="28" y="251"/>
                      <a:pt x="60" y="288"/>
                    </a:cubicBezTo>
                    <a:cubicBezTo>
                      <a:pt x="152" y="384"/>
                      <a:pt x="240" y="486"/>
                      <a:pt x="329" y="592"/>
                    </a:cubicBezTo>
                    <a:lnTo>
                      <a:pt x="329" y="592"/>
                    </a:lnTo>
                    <a:cubicBezTo>
                      <a:pt x="329" y="592"/>
                      <a:pt x="329" y="592"/>
                      <a:pt x="329" y="592"/>
                    </a:cubicBezTo>
                    <a:lnTo>
                      <a:pt x="333" y="596"/>
                    </a:lnTo>
                    <a:cubicBezTo>
                      <a:pt x="332" y="595"/>
                      <a:pt x="331" y="593"/>
                      <a:pt x="329" y="592"/>
                    </a:cubicBezTo>
                    <a:lnTo>
                      <a:pt x="329" y="592"/>
                    </a:lnTo>
                    <a:cubicBezTo>
                      <a:pt x="333" y="592"/>
                      <a:pt x="337" y="596"/>
                      <a:pt x="337" y="600"/>
                    </a:cubicBezTo>
                    <a:lnTo>
                      <a:pt x="337" y="600"/>
                    </a:lnTo>
                    <a:cubicBezTo>
                      <a:pt x="337" y="599"/>
                      <a:pt x="337" y="598"/>
                      <a:pt x="336" y="597"/>
                    </a:cubicBezTo>
                    <a:lnTo>
                      <a:pt x="336" y="597"/>
                    </a:lnTo>
                    <a:cubicBezTo>
                      <a:pt x="337" y="599"/>
                      <a:pt x="337" y="600"/>
                      <a:pt x="337" y="600"/>
                    </a:cubicBezTo>
                    <a:cubicBezTo>
                      <a:pt x="597" y="905"/>
                      <a:pt x="847" y="1214"/>
                      <a:pt x="1102" y="1523"/>
                    </a:cubicBezTo>
                    <a:cubicBezTo>
                      <a:pt x="1129" y="1559"/>
                      <a:pt x="1161" y="1585"/>
                      <a:pt x="1205" y="1594"/>
                    </a:cubicBezTo>
                    <a:cubicBezTo>
                      <a:pt x="1217" y="1597"/>
                      <a:pt x="1229" y="1598"/>
                      <a:pt x="1240" y="1598"/>
                    </a:cubicBezTo>
                    <a:cubicBezTo>
                      <a:pt x="1271" y="1598"/>
                      <a:pt x="1300" y="1588"/>
                      <a:pt x="1327" y="1573"/>
                    </a:cubicBezTo>
                    <a:cubicBezTo>
                      <a:pt x="1366" y="1550"/>
                      <a:pt x="1389" y="1509"/>
                      <a:pt x="1398" y="1469"/>
                    </a:cubicBezTo>
                    <a:cubicBezTo>
                      <a:pt x="1407" y="1429"/>
                      <a:pt x="1403" y="1375"/>
                      <a:pt x="1376" y="1344"/>
                    </a:cubicBezTo>
                    <a:cubicBezTo>
                      <a:pt x="1017" y="905"/>
                      <a:pt x="664" y="462"/>
                      <a:pt x="279" y="42"/>
                    </a:cubicBezTo>
                    <a:cubicBezTo>
                      <a:pt x="256" y="13"/>
                      <a:pt x="212" y="0"/>
                      <a:pt x="174" y="0"/>
                    </a:cubicBezTo>
                    <a:close/>
                  </a:path>
                </a:pathLst>
              </a:custGeom>
              <a:solidFill>
                <a:srgbClr val="4733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7"/>
              <p:cNvSpPr/>
              <p:nvPr/>
            </p:nvSpPr>
            <p:spPr>
              <a:xfrm>
                <a:off x="6248158" y="2252076"/>
                <a:ext cx="45651" cy="5013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72" extrusionOk="0">
                    <a:moveTo>
                      <a:pt x="145" y="1"/>
                    </a:moveTo>
                    <a:cubicBezTo>
                      <a:pt x="122" y="1"/>
                      <a:pt x="104" y="1"/>
                      <a:pt x="86" y="11"/>
                    </a:cubicBezTo>
                    <a:cubicBezTo>
                      <a:pt x="77" y="15"/>
                      <a:pt x="68" y="19"/>
                      <a:pt x="64" y="23"/>
                    </a:cubicBezTo>
                    <a:cubicBezTo>
                      <a:pt x="19" y="60"/>
                      <a:pt x="1" y="127"/>
                      <a:pt x="42" y="167"/>
                    </a:cubicBezTo>
                    <a:cubicBezTo>
                      <a:pt x="252" y="373"/>
                      <a:pt x="431" y="601"/>
                      <a:pt x="596" y="839"/>
                    </a:cubicBezTo>
                    <a:cubicBezTo>
                      <a:pt x="613" y="862"/>
                      <a:pt x="640" y="871"/>
                      <a:pt x="670" y="871"/>
                    </a:cubicBezTo>
                    <a:cubicBezTo>
                      <a:pt x="698" y="871"/>
                      <a:pt x="727" y="863"/>
                      <a:pt x="749" y="847"/>
                    </a:cubicBezTo>
                    <a:cubicBezTo>
                      <a:pt x="771" y="829"/>
                      <a:pt x="784" y="807"/>
                      <a:pt x="789" y="780"/>
                    </a:cubicBezTo>
                    <a:cubicBezTo>
                      <a:pt x="794" y="749"/>
                      <a:pt x="784" y="726"/>
                      <a:pt x="767" y="705"/>
                    </a:cubicBezTo>
                    <a:cubicBezTo>
                      <a:pt x="601" y="467"/>
                      <a:pt x="422" y="238"/>
                      <a:pt x="211" y="33"/>
                    </a:cubicBezTo>
                    <a:cubicBezTo>
                      <a:pt x="193" y="15"/>
                      <a:pt x="172" y="1"/>
                      <a:pt x="145" y="1"/>
                    </a:cubicBezTo>
                    <a:close/>
                  </a:path>
                </a:pathLst>
              </a:custGeom>
              <a:solidFill>
                <a:srgbClr val="4733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7"/>
              <p:cNvSpPr/>
              <p:nvPr/>
            </p:nvSpPr>
            <p:spPr>
              <a:xfrm>
                <a:off x="5616861" y="2342746"/>
                <a:ext cx="466974" cy="428280"/>
              </a:xfrm>
              <a:custGeom>
                <a:avLst/>
                <a:gdLst/>
                <a:ahLst/>
                <a:cxnLst/>
                <a:rect l="l" t="t" r="r" b="b"/>
                <a:pathLst>
                  <a:path w="8122" h="7449" extrusionOk="0">
                    <a:moveTo>
                      <a:pt x="3701" y="1"/>
                    </a:moveTo>
                    <a:cubicBezTo>
                      <a:pt x="3002" y="1"/>
                      <a:pt x="2316" y="211"/>
                      <a:pt x="1738" y="649"/>
                    </a:cubicBezTo>
                    <a:cubicBezTo>
                      <a:pt x="202" y="1808"/>
                      <a:pt x="0" y="4127"/>
                      <a:pt x="1285" y="5824"/>
                    </a:cubicBezTo>
                    <a:cubicBezTo>
                      <a:pt x="2085" y="6880"/>
                      <a:pt x="3272" y="7448"/>
                      <a:pt x="4424" y="7448"/>
                    </a:cubicBezTo>
                    <a:cubicBezTo>
                      <a:pt x="5123" y="7448"/>
                      <a:pt x="5809" y="7239"/>
                      <a:pt x="6388" y="6803"/>
                    </a:cubicBezTo>
                    <a:cubicBezTo>
                      <a:pt x="7919" y="5644"/>
                      <a:pt x="8121" y="3326"/>
                      <a:pt x="6836" y="1630"/>
                    </a:cubicBezTo>
                    <a:cubicBezTo>
                      <a:pt x="6039" y="571"/>
                      <a:pt x="4853" y="1"/>
                      <a:pt x="3701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7"/>
              <p:cNvSpPr/>
              <p:nvPr/>
            </p:nvSpPr>
            <p:spPr>
              <a:xfrm>
                <a:off x="5733749" y="2372586"/>
                <a:ext cx="326342" cy="299606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5211" extrusionOk="0">
                    <a:moveTo>
                      <a:pt x="2584" y="0"/>
                    </a:moveTo>
                    <a:cubicBezTo>
                      <a:pt x="2095" y="0"/>
                      <a:pt x="1617" y="146"/>
                      <a:pt x="1213" y="452"/>
                    </a:cubicBezTo>
                    <a:cubicBezTo>
                      <a:pt x="139" y="1262"/>
                      <a:pt x="0" y="2887"/>
                      <a:pt x="895" y="4073"/>
                    </a:cubicBezTo>
                    <a:cubicBezTo>
                      <a:pt x="1456" y="4812"/>
                      <a:pt x="2287" y="5211"/>
                      <a:pt x="3093" y="5211"/>
                    </a:cubicBezTo>
                    <a:cubicBezTo>
                      <a:pt x="3582" y="5211"/>
                      <a:pt x="4062" y="5064"/>
                      <a:pt x="4467" y="4759"/>
                    </a:cubicBezTo>
                    <a:cubicBezTo>
                      <a:pt x="5537" y="3948"/>
                      <a:pt x="5676" y="2328"/>
                      <a:pt x="4781" y="1137"/>
                    </a:cubicBezTo>
                    <a:cubicBezTo>
                      <a:pt x="4221" y="399"/>
                      <a:pt x="3389" y="0"/>
                      <a:pt x="2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7"/>
              <p:cNvSpPr/>
              <p:nvPr/>
            </p:nvSpPr>
            <p:spPr>
              <a:xfrm>
                <a:off x="5724204" y="2580949"/>
                <a:ext cx="128731" cy="93947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634" extrusionOk="0">
                    <a:moveTo>
                      <a:pt x="1873" y="0"/>
                    </a:moveTo>
                    <a:cubicBezTo>
                      <a:pt x="1626" y="0"/>
                      <a:pt x="1231" y="169"/>
                      <a:pt x="846" y="458"/>
                    </a:cubicBezTo>
                    <a:cubicBezTo>
                      <a:pt x="314" y="861"/>
                      <a:pt x="1" y="1354"/>
                      <a:pt x="148" y="1551"/>
                    </a:cubicBezTo>
                    <a:cubicBezTo>
                      <a:pt x="191" y="1607"/>
                      <a:pt x="267" y="1633"/>
                      <a:pt x="367" y="1633"/>
                    </a:cubicBezTo>
                    <a:cubicBezTo>
                      <a:pt x="615" y="1633"/>
                      <a:pt x="1008" y="1466"/>
                      <a:pt x="1389" y="1175"/>
                    </a:cubicBezTo>
                    <a:cubicBezTo>
                      <a:pt x="1926" y="772"/>
                      <a:pt x="2238" y="284"/>
                      <a:pt x="2087" y="82"/>
                    </a:cubicBezTo>
                    <a:cubicBezTo>
                      <a:pt x="2045" y="26"/>
                      <a:pt x="1970" y="0"/>
                      <a:pt x="187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47"/>
              <p:cNvSpPr/>
              <p:nvPr/>
            </p:nvSpPr>
            <p:spPr>
              <a:xfrm>
                <a:off x="5474330" y="2146859"/>
                <a:ext cx="221873" cy="190481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3313" extrusionOk="0">
                    <a:moveTo>
                      <a:pt x="3083" y="1"/>
                    </a:moveTo>
                    <a:cubicBezTo>
                      <a:pt x="2607" y="1"/>
                      <a:pt x="1900" y="361"/>
                      <a:pt x="1267" y="971"/>
                    </a:cubicBezTo>
                    <a:cubicBezTo>
                      <a:pt x="407" y="1804"/>
                      <a:pt x="0" y="2785"/>
                      <a:pt x="367" y="3165"/>
                    </a:cubicBezTo>
                    <a:cubicBezTo>
                      <a:pt x="464" y="3265"/>
                      <a:pt x="605" y="3313"/>
                      <a:pt x="777" y="3313"/>
                    </a:cubicBezTo>
                    <a:cubicBezTo>
                      <a:pt x="1251" y="3313"/>
                      <a:pt x="1958" y="2952"/>
                      <a:pt x="2592" y="2341"/>
                    </a:cubicBezTo>
                    <a:cubicBezTo>
                      <a:pt x="3456" y="1509"/>
                      <a:pt x="3859" y="529"/>
                      <a:pt x="3496" y="149"/>
                    </a:cubicBezTo>
                    <a:cubicBezTo>
                      <a:pt x="3398" y="48"/>
                      <a:pt x="3256" y="1"/>
                      <a:pt x="3083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47"/>
              <p:cNvSpPr/>
              <p:nvPr/>
            </p:nvSpPr>
            <p:spPr>
              <a:xfrm>
                <a:off x="6424438" y="1773312"/>
                <a:ext cx="468527" cy="43414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7551" extrusionOk="0">
                    <a:moveTo>
                      <a:pt x="3761" y="0"/>
                    </a:moveTo>
                    <a:cubicBezTo>
                      <a:pt x="3241" y="0"/>
                      <a:pt x="2722" y="122"/>
                      <a:pt x="2244" y="378"/>
                    </a:cubicBezTo>
                    <a:cubicBezTo>
                      <a:pt x="556" y="1287"/>
                      <a:pt x="1" y="3547"/>
                      <a:pt x="1008" y="5423"/>
                    </a:cubicBezTo>
                    <a:cubicBezTo>
                      <a:pt x="1734" y="6767"/>
                      <a:pt x="3063" y="7550"/>
                      <a:pt x="4380" y="7550"/>
                    </a:cubicBezTo>
                    <a:cubicBezTo>
                      <a:pt x="4902" y="7550"/>
                      <a:pt x="5421" y="7428"/>
                      <a:pt x="5901" y="7169"/>
                    </a:cubicBezTo>
                    <a:cubicBezTo>
                      <a:pt x="7593" y="6260"/>
                      <a:pt x="8148" y="4000"/>
                      <a:pt x="7136" y="2124"/>
                    </a:cubicBezTo>
                    <a:cubicBezTo>
                      <a:pt x="6414" y="782"/>
                      <a:pt x="5081" y="0"/>
                      <a:pt x="376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47"/>
              <p:cNvSpPr/>
              <p:nvPr/>
            </p:nvSpPr>
            <p:spPr>
              <a:xfrm>
                <a:off x="6444044" y="1866455"/>
                <a:ext cx="327664" cy="303689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5282" extrusionOk="0">
                    <a:moveTo>
                      <a:pt x="2634" y="0"/>
                    </a:moveTo>
                    <a:cubicBezTo>
                      <a:pt x="2270" y="0"/>
                      <a:pt x="1907" y="86"/>
                      <a:pt x="1572" y="268"/>
                    </a:cubicBezTo>
                    <a:cubicBezTo>
                      <a:pt x="385" y="902"/>
                      <a:pt x="0" y="2483"/>
                      <a:pt x="707" y="3794"/>
                    </a:cubicBezTo>
                    <a:cubicBezTo>
                      <a:pt x="1212" y="4735"/>
                      <a:pt x="2143" y="5281"/>
                      <a:pt x="3066" y="5281"/>
                    </a:cubicBezTo>
                    <a:cubicBezTo>
                      <a:pt x="3430" y="5281"/>
                      <a:pt x="3793" y="5196"/>
                      <a:pt x="4128" y="5016"/>
                    </a:cubicBezTo>
                    <a:cubicBezTo>
                      <a:pt x="5309" y="4381"/>
                      <a:pt x="5698" y="2801"/>
                      <a:pt x="4992" y="1489"/>
                    </a:cubicBezTo>
                    <a:cubicBezTo>
                      <a:pt x="4485" y="549"/>
                      <a:pt x="3555" y="0"/>
                      <a:pt x="2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47"/>
              <p:cNvSpPr/>
              <p:nvPr/>
            </p:nvSpPr>
            <p:spPr>
              <a:xfrm>
                <a:off x="6680522" y="1923547"/>
                <a:ext cx="136781" cy="80436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399" extrusionOk="0">
                    <a:moveTo>
                      <a:pt x="1951" y="1"/>
                    </a:moveTo>
                    <a:cubicBezTo>
                      <a:pt x="1702" y="1"/>
                      <a:pt x="1343" y="107"/>
                      <a:pt x="977" y="304"/>
                    </a:cubicBezTo>
                    <a:cubicBezTo>
                      <a:pt x="386" y="622"/>
                      <a:pt x="1" y="1056"/>
                      <a:pt x="118" y="1275"/>
                    </a:cubicBezTo>
                    <a:cubicBezTo>
                      <a:pt x="164" y="1358"/>
                      <a:pt x="275" y="1398"/>
                      <a:pt x="428" y="1398"/>
                    </a:cubicBezTo>
                    <a:cubicBezTo>
                      <a:pt x="677" y="1398"/>
                      <a:pt x="1036" y="1292"/>
                      <a:pt x="1402" y="1095"/>
                    </a:cubicBezTo>
                    <a:cubicBezTo>
                      <a:pt x="1993" y="779"/>
                      <a:pt x="2378" y="339"/>
                      <a:pt x="2261" y="124"/>
                    </a:cubicBezTo>
                    <a:cubicBezTo>
                      <a:pt x="2215" y="41"/>
                      <a:pt x="2104" y="1"/>
                      <a:pt x="1951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47"/>
              <p:cNvSpPr/>
              <p:nvPr/>
            </p:nvSpPr>
            <p:spPr>
              <a:xfrm>
                <a:off x="6324626" y="1520678"/>
                <a:ext cx="251541" cy="145520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2531" extrusionOk="0">
                    <a:moveTo>
                      <a:pt x="3351" y="0"/>
                    </a:moveTo>
                    <a:cubicBezTo>
                      <a:pt x="2912" y="0"/>
                      <a:pt x="2349" y="136"/>
                      <a:pt x="1778" y="404"/>
                    </a:cubicBezTo>
                    <a:cubicBezTo>
                      <a:pt x="695" y="919"/>
                      <a:pt x="1" y="1720"/>
                      <a:pt x="224" y="2194"/>
                    </a:cubicBezTo>
                    <a:cubicBezTo>
                      <a:pt x="330" y="2420"/>
                      <a:pt x="626" y="2531"/>
                      <a:pt x="1023" y="2531"/>
                    </a:cubicBezTo>
                    <a:cubicBezTo>
                      <a:pt x="1462" y="2531"/>
                      <a:pt x="2026" y="2395"/>
                      <a:pt x="2596" y="2127"/>
                    </a:cubicBezTo>
                    <a:cubicBezTo>
                      <a:pt x="3680" y="1613"/>
                      <a:pt x="4374" y="811"/>
                      <a:pt x="4150" y="337"/>
                    </a:cubicBezTo>
                    <a:cubicBezTo>
                      <a:pt x="4044" y="112"/>
                      <a:pt x="3748" y="0"/>
                      <a:pt x="335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7"/>
              <p:cNvSpPr/>
              <p:nvPr/>
            </p:nvSpPr>
            <p:spPr>
              <a:xfrm>
                <a:off x="6256437" y="2313596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7"/>
              <p:cNvSpPr/>
              <p:nvPr/>
            </p:nvSpPr>
            <p:spPr>
              <a:xfrm>
                <a:off x="6273111" y="2324175"/>
                <a:ext cx="263902" cy="228658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977" extrusionOk="0">
                    <a:moveTo>
                      <a:pt x="3393" y="0"/>
                    </a:moveTo>
                    <a:cubicBezTo>
                      <a:pt x="3384" y="0"/>
                      <a:pt x="3376" y="0"/>
                      <a:pt x="3368" y="1"/>
                    </a:cubicBezTo>
                    <a:cubicBezTo>
                      <a:pt x="3000" y="1"/>
                      <a:pt x="2611" y="77"/>
                      <a:pt x="2244" y="229"/>
                    </a:cubicBezTo>
                    <a:cubicBezTo>
                      <a:pt x="1806" y="408"/>
                      <a:pt x="1407" y="649"/>
                      <a:pt x="1067" y="949"/>
                    </a:cubicBezTo>
                    <a:cubicBezTo>
                      <a:pt x="950" y="1048"/>
                      <a:pt x="843" y="1155"/>
                      <a:pt x="749" y="1263"/>
                    </a:cubicBezTo>
                    <a:cubicBezTo>
                      <a:pt x="574" y="1459"/>
                      <a:pt x="436" y="1666"/>
                      <a:pt x="333" y="1876"/>
                    </a:cubicBezTo>
                    <a:cubicBezTo>
                      <a:pt x="238" y="2073"/>
                      <a:pt x="162" y="2275"/>
                      <a:pt x="108" y="2471"/>
                    </a:cubicBezTo>
                    <a:cubicBezTo>
                      <a:pt x="37" y="2727"/>
                      <a:pt x="1" y="2937"/>
                      <a:pt x="1" y="3130"/>
                    </a:cubicBezTo>
                    <a:cubicBezTo>
                      <a:pt x="1" y="3259"/>
                      <a:pt x="15" y="3358"/>
                      <a:pt x="37" y="3447"/>
                    </a:cubicBezTo>
                    <a:cubicBezTo>
                      <a:pt x="64" y="3554"/>
                      <a:pt x="100" y="3635"/>
                      <a:pt x="145" y="3698"/>
                    </a:cubicBezTo>
                    <a:cubicBezTo>
                      <a:pt x="176" y="3742"/>
                      <a:pt x="211" y="3787"/>
                      <a:pt x="256" y="3828"/>
                    </a:cubicBezTo>
                    <a:cubicBezTo>
                      <a:pt x="292" y="3855"/>
                      <a:pt x="328" y="3886"/>
                      <a:pt x="364" y="3903"/>
                    </a:cubicBezTo>
                    <a:cubicBezTo>
                      <a:pt x="453" y="3949"/>
                      <a:pt x="543" y="3971"/>
                      <a:pt x="645" y="3975"/>
                    </a:cubicBezTo>
                    <a:cubicBezTo>
                      <a:pt x="662" y="3976"/>
                      <a:pt x="678" y="3977"/>
                      <a:pt x="695" y="3977"/>
                    </a:cubicBezTo>
                    <a:cubicBezTo>
                      <a:pt x="781" y="3977"/>
                      <a:pt x="874" y="3967"/>
                      <a:pt x="986" y="3949"/>
                    </a:cubicBezTo>
                    <a:cubicBezTo>
                      <a:pt x="1098" y="3930"/>
                      <a:pt x="1209" y="3903"/>
                      <a:pt x="1313" y="3868"/>
                    </a:cubicBezTo>
                    <a:cubicBezTo>
                      <a:pt x="1496" y="3814"/>
                      <a:pt x="1693" y="3738"/>
                      <a:pt x="1930" y="3640"/>
                    </a:cubicBezTo>
                    <a:cubicBezTo>
                      <a:pt x="2145" y="3550"/>
                      <a:pt x="2329" y="3457"/>
                      <a:pt x="2499" y="3358"/>
                    </a:cubicBezTo>
                    <a:cubicBezTo>
                      <a:pt x="2719" y="3228"/>
                      <a:pt x="2928" y="3085"/>
                      <a:pt x="3126" y="2924"/>
                    </a:cubicBezTo>
                    <a:cubicBezTo>
                      <a:pt x="3363" y="2740"/>
                      <a:pt x="3573" y="2543"/>
                      <a:pt x="3757" y="2337"/>
                    </a:cubicBezTo>
                    <a:cubicBezTo>
                      <a:pt x="3913" y="2163"/>
                      <a:pt x="4052" y="1975"/>
                      <a:pt x="4164" y="1787"/>
                    </a:cubicBezTo>
                    <a:cubicBezTo>
                      <a:pt x="4308" y="1558"/>
                      <a:pt x="4411" y="1331"/>
                      <a:pt x="4482" y="1110"/>
                    </a:cubicBezTo>
                    <a:cubicBezTo>
                      <a:pt x="4554" y="874"/>
                      <a:pt x="4589" y="627"/>
                      <a:pt x="4589" y="391"/>
                    </a:cubicBezTo>
                    <a:cubicBezTo>
                      <a:pt x="4589" y="300"/>
                      <a:pt x="4513" y="224"/>
                      <a:pt x="4424" y="224"/>
                    </a:cubicBezTo>
                    <a:cubicBezTo>
                      <a:pt x="4397" y="224"/>
                      <a:pt x="4374" y="229"/>
                      <a:pt x="4352" y="242"/>
                    </a:cubicBezTo>
                    <a:cubicBezTo>
                      <a:pt x="4063" y="85"/>
                      <a:pt x="3733" y="0"/>
                      <a:pt x="3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7"/>
              <p:cNvSpPr/>
              <p:nvPr/>
            </p:nvSpPr>
            <p:spPr>
              <a:xfrm>
                <a:off x="6144724" y="2182334"/>
                <a:ext cx="408732" cy="380789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623" extrusionOk="0">
                    <a:moveTo>
                      <a:pt x="5526" y="2673"/>
                    </a:moveTo>
                    <a:cubicBezTo>
                      <a:pt x="5579" y="2673"/>
                      <a:pt x="5630" y="2675"/>
                      <a:pt x="5681" y="2678"/>
                    </a:cubicBezTo>
                    <a:cubicBezTo>
                      <a:pt x="5873" y="2691"/>
                      <a:pt x="6061" y="2732"/>
                      <a:pt x="6245" y="2790"/>
                    </a:cubicBezTo>
                    <a:cubicBezTo>
                      <a:pt x="6411" y="2848"/>
                      <a:pt x="6567" y="2924"/>
                      <a:pt x="6719" y="3013"/>
                    </a:cubicBezTo>
                    <a:cubicBezTo>
                      <a:pt x="6692" y="3201"/>
                      <a:pt x="6652" y="3381"/>
                      <a:pt x="6599" y="3546"/>
                    </a:cubicBezTo>
                    <a:cubicBezTo>
                      <a:pt x="6496" y="3837"/>
                      <a:pt x="6348" y="4128"/>
                      <a:pt x="6160" y="4406"/>
                    </a:cubicBezTo>
                    <a:cubicBezTo>
                      <a:pt x="6053" y="4571"/>
                      <a:pt x="5927" y="4728"/>
                      <a:pt x="5793" y="4880"/>
                    </a:cubicBezTo>
                    <a:cubicBezTo>
                      <a:pt x="5654" y="5033"/>
                      <a:pt x="5506" y="5180"/>
                      <a:pt x="5349" y="5323"/>
                    </a:cubicBezTo>
                    <a:lnTo>
                      <a:pt x="5376" y="5292"/>
                    </a:lnTo>
                    <a:lnTo>
                      <a:pt x="5376" y="5292"/>
                    </a:lnTo>
                    <a:cubicBezTo>
                      <a:pt x="5076" y="5552"/>
                      <a:pt x="4741" y="5771"/>
                      <a:pt x="4369" y="5950"/>
                    </a:cubicBezTo>
                    <a:cubicBezTo>
                      <a:pt x="4087" y="6080"/>
                      <a:pt x="3797" y="6174"/>
                      <a:pt x="3506" y="6232"/>
                    </a:cubicBezTo>
                    <a:cubicBezTo>
                      <a:pt x="3296" y="6271"/>
                      <a:pt x="3085" y="6290"/>
                      <a:pt x="2879" y="6290"/>
                    </a:cubicBezTo>
                    <a:cubicBezTo>
                      <a:pt x="2822" y="6290"/>
                      <a:pt x="2765" y="6289"/>
                      <a:pt x="2709" y="6286"/>
                    </a:cubicBezTo>
                    <a:lnTo>
                      <a:pt x="2642" y="6273"/>
                    </a:lnTo>
                    <a:cubicBezTo>
                      <a:pt x="2628" y="6215"/>
                      <a:pt x="2615" y="6156"/>
                      <a:pt x="2601" y="6098"/>
                    </a:cubicBezTo>
                    <a:cubicBezTo>
                      <a:pt x="2566" y="5897"/>
                      <a:pt x="2552" y="5690"/>
                      <a:pt x="2566" y="5480"/>
                    </a:cubicBezTo>
                    <a:cubicBezTo>
                      <a:pt x="2583" y="5261"/>
                      <a:pt x="2628" y="5037"/>
                      <a:pt x="2700" y="4813"/>
                    </a:cubicBezTo>
                    <a:lnTo>
                      <a:pt x="2709" y="4791"/>
                    </a:lnTo>
                    <a:cubicBezTo>
                      <a:pt x="2803" y="4540"/>
                      <a:pt x="2928" y="4294"/>
                      <a:pt x="3080" y="4056"/>
                    </a:cubicBezTo>
                    <a:lnTo>
                      <a:pt x="3080" y="4056"/>
                    </a:lnTo>
                    <a:lnTo>
                      <a:pt x="3058" y="4097"/>
                    </a:lnTo>
                    <a:cubicBezTo>
                      <a:pt x="3143" y="3967"/>
                      <a:pt x="3241" y="3846"/>
                      <a:pt x="3345" y="3730"/>
                    </a:cubicBezTo>
                    <a:cubicBezTo>
                      <a:pt x="3448" y="3614"/>
                      <a:pt x="3559" y="3502"/>
                      <a:pt x="3676" y="3403"/>
                    </a:cubicBezTo>
                    <a:cubicBezTo>
                      <a:pt x="3890" y="3220"/>
                      <a:pt x="4128" y="3067"/>
                      <a:pt x="4374" y="2942"/>
                    </a:cubicBezTo>
                    <a:cubicBezTo>
                      <a:pt x="4597" y="2839"/>
                      <a:pt x="4830" y="2763"/>
                      <a:pt x="5063" y="2714"/>
                    </a:cubicBezTo>
                    <a:cubicBezTo>
                      <a:pt x="5220" y="2687"/>
                      <a:pt x="5376" y="2673"/>
                      <a:pt x="5526" y="2673"/>
                    </a:cubicBezTo>
                    <a:close/>
                    <a:moveTo>
                      <a:pt x="4979" y="1"/>
                    </a:moveTo>
                    <a:cubicBezTo>
                      <a:pt x="4913" y="1"/>
                      <a:pt x="4847" y="4"/>
                      <a:pt x="4781" y="11"/>
                    </a:cubicBezTo>
                    <a:cubicBezTo>
                      <a:pt x="4468" y="42"/>
                      <a:pt x="4200" y="135"/>
                      <a:pt x="3980" y="288"/>
                    </a:cubicBezTo>
                    <a:cubicBezTo>
                      <a:pt x="3864" y="373"/>
                      <a:pt x="3760" y="467"/>
                      <a:pt x="3671" y="565"/>
                    </a:cubicBezTo>
                    <a:cubicBezTo>
                      <a:pt x="3591" y="655"/>
                      <a:pt x="3519" y="753"/>
                      <a:pt x="3434" y="879"/>
                    </a:cubicBezTo>
                    <a:cubicBezTo>
                      <a:pt x="3291" y="1102"/>
                      <a:pt x="3165" y="1348"/>
                      <a:pt x="3049" y="1586"/>
                    </a:cubicBezTo>
                    <a:cubicBezTo>
                      <a:pt x="2928" y="1823"/>
                      <a:pt x="2803" y="2073"/>
                      <a:pt x="2655" y="2302"/>
                    </a:cubicBezTo>
                    <a:cubicBezTo>
                      <a:pt x="2632" y="2311"/>
                      <a:pt x="2615" y="2325"/>
                      <a:pt x="2593" y="2333"/>
                    </a:cubicBezTo>
                    <a:cubicBezTo>
                      <a:pt x="2337" y="2449"/>
                      <a:pt x="2055" y="2521"/>
                      <a:pt x="1787" y="2593"/>
                    </a:cubicBezTo>
                    <a:lnTo>
                      <a:pt x="1666" y="2624"/>
                    </a:lnTo>
                    <a:cubicBezTo>
                      <a:pt x="1343" y="2714"/>
                      <a:pt x="1035" y="2804"/>
                      <a:pt x="757" y="2978"/>
                    </a:cubicBezTo>
                    <a:cubicBezTo>
                      <a:pt x="622" y="3067"/>
                      <a:pt x="506" y="3162"/>
                      <a:pt x="413" y="3265"/>
                    </a:cubicBezTo>
                    <a:cubicBezTo>
                      <a:pt x="403" y="3278"/>
                      <a:pt x="390" y="3292"/>
                      <a:pt x="376" y="3304"/>
                    </a:cubicBezTo>
                    <a:cubicBezTo>
                      <a:pt x="265" y="3448"/>
                      <a:pt x="180" y="3596"/>
                      <a:pt x="122" y="3744"/>
                    </a:cubicBezTo>
                    <a:cubicBezTo>
                      <a:pt x="58" y="3918"/>
                      <a:pt x="23" y="4066"/>
                      <a:pt x="14" y="4200"/>
                    </a:cubicBezTo>
                    <a:cubicBezTo>
                      <a:pt x="0" y="4356"/>
                      <a:pt x="10" y="4490"/>
                      <a:pt x="32" y="4616"/>
                    </a:cubicBezTo>
                    <a:cubicBezTo>
                      <a:pt x="103" y="4996"/>
                      <a:pt x="314" y="5364"/>
                      <a:pt x="636" y="5682"/>
                    </a:cubicBezTo>
                    <a:cubicBezTo>
                      <a:pt x="784" y="5829"/>
                      <a:pt x="954" y="5963"/>
                      <a:pt x="1142" y="6085"/>
                    </a:cubicBezTo>
                    <a:cubicBezTo>
                      <a:pt x="1326" y="6201"/>
                      <a:pt x="1509" y="6300"/>
                      <a:pt x="1697" y="6376"/>
                    </a:cubicBezTo>
                    <a:cubicBezTo>
                      <a:pt x="1907" y="6461"/>
                      <a:pt x="2095" y="6523"/>
                      <a:pt x="2275" y="6558"/>
                    </a:cubicBezTo>
                    <a:cubicBezTo>
                      <a:pt x="2493" y="6600"/>
                      <a:pt x="2715" y="6622"/>
                      <a:pt x="2934" y="6622"/>
                    </a:cubicBezTo>
                    <a:cubicBezTo>
                      <a:pt x="2953" y="6622"/>
                      <a:pt x="2972" y="6622"/>
                      <a:pt x="2991" y="6622"/>
                    </a:cubicBezTo>
                    <a:cubicBezTo>
                      <a:pt x="3456" y="6608"/>
                      <a:pt x="3935" y="6500"/>
                      <a:pt x="4374" y="6308"/>
                    </a:cubicBezTo>
                    <a:cubicBezTo>
                      <a:pt x="5005" y="6035"/>
                      <a:pt x="5582" y="5618"/>
                      <a:pt x="6043" y="5100"/>
                    </a:cubicBezTo>
                    <a:cubicBezTo>
                      <a:pt x="6231" y="4885"/>
                      <a:pt x="6406" y="4657"/>
                      <a:pt x="6549" y="4410"/>
                    </a:cubicBezTo>
                    <a:cubicBezTo>
                      <a:pt x="6822" y="3967"/>
                      <a:pt x="6988" y="3524"/>
                      <a:pt x="7041" y="3104"/>
                    </a:cubicBezTo>
                    <a:cubicBezTo>
                      <a:pt x="7109" y="2598"/>
                      <a:pt x="7068" y="2087"/>
                      <a:pt x="6930" y="1631"/>
                    </a:cubicBezTo>
                    <a:cubicBezTo>
                      <a:pt x="6853" y="1380"/>
                      <a:pt x="6751" y="1156"/>
                      <a:pt x="6634" y="964"/>
                    </a:cubicBezTo>
                    <a:cubicBezTo>
                      <a:pt x="6500" y="744"/>
                      <a:pt x="6343" y="565"/>
                      <a:pt x="6178" y="431"/>
                    </a:cubicBezTo>
                    <a:cubicBezTo>
                      <a:pt x="5985" y="274"/>
                      <a:pt x="5775" y="158"/>
                      <a:pt x="5551" y="86"/>
                    </a:cubicBezTo>
                    <a:cubicBezTo>
                      <a:pt x="5367" y="30"/>
                      <a:pt x="5174" y="1"/>
                      <a:pt x="4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7"/>
              <p:cNvSpPr/>
              <p:nvPr/>
            </p:nvSpPr>
            <p:spPr>
              <a:xfrm>
                <a:off x="6192560" y="2217406"/>
                <a:ext cx="180477" cy="173232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3013" extrusionOk="0">
                    <a:moveTo>
                      <a:pt x="2804" y="0"/>
                    </a:moveTo>
                    <a:cubicBezTo>
                      <a:pt x="2736" y="81"/>
                      <a:pt x="2674" y="166"/>
                      <a:pt x="2602" y="269"/>
                    </a:cubicBezTo>
                    <a:cubicBezTo>
                      <a:pt x="2459" y="492"/>
                      <a:pt x="2333" y="738"/>
                      <a:pt x="2217" y="976"/>
                    </a:cubicBezTo>
                    <a:cubicBezTo>
                      <a:pt x="2096" y="1213"/>
                      <a:pt x="1971" y="1463"/>
                      <a:pt x="1823" y="1692"/>
                    </a:cubicBezTo>
                    <a:cubicBezTo>
                      <a:pt x="1800" y="1701"/>
                      <a:pt x="1783" y="1715"/>
                      <a:pt x="1761" y="1723"/>
                    </a:cubicBezTo>
                    <a:cubicBezTo>
                      <a:pt x="1505" y="1839"/>
                      <a:pt x="1223" y="1911"/>
                      <a:pt x="955" y="1983"/>
                    </a:cubicBezTo>
                    <a:lnTo>
                      <a:pt x="834" y="2014"/>
                    </a:lnTo>
                    <a:cubicBezTo>
                      <a:pt x="542" y="2095"/>
                      <a:pt x="257" y="2180"/>
                      <a:pt x="1" y="2328"/>
                    </a:cubicBezTo>
                    <a:cubicBezTo>
                      <a:pt x="426" y="2591"/>
                      <a:pt x="829" y="2779"/>
                      <a:pt x="1232" y="2901"/>
                    </a:cubicBezTo>
                    <a:cubicBezTo>
                      <a:pt x="1469" y="2973"/>
                      <a:pt x="1703" y="3008"/>
                      <a:pt x="1917" y="3012"/>
                    </a:cubicBezTo>
                    <a:cubicBezTo>
                      <a:pt x="2011" y="3012"/>
                      <a:pt x="2110" y="3004"/>
                      <a:pt x="2230" y="2981"/>
                    </a:cubicBezTo>
                    <a:cubicBezTo>
                      <a:pt x="2298" y="2963"/>
                      <a:pt x="2369" y="2940"/>
                      <a:pt x="2441" y="2909"/>
                    </a:cubicBezTo>
                    <a:cubicBezTo>
                      <a:pt x="2472" y="2896"/>
                      <a:pt x="2503" y="2882"/>
                      <a:pt x="2530" y="2865"/>
                    </a:cubicBezTo>
                    <a:cubicBezTo>
                      <a:pt x="2610" y="2824"/>
                      <a:pt x="2691" y="2762"/>
                      <a:pt x="2772" y="2682"/>
                    </a:cubicBezTo>
                    <a:cubicBezTo>
                      <a:pt x="2852" y="2601"/>
                      <a:pt x="2920" y="2506"/>
                      <a:pt x="2982" y="2382"/>
                    </a:cubicBezTo>
                    <a:cubicBezTo>
                      <a:pt x="3090" y="2171"/>
                      <a:pt x="3139" y="1920"/>
                      <a:pt x="3139" y="1634"/>
                    </a:cubicBezTo>
                    <a:cubicBezTo>
                      <a:pt x="3135" y="1366"/>
                      <a:pt x="3077" y="1097"/>
                      <a:pt x="3013" y="841"/>
                    </a:cubicBezTo>
                    <a:cubicBezTo>
                      <a:pt x="3000" y="770"/>
                      <a:pt x="2982" y="698"/>
                      <a:pt x="2965" y="626"/>
                    </a:cubicBezTo>
                    <a:cubicBezTo>
                      <a:pt x="2920" y="452"/>
                      <a:pt x="2875" y="273"/>
                      <a:pt x="2839" y="94"/>
                    </a:cubicBezTo>
                    <a:cubicBezTo>
                      <a:pt x="2835" y="54"/>
                      <a:pt x="2831" y="36"/>
                      <a:pt x="2821" y="18"/>
                    </a:cubicBezTo>
                    <a:cubicBezTo>
                      <a:pt x="2817" y="9"/>
                      <a:pt x="2808" y="9"/>
                      <a:pt x="280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47"/>
              <p:cNvSpPr/>
              <p:nvPr/>
            </p:nvSpPr>
            <p:spPr>
              <a:xfrm>
                <a:off x="5750710" y="3816064"/>
                <a:ext cx="87852" cy="82678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438" extrusionOk="0">
                    <a:moveTo>
                      <a:pt x="1174" y="1"/>
                    </a:moveTo>
                    <a:cubicBezTo>
                      <a:pt x="1116" y="1"/>
                      <a:pt x="1052" y="19"/>
                      <a:pt x="1003" y="59"/>
                    </a:cubicBezTo>
                    <a:cubicBezTo>
                      <a:pt x="672" y="319"/>
                      <a:pt x="372" y="619"/>
                      <a:pt x="108" y="945"/>
                    </a:cubicBezTo>
                    <a:cubicBezTo>
                      <a:pt x="0" y="1071"/>
                      <a:pt x="23" y="1263"/>
                      <a:pt x="149" y="1371"/>
                    </a:cubicBezTo>
                    <a:cubicBezTo>
                      <a:pt x="205" y="1415"/>
                      <a:pt x="272" y="1437"/>
                      <a:pt x="340" y="1437"/>
                    </a:cubicBezTo>
                    <a:cubicBezTo>
                      <a:pt x="428" y="1437"/>
                      <a:pt x="515" y="1400"/>
                      <a:pt x="573" y="1326"/>
                    </a:cubicBezTo>
                    <a:cubicBezTo>
                      <a:pt x="713" y="1156"/>
                      <a:pt x="860" y="995"/>
                      <a:pt x="1012" y="843"/>
                    </a:cubicBezTo>
                    <a:cubicBezTo>
                      <a:pt x="1124" y="740"/>
                      <a:pt x="1240" y="641"/>
                      <a:pt x="1362" y="548"/>
                    </a:cubicBezTo>
                    <a:cubicBezTo>
                      <a:pt x="1486" y="444"/>
                      <a:pt x="1527" y="261"/>
                      <a:pt x="1428" y="127"/>
                    </a:cubicBezTo>
                    <a:cubicBezTo>
                      <a:pt x="1370" y="46"/>
                      <a:pt x="1271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47"/>
              <p:cNvSpPr/>
              <p:nvPr/>
            </p:nvSpPr>
            <p:spPr>
              <a:xfrm>
                <a:off x="5887376" y="3708548"/>
                <a:ext cx="100156" cy="71811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249" extrusionOk="0">
                    <a:moveTo>
                      <a:pt x="1433" y="0"/>
                    </a:moveTo>
                    <a:cubicBezTo>
                      <a:pt x="1365" y="0"/>
                      <a:pt x="1312" y="22"/>
                      <a:pt x="1253" y="59"/>
                    </a:cubicBezTo>
                    <a:cubicBezTo>
                      <a:pt x="887" y="269"/>
                      <a:pt x="524" y="484"/>
                      <a:pt x="157" y="699"/>
                    </a:cubicBezTo>
                    <a:cubicBezTo>
                      <a:pt x="18" y="784"/>
                      <a:pt x="1" y="999"/>
                      <a:pt x="94" y="1123"/>
                    </a:cubicBezTo>
                    <a:cubicBezTo>
                      <a:pt x="139" y="1187"/>
                      <a:pt x="210" y="1231"/>
                      <a:pt x="287" y="1245"/>
                    </a:cubicBezTo>
                    <a:cubicBezTo>
                      <a:pt x="303" y="1247"/>
                      <a:pt x="319" y="1248"/>
                      <a:pt x="335" y="1248"/>
                    </a:cubicBezTo>
                    <a:cubicBezTo>
                      <a:pt x="399" y="1248"/>
                      <a:pt x="457" y="1227"/>
                      <a:pt x="515" y="1191"/>
                    </a:cubicBezTo>
                    <a:cubicBezTo>
                      <a:pt x="877" y="972"/>
                      <a:pt x="1241" y="757"/>
                      <a:pt x="1607" y="546"/>
                    </a:cubicBezTo>
                    <a:cubicBezTo>
                      <a:pt x="1670" y="511"/>
                      <a:pt x="1714" y="421"/>
                      <a:pt x="1728" y="354"/>
                    </a:cubicBezTo>
                    <a:cubicBezTo>
                      <a:pt x="1741" y="273"/>
                      <a:pt x="1724" y="188"/>
                      <a:pt x="1675" y="125"/>
                    </a:cubicBezTo>
                    <a:cubicBezTo>
                      <a:pt x="1629" y="59"/>
                      <a:pt x="1559" y="18"/>
                      <a:pt x="1482" y="5"/>
                    </a:cubicBezTo>
                    <a:cubicBezTo>
                      <a:pt x="1464" y="0"/>
                      <a:pt x="1446" y="0"/>
                      <a:pt x="1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47"/>
              <p:cNvSpPr/>
              <p:nvPr/>
            </p:nvSpPr>
            <p:spPr>
              <a:xfrm>
                <a:off x="6029964" y="3634437"/>
                <a:ext cx="104238" cy="63130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098" extrusionOk="0">
                    <a:moveTo>
                      <a:pt x="1464" y="0"/>
                    </a:moveTo>
                    <a:cubicBezTo>
                      <a:pt x="1432" y="0"/>
                      <a:pt x="1397" y="9"/>
                      <a:pt x="1361" y="22"/>
                    </a:cubicBezTo>
                    <a:cubicBezTo>
                      <a:pt x="985" y="183"/>
                      <a:pt x="618" y="367"/>
                      <a:pt x="233" y="511"/>
                    </a:cubicBezTo>
                    <a:cubicBezTo>
                      <a:pt x="81" y="569"/>
                      <a:pt x="0" y="747"/>
                      <a:pt x="58" y="900"/>
                    </a:cubicBezTo>
                    <a:cubicBezTo>
                      <a:pt x="100" y="1022"/>
                      <a:pt x="219" y="1098"/>
                      <a:pt x="343" y="1098"/>
                    </a:cubicBezTo>
                    <a:cubicBezTo>
                      <a:pt x="378" y="1098"/>
                      <a:pt x="414" y="1092"/>
                      <a:pt x="448" y="1079"/>
                    </a:cubicBezTo>
                    <a:cubicBezTo>
                      <a:pt x="829" y="931"/>
                      <a:pt x="1200" y="752"/>
                      <a:pt x="1576" y="591"/>
                    </a:cubicBezTo>
                    <a:cubicBezTo>
                      <a:pt x="1723" y="524"/>
                      <a:pt x="1813" y="362"/>
                      <a:pt x="1750" y="201"/>
                    </a:cubicBezTo>
                    <a:cubicBezTo>
                      <a:pt x="1711" y="85"/>
                      <a:pt x="1589" y="0"/>
                      <a:pt x="14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47"/>
              <p:cNvSpPr/>
              <p:nvPr/>
            </p:nvSpPr>
            <p:spPr>
              <a:xfrm>
                <a:off x="7422267" y="4842471"/>
                <a:ext cx="345" cy="287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1" y="4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C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7"/>
              <p:cNvSpPr/>
              <p:nvPr/>
            </p:nvSpPr>
            <p:spPr>
              <a:xfrm>
                <a:off x="7386447" y="4878693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6C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7"/>
              <p:cNvSpPr/>
              <p:nvPr/>
            </p:nvSpPr>
            <p:spPr>
              <a:xfrm>
                <a:off x="6993008" y="4938661"/>
                <a:ext cx="117922" cy="67902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181" extrusionOk="0">
                    <a:moveTo>
                      <a:pt x="1706" y="1"/>
                    </a:moveTo>
                    <a:cubicBezTo>
                      <a:pt x="1666" y="1"/>
                      <a:pt x="1621" y="11"/>
                      <a:pt x="1585" y="28"/>
                    </a:cubicBezTo>
                    <a:cubicBezTo>
                      <a:pt x="1123" y="238"/>
                      <a:pt x="662" y="440"/>
                      <a:pt x="183" y="601"/>
                    </a:cubicBezTo>
                    <a:cubicBezTo>
                      <a:pt x="117" y="628"/>
                      <a:pt x="54" y="699"/>
                      <a:pt x="27" y="767"/>
                    </a:cubicBezTo>
                    <a:cubicBezTo>
                      <a:pt x="1" y="843"/>
                      <a:pt x="1" y="928"/>
                      <a:pt x="36" y="1004"/>
                    </a:cubicBezTo>
                    <a:cubicBezTo>
                      <a:pt x="67" y="1075"/>
                      <a:pt x="125" y="1133"/>
                      <a:pt x="202" y="1160"/>
                    </a:cubicBezTo>
                    <a:cubicBezTo>
                      <a:pt x="236" y="1174"/>
                      <a:pt x="269" y="1180"/>
                      <a:pt x="302" y="1180"/>
                    </a:cubicBezTo>
                    <a:cubicBezTo>
                      <a:pt x="346" y="1180"/>
                      <a:pt x="389" y="1169"/>
                      <a:pt x="435" y="1151"/>
                    </a:cubicBezTo>
                    <a:cubicBezTo>
                      <a:pt x="908" y="990"/>
                      <a:pt x="1375" y="789"/>
                      <a:pt x="1831" y="579"/>
                    </a:cubicBezTo>
                    <a:cubicBezTo>
                      <a:pt x="1983" y="511"/>
                      <a:pt x="2050" y="327"/>
                      <a:pt x="1983" y="180"/>
                    </a:cubicBezTo>
                    <a:cubicBezTo>
                      <a:pt x="1934" y="69"/>
                      <a:pt x="1822" y="1"/>
                      <a:pt x="17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7"/>
              <p:cNvSpPr/>
              <p:nvPr/>
            </p:nvSpPr>
            <p:spPr>
              <a:xfrm>
                <a:off x="6747158" y="5034448"/>
                <a:ext cx="131894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116" extrusionOk="0">
                    <a:moveTo>
                      <a:pt x="1949" y="0"/>
                    </a:moveTo>
                    <a:cubicBezTo>
                      <a:pt x="1908" y="0"/>
                      <a:pt x="1868" y="4"/>
                      <a:pt x="1827" y="23"/>
                    </a:cubicBezTo>
                    <a:cubicBezTo>
                      <a:pt x="1581" y="121"/>
                      <a:pt x="1327" y="211"/>
                      <a:pt x="1071" y="287"/>
                    </a:cubicBezTo>
                    <a:cubicBezTo>
                      <a:pt x="1072" y="287"/>
                      <a:pt x="1072" y="287"/>
                      <a:pt x="1073" y="286"/>
                    </a:cubicBezTo>
                    <a:lnTo>
                      <a:pt x="1073" y="286"/>
                    </a:lnTo>
                    <a:cubicBezTo>
                      <a:pt x="803" y="367"/>
                      <a:pt x="536" y="440"/>
                      <a:pt x="265" y="510"/>
                    </a:cubicBezTo>
                    <a:cubicBezTo>
                      <a:pt x="185" y="533"/>
                      <a:pt x="118" y="564"/>
                      <a:pt x="69" y="632"/>
                    </a:cubicBezTo>
                    <a:cubicBezTo>
                      <a:pt x="19" y="698"/>
                      <a:pt x="1" y="779"/>
                      <a:pt x="15" y="859"/>
                    </a:cubicBezTo>
                    <a:cubicBezTo>
                      <a:pt x="28" y="936"/>
                      <a:pt x="73" y="1008"/>
                      <a:pt x="135" y="1052"/>
                    </a:cubicBezTo>
                    <a:cubicBezTo>
                      <a:pt x="183" y="1088"/>
                      <a:pt x="253" y="1116"/>
                      <a:pt x="319" y="1116"/>
                    </a:cubicBezTo>
                    <a:cubicBezTo>
                      <a:pt x="334" y="1116"/>
                      <a:pt x="350" y="1114"/>
                      <a:pt x="364" y="1111"/>
                    </a:cubicBezTo>
                    <a:cubicBezTo>
                      <a:pt x="941" y="954"/>
                      <a:pt x="1519" y="801"/>
                      <a:pt x="2074" y="574"/>
                    </a:cubicBezTo>
                    <a:cubicBezTo>
                      <a:pt x="2230" y="510"/>
                      <a:pt x="2294" y="318"/>
                      <a:pt x="2226" y="175"/>
                    </a:cubicBezTo>
                    <a:cubicBezTo>
                      <a:pt x="2176" y="58"/>
                      <a:pt x="2065" y="0"/>
                      <a:pt x="19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7"/>
              <p:cNvSpPr/>
              <p:nvPr/>
            </p:nvSpPr>
            <p:spPr>
              <a:xfrm>
                <a:off x="6510911" y="5101373"/>
                <a:ext cx="132641" cy="49101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54" extrusionOk="0">
                    <a:moveTo>
                      <a:pt x="1975" y="1"/>
                    </a:moveTo>
                    <a:cubicBezTo>
                      <a:pt x="1961" y="1"/>
                      <a:pt x="1949" y="1"/>
                      <a:pt x="1935" y="5"/>
                    </a:cubicBezTo>
                    <a:cubicBezTo>
                      <a:pt x="1380" y="81"/>
                      <a:pt x="829" y="175"/>
                      <a:pt x="279" y="251"/>
                    </a:cubicBezTo>
                    <a:cubicBezTo>
                      <a:pt x="114" y="278"/>
                      <a:pt x="1" y="439"/>
                      <a:pt x="28" y="600"/>
                    </a:cubicBezTo>
                    <a:cubicBezTo>
                      <a:pt x="52" y="751"/>
                      <a:pt x="185" y="853"/>
                      <a:pt x="333" y="853"/>
                    </a:cubicBezTo>
                    <a:cubicBezTo>
                      <a:pt x="347" y="853"/>
                      <a:pt x="362" y="852"/>
                      <a:pt x="377" y="850"/>
                    </a:cubicBezTo>
                    <a:cubicBezTo>
                      <a:pt x="928" y="770"/>
                      <a:pt x="1478" y="676"/>
                      <a:pt x="2033" y="600"/>
                    </a:cubicBezTo>
                    <a:cubicBezTo>
                      <a:pt x="2195" y="577"/>
                      <a:pt x="2306" y="412"/>
                      <a:pt x="2279" y="251"/>
                    </a:cubicBezTo>
                    <a:cubicBezTo>
                      <a:pt x="2257" y="103"/>
                      <a:pt x="2123" y="1"/>
                      <a:pt x="1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7"/>
              <p:cNvSpPr/>
              <p:nvPr/>
            </p:nvSpPr>
            <p:spPr>
              <a:xfrm>
                <a:off x="6290129" y="5137882"/>
                <a:ext cx="138045" cy="37717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656" extrusionOk="0">
                    <a:moveTo>
                      <a:pt x="2041" y="0"/>
                    </a:moveTo>
                    <a:cubicBezTo>
                      <a:pt x="1675" y="19"/>
                      <a:pt x="1308" y="37"/>
                      <a:pt x="940" y="46"/>
                    </a:cubicBezTo>
                    <a:cubicBezTo>
                      <a:pt x="739" y="54"/>
                      <a:pt x="543" y="54"/>
                      <a:pt x="341" y="54"/>
                    </a:cubicBezTo>
                    <a:cubicBezTo>
                      <a:pt x="256" y="54"/>
                      <a:pt x="184" y="68"/>
                      <a:pt x="117" y="122"/>
                    </a:cubicBezTo>
                    <a:cubicBezTo>
                      <a:pt x="59" y="171"/>
                      <a:pt x="19" y="242"/>
                      <a:pt x="10" y="323"/>
                    </a:cubicBezTo>
                    <a:cubicBezTo>
                      <a:pt x="0" y="403"/>
                      <a:pt x="23" y="484"/>
                      <a:pt x="72" y="547"/>
                    </a:cubicBezTo>
                    <a:cubicBezTo>
                      <a:pt x="122" y="605"/>
                      <a:pt x="202" y="655"/>
                      <a:pt x="278" y="655"/>
                    </a:cubicBezTo>
                    <a:cubicBezTo>
                      <a:pt x="318" y="655"/>
                      <a:pt x="357" y="655"/>
                      <a:pt x="396" y="655"/>
                    </a:cubicBezTo>
                    <a:cubicBezTo>
                      <a:pt x="978" y="655"/>
                      <a:pt x="1557" y="626"/>
                      <a:pt x="2140" y="601"/>
                    </a:cubicBezTo>
                    <a:cubicBezTo>
                      <a:pt x="2212" y="596"/>
                      <a:pt x="2293" y="538"/>
                      <a:pt x="2333" y="480"/>
                    </a:cubicBezTo>
                    <a:cubicBezTo>
                      <a:pt x="2382" y="413"/>
                      <a:pt x="2400" y="332"/>
                      <a:pt x="2391" y="252"/>
                    </a:cubicBezTo>
                    <a:cubicBezTo>
                      <a:pt x="2378" y="176"/>
                      <a:pt x="2333" y="104"/>
                      <a:pt x="2270" y="58"/>
                    </a:cubicBezTo>
                    <a:cubicBezTo>
                      <a:pt x="2208" y="14"/>
                      <a:pt x="2149" y="0"/>
                      <a:pt x="2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7"/>
              <p:cNvSpPr/>
              <p:nvPr/>
            </p:nvSpPr>
            <p:spPr>
              <a:xfrm>
                <a:off x="6041003" y="5091541"/>
                <a:ext cx="133331" cy="72674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264" extrusionOk="0">
                    <a:moveTo>
                      <a:pt x="319" y="1"/>
                    </a:moveTo>
                    <a:cubicBezTo>
                      <a:pt x="274" y="1"/>
                      <a:pt x="224" y="10"/>
                      <a:pt x="189" y="28"/>
                    </a:cubicBezTo>
                    <a:cubicBezTo>
                      <a:pt x="117" y="59"/>
                      <a:pt x="59" y="122"/>
                      <a:pt x="27" y="193"/>
                    </a:cubicBezTo>
                    <a:cubicBezTo>
                      <a:pt x="1" y="269"/>
                      <a:pt x="1" y="354"/>
                      <a:pt x="36" y="426"/>
                    </a:cubicBezTo>
                    <a:cubicBezTo>
                      <a:pt x="73" y="507"/>
                      <a:pt x="126" y="548"/>
                      <a:pt x="203" y="583"/>
                    </a:cubicBezTo>
                    <a:cubicBezTo>
                      <a:pt x="480" y="726"/>
                      <a:pt x="761" y="860"/>
                      <a:pt x="1057" y="977"/>
                    </a:cubicBezTo>
                    <a:cubicBezTo>
                      <a:pt x="1357" y="1098"/>
                      <a:pt x="1666" y="1187"/>
                      <a:pt x="1979" y="1259"/>
                    </a:cubicBezTo>
                    <a:cubicBezTo>
                      <a:pt x="1992" y="1262"/>
                      <a:pt x="2005" y="1263"/>
                      <a:pt x="2019" y="1263"/>
                    </a:cubicBezTo>
                    <a:cubicBezTo>
                      <a:pt x="2085" y="1263"/>
                      <a:pt x="2155" y="1229"/>
                      <a:pt x="2203" y="1192"/>
                    </a:cubicBezTo>
                    <a:cubicBezTo>
                      <a:pt x="2265" y="1143"/>
                      <a:pt x="2306" y="1071"/>
                      <a:pt x="2310" y="990"/>
                    </a:cubicBezTo>
                    <a:cubicBezTo>
                      <a:pt x="2319" y="910"/>
                      <a:pt x="2297" y="829"/>
                      <a:pt x="2248" y="767"/>
                    </a:cubicBezTo>
                    <a:cubicBezTo>
                      <a:pt x="2194" y="699"/>
                      <a:pt x="2127" y="676"/>
                      <a:pt x="2042" y="659"/>
                    </a:cubicBezTo>
                    <a:cubicBezTo>
                      <a:pt x="2029" y="655"/>
                      <a:pt x="2011" y="650"/>
                      <a:pt x="1992" y="645"/>
                    </a:cubicBezTo>
                    <a:cubicBezTo>
                      <a:pt x="1442" y="502"/>
                      <a:pt x="922" y="279"/>
                      <a:pt x="422" y="23"/>
                    </a:cubicBezTo>
                    <a:cubicBezTo>
                      <a:pt x="391" y="5"/>
                      <a:pt x="354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7"/>
              <p:cNvSpPr/>
              <p:nvPr/>
            </p:nvSpPr>
            <p:spPr>
              <a:xfrm>
                <a:off x="5901289" y="4987360"/>
                <a:ext cx="76986" cy="74399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294" extrusionOk="0">
                    <a:moveTo>
                      <a:pt x="300" y="0"/>
                    </a:moveTo>
                    <a:cubicBezTo>
                      <a:pt x="220" y="0"/>
                      <a:pt x="143" y="36"/>
                      <a:pt x="85" y="94"/>
                    </a:cubicBezTo>
                    <a:cubicBezTo>
                      <a:pt x="32" y="152"/>
                      <a:pt x="1" y="228"/>
                      <a:pt x="1" y="304"/>
                    </a:cubicBezTo>
                    <a:cubicBezTo>
                      <a:pt x="1" y="394"/>
                      <a:pt x="40" y="457"/>
                      <a:pt x="94" y="524"/>
                    </a:cubicBezTo>
                    <a:cubicBezTo>
                      <a:pt x="313" y="775"/>
                      <a:pt x="565" y="998"/>
                      <a:pt x="828" y="1209"/>
                    </a:cubicBezTo>
                    <a:cubicBezTo>
                      <a:pt x="891" y="1258"/>
                      <a:pt x="953" y="1294"/>
                      <a:pt x="1038" y="1294"/>
                    </a:cubicBezTo>
                    <a:cubicBezTo>
                      <a:pt x="1119" y="1290"/>
                      <a:pt x="1199" y="1258"/>
                      <a:pt x="1253" y="1199"/>
                    </a:cubicBezTo>
                    <a:cubicBezTo>
                      <a:pt x="1311" y="1141"/>
                      <a:pt x="1338" y="1065"/>
                      <a:pt x="1338" y="984"/>
                    </a:cubicBezTo>
                    <a:cubicBezTo>
                      <a:pt x="1338" y="914"/>
                      <a:pt x="1307" y="819"/>
                      <a:pt x="1249" y="770"/>
                    </a:cubicBezTo>
                    <a:cubicBezTo>
                      <a:pt x="985" y="564"/>
                      <a:pt x="734" y="340"/>
                      <a:pt x="515" y="85"/>
                    </a:cubicBezTo>
                    <a:cubicBezTo>
                      <a:pt x="466" y="27"/>
                      <a:pt x="371" y="0"/>
                      <a:pt x="3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7"/>
              <p:cNvSpPr/>
              <p:nvPr/>
            </p:nvSpPr>
            <p:spPr>
              <a:xfrm>
                <a:off x="5834883" y="4825970"/>
                <a:ext cx="47146" cy="10078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753" extrusionOk="0">
                    <a:moveTo>
                      <a:pt x="318" y="0"/>
                    </a:moveTo>
                    <a:cubicBezTo>
                      <a:pt x="144" y="5"/>
                      <a:pt x="22" y="144"/>
                      <a:pt x="18" y="310"/>
                    </a:cubicBezTo>
                    <a:cubicBezTo>
                      <a:pt x="1" y="721"/>
                      <a:pt x="45" y="1138"/>
                      <a:pt x="183" y="1531"/>
                    </a:cubicBezTo>
                    <a:cubicBezTo>
                      <a:pt x="228" y="1662"/>
                      <a:pt x="342" y="1753"/>
                      <a:pt x="475" y="1753"/>
                    </a:cubicBezTo>
                    <a:cubicBezTo>
                      <a:pt x="501" y="1753"/>
                      <a:pt x="528" y="1749"/>
                      <a:pt x="555" y="1742"/>
                    </a:cubicBezTo>
                    <a:cubicBezTo>
                      <a:pt x="708" y="1697"/>
                      <a:pt x="819" y="1523"/>
                      <a:pt x="766" y="1366"/>
                    </a:cubicBezTo>
                    <a:cubicBezTo>
                      <a:pt x="712" y="1209"/>
                      <a:pt x="672" y="1052"/>
                      <a:pt x="640" y="887"/>
                    </a:cubicBezTo>
                    <a:cubicBezTo>
                      <a:pt x="618" y="694"/>
                      <a:pt x="613" y="498"/>
                      <a:pt x="623" y="300"/>
                    </a:cubicBezTo>
                    <a:cubicBezTo>
                      <a:pt x="627" y="139"/>
                      <a:pt x="474" y="0"/>
                      <a:pt x="3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7"/>
              <p:cNvSpPr/>
              <p:nvPr/>
            </p:nvSpPr>
            <p:spPr>
              <a:xfrm>
                <a:off x="5887663" y="4718914"/>
                <a:ext cx="111483" cy="59507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035" extrusionOk="0">
                    <a:moveTo>
                      <a:pt x="1634" y="1"/>
                    </a:moveTo>
                    <a:cubicBezTo>
                      <a:pt x="1602" y="1"/>
                      <a:pt x="1575" y="5"/>
                      <a:pt x="1544" y="9"/>
                    </a:cubicBezTo>
                    <a:cubicBezTo>
                      <a:pt x="1070" y="77"/>
                      <a:pt x="595" y="197"/>
                      <a:pt x="192" y="475"/>
                    </a:cubicBezTo>
                    <a:cubicBezTo>
                      <a:pt x="58" y="565"/>
                      <a:pt x="0" y="739"/>
                      <a:pt x="89" y="887"/>
                    </a:cubicBezTo>
                    <a:cubicBezTo>
                      <a:pt x="143" y="977"/>
                      <a:pt x="250" y="1035"/>
                      <a:pt x="356" y="1035"/>
                    </a:cubicBezTo>
                    <a:cubicBezTo>
                      <a:pt x="408" y="1035"/>
                      <a:pt x="460" y="1021"/>
                      <a:pt x="506" y="990"/>
                    </a:cubicBezTo>
                    <a:cubicBezTo>
                      <a:pt x="604" y="922"/>
                      <a:pt x="711" y="864"/>
                      <a:pt x="823" y="811"/>
                    </a:cubicBezTo>
                    <a:cubicBezTo>
                      <a:pt x="1106" y="699"/>
                      <a:pt x="1405" y="637"/>
                      <a:pt x="1705" y="591"/>
                    </a:cubicBezTo>
                    <a:cubicBezTo>
                      <a:pt x="1781" y="577"/>
                      <a:pt x="1853" y="507"/>
                      <a:pt x="1889" y="443"/>
                    </a:cubicBezTo>
                    <a:cubicBezTo>
                      <a:pt x="1924" y="377"/>
                      <a:pt x="1938" y="292"/>
                      <a:pt x="1916" y="220"/>
                    </a:cubicBezTo>
                    <a:cubicBezTo>
                      <a:pt x="1893" y="139"/>
                      <a:pt x="1839" y="73"/>
                      <a:pt x="1768" y="32"/>
                    </a:cubicBezTo>
                    <a:cubicBezTo>
                      <a:pt x="1723" y="9"/>
                      <a:pt x="1678" y="1"/>
                      <a:pt x="16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7"/>
              <p:cNvSpPr/>
              <p:nvPr/>
            </p:nvSpPr>
            <p:spPr>
              <a:xfrm>
                <a:off x="6056469" y="4736622"/>
                <a:ext cx="93487" cy="79918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390" extrusionOk="0">
                    <a:moveTo>
                      <a:pt x="354" y="1"/>
                    </a:moveTo>
                    <a:cubicBezTo>
                      <a:pt x="238" y="1"/>
                      <a:pt x="126" y="73"/>
                      <a:pt x="76" y="176"/>
                    </a:cubicBezTo>
                    <a:cubicBezTo>
                      <a:pt x="0" y="333"/>
                      <a:pt x="72" y="503"/>
                      <a:pt x="219" y="579"/>
                    </a:cubicBezTo>
                    <a:cubicBezTo>
                      <a:pt x="283" y="614"/>
                      <a:pt x="349" y="655"/>
                      <a:pt x="412" y="695"/>
                    </a:cubicBezTo>
                    <a:cubicBezTo>
                      <a:pt x="672" y="874"/>
                      <a:pt x="909" y="1085"/>
                      <a:pt x="1124" y="1317"/>
                    </a:cubicBezTo>
                    <a:cubicBezTo>
                      <a:pt x="1169" y="1366"/>
                      <a:pt x="1252" y="1389"/>
                      <a:pt x="1325" y="1389"/>
                    </a:cubicBezTo>
                    <a:cubicBezTo>
                      <a:pt x="1331" y="1389"/>
                      <a:pt x="1337" y="1389"/>
                      <a:pt x="1343" y="1389"/>
                    </a:cubicBezTo>
                    <a:cubicBezTo>
                      <a:pt x="1419" y="1385"/>
                      <a:pt x="1496" y="1344"/>
                      <a:pt x="1549" y="1286"/>
                    </a:cubicBezTo>
                    <a:cubicBezTo>
                      <a:pt x="1599" y="1223"/>
                      <a:pt x="1626" y="1143"/>
                      <a:pt x="1620" y="1067"/>
                    </a:cubicBezTo>
                    <a:cubicBezTo>
                      <a:pt x="1616" y="977"/>
                      <a:pt x="1576" y="919"/>
                      <a:pt x="1518" y="856"/>
                    </a:cubicBezTo>
                    <a:cubicBezTo>
                      <a:pt x="1213" y="529"/>
                      <a:pt x="868" y="248"/>
                      <a:pt x="479" y="33"/>
                    </a:cubicBezTo>
                    <a:cubicBezTo>
                      <a:pt x="439" y="11"/>
                      <a:pt x="399" y="1"/>
                      <a:pt x="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7"/>
              <p:cNvSpPr/>
              <p:nvPr/>
            </p:nvSpPr>
            <p:spPr>
              <a:xfrm>
                <a:off x="6132937" y="4870012"/>
                <a:ext cx="47606" cy="95154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655" extrusionOk="0">
                    <a:moveTo>
                      <a:pt x="519" y="0"/>
                    </a:moveTo>
                    <a:cubicBezTo>
                      <a:pt x="358" y="0"/>
                      <a:pt x="210" y="139"/>
                      <a:pt x="215" y="300"/>
                    </a:cubicBezTo>
                    <a:cubicBezTo>
                      <a:pt x="219" y="426"/>
                      <a:pt x="210" y="546"/>
                      <a:pt x="197" y="672"/>
                    </a:cubicBezTo>
                    <a:cubicBezTo>
                      <a:pt x="161" y="873"/>
                      <a:pt x="112" y="1075"/>
                      <a:pt x="49" y="1271"/>
                    </a:cubicBezTo>
                    <a:cubicBezTo>
                      <a:pt x="0" y="1428"/>
                      <a:pt x="102" y="1598"/>
                      <a:pt x="259" y="1643"/>
                    </a:cubicBezTo>
                    <a:cubicBezTo>
                      <a:pt x="286" y="1651"/>
                      <a:pt x="314" y="1654"/>
                      <a:pt x="340" y="1654"/>
                    </a:cubicBezTo>
                    <a:cubicBezTo>
                      <a:pt x="471" y="1654"/>
                      <a:pt x="590" y="1566"/>
                      <a:pt x="631" y="1432"/>
                    </a:cubicBezTo>
                    <a:cubicBezTo>
                      <a:pt x="747" y="1070"/>
                      <a:pt x="827" y="689"/>
                      <a:pt x="819" y="304"/>
                    </a:cubicBezTo>
                    <a:cubicBezTo>
                      <a:pt x="819" y="143"/>
                      <a:pt x="689" y="5"/>
                      <a:pt x="5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7"/>
              <p:cNvSpPr/>
              <p:nvPr/>
            </p:nvSpPr>
            <p:spPr>
              <a:xfrm>
                <a:off x="6059056" y="5005356"/>
                <a:ext cx="65889" cy="667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161" extrusionOk="0">
                    <a:moveTo>
                      <a:pt x="833" y="0"/>
                    </a:moveTo>
                    <a:cubicBezTo>
                      <a:pt x="810" y="0"/>
                      <a:pt x="788" y="0"/>
                      <a:pt x="761" y="10"/>
                    </a:cubicBezTo>
                    <a:cubicBezTo>
                      <a:pt x="680" y="27"/>
                      <a:pt x="622" y="81"/>
                      <a:pt x="573" y="148"/>
                    </a:cubicBezTo>
                    <a:cubicBezTo>
                      <a:pt x="560" y="171"/>
                      <a:pt x="542" y="193"/>
                      <a:pt x="528" y="215"/>
                    </a:cubicBezTo>
                    <a:cubicBezTo>
                      <a:pt x="399" y="372"/>
                      <a:pt x="255" y="516"/>
                      <a:pt x="94" y="640"/>
                    </a:cubicBezTo>
                    <a:cubicBezTo>
                      <a:pt x="36" y="690"/>
                      <a:pt x="5" y="779"/>
                      <a:pt x="5" y="851"/>
                    </a:cubicBezTo>
                    <a:cubicBezTo>
                      <a:pt x="0" y="931"/>
                      <a:pt x="36" y="1012"/>
                      <a:pt x="89" y="1070"/>
                    </a:cubicBezTo>
                    <a:cubicBezTo>
                      <a:pt x="148" y="1124"/>
                      <a:pt x="219" y="1160"/>
                      <a:pt x="300" y="1160"/>
                    </a:cubicBezTo>
                    <a:cubicBezTo>
                      <a:pt x="389" y="1160"/>
                      <a:pt x="453" y="1124"/>
                      <a:pt x="519" y="1074"/>
                    </a:cubicBezTo>
                    <a:cubicBezTo>
                      <a:pt x="743" y="896"/>
                      <a:pt x="931" y="685"/>
                      <a:pt x="1097" y="457"/>
                    </a:cubicBezTo>
                    <a:cubicBezTo>
                      <a:pt x="1137" y="394"/>
                      <a:pt x="1146" y="301"/>
                      <a:pt x="1128" y="229"/>
                    </a:cubicBezTo>
                    <a:cubicBezTo>
                      <a:pt x="1110" y="153"/>
                      <a:pt x="1056" y="81"/>
                      <a:pt x="990" y="41"/>
                    </a:cubicBezTo>
                    <a:cubicBezTo>
                      <a:pt x="940" y="14"/>
                      <a:pt x="887" y="0"/>
                      <a:pt x="8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7"/>
              <p:cNvSpPr/>
              <p:nvPr/>
            </p:nvSpPr>
            <p:spPr>
              <a:xfrm>
                <a:off x="5898932" y="5105225"/>
                <a:ext cx="97339" cy="4858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845" extrusionOk="0">
                    <a:moveTo>
                      <a:pt x="1348" y="0"/>
                    </a:moveTo>
                    <a:cubicBezTo>
                      <a:pt x="1312" y="0"/>
                      <a:pt x="1277" y="4"/>
                      <a:pt x="1236" y="18"/>
                    </a:cubicBezTo>
                    <a:cubicBezTo>
                      <a:pt x="1116" y="68"/>
                      <a:pt x="990" y="108"/>
                      <a:pt x="860" y="143"/>
                    </a:cubicBezTo>
                    <a:cubicBezTo>
                      <a:pt x="672" y="188"/>
                      <a:pt x="480" y="224"/>
                      <a:pt x="283" y="242"/>
                    </a:cubicBezTo>
                    <a:cubicBezTo>
                      <a:pt x="122" y="260"/>
                      <a:pt x="1" y="421"/>
                      <a:pt x="23" y="582"/>
                    </a:cubicBezTo>
                    <a:cubicBezTo>
                      <a:pt x="40" y="734"/>
                      <a:pt x="169" y="844"/>
                      <a:pt x="317" y="844"/>
                    </a:cubicBezTo>
                    <a:cubicBezTo>
                      <a:pt x="331" y="844"/>
                      <a:pt x="345" y="843"/>
                      <a:pt x="359" y="841"/>
                    </a:cubicBezTo>
                    <a:cubicBezTo>
                      <a:pt x="735" y="802"/>
                      <a:pt x="1106" y="717"/>
                      <a:pt x="1465" y="582"/>
                    </a:cubicBezTo>
                    <a:cubicBezTo>
                      <a:pt x="1616" y="524"/>
                      <a:pt x="1693" y="336"/>
                      <a:pt x="1630" y="188"/>
                    </a:cubicBezTo>
                    <a:cubicBezTo>
                      <a:pt x="1585" y="68"/>
                      <a:pt x="1469" y="0"/>
                      <a:pt x="1348" y="0"/>
                    </a:cubicBezTo>
                    <a:close/>
                  </a:path>
                </a:pathLst>
              </a:custGeom>
              <a:solidFill>
                <a:srgbClr val="859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7"/>
              <p:cNvSpPr/>
              <p:nvPr/>
            </p:nvSpPr>
            <p:spPr>
              <a:xfrm>
                <a:off x="5703104" y="5101603"/>
                <a:ext cx="114300" cy="52090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906" extrusionOk="0">
                    <a:moveTo>
                      <a:pt x="300" y="1"/>
                    </a:moveTo>
                    <a:cubicBezTo>
                      <a:pt x="264" y="1"/>
                      <a:pt x="233" y="5"/>
                      <a:pt x="198" y="18"/>
                    </a:cubicBezTo>
                    <a:cubicBezTo>
                      <a:pt x="122" y="50"/>
                      <a:pt x="64" y="108"/>
                      <a:pt x="31" y="179"/>
                    </a:cubicBezTo>
                    <a:cubicBezTo>
                      <a:pt x="0" y="251"/>
                      <a:pt x="0" y="340"/>
                      <a:pt x="27" y="412"/>
                    </a:cubicBezTo>
                    <a:cubicBezTo>
                      <a:pt x="54" y="480"/>
                      <a:pt x="117" y="555"/>
                      <a:pt x="188" y="578"/>
                    </a:cubicBezTo>
                    <a:cubicBezTo>
                      <a:pt x="659" y="726"/>
                      <a:pt x="1138" y="883"/>
                      <a:pt x="1634" y="904"/>
                    </a:cubicBezTo>
                    <a:cubicBezTo>
                      <a:pt x="1648" y="905"/>
                      <a:pt x="1661" y="906"/>
                      <a:pt x="1673" y="906"/>
                    </a:cubicBezTo>
                    <a:cubicBezTo>
                      <a:pt x="1742" y="906"/>
                      <a:pt x="1802" y="892"/>
                      <a:pt x="1858" y="851"/>
                    </a:cubicBezTo>
                    <a:cubicBezTo>
                      <a:pt x="1921" y="802"/>
                      <a:pt x="1965" y="730"/>
                      <a:pt x="1979" y="650"/>
                    </a:cubicBezTo>
                    <a:cubicBezTo>
                      <a:pt x="1988" y="573"/>
                      <a:pt x="1970" y="493"/>
                      <a:pt x="1921" y="426"/>
                    </a:cubicBezTo>
                    <a:cubicBezTo>
                      <a:pt x="1876" y="367"/>
                      <a:pt x="1800" y="313"/>
                      <a:pt x="1723" y="309"/>
                    </a:cubicBezTo>
                    <a:cubicBezTo>
                      <a:pt x="1433" y="292"/>
                      <a:pt x="1155" y="238"/>
                      <a:pt x="878" y="162"/>
                    </a:cubicBezTo>
                    <a:cubicBezTo>
                      <a:pt x="730" y="117"/>
                      <a:pt x="578" y="72"/>
                      <a:pt x="430" y="23"/>
                    </a:cubicBezTo>
                    <a:cubicBezTo>
                      <a:pt x="386" y="9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7"/>
              <p:cNvSpPr/>
              <p:nvPr/>
            </p:nvSpPr>
            <p:spPr>
              <a:xfrm>
                <a:off x="5543554" y="4989372"/>
                <a:ext cx="99121" cy="9113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585" extrusionOk="0">
                    <a:moveTo>
                      <a:pt x="331" y="1"/>
                    </a:moveTo>
                    <a:cubicBezTo>
                      <a:pt x="260" y="1"/>
                      <a:pt x="184" y="23"/>
                      <a:pt x="130" y="73"/>
                    </a:cubicBezTo>
                    <a:cubicBezTo>
                      <a:pt x="5" y="185"/>
                      <a:pt x="0" y="373"/>
                      <a:pt x="103" y="503"/>
                    </a:cubicBezTo>
                    <a:cubicBezTo>
                      <a:pt x="421" y="896"/>
                      <a:pt x="779" y="1267"/>
                      <a:pt x="1213" y="1536"/>
                    </a:cubicBezTo>
                    <a:cubicBezTo>
                      <a:pt x="1267" y="1568"/>
                      <a:pt x="1327" y="1584"/>
                      <a:pt x="1385" y="1584"/>
                    </a:cubicBezTo>
                    <a:cubicBezTo>
                      <a:pt x="1482" y="1584"/>
                      <a:pt x="1575" y="1540"/>
                      <a:pt x="1634" y="1451"/>
                    </a:cubicBezTo>
                    <a:cubicBezTo>
                      <a:pt x="1723" y="1317"/>
                      <a:pt x="1692" y="1120"/>
                      <a:pt x="1554" y="1030"/>
                    </a:cubicBezTo>
                    <a:cubicBezTo>
                      <a:pt x="1410" y="945"/>
                      <a:pt x="1281" y="847"/>
                      <a:pt x="1151" y="740"/>
                    </a:cubicBezTo>
                    <a:cubicBezTo>
                      <a:pt x="936" y="547"/>
                      <a:pt x="738" y="327"/>
                      <a:pt x="556" y="100"/>
                    </a:cubicBezTo>
                    <a:cubicBezTo>
                      <a:pt x="502" y="32"/>
                      <a:pt x="416" y="1"/>
                      <a:pt x="3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7"/>
              <p:cNvSpPr/>
              <p:nvPr/>
            </p:nvSpPr>
            <p:spPr>
              <a:xfrm>
                <a:off x="5457312" y="4829880"/>
                <a:ext cx="68822" cy="104238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813" extrusionOk="0">
                    <a:moveTo>
                      <a:pt x="314" y="0"/>
                    </a:moveTo>
                    <a:cubicBezTo>
                      <a:pt x="269" y="0"/>
                      <a:pt x="224" y="9"/>
                      <a:pt x="184" y="31"/>
                    </a:cubicBezTo>
                    <a:cubicBezTo>
                      <a:pt x="112" y="67"/>
                      <a:pt x="54" y="130"/>
                      <a:pt x="32" y="205"/>
                    </a:cubicBezTo>
                    <a:cubicBezTo>
                      <a:pt x="1" y="286"/>
                      <a:pt x="15" y="353"/>
                      <a:pt x="46" y="434"/>
                    </a:cubicBezTo>
                    <a:cubicBezTo>
                      <a:pt x="184" y="850"/>
                      <a:pt x="358" y="1258"/>
                      <a:pt x="569" y="1643"/>
                    </a:cubicBezTo>
                    <a:cubicBezTo>
                      <a:pt x="627" y="1746"/>
                      <a:pt x="732" y="1812"/>
                      <a:pt x="845" y="1812"/>
                    </a:cubicBezTo>
                    <a:cubicBezTo>
                      <a:pt x="889" y="1812"/>
                      <a:pt x="933" y="1802"/>
                      <a:pt x="976" y="1781"/>
                    </a:cubicBezTo>
                    <a:cubicBezTo>
                      <a:pt x="1120" y="1715"/>
                      <a:pt x="1196" y="1521"/>
                      <a:pt x="1116" y="1378"/>
                    </a:cubicBezTo>
                    <a:cubicBezTo>
                      <a:pt x="905" y="994"/>
                      <a:pt x="730" y="587"/>
                      <a:pt x="587" y="170"/>
                    </a:cubicBezTo>
                    <a:cubicBezTo>
                      <a:pt x="565" y="98"/>
                      <a:pt x="484" y="40"/>
                      <a:pt x="412" y="17"/>
                    </a:cubicBezTo>
                    <a:cubicBezTo>
                      <a:pt x="381" y="4"/>
                      <a:pt x="350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7"/>
              <p:cNvSpPr/>
              <p:nvPr/>
            </p:nvSpPr>
            <p:spPr>
              <a:xfrm>
                <a:off x="5429542" y="4656129"/>
                <a:ext cx="45076" cy="105848"/>
              </a:xfrm>
              <a:custGeom>
                <a:avLst/>
                <a:gdLst/>
                <a:ahLst/>
                <a:cxnLst/>
                <a:rect l="l" t="t" r="r" b="b"/>
                <a:pathLst>
                  <a:path w="784" h="1841" extrusionOk="0">
                    <a:moveTo>
                      <a:pt x="304" y="0"/>
                    </a:moveTo>
                    <a:cubicBezTo>
                      <a:pt x="233" y="0"/>
                      <a:pt x="161" y="27"/>
                      <a:pt x="103" y="76"/>
                    </a:cubicBezTo>
                    <a:cubicBezTo>
                      <a:pt x="50" y="121"/>
                      <a:pt x="0" y="206"/>
                      <a:pt x="4" y="283"/>
                    </a:cubicBezTo>
                    <a:cubicBezTo>
                      <a:pt x="23" y="721"/>
                      <a:pt x="36" y="1165"/>
                      <a:pt x="148" y="1594"/>
                    </a:cubicBezTo>
                    <a:cubicBezTo>
                      <a:pt x="170" y="1675"/>
                      <a:pt x="206" y="1741"/>
                      <a:pt x="277" y="1791"/>
                    </a:cubicBezTo>
                    <a:cubicBezTo>
                      <a:pt x="329" y="1825"/>
                      <a:pt x="387" y="1841"/>
                      <a:pt x="446" y="1841"/>
                    </a:cubicBezTo>
                    <a:cubicBezTo>
                      <a:pt x="465" y="1841"/>
                      <a:pt x="483" y="1839"/>
                      <a:pt x="502" y="1836"/>
                    </a:cubicBezTo>
                    <a:cubicBezTo>
                      <a:pt x="653" y="1809"/>
                      <a:pt x="783" y="1643"/>
                      <a:pt x="744" y="1487"/>
                    </a:cubicBezTo>
                    <a:cubicBezTo>
                      <a:pt x="667" y="1182"/>
                      <a:pt x="636" y="873"/>
                      <a:pt x="618" y="560"/>
                    </a:cubicBezTo>
                    <a:lnTo>
                      <a:pt x="618" y="555"/>
                    </a:lnTo>
                    <a:cubicBezTo>
                      <a:pt x="614" y="542"/>
                      <a:pt x="614" y="533"/>
                      <a:pt x="614" y="520"/>
                    </a:cubicBezTo>
                    <a:lnTo>
                      <a:pt x="614" y="520"/>
                    </a:lnTo>
                    <a:cubicBezTo>
                      <a:pt x="614" y="529"/>
                      <a:pt x="614" y="542"/>
                      <a:pt x="618" y="555"/>
                    </a:cubicBezTo>
                    <a:lnTo>
                      <a:pt x="605" y="327"/>
                    </a:lnTo>
                    <a:cubicBezTo>
                      <a:pt x="605" y="242"/>
                      <a:pt x="591" y="171"/>
                      <a:pt x="533" y="103"/>
                    </a:cubicBezTo>
                    <a:cubicBezTo>
                      <a:pt x="479" y="45"/>
                      <a:pt x="407" y="10"/>
                      <a:pt x="3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7"/>
              <p:cNvSpPr/>
              <p:nvPr/>
            </p:nvSpPr>
            <p:spPr>
              <a:xfrm>
                <a:off x="5437763" y="4476743"/>
                <a:ext cx="50481" cy="101364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763" extrusionOk="0">
                    <a:moveTo>
                      <a:pt x="555" y="0"/>
                    </a:moveTo>
                    <a:cubicBezTo>
                      <a:pt x="493" y="0"/>
                      <a:pt x="430" y="23"/>
                      <a:pt x="376" y="58"/>
                    </a:cubicBezTo>
                    <a:cubicBezTo>
                      <a:pt x="305" y="112"/>
                      <a:pt x="278" y="180"/>
                      <a:pt x="256" y="260"/>
                    </a:cubicBezTo>
                    <a:cubicBezTo>
                      <a:pt x="153" y="645"/>
                      <a:pt x="41" y="1021"/>
                      <a:pt x="14" y="1419"/>
                    </a:cubicBezTo>
                    <a:cubicBezTo>
                      <a:pt x="0" y="1585"/>
                      <a:pt x="99" y="1737"/>
                      <a:pt x="269" y="1760"/>
                    </a:cubicBezTo>
                    <a:cubicBezTo>
                      <a:pt x="282" y="1762"/>
                      <a:pt x="295" y="1763"/>
                      <a:pt x="308" y="1763"/>
                    </a:cubicBezTo>
                    <a:cubicBezTo>
                      <a:pt x="453" y="1763"/>
                      <a:pt x="601" y="1656"/>
                      <a:pt x="609" y="1504"/>
                    </a:cubicBezTo>
                    <a:cubicBezTo>
                      <a:pt x="640" y="1106"/>
                      <a:pt x="752" y="725"/>
                      <a:pt x="855" y="345"/>
                    </a:cubicBezTo>
                    <a:cubicBezTo>
                      <a:pt x="878" y="273"/>
                      <a:pt x="842" y="180"/>
                      <a:pt x="801" y="126"/>
                    </a:cubicBezTo>
                    <a:cubicBezTo>
                      <a:pt x="752" y="58"/>
                      <a:pt x="681" y="14"/>
                      <a:pt x="601" y="5"/>
                    </a:cubicBezTo>
                    <a:cubicBezTo>
                      <a:pt x="587" y="0"/>
                      <a:pt x="569" y="0"/>
                      <a:pt x="5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7"/>
              <p:cNvSpPr/>
              <p:nvPr/>
            </p:nvSpPr>
            <p:spPr>
              <a:xfrm>
                <a:off x="7441815" y="4733863"/>
                <a:ext cx="128214" cy="73651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281" extrusionOk="0">
                    <a:moveTo>
                      <a:pt x="1917" y="1"/>
                    </a:moveTo>
                    <a:cubicBezTo>
                      <a:pt x="1872" y="1"/>
                      <a:pt x="1827" y="9"/>
                      <a:pt x="1791" y="27"/>
                    </a:cubicBezTo>
                    <a:cubicBezTo>
                      <a:pt x="1589" y="112"/>
                      <a:pt x="1388" y="197"/>
                      <a:pt x="1192" y="282"/>
                    </a:cubicBezTo>
                    <a:cubicBezTo>
                      <a:pt x="856" y="421"/>
                      <a:pt x="525" y="565"/>
                      <a:pt x="193" y="699"/>
                    </a:cubicBezTo>
                    <a:cubicBezTo>
                      <a:pt x="122" y="726"/>
                      <a:pt x="64" y="784"/>
                      <a:pt x="37" y="860"/>
                    </a:cubicBezTo>
                    <a:cubicBezTo>
                      <a:pt x="0" y="941"/>
                      <a:pt x="5" y="1030"/>
                      <a:pt x="37" y="1106"/>
                    </a:cubicBezTo>
                    <a:cubicBezTo>
                      <a:pt x="85" y="1213"/>
                      <a:pt x="193" y="1280"/>
                      <a:pt x="318" y="1280"/>
                    </a:cubicBezTo>
                    <a:cubicBezTo>
                      <a:pt x="359" y="1280"/>
                      <a:pt x="403" y="1271"/>
                      <a:pt x="444" y="1257"/>
                    </a:cubicBezTo>
                    <a:cubicBezTo>
                      <a:pt x="762" y="1129"/>
                      <a:pt x="1084" y="989"/>
                      <a:pt x="1401" y="855"/>
                    </a:cubicBezTo>
                    <a:lnTo>
                      <a:pt x="1451" y="833"/>
                    </a:lnTo>
                    <a:lnTo>
                      <a:pt x="1666" y="743"/>
                    </a:lnTo>
                    <a:lnTo>
                      <a:pt x="2042" y="586"/>
                    </a:lnTo>
                    <a:cubicBezTo>
                      <a:pt x="2114" y="555"/>
                      <a:pt x="2167" y="497"/>
                      <a:pt x="2198" y="421"/>
                    </a:cubicBezTo>
                    <a:cubicBezTo>
                      <a:pt x="2230" y="340"/>
                      <a:pt x="2230" y="255"/>
                      <a:pt x="2194" y="179"/>
                    </a:cubicBezTo>
                    <a:cubicBezTo>
                      <a:pt x="2145" y="71"/>
                      <a:pt x="2037" y="1"/>
                      <a:pt x="1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7"/>
              <p:cNvSpPr/>
              <p:nvPr/>
            </p:nvSpPr>
            <p:spPr>
              <a:xfrm>
                <a:off x="7216089" y="4844714"/>
                <a:ext cx="111483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121" extrusionOk="0">
                    <a:moveTo>
                      <a:pt x="1635" y="1"/>
                    </a:moveTo>
                    <a:cubicBezTo>
                      <a:pt x="1594" y="1"/>
                      <a:pt x="1550" y="11"/>
                      <a:pt x="1501" y="28"/>
                    </a:cubicBezTo>
                    <a:cubicBezTo>
                      <a:pt x="1071" y="167"/>
                      <a:pt x="646" y="346"/>
                      <a:pt x="238" y="517"/>
                    </a:cubicBezTo>
                    <a:lnTo>
                      <a:pt x="189" y="534"/>
                    </a:lnTo>
                    <a:cubicBezTo>
                      <a:pt x="117" y="565"/>
                      <a:pt x="59" y="624"/>
                      <a:pt x="32" y="699"/>
                    </a:cubicBezTo>
                    <a:cubicBezTo>
                      <a:pt x="1" y="780"/>
                      <a:pt x="1" y="866"/>
                      <a:pt x="36" y="941"/>
                    </a:cubicBezTo>
                    <a:cubicBezTo>
                      <a:pt x="86" y="1048"/>
                      <a:pt x="193" y="1120"/>
                      <a:pt x="315" y="1120"/>
                    </a:cubicBezTo>
                    <a:cubicBezTo>
                      <a:pt x="359" y="1120"/>
                      <a:pt x="400" y="1112"/>
                      <a:pt x="439" y="1093"/>
                    </a:cubicBezTo>
                    <a:lnTo>
                      <a:pt x="476" y="1081"/>
                    </a:lnTo>
                    <a:lnTo>
                      <a:pt x="498" y="1071"/>
                    </a:lnTo>
                    <a:cubicBezTo>
                      <a:pt x="906" y="901"/>
                      <a:pt x="1326" y="726"/>
                      <a:pt x="1751" y="583"/>
                    </a:cubicBezTo>
                    <a:cubicBezTo>
                      <a:pt x="1827" y="561"/>
                      <a:pt x="1885" y="480"/>
                      <a:pt x="1912" y="418"/>
                    </a:cubicBezTo>
                    <a:cubicBezTo>
                      <a:pt x="1939" y="341"/>
                      <a:pt x="1939" y="252"/>
                      <a:pt x="1904" y="180"/>
                    </a:cubicBezTo>
                    <a:cubicBezTo>
                      <a:pt x="1872" y="108"/>
                      <a:pt x="1809" y="50"/>
                      <a:pt x="1738" y="19"/>
                    </a:cubicBezTo>
                    <a:cubicBezTo>
                      <a:pt x="1702" y="6"/>
                      <a:pt x="1670" y="1"/>
                      <a:pt x="16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2" name="Google Shape;3172;p47"/>
            <p:cNvSpPr txBox="1"/>
            <p:nvPr/>
          </p:nvSpPr>
          <p:spPr>
            <a:xfrm>
              <a:off x="755688" y="1319393"/>
              <a:ext cx="4047600" cy="18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4000" dirty="0" err="1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Dặn</a:t>
              </a:r>
              <a:r>
                <a:rPr lang="fr" sz="4000" dirty="0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 </a:t>
              </a:r>
              <a:r>
                <a:rPr lang="fr" sz="4000" dirty="0" err="1">
                  <a:solidFill>
                    <a:schemeClr val="lt2"/>
                  </a:solidFill>
                  <a:latin typeface="#9Slide07 IcielBaliho Script" pitchFamily="2" charset="77"/>
                  <a:ea typeface="Barrio"/>
                  <a:cs typeface="Barrio"/>
                  <a:sym typeface="Barrio"/>
                </a:rPr>
                <a:t>dò</a:t>
              </a:r>
              <a:endParaRPr dirty="0">
                <a:latin typeface="#9Slide07 IcielBaliho Script" pitchFamily="2" charset="77"/>
                <a:ea typeface="Patrick Hand SC"/>
                <a:cs typeface="Patrick Hand SC"/>
                <a:sym typeface="Patrick Hand SC"/>
              </a:endParaRPr>
            </a:p>
          </p:txBody>
        </p:sp>
        <p:sp>
          <p:nvSpPr>
            <p:cNvPr id="3173" name="Google Shape;3173;p47"/>
            <p:cNvSpPr txBox="1"/>
            <p:nvPr/>
          </p:nvSpPr>
          <p:spPr>
            <a:xfrm>
              <a:off x="755688" y="2432975"/>
              <a:ext cx="4338466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lvl="0" indent="-285750" algn="just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Tx/>
                <a:buChar char="-"/>
              </a:pP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Luyện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đọc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lại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các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tập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đọc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.</a:t>
              </a:r>
            </a:p>
            <a:p>
              <a:pPr marL="285750" lvl="0" indent="-285750" algn="just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FontTx/>
                <a:buChar char="-"/>
              </a:pP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Xem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lại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các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kiến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thức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về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chủ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ngữ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,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vị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ngữ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trong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các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kiểu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câu</a:t>
              </a:r>
              <a:r>
                <a:rPr lang="fr" sz="2800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i="1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Ai là </a:t>
              </a:r>
              <a:r>
                <a:rPr lang="fr" sz="2800" i="1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gì</a:t>
              </a:r>
              <a:r>
                <a:rPr lang="fr" sz="2800" i="1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? Ai </a:t>
              </a:r>
              <a:r>
                <a:rPr lang="fr" sz="2800" i="1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làm</a:t>
              </a:r>
              <a:r>
                <a:rPr lang="fr" sz="2800" i="1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i="1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gì</a:t>
              </a:r>
              <a:r>
                <a:rPr lang="fr" sz="2800" i="1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? Ai </a:t>
              </a:r>
              <a:r>
                <a:rPr lang="fr" sz="2800" i="1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thế</a:t>
              </a:r>
              <a:r>
                <a:rPr lang="fr" sz="2800" i="1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2800" i="1" dirty="0" err="1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nào</a:t>
              </a:r>
              <a:r>
                <a:rPr lang="fr" sz="2800" i="1" dirty="0">
                  <a:solidFill>
                    <a:schemeClr val="dk1"/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? </a:t>
              </a:r>
              <a:endParaRPr sz="2000" i="1" dirty="0">
                <a:latin typeface="#9Slide07 HLT Fall For You" panose="02000506000000020003" pitchFamily="2" charset="0"/>
                <a:ea typeface="Didact Gothic"/>
                <a:cs typeface="Didact Gothic"/>
                <a:sym typeface="Didact Gothic"/>
              </a:endParaRPr>
            </a:p>
          </p:txBody>
        </p:sp>
        <p:grpSp>
          <p:nvGrpSpPr>
            <p:cNvPr id="3174" name="Google Shape;3174;p47"/>
            <p:cNvGrpSpPr/>
            <p:nvPr/>
          </p:nvGrpSpPr>
          <p:grpSpPr>
            <a:xfrm rot="10800000">
              <a:off x="974290" y="1325724"/>
              <a:ext cx="839762" cy="745422"/>
              <a:chOff x="2314114" y="3658579"/>
              <a:chExt cx="896224" cy="795541"/>
            </a:xfrm>
          </p:grpSpPr>
          <p:sp>
            <p:nvSpPr>
              <p:cNvPr id="3175" name="Google Shape;3175;p47"/>
              <p:cNvSpPr/>
              <p:nvPr/>
            </p:nvSpPr>
            <p:spPr>
              <a:xfrm rot="-3223426">
                <a:off x="2524370" y="3668681"/>
                <a:ext cx="389056" cy="7186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6785" extrusionOk="0">
                    <a:moveTo>
                      <a:pt x="2601" y="0"/>
                    </a:moveTo>
                    <a:cubicBezTo>
                      <a:pt x="2514" y="0"/>
                      <a:pt x="2421" y="10"/>
                      <a:pt x="2325" y="33"/>
                    </a:cubicBezTo>
                    <a:cubicBezTo>
                      <a:pt x="2112" y="77"/>
                      <a:pt x="1896" y="180"/>
                      <a:pt x="1645" y="354"/>
                    </a:cubicBezTo>
                    <a:cubicBezTo>
                      <a:pt x="1304" y="589"/>
                      <a:pt x="1005" y="908"/>
                      <a:pt x="761" y="1304"/>
                    </a:cubicBezTo>
                    <a:cubicBezTo>
                      <a:pt x="532" y="1671"/>
                      <a:pt x="351" y="2096"/>
                      <a:pt x="226" y="2569"/>
                    </a:cubicBezTo>
                    <a:cubicBezTo>
                      <a:pt x="107" y="3016"/>
                      <a:pt x="36" y="3492"/>
                      <a:pt x="17" y="3981"/>
                    </a:cubicBezTo>
                    <a:cubicBezTo>
                      <a:pt x="1" y="4464"/>
                      <a:pt x="30" y="4938"/>
                      <a:pt x="104" y="5391"/>
                    </a:cubicBezTo>
                    <a:cubicBezTo>
                      <a:pt x="177" y="5832"/>
                      <a:pt x="290" y="6241"/>
                      <a:pt x="445" y="6608"/>
                    </a:cubicBezTo>
                    <a:cubicBezTo>
                      <a:pt x="442" y="6615"/>
                      <a:pt x="442" y="6627"/>
                      <a:pt x="438" y="6637"/>
                    </a:cubicBezTo>
                    <a:cubicBezTo>
                      <a:pt x="428" y="6695"/>
                      <a:pt x="461" y="6753"/>
                      <a:pt x="516" y="6775"/>
                    </a:cubicBezTo>
                    <a:cubicBezTo>
                      <a:pt x="529" y="6782"/>
                      <a:pt x="544" y="6785"/>
                      <a:pt x="561" y="6785"/>
                    </a:cubicBezTo>
                    <a:lnTo>
                      <a:pt x="577" y="6785"/>
                    </a:lnTo>
                    <a:cubicBezTo>
                      <a:pt x="587" y="6785"/>
                      <a:pt x="596" y="6785"/>
                      <a:pt x="606" y="6779"/>
                    </a:cubicBezTo>
                    <a:cubicBezTo>
                      <a:pt x="609" y="6779"/>
                      <a:pt x="615" y="6775"/>
                      <a:pt x="622" y="6772"/>
                    </a:cubicBezTo>
                    <a:cubicBezTo>
                      <a:pt x="651" y="6756"/>
                      <a:pt x="670" y="6734"/>
                      <a:pt x="679" y="6704"/>
                    </a:cubicBezTo>
                    <a:cubicBezTo>
                      <a:pt x="725" y="6572"/>
                      <a:pt x="767" y="6450"/>
                      <a:pt x="815" y="6337"/>
                    </a:cubicBezTo>
                    <a:cubicBezTo>
                      <a:pt x="863" y="6229"/>
                      <a:pt x="918" y="6113"/>
                      <a:pt x="982" y="6000"/>
                    </a:cubicBezTo>
                    <a:lnTo>
                      <a:pt x="988" y="5984"/>
                    </a:lnTo>
                    <a:cubicBezTo>
                      <a:pt x="1121" y="5755"/>
                      <a:pt x="1282" y="5523"/>
                      <a:pt x="1504" y="5240"/>
                    </a:cubicBezTo>
                    <a:cubicBezTo>
                      <a:pt x="1613" y="5098"/>
                      <a:pt x="1729" y="4957"/>
                      <a:pt x="1842" y="4819"/>
                    </a:cubicBezTo>
                    <a:cubicBezTo>
                      <a:pt x="1922" y="4718"/>
                      <a:pt x="2000" y="4622"/>
                      <a:pt x="2080" y="4522"/>
                    </a:cubicBezTo>
                    <a:cubicBezTo>
                      <a:pt x="2260" y="4293"/>
                      <a:pt x="2453" y="4052"/>
                      <a:pt x="2637" y="3801"/>
                    </a:cubicBezTo>
                    <a:cubicBezTo>
                      <a:pt x="2836" y="3525"/>
                      <a:pt x="3007" y="3264"/>
                      <a:pt x="3151" y="3003"/>
                    </a:cubicBezTo>
                    <a:cubicBezTo>
                      <a:pt x="3499" y="2389"/>
                      <a:pt x="3673" y="1793"/>
                      <a:pt x="3667" y="1239"/>
                    </a:cubicBezTo>
                    <a:cubicBezTo>
                      <a:pt x="3664" y="963"/>
                      <a:pt x="3603" y="715"/>
                      <a:pt x="3487" y="518"/>
                    </a:cubicBezTo>
                    <a:cubicBezTo>
                      <a:pt x="3454" y="460"/>
                      <a:pt x="3426" y="416"/>
                      <a:pt x="3390" y="373"/>
                    </a:cubicBezTo>
                    <a:cubicBezTo>
                      <a:pt x="3358" y="331"/>
                      <a:pt x="3319" y="290"/>
                      <a:pt x="3267" y="245"/>
                    </a:cubicBezTo>
                    <a:cubicBezTo>
                      <a:pt x="3194" y="177"/>
                      <a:pt x="3104" y="119"/>
                      <a:pt x="2997" y="74"/>
                    </a:cubicBezTo>
                    <a:cubicBezTo>
                      <a:pt x="2878" y="26"/>
                      <a:pt x="2743" y="0"/>
                      <a:pt x="2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7"/>
              <p:cNvSpPr/>
              <p:nvPr/>
            </p:nvSpPr>
            <p:spPr>
              <a:xfrm rot="-3223426">
                <a:off x="2653646" y="3680058"/>
                <a:ext cx="278260" cy="831693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7852" extrusionOk="0">
                    <a:moveTo>
                      <a:pt x="2298" y="1"/>
                    </a:moveTo>
                    <a:cubicBezTo>
                      <a:pt x="2282" y="1"/>
                      <a:pt x="2263" y="8"/>
                      <a:pt x="2250" y="20"/>
                    </a:cubicBezTo>
                    <a:cubicBezTo>
                      <a:pt x="1902" y="448"/>
                      <a:pt x="1603" y="911"/>
                      <a:pt x="1346" y="1401"/>
                    </a:cubicBezTo>
                    <a:cubicBezTo>
                      <a:pt x="1300" y="1488"/>
                      <a:pt x="1259" y="1575"/>
                      <a:pt x="1217" y="1658"/>
                    </a:cubicBezTo>
                    <a:cubicBezTo>
                      <a:pt x="1211" y="1575"/>
                      <a:pt x="1211" y="1491"/>
                      <a:pt x="1211" y="1407"/>
                    </a:cubicBezTo>
                    <a:cubicBezTo>
                      <a:pt x="1214" y="1288"/>
                      <a:pt x="1226" y="1173"/>
                      <a:pt x="1239" y="1057"/>
                    </a:cubicBezTo>
                    <a:cubicBezTo>
                      <a:pt x="1272" y="847"/>
                      <a:pt x="1316" y="645"/>
                      <a:pt x="1374" y="442"/>
                    </a:cubicBezTo>
                    <a:cubicBezTo>
                      <a:pt x="1377" y="429"/>
                      <a:pt x="1368" y="413"/>
                      <a:pt x="1355" y="406"/>
                    </a:cubicBezTo>
                    <a:lnTo>
                      <a:pt x="1349" y="406"/>
                    </a:lnTo>
                    <a:cubicBezTo>
                      <a:pt x="1336" y="406"/>
                      <a:pt x="1323" y="416"/>
                      <a:pt x="1320" y="429"/>
                    </a:cubicBezTo>
                    <a:cubicBezTo>
                      <a:pt x="1288" y="535"/>
                      <a:pt x="1259" y="641"/>
                      <a:pt x="1233" y="751"/>
                    </a:cubicBezTo>
                    <a:cubicBezTo>
                      <a:pt x="1204" y="860"/>
                      <a:pt x="1181" y="969"/>
                      <a:pt x="1162" y="1082"/>
                    </a:cubicBezTo>
                    <a:cubicBezTo>
                      <a:pt x="1143" y="1189"/>
                      <a:pt x="1130" y="1298"/>
                      <a:pt x="1120" y="1407"/>
                    </a:cubicBezTo>
                    <a:cubicBezTo>
                      <a:pt x="1110" y="1526"/>
                      <a:pt x="1110" y="1645"/>
                      <a:pt x="1120" y="1761"/>
                    </a:cubicBezTo>
                    <a:cubicBezTo>
                      <a:pt x="1120" y="1774"/>
                      <a:pt x="1126" y="1787"/>
                      <a:pt x="1136" y="1797"/>
                    </a:cubicBezTo>
                    <a:cubicBezTo>
                      <a:pt x="1140" y="1800"/>
                      <a:pt x="1143" y="1804"/>
                      <a:pt x="1143" y="1804"/>
                    </a:cubicBezTo>
                    <a:cubicBezTo>
                      <a:pt x="1082" y="1935"/>
                      <a:pt x="1021" y="2070"/>
                      <a:pt x="963" y="2205"/>
                    </a:cubicBezTo>
                    <a:cubicBezTo>
                      <a:pt x="840" y="2489"/>
                      <a:pt x="724" y="2775"/>
                      <a:pt x="624" y="3068"/>
                    </a:cubicBezTo>
                    <a:cubicBezTo>
                      <a:pt x="557" y="3267"/>
                      <a:pt x="492" y="3468"/>
                      <a:pt x="434" y="3670"/>
                    </a:cubicBezTo>
                    <a:cubicBezTo>
                      <a:pt x="419" y="3615"/>
                      <a:pt x="403" y="3561"/>
                      <a:pt x="390" y="3503"/>
                    </a:cubicBezTo>
                    <a:cubicBezTo>
                      <a:pt x="364" y="3397"/>
                      <a:pt x="342" y="3287"/>
                      <a:pt x="328" y="3178"/>
                    </a:cubicBezTo>
                    <a:cubicBezTo>
                      <a:pt x="284" y="2830"/>
                      <a:pt x="290" y="2476"/>
                      <a:pt x="315" y="2128"/>
                    </a:cubicBezTo>
                    <a:cubicBezTo>
                      <a:pt x="315" y="2113"/>
                      <a:pt x="299" y="2100"/>
                      <a:pt x="287" y="2100"/>
                    </a:cubicBezTo>
                    <a:cubicBezTo>
                      <a:pt x="271" y="2100"/>
                      <a:pt x="257" y="2116"/>
                      <a:pt x="257" y="2128"/>
                    </a:cubicBezTo>
                    <a:cubicBezTo>
                      <a:pt x="248" y="2273"/>
                      <a:pt x="235" y="2415"/>
                      <a:pt x="229" y="2557"/>
                    </a:cubicBezTo>
                    <a:cubicBezTo>
                      <a:pt x="222" y="2704"/>
                      <a:pt x="219" y="2853"/>
                      <a:pt x="226" y="2997"/>
                    </a:cubicBezTo>
                    <a:cubicBezTo>
                      <a:pt x="229" y="3136"/>
                      <a:pt x="238" y="3274"/>
                      <a:pt x="257" y="3410"/>
                    </a:cubicBezTo>
                    <a:cubicBezTo>
                      <a:pt x="277" y="3557"/>
                      <a:pt x="306" y="3705"/>
                      <a:pt x="357" y="3847"/>
                    </a:cubicBezTo>
                    <a:cubicBezTo>
                      <a:pt x="361" y="3857"/>
                      <a:pt x="367" y="3866"/>
                      <a:pt x="373" y="3876"/>
                    </a:cubicBezTo>
                    <a:cubicBezTo>
                      <a:pt x="367" y="3902"/>
                      <a:pt x="357" y="3928"/>
                      <a:pt x="351" y="3957"/>
                    </a:cubicBezTo>
                    <a:cubicBezTo>
                      <a:pt x="274" y="4252"/>
                      <a:pt x="206" y="4552"/>
                      <a:pt x="155" y="4855"/>
                    </a:cubicBezTo>
                    <a:cubicBezTo>
                      <a:pt x="103" y="5157"/>
                      <a:pt x="58" y="5466"/>
                      <a:pt x="33" y="5772"/>
                    </a:cubicBezTo>
                    <a:cubicBezTo>
                      <a:pt x="9" y="6058"/>
                      <a:pt x="0" y="6348"/>
                      <a:pt x="6" y="6638"/>
                    </a:cubicBezTo>
                    <a:cubicBezTo>
                      <a:pt x="13" y="6818"/>
                      <a:pt x="23" y="7002"/>
                      <a:pt x="45" y="7182"/>
                    </a:cubicBezTo>
                    <a:cubicBezTo>
                      <a:pt x="55" y="7278"/>
                      <a:pt x="67" y="7372"/>
                      <a:pt x="81" y="7468"/>
                    </a:cubicBezTo>
                    <a:cubicBezTo>
                      <a:pt x="97" y="7555"/>
                      <a:pt x="116" y="7642"/>
                      <a:pt x="132" y="7729"/>
                    </a:cubicBezTo>
                    <a:cubicBezTo>
                      <a:pt x="142" y="7771"/>
                      <a:pt x="174" y="7810"/>
                      <a:pt x="210" y="7829"/>
                    </a:cubicBezTo>
                    <a:cubicBezTo>
                      <a:pt x="235" y="7843"/>
                      <a:pt x="264" y="7851"/>
                      <a:pt x="293" y="7851"/>
                    </a:cubicBezTo>
                    <a:cubicBezTo>
                      <a:pt x="309" y="7851"/>
                      <a:pt x="326" y="7849"/>
                      <a:pt x="342" y="7844"/>
                    </a:cubicBezTo>
                    <a:cubicBezTo>
                      <a:pt x="383" y="7835"/>
                      <a:pt x="419" y="7806"/>
                      <a:pt x="441" y="7767"/>
                    </a:cubicBezTo>
                    <a:cubicBezTo>
                      <a:pt x="467" y="7725"/>
                      <a:pt x="467" y="7684"/>
                      <a:pt x="457" y="7639"/>
                    </a:cubicBezTo>
                    <a:cubicBezTo>
                      <a:pt x="457" y="7626"/>
                      <a:pt x="454" y="7613"/>
                      <a:pt x="451" y="7603"/>
                    </a:cubicBezTo>
                    <a:cubicBezTo>
                      <a:pt x="441" y="7523"/>
                      <a:pt x="428" y="7446"/>
                      <a:pt x="419" y="7369"/>
                    </a:cubicBezTo>
                    <a:cubicBezTo>
                      <a:pt x="370" y="6992"/>
                      <a:pt x="351" y="6608"/>
                      <a:pt x="354" y="6226"/>
                    </a:cubicBezTo>
                    <a:cubicBezTo>
                      <a:pt x="357" y="6023"/>
                      <a:pt x="367" y="5817"/>
                      <a:pt x="383" y="5614"/>
                    </a:cubicBezTo>
                    <a:cubicBezTo>
                      <a:pt x="400" y="5411"/>
                      <a:pt x="419" y="5212"/>
                      <a:pt x="444" y="5013"/>
                    </a:cubicBezTo>
                    <a:cubicBezTo>
                      <a:pt x="480" y="4761"/>
                      <a:pt x="519" y="4513"/>
                      <a:pt x="569" y="4266"/>
                    </a:cubicBezTo>
                    <a:cubicBezTo>
                      <a:pt x="583" y="4198"/>
                      <a:pt x="599" y="4127"/>
                      <a:pt x="615" y="4059"/>
                    </a:cubicBezTo>
                    <a:cubicBezTo>
                      <a:pt x="624" y="4059"/>
                      <a:pt x="637" y="4059"/>
                      <a:pt x="647" y="4053"/>
                    </a:cubicBezTo>
                    <a:cubicBezTo>
                      <a:pt x="798" y="3947"/>
                      <a:pt x="943" y="3828"/>
                      <a:pt x="1079" y="3702"/>
                    </a:cubicBezTo>
                    <a:cubicBezTo>
                      <a:pt x="1149" y="3631"/>
                      <a:pt x="1223" y="3564"/>
                      <a:pt x="1291" y="3493"/>
                    </a:cubicBezTo>
                    <a:cubicBezTo>
                      <a:pt x="1361" y="3419"/>
                      <a:pt x="1429" y="3345"/>
                      <a:pt x="1500" y="3271"/>
                    </a:cubicBezTo>
                    <a:cubicBezTo>
                      <a:pt x="1568" y="3197"/>
                      <a:pt x="1632" y="3120"/>
                      <a:pt x="1697" y="3043"/>
                    </a:cubicBezTo>
                    <a:cubicBezTo>
                      <a:pt x="1758" y="2969"/>
                      <a:pt x="1819" y="2894"/>
                      <a:pt x="1877" y="2817"/>
                    </a:cubicBezTo>
                    <a:cubicBezTo>
                      <a:pt x="1995" y="2666"/>
                      <a:pt x="2105" y="2508"/>
                      <a:pt x="2211" y="2347"/>
                    </a:cubicBezTo>
                    <a:cubicBezTo>
                      <a:pt x="2221" y="2334"/>
                      <a:pt x="2215" y="2318"/>
                      <a:pt x="2202" y="2309"/>
                    </a:cubicBezTo>
                    <a:cubicBezTo>
                      <a:pt x="2199" y="2306"/>
                      <a:pt x="2192" y="2306"/>
                      <a:pt x="2189" y="2306"/>
                    </a:cubicBezTo>
                    <a:cubicBezTo>
                      <a:pt x="2179" y="2306"/>
                      <a:pt x="2169" y="2309"/>
                      <a:pt x="2163" y="2318"/>
                    </a:cubicBezTo>
                    <a:cubicBezTo>
                      <a:pt x="2047" y="2495"/>
                      <a:pt x="1918" y="2666"/>
                      <a:pt x="1786" y="2830"/>
                    </a:cubicBezTo>
                    <a:cubicBezTo>
                      <a:pt x="1713" y="2920"/>
                      <a:pt x="1635" y="3010"/>
                      <a:pt x="1554" y="3098"/>
                    </a:cubicBezTo>
                    <a:cubicBezTo>
                      <a:pt x="1474" y="3184"/>
                      <a:pt x="1388" y="3271"/>
                      <a:pt x="1300" y="3355"/>
                    </a:cubicBezTo>
                    <a:cubicBezTo>
                      <a:pt x="1126" y="3522"/>
                      <a:pt x="943" y="3673"/>
                      <a:pt x="747" y="3815"/>
                    </a:cubicBezTo>
                    <a:lnTo>
                      <a:pt x="750" y="3812"/>
                    </a:lnTo>
                    <a:lnTo>
                      <a:pt x="750" y="3812"/>
                    </a:lnTo>
                    <a:cubicBezTo>
                      <a:pt x="747" y="3815"/>
                      <a:pt x="743" y="3815"/>
                      <a:pt x="740" y="3818"/>
                    </a:cubicBezTo>
                    <a:lnTo>
                      <a:pt x="737" y="3821"/>
                    </a:lnTo>
                    <a:cubicBezTo>
                      <a:pt x="712" y="3841"/>
                      <a:pt x="682" y="3860"/>
                      <a:pt x="654" y="3879"/>
                    </a:cubicBezTo>
                    <a:cubicBezTo>
                      <a:pt x="682" y="3747"/>
                      <a:pt x="715" y="3619"/>
                      <a:pt x="750" y="3487"/>
                    </a:cubicBezTo>
                    <a:cubicBezTo>
                      <a:pt x="817" y="3233"/>
                      <a:pt x="895" y="2978"/>
                      <a:pt x="982" y="2727"/>
                    </a:cubicBezTo>
                    <a:cubicBezTo>
                      <a:pt x="1062" y="2486"/>
                      <a:pt x="1156" y="2251"/>
                      <a:pt x="1252" y="2016"/>
                    </a:cubicBezTo>
                    <a:lnTo>
                      <a:pt x="1259" y="2016"/>
                    </a:lnTo>
                    <a:cubicBezTo>
                      <a:pt x="1327" y="1987"/>
                      <a:pt x="1391" y="1954"/>
                      <a:pt x="1452" y="1916"/>
                    </a:cubicBezTo>
                    <a:cubicBezTo>
                      <a:pt x="1520" y="1877"/>
                      <a:pt x="1584" y="1832"/>
                      <a:pt x="1645" y="1787"/>
                    </a:cubicBezTo>
                    <a:cubicBezTo>
                      <a:pt x="1706" y="1742"/>
                      <a:pt x="1761" y="1697"/>
                      <a:pt x="1815" y="1649"/>
                    </a:cubicBezTo>
                    <a:cubicBezTo>
                      <a:pt x="1877" y="1594"/>
                      <a:pt x="1934" y="1539"/>
                      <a:pt x="1989" y="1485"/>
                    </a:cubicBezTo>
                    <a:cubicBezTo>
                      <a:pt x="2205" y="1269"/>
                      <a:pt x="2408" y="1037"/>
                      <a:pt x="2617" y="815"/>
                    </a:cubicBezTo>
                    <a:cubicBezTo>
                      <a:pt x="2627" y="806"/>
                      <a:pt x="2627" y="789"/>
                      <a:pt x="2617" y="776"/>
                    </a:cubicBezTo>
                    <a:cubicBezTo>
                      <a:pt x="2610" y="770"/>
                      <a:pt x="2604" y="767"/>
                      <a:pt x="2594" y="767"/>
                    </a:cubicBezTo>
                    <a:cubicBezTo>
                      <a:pt x="2588" y="767"/>
                      <a:pt x="2582" y="770"/>
                      <a:pt x="2578" y="773"/>
                    </a:cubicBezTo>
                    <a:cubicBezTo>
                      <a:pt x="2430" y="928"/>
                      <a:pt x="2288" y="1085"/>
                      <a:pt x="2138" y="1234"/>
                    </a:cubicBezTo>
                    <a:cubicBezTo>
                      <a:pt x="2056" y="1311"/>
                      <a:pt x="1976" y="1385"/>
                      <a:pt x="1890" y="1459"/>
                    </a:cubicBezTo>
                    <a:cubicBezTo>
                      <a:pt x="1809" y="1526"/>
                      <a:pt x="1725" y="1591"/>
                      <a:pt x="1639" y="1652"/>
                    </a:cubicBezTo>
                    <a:cubicBezTo>
                      <a:pt x="1571" y="1700"/>
                      <a:pt x="1496" y="1746"/>
                      <a:pt x="1426" y="1787"/>
                    </a:cubicBezTo>
                    <a:cubicBezTo>
                      <a:pt x="1394" y="1807"/>
                      <a:pt x="1361" y="1823"/>
                      <a:pt x="1333" y="1835"/>
                    </a:cubicBezTo>
                    <a:cubicBezTo>
                      <a:pt x="1449" y="1572"/>
                      <a:pt x="1581" y="1314"/>
                      <a:pt x="1725" y="1063"/>
                    </a:cubicBezTo>
                    <a:cubicBezTo>
                      <a:pt x="1890" y="770"/>
                      <a:pt x="2073" y="487"/>
                      <a:pt x="2279" y="220"/>
                    </a:cubicBezTo>
                    <a:lnTo>
                      <a:pt x="2279" y="223"/>
                    </a:lnTo>
                    <a:cubicBezTo>
                      <a:pt x="2304" y="191"/>
                      <a:pt x="2331" y="158"/>
                      <a:pt x="2356" y="127"/>
                    </a:cubicBezTo>
                    <a:cubicBezTo>
                      <a:pt x="2379" y="94"/>
                      <a:pt x="2385" y="52"/>
                      <a:pt x="2356" y="20"/>
                    </a:cubicBezTo>
                    <a:cubicBezTo>
                      <a:pt x="2340" y="8"/>
                      <a:pt x="2321" y="1"/>
                      <a:pt x="2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7" name="Google Shape;3177;p47"/>
            <p:cNvGrpSpPr/>
            <p:nvPr/>
          </p:nvGrpSpPr>
          <p:grpSpPr>
            <a:xfrm>
              <a:off x="-276994" y="956560"/>
              <a:ext cx="1408971" cy="1457054"/>
              <a:chOff x="-276994" y="1108960"/>
              <a:chExt cx="1408971" cy="1457054"/>
            </a:xfrm>
          </p:grpSpPr>
          <p:sp>
            <p:nvSpPr>
              <p:cNvPr id="3178" name="Google Shape;3178;p47"/>
              <p:cNvSpPr/>
              <p:nvPr/>
            </p:nvSpPr>
            <p:spPr>
              <a:xfrm rot="10800000">
                <a:off x="-70879" y="1126502"/>
                <a:ext cx="1202856" cy="1439512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9191" extrusionOk="0">
                    <a:moveTo>
                      <a:pt x="2894" y="1"/>
                    </a:moveTo>
                    <a:cubicBezTo>
                      <a:pt x="2707" y="1"/>
                      <a:pt x="2511" y="10"/>
                      <a:pt x="2305" y="27"/>
                    </a:cubicBezTo>
                    <a:cubicBezTo>
                      <a:pt x="2082" y="46"/>
                      <a:pt x="1847" y="75"/>
                      <a:pt x="1606" y="114"/>
                    </a:cubicBezTo>
                    <a:cubicBezTo>
                      <a:pt x="1278" y="168"/>
                      <a:pt x="940" y="239"/>
                      <a:pt x="570" y="332"/>
                    </a:cubicBezTo>
                    <a:lnTo>
                      <a:pt x="489" y="352"/>
                    </a:lnTo>
                    <a:cubicBezTo>
                      <a:pt x="360" y="384"/>
                      <a:pt x="225" y="419"/>
                      <a:pt x="100" y="461"/>
                    </a:cubicBezTo>
                    <a:cubicBezTo>
                      <a:pt x="65" y="474"/>
                      <a:pt x="35" y="496"/>
                      <a:pt x="20" y="529"/>
                    </a:cubicBezTo>
                    <a:cubicBezTo>
                      <a:pt x="0" y="564"/>
                      <a:pt x="3" y="600"/>
                      <a:pt x="10" y="631"/>
                    </a:cubicBezTo>
                    <a:cubicBezTo>
                      <a:pt x="16" y="658"/>
                      <a:pt x="20" y="683"/>
                      <a:pt x="26" y="713"/>
                    </a:cubicBezTo>
                    <a:cubicBezTo>
                      <a:pt x="93" y="1105"/>
                      <a:pt x="129" y="1504"/>
                      <a:pt x="155" y="1845"/>
                    </a:cubicBezTo>
                    <a:cubicBezTo>
                      <a:pt x="170" y="2051"/>
                      <a:pt x="183" y="2254"/>
                      <a:pt x="200" y="2460"/>
                    </a:cubicBezTo>
                    <a:cubicBezTo>
                      <a:pt x="209" y="2631"/>
                      <a:pt x="222" y="2798"/>
                      <a:pt x="235" y="2968"/>
                    </a:cubicBezTo>
                    <a:cubicBezTo>
                      <a:pt x="283" y="3635"/>
                      <a:pt x="367" y="4417"/>
                      <a:pt x="618" y="5170"/>
                    </a:cubicBezTo>
                    <a:cubicBezTo>
                      <a:pt x="740" y="5540"/>
                      <a:pt x="904" y="5900"/>
                      <a:pt x="1107" y="6236"/>
                    </a:cubicBezTo>
                    <a:cubicBezTo>
                      <a:pt x="1265" y="6496"/>
                      <a:pt x="1445" y="6750"/>
                      <a:pt x="1642" y="6992"/>
                    </a:cubicBezTo>
                    <a:cubicBezTo>
                      <a:pt x="2044" y="7484"/>
                      <a:pt x="2511" y="7912"/>
                      <a:pt x="3025" y="8263"/>
                    </a:cubicBezTo>
                    <a:cubicBezTo>
                      <a:pt x="3399" y="8521"/>
                      <a:pt x="3798" y="8730"/>
                      <a:pt x="4213" y="8888"/>
                    </a:cubicBezTo>
                    <a:cubicBezTo>
                      <a:pt x="4638" y="9045"/>
                      <a:pt x="5076" y="9148"/>
                      <a:pt x="5520" y="9190"/>
                    </a:cubicBezTo>
                    <a:cubicBezTo>
                      <a:pt x="5527" y="9190"/>
                      <a:pt x="5530" y="9190"/>
                      <a:pt x="5533" y="9187"/>
                    </a:cubicBezTo>
                    <a:cubicBezTo>
                      <a:pt x="5571" y="9183"/>
                      <a:pt x="5597" y="9139"/>
                      <a:pt x="5597" y="9106"/>
                    </a:cubicBezTo>
                    <a:cubicBezTo>
                      <a:pt x="5597" y="9103"/>
                      <a:pt x="5597" y="9097"/>
                      <a:pt x="5594" y="9090"/>
                    </a:cubicBezTo>
                    <a:cubicBezTo>
                      <a:pt x="5704" y="9055"/>
                      <a:pt x="5809" y="9003"/>
                      <a:pt x="5916" y="8946"/>
                    </a:cubicBezTo>
                    <a:cubicBezTo>
                      <a:pt x="6064" y="8862"/>
                      <a:pt x="6196" y="8759"/>
                      <a:pt x="6302" y="8665"/>
                    </a:cubicBezTo>
                    <a:cubicBezTo>
                      <a:pt x="6515" y="8485"/>
                      <a:pt x="6708" y="8253"/>
                      <a:pt x="6910" y="7935"/>
                    </a:cubicBezTo>
                    <a:cubicBezTo>
                      <a:pt x="7068" y="7687"/>
                      <a:pt x="7207" y="7407"/>
                      <a:pt x="7326" y="7098"/>
                    </a:cubicBezTo>
                    <a:cubicBezTo>
                      <a:pt x="7445" y="6792"/>
                      <a:pt x="7532" y="6490"/>
                      <a:pt x="7590" y="6200"/>
                    </a:cubicBezTo>
                    <a:cubicBezTo>
                      <a:pt x="7651" y="5878"/>
                      <a:pt x="7680" y="5540"/>
                      <a:pt x="7676" y="5189"/>
                    </a:cubicBezTo>
                    <a:cubicBezTo>
                      <a:pt x="7676" y="4874"/>
                      <a:pt x="7641" y="4542"/>
                      <a:pt x="7571" y="4182"/>
                    </a:cubicBezTo>
                    <a:cubicBezTo>
                      <a:pt x="7445" y="3541"/>
                      <a:pt x="7207" y="2910"/>
                      <a:pt x="6856" y="2312"/>
                    </a:cubicBezTo>
                    <a:cubicBezTo>
                      <a:pt x="6692" y="2032"/>
                      <a:pt x="6501" y="1762"/>
                      <a:pt x="6289" y="1511"/>
                    </a:cubicBezTo>
                    <a:cubicBezTo>
                      <a:pt x="6048" y="1221"/>
                      <a:pt x="5833" y="1005"/>
                      <a:pt x="5610" y="835"/>
                    </a:cubicBezTo>
                    <a:cubicBezTo>
                      <a:pt x="5375" y="655"/>
                      <a:pt x="5121" y="500"/>
                      <a:pt x="4857" y="380"/>
                    </a:cubicBezTo>
                    <a:cubicBezTo>
                      <a:pt x="4603" y="268"/>
                      <a:pt x="4326" y="178"/>
                      <a:pt x="4033" y="114"/>
                    </a:cubicBezTo>
                    <a:cubicBezTo>
                      <a:pt x="3772" y="59"/>
                      <a:pt x="3489" y="24"/>
                      <a:pt x="3168" y="7"/>
                    </a:cubicBezTo>
                    <a:cubicBezTo>
                      <a:pt x="3078" y="3"/>
                      <a:pt x="2987" y="1"/>
                      <a:pt x="2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7"/>
              <p:cNvSpPr/>
              <p:nvPr/>
            </p:nvSpPr>
            <p:spPr>
              <a:xfrm rot="10800000">
                <a:off x="-276994" y="1108960"/>
                <a:ext cx="1349611" cy="1360261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8685" extrusionOk="0">
                    <a:moveTo>
                      <a:pt x="1043" y="0"/>
                    </a:moveTo>
                    <a:cubicBezTo>
                      <a:pt x="1041" y="0"/>
                      <a:pt x="1039" y="1"/>
                      <a:pt x="1037" y="1"/>
                    </a:cubicBezTo>
                    <a:cubicBezTo>
                      <a:pt x="1034" y="1"/>
                      <a:pt x="1031" y="4"/>
                      <a:pt x="1027" y="4"/>
                    </a:cubicBezTo>
                    <a:cubicBezTo>
                      <a:pt x="1012" y="13"/>
                      <a:pt x="1012" y="30"/>
                      <a:pt x="1018" y="43"/>
                    </a:cubicBezTo>
                    <a:cubicBezTo>
                      <a:pt x="1082" y="159"/>
                      <a:pt x="1147" y="278"/>
                      <a:pt x="1201" y="397"/>
                    </a:cubicBezTo>
                    <a:lnTo>
                      <a:pt x="1201" y="400"/>
                    </a:lnTo>
                    <a:cubicBezTo>
                      <a:pt x="1205" y="400"/>
                      <a:pt x="1205" y="404"/>
                      <a:pt x="1205" y="407"/>
                    </a:cubicBezTo>
                    <a:lnTo>
                      <a:pt x="1205" y="404"/>
                    </a:lnTo>
                    <a:cubicBezTo>
                      <a:pt x="1244" y="493"/>
                      <a:pt x="1278" y="584"/>
                      <a:pt x="1311" y="674"/>
                    </a:cubicBezTo>
                    <a:cubicBezTo>
                      <a:pt x="1330" y="728"/>
                      <a:pt x="1346" y="783"/>
                      <a:pt x="1363" y="838"/>
                    </a:cubicBezTo>
                    <a:cubicBezTo>
                      <a:pt x="973" y="561"/>
                      <a:pt x="564" y="307"/>
                      <a:pt x="133" y="104"/>
                    </a:cubicBezTo>
                    <a:cubicBezTo>
                      <a:pt x="117" y="95"/>
                      <a:pt x="104" y="88"/>
                      <a:pt x="88" y="81"/>
                    </a:cubicBezTo>
                    <a:cubicBezTo>
                      <a:pt x="75" y="75"/>
                      <a:pt x="62" y="75"/>
                      <a:pt x="52" y="75"/>
                    </a:cubicBezTo>
                    <a:cubicBezTo>
                      <a:pt x="36" y="78"/>
                      <a:pt x="20" y="88"/>
                      <a:pt x="14" y="104"/>
                    </a:cubicBezTo>
                    <a:cubicBezTo>
                      <a:pt x="1" y="129"/>
                      <a:pt x="11" y="165"/>
                      <a:pt x="36" y="178"/>
                    </a:cubicBezTo>
                    <a:cubicBezTo>
                      <a:pt x="403" y="349"/>
                      <a:pt x="748" y="558"/>
                      <a:pt x="1079" y="786"/>
                    </a:cubicBezTo>
                    <a:cubicBezTo>
                      <a:pt x="1134" y="828"/>
                      <a:pt x="1189" y="867"/>
                      <a:pt x="1244" y="909"/>
                    </a:cubicBezTo>
                    <a:cubicBezTo>
                      <a:pt x="1201" y="912"/>
                      <a:pt x="1159" y="915"/>
                      <a:pt x="1118" y="915"/>
                    </a:cubicBezTo>
                    <a:cubicBezTo>
                      <a:pt x="1103" y="915"/>
                      <a:pt x="1088" y="916"/>
                      <a:pt x="1074" y="916"/>
                    </a:cubicBezTo>
                    <a:cubicBezTo>
                      <a:pt x="1009" y="916"/>
                      <a:pt x="946" y="911"/>
                      <a:pt x="883" y="906"/>
                    </a:cubicBezTo>
                    <a:cubicBezTo>
                      <a:pt x="687" y="886"/>
                      <a:pt x="494" y="854"/>
                      <a:pt x="297" y="825"/>
                    </a:cubicBezTo>
                    <a:cubicBezTo>
                      <a:pt x="294" y="823"/>
                      <a:pt x="291" y="822"/>
                      <a:pt x="289" y="822"/>
                    </a:cubicBezTo>
                    <a:cubicBezTo>
                      <a:pt x="286" y="822"/>
                      <a:pt x="284" y="823"/>
                      <a:pt x="281" y="825"/>
                    </a:cubicBezTo>
                    <a:cubicBezTo>
                      <a:pt x="265" y="825"/>
                      <a:pt x="252" y="838"/>
                      <a:pt x="249" y="854"/>
                    </a:cubicBezTo>
                    <a:cubicBezTo>
                      <a:pt x="242" y="876"/>
                      <a:pt x="255" y="902"/>
                      <a:pt x="278" y="906"/>
                    </a:cubicBezTo>
                    <a:cubicBezTo>
                      <a:pt x="455" y="931"/>
                      <a:pt x="632" y="967"/>
                      <a:pt x="809" y="995"/>
                    </a:cubicBezTo>
                    <a:cubicBezTo>
                      <a:pt x="899" y="1011"/>
                      <a:pt x="993" y="1025"/>
                      <a:pt x="1082" y="1034"/>
                    </a:cubicBezTo>
                    <a:cubicBezTo>
                      <a:pt x="1173" y="1044"/>
                      <a:pt x="1263" y="1050"/>
                      <a:pt x="1353" y="1050"/>
                    </a:cubicBezTo>
                    <a:cubicBezTo>
                      <a:pt x="1375" y="1050"/>
                      <a:pt x="1391" y="1041"/>
                      <a:pt x="1407" y="1028"/>
                    </a:cubicBezTo>
                    <a:cubicBezTo>
                      <a:pt x="1787" y="1317"/>
                      <a:pt x="2147" y="1629"/>
                      <a:pt x="2499" y="1955"/>
                    </a:cubicBezTo>
                    <a:cubicBezTo>
                      <a:pt x="2469" y="1971"/>
                      <a:pt x="2437" y="1983"/>
                      <a:pt x="2408" y="1996"/>
                    </a:cubicBezTo>
                    <a:cubicBezTo>
                      <a:pt x="2331" y="2029"/>
                      <a:pt x="2254" y="2057"/>
                      <a:pt x="2177" y="2084"/>
                    </a:cubicBezTo>
                    <a:cubicBezTo>
                      <a:pt x="2032" y="2135"/>
                      <a:pt x="1881" y="2170"/>
                      <a:pt x="1729" y="2196"/>
                    </a:cubicBezTo>
                    <a:cubicBezTo>
                      <a:pt x="1596" y="2217"/>
                      <a:pt x="1462" y="2227"/>
                      <a:pt x="1328" y="2227"/>
                    </a:cubicBezTo>
                    <a:cubicBezTo>
                      <a:pt x="1258" y="2227"/>
                      <a:pt x="1188" y="2224"/>
                      <a:pt x="1118" y="2219"/>
                    </a:cubicBezTo>
                    <a:lnTo>
                      <a:pt x="1115" y="2219"/>
                    </a:lnTo>
                    <a:cubicBezTo>
                      <a:pt x="1111" y="2219"/>
                      <a:pt x="1111" y="2215"/>
                      <a:pt x="1111" y="2215"/>
                    </a:cubicBezTo>
                    <a:cubicBezTo>
                      <a:pt x="954" y="2200"/>
                      <a:pt x="799" y="2170"/>
                      <a:pt x="648" y="2128"/>
                    </a:cubicBezTo>
                    <a:cubicBezTo>
                      <a:pt x="646" y="2128"/>
                      <a:pt x="644" y="2127"/>
                      <a:pt x="641" y="2127"/>
                    </a:cubicBezTo>
                    <a:cubicBezTo>
                      <a:pt x="640" y="2127"/>
                      <a:pt x="639" y="2127"/>
                      <a:pt x="638" y="2128"/>
                    </a:cubicBezTo>
                    <a:cubicBezTo>
                      <a:pt x="626" y="2128"/>
                      <a:pt x="616" y="2138"/>
                      <a:pt x="612" y="2151"/>
                    </a:cubicBezTo>
                    <a:cubicBezTo>
                      <a:pt x="609" y="2167"/>
                      <a:pt x="619" y="2183"/>
                      <a:pt x="635" y="2186"/>
                    </a:cubicBezTo>
                    <a:cubicBezTo>
                      <a:pt x="803" y="2234"/>
                      <a:pt x="973" y="2267"/>
                      <a:pt x="1143" y="2286"/>
                    </a:cubicBezTo>
                    <a:cubicBezTo>
                      <a:pt x="1244" y="2297"/>
                      <a:pt x="1346" y="2302"/>
                      <a:pt x="1448" y="2302"/>
                    </a:cubicBezTo>
                    <a:cubicBezTo>
                      <a:pt x="1518" y="2302"/>
                      <a:pt x="1589" y="2300"/>
                      <a:pt x="1658" y="2296"/>
                    </a:cubicBezTo>
                    <a:cubicBezTo>
                      <a:pt x="1832" y="2286"/>
                      <a:pt x="2006" y="2257"/>
                      <a:pt x="2174" y="2222"/>
                    </a:cubicBezTo>
                    <a:cubicBezTo>
                      <a:pt x="2260" y="2203"/>
                      <a:pt x="2347" y="2176"/>
                      <a:pt x="2431" y="2151"/>
                    </a:cubicBezTo>
                    <a:cubicBezTo>
                      <a:pt x="2499" y="2132"/>
                      <a:pt x="2566" y="2106"/>
                      <a:pt x="2630" y="2077"/>
                    </a:cubicBezTo>
                    <a:cubicBezTo>
                      <a:pt x="3052" y="2476"/>
                      <a:pt x="3457" y="2888"/>
                      <a:pt x="3860" y="3303"/>
                    </a:cubicBezTo>
                    <a:cubicBezTo>
                      <a:pt x="4034" y="3480"/>
                      <a:pt x="4204" y="3654"/>
                      <a:pt x="4372" y="3831"/>
                    </a:cubicBezTo>
                    <a:cubicBezTo>
                      <a:pt x="4330" y="3853"/>
                      <a:pt x="4288" y="3873"/>
                      <a:pt x="4243" y="3892"/>
                    </a:cubicBezTo>
                    <a:cubicBezTo>
                      <a:pt x="4147" y="3938"/>
                      <a:pt x="4047" y="3972"/>
                      <a:pt x="3947" y="4005"/>
                    </a:cubicBezTo>
                    <a:cubicBezTo>
                      <a:pt x="3831" y="4040"/>
                      <a:pt x="3715" y="4066"/>
                      <a:pt x="3600" y="4085"/>
                    </a:cubicBezTo>
                    <a:cubicBezTo>
                      <a:pt x="3444" y="4111"/>
                      <a:pt x="3287" y="4122"/>
                      <a:pt x="3131" y="4122"/>
                    </a:cubicBezTo>
                    <a:cubicBezTo>
                      <a:pt x="3012" y="4122"/>
                      <a:pt x="2893" y="4116"/>
                      <a:pt x="2775" y="4104"/>
                    </a:cubicBezTo>
                    <a:cubicBezTo>
                      <a:pt x="2312" y="4060"/>
                      <a:pt x="1858" y="3947"/>
                      <a:pt x="1417" y="3789"/>
                    </a:cubicBezTo>
                    <a:cubicBezTo>
                      <a:pt x="1391" y="3779"/>
                      <a:pt x="1366" y="3770"/>
                      <a:pt x="1340" y="3760"/>
                    </a:cubicBezTo>
                    <a:cubicBezTo>
                      <a:pt x="1335" y="3758"/>
                      <a:pt x="1331" y="3756"/>
                      <a:pt x="1325" y="3756"/>
                    </a:cubicBezTo>
                    <a:cubicBezTo>
                      <a:pt x="1323" y="3756"/>
                      <a:pt x="1320" y="3756"/>
                      <a:pt x="1317" y="3757"/>
                    </a:cubicBezTo>
                    <a:cubicBezTo>
                      <a:pt x="1311" y="3757"/>
                      <a:pt x="1302" y="3764"/>
                      <a:pt x="1295" y="3773"/>
                    </a:cubicBezTo>
                    <a:cubicBezTo>
                      <a:pt x="1288" y="3786"/>
                      <a:pt x="1295" y="3809"/>
                      <a:pt x="1311" y="3815"/>
                    </a:cubicBezTo>
                    <a:cubicBezTo>
                      <a:pt x="1562" y="3911"/>
                      <a:pt x="1816" y="3992"/>
                      <a:pt x="2077" y="4060"/>
                    </a:cubicBezTo>
                    <a:cubicBezTo>
                      <a:pt x="2357" y="4131"/>
                      <a:pt x="2643" y="4179"/>
                      <a:pt x="2930" y="4208"/>
                    </a:cubicBezTo>
                    <a:cubicBezTo>
                      <a:pt x="3063" y="4220"/>
                      <a:pt x="3196" y="4226"/>
                      <a:pt x="3329" y="4226"/>
                    </a:cubicBezTo>
                    <a:cubicBezTo>
                      <a:pt x="3479" y="4226"/>
                      <a:pt x="3628" y="4218"/>
                      <a:pt x="3777" y="4201"/>
                    </a:cubicBezTo>
                    <a:cubicBezTo>
                      <a:pt x="3918" y="4185"/>
                      <a:pt x="4053" y="4156"/>
                      <a:pt x="4188" y="4118"/>
                    </a:cubicBezTo>
                    <a:cubicBezTo>
                      <a:pt x="4249" y="4101"/>
                      <a:pt x="4314" y="4079"/>
                      <a:pt x="4375" y="4053"/>
                    </a:cubicBezTo>
                    <a:cubicBezTo>
                      <a:pt x="4411" y="4040"/>
                      <a:pt x="4445" y="4024"/>
                      <a:pt x="4478" y="4005"/>
                    </a:cubicBezTo>
                    <a:cubicBezTo>
                      <a:pt x="4494" y="3999"/>
                      <a:pt x="4503" y="3992"/>
                      <a:pt x="4517" y="3982"/>
                    </a:cubicBezTo>
                    <a:cubicBezTo>
                      <a:pt x="4687" y="4159"/>
                      <a:pt x="4855" y="4333"/>
                      <a:pt x="5019" y="4513"/>
                    </a:cubicBezTo>
                    <a:cubicBezTo>
                      <a:pt x="5418" y="4951"/>
                      <a:pt x="5807" y="5392"/>
                      <a:pt x="6187" y="5846"/>
                    </a:cubicBezTo>
                    <a:cubicBezTo>
                      <a:pt x="6197" y="5856"/>
                      <a:pt x="6203" y="5865"/>
                      <a:pt x="6210" y="5875"/>
                    </a:cubicBezTo>
                    <a:cubicBezTo>
                      <a:pt x="6184" y="5891"/>
                      <a:pt x="6155" y="5910"/>
                      <a:pt x="6126" y="5927"/>
                    </a:cubicBezTo>
                    <a:cubicBezTo>
                      <a:pt x="6084" y="5952"/>
                      <a:pt x="6042" y="5975"/>
                      <a:pt x="6000" y="5997"/>
                    </a:cubicBezTo>
                    <a:cubicBezTo>
                      <a:pt x="5913" y="6046"/>
                      <a:pt x="5827" y="6090"/>
                      <a:pt x="5736" y="6132"/>
                    </a:cubicBezTo>
                    <a:cubicBezTo>
                      <a:pt x="5579" y="6203"/>
                      <a:pt x="5418" y="6261"/>
                      <a:pt x="5253" y="6313"/>
                    </a:cubicBezTo>
                    <a:cubicBezTo>
                      <a:pt x="5083" y="6367"/>
                      <a:pt x="4909" y="6406"/>
                      <a:pt x="4732" y="6435"/>
                    </a:cubicBezTo>
                    <a:cubicBezTo>
                      <a:pt x="4549" y="6467"/>
                      <a:pt x="4365" y="6483"/>
                      <a:pt x="4179" y="6490"/>
                    </a:cubicBezTo>
                    <a:cubicBezTo>
                      <a:pt x="4120" y="6492"/>
                      <a:pt x="4062" y="6493"/>
                      <a:pt x="4004" y="6493"/>
                    </a:cubicBezTo>
                    <a:cubicBezTo>
                      <a:pt x="3877" y="6493"/>
                      <a:pt x="3750" y="6488"/>
                      <a:pt x="3622" y="6477"/>
                    </a:cubicBezTo>
                    <a:cubicBezTo>
                      <a:pt x="3471" y="6460"/>
                      <a:pt x="3316" y="6438"/>
                      <a:pt x="3168" y="6406"/>
                    </a:cubicBezTo>
                    <a:cubicBezTo>
                      <a:pt x="3016" y="6374"/>
                      <a:pt x="2872" y="6332"/>
                      <a:pt x="2727" y="6280"/>
                    </a:cubicBezTo>
                    <a:cubicBezTo>
                      <a:pt x="2640" y="6248"/>
                      <a:pt x="2553" y="6212"/>
                      <a:pt x="2469" y="6171"/>
                    </a:cubicBezTo>
                    <a:cubicBezTo>
                      <a:pt x="2463" y="6168"/>
                      <a:pt x="2456" y="6168"/>
                      <a:pt x="2450" y="6168"/>
                    </a:cubicBezTo>
                    <a:cubicBezTo>
                      <a:pt x="2441" y="6171"/>
                      <a:pt x="2431" y="6178"/>
                      <a:pt x="2428" y="6184"/>
                    </a:cubicBezTo>
                    <a:cubicBezTo>
                      <a:pt x="2418" y="6200"/>
                      <a:pt x="2425" y="6219"/>
                      <a:pt x="2441" y="6229"/>
                    </a:cubicBezTo>
                    <a:cubicBezTo>
                      <a:pt x="2930" y="6464"/>
                      <a:pt x="3471" y="6570"/>
                      <a:pt x="4011" y="6596"/>
                    </a:cubicBezTo>
                    <a:cubicBezTo>
                      <a:pt x="4077" y="6599"/>
                      <a:pt x="4143" y="6600"/>
                      <a:pt x="4209" y="6600"/>
                    </a:cubicBezTo>
                    <a:cubicBezTo>
                      <a:pt x="4430" y="6600"/>
                      <a:pt x="4650" y="6584"/>
                      <a:pt x="4867" y="6554"/>
                    </a:cubicBezTo>
                    <a:cubicBezTo>
                      <a:pt x="5009" y="6535"/>
                      <a:pt x="5148" y="6509"/>
                      <a:pt x="5286" y="6477"/>
                    </a:cubicBezTo>
                    <a:cubicBezTo>
                      <a:pt x="5424" y="6448"/>
                      <a:pt x="5556" y="6406"/>
                      <a:pt x="5688" y="6361"/>
                    </a:cubicBezTo>
                    <a:cubicBezTo>
                      <a:pt x="5807" y="6316"/>
                      <a:pt x="5926" y="6267"/>
                      <a:pt x="6039" y="6209"/>
                    </a:cubicBezTo>
                    <a:cubicBezTo>
                      <a:pt x="6094" y="6184"/>
                      <a:pt x="6145" y="6155"/>
                      <a:pt x="6194" y="6126"/>
                    </a:cubicBezTo>
                    <a:cubicBezTo>
                      <a:pt x="6219" y="6110"/>
                      <a:pt x="6248" y="6090"/>
                      <a:pt x="6274" y="6074"/>
                    </a:cubicBezTo>
                    <a:cubicBezTo>
                      <a:pt x="6296" y="6058"/>
                      <a:pt x="6316" y="6043"/>
                      <a:pt x="6338" y="6029"/>
                    </a:cubicBezTo>
                    <a:cubicBezTo>
                      <a:pt x="6647" y="6406"/>
                      <a:pt x="6956" y="6789"/>
                      <a:pt x="7253" y="7182"/>
                    </a:cubicBezTo>
                    <a:cubicBezTo>
                      <a:pt x="7603" y="7649"/>
                      <a:pt x="7945" y="8124"/>
                      <a:pt x="8276" y="8604"/>
                    </a:cubicBezTo>
                    <a:cubicBezTo>
                      <a:pt x="8310" y="8655"/>
                      <a:pt x="8366" y="8685"/>
                      <a:pt x="8423" y="8685"/>
                    </a:cubicBezTo>
                    <a:cubicBezTo>
                      <a:pt x="8453" y="8685"/>
                      <a:pt x="8483" y="8677"/>
                      <a:pt x="8511" y="8659"/>
                    </a:cubicBezTo>
                    <a:cubicBezTo>
                      <a:pt x="8585" y="8611"/>
                      <a:pt x="8617" y="8501"/>
                      <a:pt x="8563" y="8424"/>
                    </a:cubicBezTo>
                    <a:cubicBezTo>
                      <a:pt x="8163" y="7845"/>
                      <a:pt x="7735" y="7279"/>
                      <a:pt x="7297" y="6728"/>
                    </a:cubicBezTo>
                    <a:cubicBezTo>
                      <a:pt x="7056" y="6429"/>
                      <a:pt x="6812" y="6132"/>
                      <a:pt x="6560" y="5839"/>
                    </a:cubicBezTo>
                    <a:cubicBezTo>
                      <a:pt x="6564" y="5826"/>
                      <a:pt x="6567" y="5814"/>
                      <a:pt x="6567" y="5801"/>
                    </a:cubicBezTo>
                    <a:cubicBezTo>
                      <a:pt x="6570" y="5637"/>
                      <a:pt x="6567" y="5472"/>
                      <a:pt x="6557" y="5309"/>
                    </a:cubicBezTo>
                    <a:cubicBezTo>
                      <a:pt x="6547" y="5144"/>
                      <a:pt x="6525" y="4977"/>
                      <a:pt x="6499" y="4813"/>
                    </a:cubicBezTo>
                    <a:cubicBezTo>
                      <a:pt x="6451" y="4481"/>
                      <a:pt x="6374" y="4156"/>
                      <a:pt x="6274" y="3834"/>
                    </a:cubicBezTo>
                    <a:cubicBezTo>
                      <a:pt x="6174" y="3513"/>
                      <a:pt x="6055" y="3197"/>
                      <a:pt x="5920" y="2891"/>
                    </a:cubicBezTo>
                    <a:cubicBezTo>
                      <a:pt x="5785" y="2592"/>
                      <a:pt x="5637" y="2299"/>
                      <a:pt x="5469" y="2016"/>
                    </a:cubicBezTo>
                    <a:cubicBezTo>
                      <a:pt x="5454" y="1990"/>
                      <a:pt x="5437" y="1961"/>
                      <a:pt x="5421" y="1932"/>
                    </a:cubicBezTo>
                    <a:cubicBezTo>
                      <a:pt x="5416" y="1921"/>
                      <a:pt x="5404" y="1915"/>
                      <a:pt x="5392" y="1915"/>
                    </a:cubicBezTo>
                    <a:cubicBezTo>
                      <a:pt x="5390" y="1915"/>
                      <a:pt x="5388" y="1916"/>
                      <a:pt x="5386" y="1916"/>
                    </a:cubicBezTo>
                    <a:cubicBezTo>
                      <a:pt x="5379" y="1916"/>
                      <a:pt x="5376" y="1919"/>
                      <a:pt x="5369" y="1922"/>
                    </a:cubicBezTo>
                    <a:cubicBezTo>
                      <a:pt x="5353" y="1932"/>
                      <a:pt x="5350" y="1955"/>
                      <a:pt x="5360" y="1971"/>
                    </a:cubicBezTo>
                    <a:cubicBezTo>
                      <a:pt x="5501" y="2209"/>
                      <a:pt x="5630" y="2454"/>
                      <a:pt x="5743" y="2705"/>
                    </a:cubicBezTo>
                    <a:cubicBezTo>
                      <a:pt x="5990" y="3252"/>
                      <a:pt x="6174" y="3828"/>
                      <a:pt x="6274" y="4420"/>
                    </a:cubicBezTo>
                    <a:cubicBezTo>
                      <a:pt x="6313" y="4645"/>
                      <a:pt x="6342" y="4871"/>
                      <a:pt x="6354" y="5099"/>
                    </a:cubicBezTo>
                    <a:cubicBezTo>
                      <a:pt x="6364" y="5270"/>
                      <a:pt x="6367" y="5440"/>
                      <a:pt x="6364" y="5611"/>
                    </a:cubicBezTo>
                    <a:cubicBezTo>
                      <a:pt x="6213" y="5440"/>
                      <a:pt x="6065" y="5270"/>
                      <a:pt x="5910" y="5099"/>
                    </a:cubicBezTo>
                    <a:cubicBezTo>
                      <a:pt x="5498" y="4645"/>
                      <a:pt x="5073" y="4201"/>
                      <a:pt x="4635" y="3770"/>
                    </a:cubicBezTo>
                    <a:cubicBezTo>
                      <a:pt x="4642" y="3757"/>
                      <a:pt x="4646" y="3744"/>
                      <a:pt x="4646" y="3731"/>
                    </a:cubicBezTo>
                    <a:cubicBezTo>
                      <a:pt x="4639" y="3583"/>
                      <a:pt x="4623" y="3435"/>
                      <a:pt x="4604" y="3287"/>
                    </a:cubicBezTo>
                    <a:cubicBezTo>
                      <a:pt x="4581" y="3142"/>
                      <a:pt x="4552" y="2997"/>
                      <a:pt x="4517" y="2856"/>
                    </a:cubicBezTo>
                    <a:cubicBezTo>
                      <a:pt x="4484" y="2714"/>
                      <a:pt x="4442" y="2576"/>
                      <a:pt x="4394" y="2437"/>
                    </a:cubicBezTo>
                    <a:cubicBezTo>
                      <a:pt x="4349" y="2299"/>
                      <a:pt x="4298" y="2164"/>
                      <a:pt x="4243" y="2029"/>
                    </a:cubicBezTo>
                    <a:cubicBezTo>
                      <a:pt x="4130" y="1762"/>
                      <a:pt x="4008" y="1500"/>
                      <a:pt x="3870" y="1246"/>
                    </a:cubicBezTo>
                    <a:cubicBezTo>
                      <a:pt x="3735" y="986"/>
                      <a:pt x="3586" y="732"/>
                      <a:pt x="3432" y="481"/>
                    </a:cubicBezTo>
                    <a:cubicBezTo>
                      <a:pt x="3426" y="468"/>
                      <a:pt x="3413" y="465"/>
                      <a:pt x="3400" y="465"/>
                    </a:cubicBezTo>
                    <a:cubicBezTo>
                      <a:pt x="3393" y="468"/>
                      <a:pt x="3390" y="468"/>
                      <a:pt x="3387" y="471"/>
                    </a:cubicBezTo>
                    <a:cubicBezTo>
                      <a:pt x="3371" y="481"/>
                      <a:pt x="3364" y="500"/>
                      <a:pt x="3374" y="516"/>
                    </a:cubicBezTo>
                    <a:cubicBezTo>
                      <a:pt x="3573" y="844"/>
                      <a:pt x="3760" y="1179"/>
                      <a:pt x="3921" y="1527"/>
                    </a:cubicBezTo>
                    <a:cubicBezTo>
                      <a:pt x="3973" y="1646"/>
                      <a:pt x="4024" y="1765"/>
                      <a:pt x="4072" y="1887"/>
                    </a:cubicBezTo>
                    <a:cubicBezTo>
                      <a:pt x="4117" y="2009"/>
                      <a:pt x="4163" y="2132"/>
                      <a:pt x="4201" y="2257"/>
                    </a:cubicBezTo>
                    <a:cubicBezTo>
                      <a:pt x="4243" y="2383"/>
                      <a:pt x="4279" y="2512"/>
                      <a:pt x="4307" y="2637"/>
                    </a:cubicBezTo>
                    <a:cubicBezTo>
                      <a:pt x="4340" y="2772"/>
                      <a:pt x="4368" y="2904"/>
                      <a:pt x="4391" y="3039"/>
                    </a:cubicBezTo>
                    <a:cubicBezTo>
                      <a:pt x="4407" y="3152"/>
                      <a:pt x="4423" y="3265"/>
                      <a:pt x="4433" y="3378"/>
                    </a:cubicBezTo>
                    <a:cubicBezTo>
                      <a:pt x="4442" y="3445"/>
                      <a:pt x="4445" y="3516"/>
                      <a:pt x="4449" y="3583"/>
                    </a:cubicBezTo>
                    <a:cubicBezTo>
                      <a:pt x="4445" y="3583"/>
                      <a:pt x="4445" y="3580"/>
                      <a:pt x="4442" y="3577"/>
                    </a:cubicBezTo>
                    <a:cubicBezTo>
                      <a:pt x="4227" y="3367"/>
                      <a:pt x="4011" y="3158"/>
                      <a:pt x="3796" y="2949"/>
                    </a:cubicBezTo>
                    <a:cubicBezTo>
                      <a:pt x="3570" y="2733"/>
                      <a:pt x="3349" y="2518"/>
                      <a:pt x="3120" y="2305"/>
                    </a:cubicBezTo>
                    <a:cubicBezTo>
                      <a:pt x="3010" y="2203"/>
                      <a:pt x="2897" y="2099"/>
                      <a:pt x="2785" y="1996"/>
                    </a:cubicBezTo>
                    <a:cubicBezTo>
                      <a:pt x="2798" y="1983"/>
                      <a:pt x="2804" y="1964"/>
                      <a:pt x="2804" y="1948"/>
                    </a:cubicBezTo>
                    <a:cubicBezTo>
                      <a:pt x="2798" y="1784"/>
                      <a:pt x="2762" y="1626"/>
                      <a:pt x="2714" y="1469"/>
                    </a:cubicBezTo>
                    <a:cubicBezTo>
                      <a:pt x="2663" y="1311"/>
                      <a:pt x="2595" y="1157"/>
                      <a:pt x="2518" y="1005"/>
                    </a:cubicBezTo>
                    <a:cubicBezTo>
                      <a:pt x="2360" y="702"/>
                      <a:pt x="2164" y="423"/>
                      <a:pt x="1977" y="139"/>
                    </a:cubicBezTo>
                    <a:cubicBezTo>
                      <a:pt x="1970" y="126"/>
                      <a:pt x="1954" y="120"/>
                      <a:pt x="1939" y="120"/>
                    </a:cubicBezTo>
                    <a:cubicBezTo>
                      <a:pt x="1935" y="123"/>
                      <a:pt x="1932" y="123"/>
                      <a:pt x="1926" y="126"/>
                    </a:cubicBezTo>
                    <a:cubicBezTo>
                      <a:pt x="1909" y="136"/>
                      <a:pt x="1903" y="162"/>
                      <a:pt x="1916" y="178"/>
                    </a:cubicBezTo>
                    <a:cubicBezTo>
                      <a:pt x="2106" y="468"/>
                      <a:pt x="2299" y="760"/>
                      <a:pt x="2444" y="1076"/>
                    </a:cubicBezTo>
                    <a:cubicBezTo>
                      <a:pt x="2444" y="1072"/>
                      <a:pt x="2441" y="1069"/>
                      <a:pt x="2441" y="1066"/>
                    </a:cubicBezTo>
                    <a:lnTo>
                      <a:pt x="2441" y="1066"/>
                    </a:lnTo>
                    <a:cubicBezTo>
                      <a:pt x="2483" y="1163"/>
                      <a:pt x="2524" y="1266"/>
                      <a:pt x="2560" y="1369"/>
                    </a:cubicBezTo>
                    <a:cubicBezTo>
                      <a:pt x="2592" y="1469"/>
                      <a:pt x="2618" y="1572"/>
                      <a:pt x="2634" y="1674"/>
                    </a:cubicBezTo>
                    <a:cubicBezTo>
                      <a:pt x="2646" y="1745"/>
                      <a:pt x="2653" y="1813"/>
                      <a:pt x="2656" y="1884"/>
                    </a:cubicBezTo>
                    <a:cubicBezTo>
                      <a:pt x="2337" y="1601"/>
                      <a:pt x="2012" y="1324"/>
                      <a:pt x="1675" y="1066"/>
                    </a:cubicBezTo>
                    <a:cubicBezTo>
                      <a:pt x="1604" y="1015"/>
                      <a:pt x="1536" y="964"/>
                      <a:pt x="1465" y="915"/>
                    </a:cubicBezTo>
                    <a:cubicBezTo>
                      <a:pt x="1427" y="764"/>
                      <a:pt x="1372" y="619"/>
                      <a:pt x="1308" y="474"/>
                    </a:cubicBezTo>
                    <a:cubicBezTo>
                      <a:pt x="1237" y="316"/>
                      <a:pt x="1153" y="165"/>
                      <a:pt x="1066" y="13"/>
                    </a:cubicBezTo>
                    <a:cubicBezTo>
                      <a:pt x="1061" y="6"/>
                      <a:pt x="1051" y="0"/>
                      <a:pt x="10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0" name="Google Shape;3180;p47"/>
            <p:cNvGrpSpPr/>
            <p:nvPr/>
          </p:nvGrpSpPr>
          <p:grpSpPr>
            <a:xfrm rot="1800044">
              <a:off x="66693" y="3723639"/>
              <a:ext cx="896205" cy="795524"/>
              <a:chOff x="2314114" y="3658579"/>
              <a:chExt cx="896224" cy="795541"/>
            </a:xfrm>
          </p:grpSpPr>
          <p:sp>
            <p:nvSpPr>
              <p:cNvPr id="3181" name="Google Shape;3181;p47"/>
              <p:cNvSpPr/>
              <p:nvPr/>
            </p:nvSpPr>
            <p:spPr>
              <a:xfrm rot="-3223426">
                <a:off x="2524370" y="3668681"/>
                <a:ext cx="389056" cy="7186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6785" extrusionOk="0">
                    <a:moveTo>
                      <a:pt x="2601" y="0"/>
                    </a:moveTo>
                    <a:cubicBezTo>
                      <a:pt x="2514" y="0"/>
                      <a:pt x="2421" y="10"/>
                      <a:pt x="2325" y="33"/>
                    </a:cubicBezTo>
                    <a:cubicBezTo>
                      <a:pt x="2112" y="77"/>
                      <a:pt x="1896" y="180"/>
                      <a:pt x="1645" y="354"/>
                    </a:cubicBezTo>
                    <a:cubicBezTo>
                      <a:pt x="1304" y="589"/>
                      <a:pt x="1005" y="908"/>
                      <a:pt x="761" y="1304"/>
                    </a:cubicBezTo>
                    <a:cubicBezTo>
                      <a:pt x="532" y="1671"/>
                      <a:pt x="351" y="2096"/>
                      <a:pt x="226" y="2569"/>
                    </a:cubicBezTo>
                    <a:cubicBezTo>
                      <a:pt x="107" y="3016"/>
                      <a:pt x="36" y="3492"/>
                      <a:pt x="17" y="3981"/>
                    </a:cubicBezTo>
                    <a:cubicBezTo>
                      <a:pt x="1" y="4464"/>
                      <a:pt x="30" y="4938"/>
                      <a:pt x="104" y="5391"/>
                    </a:cubicBezTo>
                    <a:cubicBezTo>
                      <a:pt x="177" y="5832"/>
                      <a:pt x="290" y="6241"/>
                      <a:pt x="445" y="6608"/>
                    </a:cubicBezTo>
                    <a:cubicBezTo>
                      <a:pt x="442" y="6615"/>
                      <a:pt x="442" y="6627"/>
                      <a:pt x="438" y="6637"/>
                    </a:cubicBezTo>
                    <a:cubicBezTo>
                      <a:pt x="428" y="6695"/>
                      <a:pt x="461" y="6753"/>
                      <a:pt x="516" y="6775"/>
                    </a:cubicBezTo>
                    <a:cubicBezTo>
                      <a:pt x="529" y="6782"/>
                      <a:pt x="544" y="6785"/>
                      <a:pt x="561" y="6785"/>
                    </a:cubicBezTo>
                    <a:lnTo>
                      <a:pt x="577" y="6785"/>
                    </a:lnTo>
                    <a:cubicBezTo>
                      <a:pt x="587" y="6785"/>
                      <a:pt x="596" y="6785"/>
                      <a:pt x="606" y="6779"/>
                    </a:cubicBezTo>
                    <a:cubicBezTo>
                      <a:pt x="609" y="6779"/>
                      <a:pt x="615" y="6775"/>
                      <a:pt x="622" y="6772"/>
                    </a:cubicBezTo>
                    <a:cubicBezTo>
                      <a:pt x="651" y="6756"/>
                      <a:pt x="670" y="6734"/>
                      <a:pt x="679" y="6704"/>
                    </a:cubicBezTo>
                    <a:cubicBezTo>
                      <a:pt x="725" y="6572"/>
                      <a:pt x="767" y="6450"/>
                      <a:pt x="815" y="6337"/>
                    </a:cubicBezTo>
                    <a:cubicBezTo>
                      <a:pt x="863" y="6229"/>
                      <a:pt x="918" y="6113"/>
                      <a:pt x="982" y="6000"/>
                    </a:cubicBezTo>
                    <a:lnTo>
                      <a:pt x="988" y="5984"/>
                    </a:lnTo>
                    <a:cubicBezTo>
                      <a:pt x="1121" y="5755"/>
                      <a:pt x="1282" y="5523"/>
                      <a:pt x="1504" y="5240"/>
                    </a:cubicBezTo>
                    <a:cubicBezTo>
                      <a:pt x="1613" y="5098"/>
                      <a:pt x="1729" y="4957"/>
                      <a:pt x="1842" y="4819"/>
                    </a:cubicBezTo>
                    <a:cubicBezTo>
                      <a:pt x="1922" y="4718"/>
                      <a:pt x="2000" y="4622"/>
                      <a:pt x="2080" y="4522"/>
                    </a:cubicBezTo>
                    <a:cubicBezTo>
                      <a:pt x="2260" y="4293"/>
                      <a:pt x="2453" y="4052"/>
                      <a:pt x="2637" y="3801"/>
                    </a:cubicBezTo>
                    <a:cubicBezTo>
                      <a:pt x="2836" y="3525"/>
                      <a:pt x="3007" y="3264"/>
                      <a:pt x="3151" y="3003"/>
                    </a:cubicBezTo>
                    <a:cubicBezTo>
                      <a:pt x="3499" y="2389"/>
                      <a:pt x="3673" y="1793"/>
                      <a:pt x="3667" y="1239"/>
                    </a:cubicBezTo>
                    <a:cubicBezTo>
                      <a:pt x="3664" y="963"/>
                      <a:pt x="3603" y="715"/>
                      <a:pt x="3487" y="518"/>
                    </a:cubicBezTo>
                    <a:cubicBezTo>
                      <a:pt x="3454" y="460"/>
                      <a:pt x="3426" y="416"/>
                      <a:pt x="3390" y="373"/>
                    </a:cubicBezTo>
                    <a:cubicBezTo>
                      <a:pt x="3358" y="331"/>
                      <a:pt x="3319" y="290"/>
                      <a:pt x="3267" y="245"/>
                    </a:cubicBezTo>
                    <a:cubicBezTo>
                      <a:pt x="3194" y="177"/>
                      <a:pt x="3104" y="119"/>
                      <a:pt x="2997" y="74"/>
                    </a:cubicBezTo>
                    <a:cubicBezTo>
                      <a:pt x="2878" y="26"/>
                      <a:pt x="2743" y="0"/>
                      <a:pt x="2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7"/>
              <p:cNvSpPr/>
              <p:nvPr/>
            </p:nvSpPr>
            <p:spPr>
              <a:xfrm rot="-3223426">
                <a:off x="2653646" y="3680058"/>
                <a:ext cx="278260" cy="831693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7852" extrusionOk="0">
                    <a:moveTo>
                      <a:pt x="2298" y="1"/>
                    </a:moveTo>
                    <a:cubicBezTo>
                      <a:pt x="2282" y="1"/>
                      <a:pt x="2263" y="8"/>
                      <a:pt x="2250" y="20"/>
                    </a:cubicBezTo>
                    <a:cubicBezTo>
                      <a:pt x="1902" y="448"/>
                      <a:pt x="1603" y="911"/>
                      <a:pt x="1346" y="1401"/>
                    </a:cubicBezTo>
                    <a:cubicBezTo>
                      <a:pt x="1300" y="1488"/>
                      <a:pt x="1259" y="1575"/>
                      <a:pt x="1217" y="1658"/>
                    </a:cubicBezTo>
                    <a:cubicBezTo>
                      <a:pt x="1211" y="1575"/>
                      <a:pt x="1211" y="1491"/>
                      <a:pt x="1211" y="1407"/>
                    </a:cubicBezTo>
                    <a:cubicBezTo>
                      <a:pt x="1214" y="1288"/>
                      <a:pt x="1226" y="1173"/>
                      <a:pt x="1239" y="1057"/>
                    </a:cubicBezTo>
                    <a:cubicBezTo>
                      <a:pt x="1272" y="847"/>
                      <a:pt x="1316" y="645"/>
                      <a:pt x="1374" y="442"/>
                    </a:cubicBezTo>
                    <a:cubicBezTo>
                      <a:pt x="1377" y="429"/>
                      <a:pt x="1368" y="413"/>
                      <a:pt x="1355" y="406"/>
                    </a:cubicBezTo>
                    <a:lnTo>
                      <a:pt x="1349" y="406"/>
                    </a:lnTo>
                    <a:cubicBezTo>
                      <a:pt x="1336" y="406"/>
                      <a:pt x="1323" y="416"/>
                      <a:pt x="1320" y="429"/>
                    </a:cubicBezTo>
                    <a:cubicBezTo>
                      <a:pt x="1288" y="535"/>
                      <a:pt x="1259" y="641"/>
                      <a:pt x="1233" y="751"/>
                    </a:cubicBezTo>
                    <a:cubicBezTo>
                      <a:pt x="1204" y="860"/>
                      <a:pt x="1181" y="969"/>
                      <a:pt x="1162" y="1082"/>
                    </a:cubicBezTo>
                    <a:cubicBezTo>
                      <a:pt x="1143" y="1189"/>
                      <a:pt x="1130" y="1298"/>
                      <a:pt x="1120" y="1407"/>
                    </a:cubicBezTo>
                    <a:cubicBezTo>
                      <a:pt x="1110" y="1526"/>
                      <a:pt x="1110" y="1645"/>
                      <a:pt x="1120" y="1761"/>
                    </a:cubicBezTo>
                    <a:cubicBezTo>
                      <a:pt x="1120" y="1774"/>
                      <a:pt x="1126" y="1787"/>
                      <a:pt x="1136" y="1797"/>
                    </a:cubicBezTo>
                    <a:cubicBezTo>
                      <a:pt x="1140" y="1800"/>
                      <a:pt x="1143" y="1804"/>
                      <a:pt x="1143" y="1804"/>
                    </a:cubicBezTo>
                    <a:cubicBezTo>
                      <a:pt x="1082" y="1935"/>
                      <a:pt x="1021" y="2070"/>
                      <a:pt x="963" y="2205"/>
                    </a:cubicBezTo>
                    <a:cubicBezTo>
                      <a:pt x="840" y="2489"/>
                      <a:pt x="724" y="2775"/>
                      <a:pt x="624" y="3068"/>
                    </a:cubicBezTo>
                    <a:cubicBezTo>
                      <a:pt x="557" y="3267"/>
                      <a:pt x="492" y="3468"/>
                      <a:pt x="434" y="3670"/>
                    </a:cubicBezTo>
                    <a:cubicBezTo>
                      <a:pt x="419" y="3615"/>
                      <a:pt x="403" y="3561"/>
                      <a:pt x="390" y="3503"/>
                    </a:cubicBezTo>
                    <a:cubicBezTo>
                      <a:pt x="364" y="3397"/>
                      <a:pt x="342" y="3287"/>
                      <a:pt x="328" y="3178"/>
                    </a:cubicBezTo>
                    <a:cubicBezTo>
                      <a:pt x="284" y="2830"/>
                      <a:pt x="290" y="2476"/>
                      <a:pt x="315" y="2128"/>
                    </a:cubicBezTo>
                    <a:cubicBezTo>
                      <a:pt x="315" y="2113"/>
                      <a:pt x="299" y="2100"/>
                      <a:pt x="287" y="2100"/>
                    </a:cubicBezTo>
                    <a:cubicBezTo>
                      <a:pt x="271" y="2100"/>
                      <a:pt x="257" y="2116"/>
                      <a:pt x="257" y="2128"/>
                    </a:cubicBezTo>
                    <a:cubicBezTo>
                      <a:pt x="248" y="2273"/>
                      <a:pt x="235" y="2415"/>
                      <a:pt x="229" y="2557"/>
                    </a:cubicBezTo>
                    <a:cubicBezTo>
                      <a:pt x="222" y="2704"/>
                      <a:pt x="219" y="2853"/>
                      <a:pt x="226" y="2997"/>
                    </a:cubicBezTo>
                    <a:cubicBezTo>
                      <a:pt x="229" y="3136"/>
                      <a:pt x="238" y="3274"/>
                      <a:pt x="257" y="3410"/>
                    </a:cubicBezTo>
                    <a:cubicBezTo>
                      <a:pt x="277" y="3557"/>
                      <a:pt x="306" y="3705"/>
                      <a:pt x="357" y="3847"/>
                    </a:cubicBezTo>
                    <a:cubicBezTo>
                      <a:pt x="361" y="3857"/>
                      <a:pt x="367" y="3866"/>
                      <a:pt x="373" y="3876"/>
                    </a:cubicBezTo>
                    <a:cubicBezTo>
                      <a:pt x="367" y="3902"/>
                      <a:pt x="357" y="3928"/>
                      <a:pt x="351" y="3957"/>
                    </a:cubicBezTo>
                    <a:cubicBezTo>
                      <a:pt x="274" y="4252"/>
                      <a:pt x="206" y="4552"/>
                      <a:pt x="155" y="4855"/>
                    </a:cubicBezTo>
                    <a:cubicBezTo>
                      <a:pt x="103" y="5157"/>
                      <a:pt x="58" y="5466"/>
                      <a:pt x="33" y="5772"/>
                    </a:cubicBezTo>
                    <a:cubicBezTo>
                      <a:pt x="9" y="6058"/>
                      <a:pt x="0" y="6348"/>
                      <a:pt x="6" y="6638"/>
                    </a:cubicBezTo>
                    <a:cubicBezTo>
                      <a:pt x="13" y="6818"/>
                      <a:pt x="23" y="7002"/>
                      <a:pt x="45" y="7182"/>
                    </a:cubicBezTo>
                    <a:cubicBezTo>
                      <a:pt x="55" y="7278"/>
                      <a:pt x="67" y="7372"/>
                      <a:pt x="81" y="7468"/>
                    </a:cubicBezTo>
                    <a:cubicBezTo>
                      <a:pt x="97" y="7555"/>
                      <a:pt x="116" y="7642"/>
                      <a:pt x="132" y="7729"/>
                    </a:cubicBezTo>
                    <a:cubicBezTo>
                      <a:pt x="142" y="7771"/>
                      <a:pt x="174" y="7810"/>
                      <a:pt x="210" y="7829"/>
                    </a:cubicBezTo>
                    <a:cubicBezTo>
                      <a:pt x="235" y="7843"/>
                      <a:pt x="264" y="7851"/>
                      <a:pt x="293" y="7851"/>
                    </a:cubicBezTo>
                    <a:cubicBezTo>
                      <a:pt x="309" y="7851"/>
                      <a:pt x="326" y="7849"/>
                      <a:pt x="342" y="7844"/>
                    </a:cubicBezTo>
                    <a:cubicBezTo>
                      <a:pt x="383" y="7835"/>
                      <a:pt x="419" y="7806"/>
                      <a:pt x="441" y="7767"/>
                    </a:cubicBezTo>
                    <a:cubicBezTo>
                      <a:pt x="467" y="7725"/>
                      <a:pt x="467" y="7684"/>
                      <a:pt x="457" y="7639"/>
                    </a:cubicBezTo>
                    <a:cubicBezTo>
                      <a:pt x="457" y="7626"/>
                      <a:pt x="454" y="7613"/>
                      <a:pt x="451" y="7603"/>
                    </a:cubicBezTo>
                    <a:cubicBezTo>
                      <a:pt x="441" y="7523"/>
                      <a:pt x="428" y="7446"/>
                      <a:pt x="419" y="7369"/>
                    </a:cubicBezTo>
                    <a:cubicBezTo>
                      <a:pt x="370" y="6992"/>
                      <a:pt x="351" y="6608"/>
                      <a:pt x="354" y="6226"/>
                    </a:cubicBezTo>
                    <a:cubicBezTo>
                      <a:pt x="357" y="6023"/>
                      <a:pt x="367" y="5817"/>
                      <a:pt x="383" y="5614"/>
                    </a:cubicBezTo>
                    <a:cubicBezTo>
                      <a:pt x="400" y="5411"/>
                      <a:pt x="419" y="5212"/>
                      <a:pt x="444" y="5013"/>
                    </a:cubicBezTo>
                    <a:cubicBezTo>
                      <a:pt x="480" y="4761"/>
                      <a:pt x="519" y="4513"/>
                      <a:pt x="569" y="4266"/>
                    </a:cubicBezTo>
                    <a:cubicBezTo>
                      <a:pt x="583" y="4198"/>
                      <a:pt x="599" y="4127"/>
                      <a:pt x="615" y="4059"/>
                    </a:cubicBezTo>
                    <a:cubicBezTo>
                      <a:pt x="624" y="4059"/>
                      <a:pt x="637" y="4059"/>
                      <a:pt x="647" y="4053"/>
                    </a:cubicBezTo>
                    <a:cubicBezTo>
                      <a:pt x="798" y="3947"/>
                      <a:pt x="943" y="3828"/>
                      <a:pt x="1079" y="3702"/>
                    </a:cubicBezTo>
                    <a:cubicBezTo>
                      <a:pt x="1149" y="3631"/>
                      <a:pt x="1223" y="3564"/>
                      <a:pt x="1291" y="3493"/>
                    </a:cubicBezTo>
                    <a:cubicBezTo>
                      <a:pt x="1361" y="3419"/>
                      <a:pt x="1429" y="3345"/>
                      <a:pt x="1500" y="3271"/>
                    </a:cubicBezTo>
                    <a:cubicBezTo>
                      <a:pt x="1568" y="3197"/>
                      <a:pt x="1632" y="3120"/>
                      <a:pt x="1697" y="3043"/>
                    </a:cubicBezTo>
                    <a:cubicBezTo>
                      <a:pt x="1758" y="2969"/>
                      <a:pt x="1819" y="2894"/>
                      <a:pt x="1877" y="2817"/>
                    </a:cubicBezTo>
                    <a:cubicBezTo>
                      <a:pt x="1995" y="2666"/>
                      <a:pt x="2105" y="2508"/>
                      <a:pt x="2211" y="2347"/>
                    </a:cubicBezTo>
                    <a:cubicBezTo>
                      <a:pt x="2221" y="2334"/>
                      <a:pt x="2215" y="2318"/>
                      <a:pt x="2202" y="2309"/>
                    </a:cubicBezTo>
                    <a:cubicBezTo>
                      <a:pt x="2199" y="2306"/>
                      <a:pt x="2192" y="2306"/>
                      <a:pt x="2189" y="2306"/>
                    </a:cubicBezTo>
                    <a:cubicBezTo>
                      <a:pt x="2179" y="2306"/>
                      <a:pt x="2169" y="2309"/>
                      <a:pt x="2163" y="2318"/>
                    </a:cubicBezTo>
                    <a:cubicBezTo>
                      <a:pt x="2047" y="2495"/>
                      <a:pt x="1918" y="2666"/>
                      <a:pt x="1786" y="2830"/>
                    </a:cubicBezTo>
                    <a:cubicBezTo>
                      <a:pt x="1713" y="2920"/>
                      <a:pt x="1635" y="3010"/>
                      <a:pt x="1554" y="3098"/>
                    </a:cubicBezTo>
                    <a:cubicBezTo>
                      <a:pt x="1474" y="3184"/>
                      <a:pt x="1388" y="3271"/>
                      <a:pt x="1300" y="3355"/>
                    </a:cubicBezTo>
                    <a:cubicBezTo>
                      <a:pt x="1126" y="3522"/>
                      <a:pt x="943" y="3673"/>
                      <a:pt x="747" y="3815"/>
                    </a:cubicBezTo>
                    <a:lnTo>
                      <a:pt x="750" y="3812"/>
                    </a:lnTo>
                    <a:lnTo>
                      <a:pt x="750" y="3812"/>
                    </a:lnTo>
                    <a:cubicBezTo>
                      <a:pt x="747" y="3815"/>
                      <a:pt x="743" y="3815"/>
                      <a:pt x="740" y="3818"/>
                    </a:cubicBezTo>
                    <a:lnTo>
                      <a:pt x="737" y="3821"/>
                    </a:lnTo>
                    <a:cubicBezTo>
                      <a:pt x="712" y="3841"/>
                      <a:pt x="682" y="3860"/>
                      <a:pt x="654" y="3879"/>
                    </a:cubicBezTo>
                    <a:cubicBezTo>
                      <a:pt x="682" y="3747"/>
                      <a:pt x="715" y="3619"/>
                      <a:pt x="750" y="3487"/>
                    </a:cubicBezTo>
                    <a:cubicBezTo>
                      <a:pt x="817" y="3233"/>
                      <a:pt x="895" y="2978"/>
                      <a:pt x="982" y="2727"/>
                    </a:cubicBezTo>
                    <a:cubicBezTo>
                      <a:pt x="1062" y="2486"/>
                      <a:pt x="1156" y="2251"/>
                      <a:pt x="1252" y="2016"/>
                    </a:cubicBezTo>
                    <a:lnTo>
                      <a:pt x="1259" y="2016"/>
                    </a:lnTo>
                    <a:cubicBezTo>
                      <a:pt x="1327" y="1987"/>
                      <a:pt x="1391" y="1954"/>
                      <a:pt x="1452" y="1916"/>
                    </a:cubicBezTo>
                    <a:cubicBezTo>
                      <a:pt x="1520" y="1877"/>
                      <a:pt x="1584" y="1832"/>
                      <a:pt x="1645" y="1787"/>
                    </a:cubicBezTo>
                    <a:cubicBezTo>
                      <a:pt x="1706" y="1742"/>
                      <a:pt x="1761" y="1697"/>
                      <a:pt x="1815" y="1649"/>
                    </a:cubicBezTo>
                    <a:cubicBezTo>
                      <a:pt x="1877" y="1594"/>
                      <a:pt x="1934" y="1539"/>
                      <a:pt x="1989" y="1485"/>
                    </a:cubicBezTo>
                    <a:cubicBezTo>
                      <a:pt x="2205" y="1269"/>
                      <a:pt x="2408" y="1037"/>
                      <a:pt x="2617" y="815"/>
                    </a:cubicBezTo>
                    <a:cubicBezTo>
                      <a:pt x="2627" y="806"/>
                      <a:pt x="2627" y="789"/>
                      <a:pt x="2617" y="776"/>
                    </a:cubicBezTo>
                    <a:cubicBezTo>
                      <a:pt x="2610" y="770"/>
                      <a:pt x="2604" y="767"/>
                      <a:pt x="2594" y="767"/>
                    </a:cubicBezTo>
                    <a:cubicBezTo>
                      <a:pt x="2588" y="767"/>
                      <a:pt x="2582" y="770"/>
                      <a:pt x="2578" y="773"/>
                    </a:cubicBezTo>
                    <a:cubicBezTo>
                      <a:pt x="2430" y="928"/>
                      <a:pt x="2288" y="1085"/>
                      <a:pt x="2138" y="1234"/>
                    </a:cubicBezTo>
                    <a:cubicBezTo>
                      <a:pt x="2056" y="1311"/>
                      <a:pt x="1976" y="1385"/>
                      <a:pt x="1890" y="1459"/>
                    </a:cubicBezTo>
                    <a:cubicBezTo>
                      <a:pt x="1809" y="1526"/>
                      <a:pt x="1725" y="1591"/>
                      <a:pt x="1639" y="1652"/>
                    </a:cubicBezTo>
                    <a:cubicBezTo>
                      <a:pt x="1571" y="1700"/>
                      <a:pt x="1496" y="1746"/>
                      <a:pt x="1426" y="1787"/>
                    </a:cubicBezTo>
                    <a:cubicBezTo>
                      <a:pt x="1394" y="1807"/>
                      <a:pt x="1361" y="1823"/>
                      <a:pt x="1333" y="1835"/>
                    </a:cubicBezTo>
                    <a:cubicBezTo>
                      <a:pt x="1449" y="1572"/>
                      <a:pt x="1581" y="1314"/>
                      <a:pt x="1725" y="1063"/>
                    </a:cubicBezTo>
                    <a:cubicBezTo>
                      <a:pt x="1890" y="770"/>
                      <a:pt x="2073" y="487"/>
                      <a:pt x="2279" y="220"/>
                    </a:cubicBezTo>
                    <a:lnTo>
                      <a:pt x="2279" y="223"/>
                    </a:lnTo>
                    <a:cubicBezTo>
                      <a:pt x="2304" y="191"/>
                      <a:pt x="2331" y="158"/>
                      <a:pt x="2356" y="127"/>
                    </a:cubicBezTo>
                    <a:cubicBezTo>
                      <a:pt x="2379" y="94"/>
                      <a:pt x="2385" y="52"/>
                      <a:pt x="2356" y="20"/>
                    </a:cubicBezTo>
                    <a:cubicBezTo>
                      <a:pt x="2340" y="8"/>
                      <a:pt x="2321" y="1"/>
                      <a:pt x="2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3" name="Google Shape;3183;p47"/>
            <p:cNvGrpSpPr/>
            <p:nvPr/>
          </p:nvGrpSpPr>
          <p:grpSpPr>
            <a:xfrm rot="-4500040" flipH="1">
              <a:off x="5056999" y="3992573"/>
              <a:ext cx="896197" cy="795517"/>
              <a:chOff x="2314114" y="3658579"/>
              <a:chExt cx="896224" cy="795541"/>
            </a:xfrm>
          </p:grpSpPr>
          <p:sp>
            <p:nvSpPr>
              <p:cNvPr id="3184" name="Google Shape;3184;p47"/>
              <p:cNvSpPr/>
              <p:nvPr/>
            </p:nvSpPr>
            <p:spPr>
              <a:xfrm rot="-3223426">
                <a:off x="2524370" y="3668681"/>
                <a:ext cx="389056" cy="7186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6785" extrusionOk="0">
                    <a:moveTo>
                      <a:pt x="2601" y="0"/>
                    </a:moveTo>
                    <a:cubicBezTo>
                      <a:pt x="2514" y="0"/>
                      <a:pt x="2421" y="10"/>
                      <a:pt x="2325" y="33"/>
                    </a:cubicBezTo>
                    <a:cubicBezTo>
                      <a:pt x="2112" y="77"/>
                      <a:pt x="1896" y="180"/>
                      <a:pt x="1645" y="354"/>
                    </a:cubicBezTo>
                    <a:cubicBezTo>
                      <a:pt x="1304" y="589"/>
                      <a:pt x="1005" y="908"/>
                      <a:pt x="761" y="1304"/>
                    </a:cubicBezTo>
                    <a:cubicBezTo>
                      <a:pt x="532" y="1671"/>
                      <a:pt x="351" y="2096"/>
                      <a:pt x="226" y="2569"/>
                    </a:cubicBezTo>
                    <a:cubicBezTo>
                      <a:pt x="107" y="3016"/>
                      <a:pt x="36" y="3492"/>
                      <a:pt x="17" y="3981"/>
                    </a:cubicBezTo>
                    <a:cubicBezTo>
                      <a:pt x="1" y="4464"/>
                      <a:pt x="30" y="4938"/>
                      <a:pt x="104" y="5391"/>
                    </a:cubicBezTo>
                    <a:cubicBezTo>
                      <a:pt x="177" y="5832"/>
                      <a:pt x="290" y="6241"/>
                      <a:pt x="445" y="6608"/>
                    </a:cubicBezTo>
                    <a:cubicBezTo>
                      <a:pt x="442" y="6615"/>
                      <a:pt x="442" y="6627"/>
                      <a:pt x="438" y="6637"/>
                    </a:cubicBezTo>
                    <a:cubicBezTo>
                      <a:pt x="428" y="6695"/>
                      <a:pt x="461" y="6753"/>
                      <a:pt x="516" y="6775"/>
                    </a:cubicBezTo>
                    <a:cubicBezTo>
                      <a:pt x="529" y="6782"/>
                      <a:pt x="544" y="6785"/>
                      <a:pt x="561" y="6785"/>
                    </a:cubicBezTo>
                    <a:lnTo>
                      <a:pt x="577" y="6785"/>
                    </a:lnTo>
                    <a:cubicBezTo>
                      <a:pt x="587" y="6785"/>
                      <a:pt x="596" y="6785"/>
                      <a:pt x="606" y="6779"/>
                    </a:cubicBezTo>
                    <a:cubicBezTo>
                      <a:pt x="609" y="6779"/>
                      <a:pt x="615" y="6775"/>
                      <a:pt x="622" y="6772"/>
                    </a:cubicBezTo>
                    <a:cubicBezTo>
                      <a:pt x="651" y="6756"/>
                      <a:pt x="670" y="6734"/>
                      <a:pt x="679" y="6704"/>
                    </a:cubicBezTo>
                    <a:cubicBezTo>
                      <a:pt x="725" y="6572"/>
                      <a:pt x="767" y="6450"/>
                      <a:pt x="815" y="6337"/>
                    </a:cubicBezTo>
                    <a:cubicBezTo>
                      <a:pt x="863" y="6229"/>
                      <a:pt x="918" y="6113"/>
                      <a:pt x="982" y="6000"/>
                    </a:cubicBezTo>
                    <a:lnTo>
                      <a:pt x="988" y="5984"/>
                    </a:lnTo>
                    <a:cubicBezTo>
                      <a:pt x="1121" y="5755"/>
                      <a:pt x="1282" y="5523"/>
                      <a:pt x="1504" y="5240"/>
                    </a:cubicBezTo>
                    <a:cubicBezTo>
                      <a:pt x="1613" y="5098"/>
                      <a:pt x="1729" y="4957"/>
                      <a:pt x="1842" y="4819"/>
                    </a:cubicBezTo>
                    <a:cubicBezTo>
                      <a:pt x="1922" y="4718"/>
                      <a:pt x="2000" y="4622"/>
                      <a:pt x="2080" y="4522"/>
                    </a:cubicBezTo>
                    <a:cubicBezTo>
                      <a:pt x="2260" y="4293"/>
                      <a:pt x="2453" y="4052"/>
                      <a:pt x="2637" y="3801"/>
                    </a:cubicBezTo>
                    <a:cubicBezTo>
                      <a:pt x="2836" y="3525"/>
                      <a:pt x="3007" y="3264"/>
                      <a:pt x="3151" y="3003"/>
                    </a:cubicBezTo>
                    <a:cubicBezTo>
                      <a:pt x="3499" y="2389"/>
                      <a:pt x="3673" y="1793"/>
                      <a:pt x="3667" y="1239"/>
                    </a:cubicBezTo>
                    <a:cubicBezTo>
                      <a:pt x="3664" y="963"/>
                      <a:pt x="3603" y="715"/>
                      <a:pt x="3487" y="518"/>
                    </a:cubicBezTo>
                    <a:cubicBezTo>
                      <a:pt x="3454" y="460"/>
                      <a:pt x="3426" y="416"/>
                      <a:pt x="3390" y="373"/>
                    </a:cubicBezTo>
                    <a:cubicBezTo>
                      <a:pt x="3358" y="331"/>
                      <a:pt x="3319" y="290"/>
                      <a:pt x="3267" y="245"/>
                    </a:cubicBezTo>
                    <a:cubicBezTo>
                      <a:pt x="3194" y="177"/>
                      <a:pt x="3104" y="119"/>
                      <a:pt x="2997" y="74"/>
                    </a:cubicBezTo>
                    <a:cubicBezTo>
                      <a:pt x="2878" y="26"/>
                      <a:pt x="2743" y="0"/>
                      <a:pt x="2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7"/>
              <p:cNvSpPr/>
              <p:nvPr/>
            </p:nvSpPr>
            <p:spPr>
              <a:xfrm rot="-3223426">
                <a:off x="2653646" y="3680058"/>
                <a:ext cx="278260" cy="831693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7852" extrusionOk="0">
                    <a:moveTo>
                      <a:pt x="2298" y="1"/>
                    </a:moveTo>
                    <a:cubicBezTo>
                      <a:pt x="2282" y="1"/>
                      <a:pt x="2263" y="8"/>
                      <a:pt x="2250" y="20"/>
                    </a:cubicBezTo>
                    <a:cubicBezTo>
                      <a:pt x="1902" y="448"/>
                      <a:pt x="1603" y="911"/>
                      <a:pt x="1346" y="1401"/>
                    </a:cubicBezTo>
                    <a:cubicBezTo>
                      <a:pt x="1300" y="1488"/>
                      <a:pt x="1259" y="1575"/>
                      <a:pt x="1217" y="1658"/>
                    </a:cubicBezTo>
                    <a:cubicBezTo>
                      <a:pt x="1211" y="1575"/>
                      <a:pt x="1211" y="1491"/>
                      <a:pt x="1211" y="1407"/>
                    </a:cubicBezTo>
                    <a:cubicBezTo>
                      <a:pt x="1214" y="1288"/>
                      <a:pt x="1226" y="1173"/>
                      <a:pt x="1239" y="1057"/>
                    </a:cubicBezTo>
                    <a:cubicBezTo>
                      <a:pt x="1272" y="847"/>
                      <a:pt x="1316" y="645"/>
                      <a:pt x="1374" y="442"/>
                    </a:cubicBezTo>
                    <a:cubicBezTo>
                      <a:pt x="1377" y="429"/>
                      <a:pt x="1368" y="413"/>
                      <a:pt x="1355" y="406"/>
                    </a:cubicBezTo>
                    <a:lnTo>
                      <a:pt x="1349" y="406"/>
                    </a:lnTo>
                    <a:cubicBezTo>
                      <a:pt x="1336" y="406"/>
                      <a:pt x="1323" y="416"/>
                      <a:pt x="1320" y="429"/>
                    </a:cubicBezTo>
                    <a:cubicBezTo>
                      <a:pt x="1288" y="535"/>
                      <a:pt x="1259" y="641"/>
                      <a:pt x="1233" y="751"/>
                    </a:cubicBezTo>
                    <a:cubicBezTo>
                      <a:pt x="1204" y="860"/>
                      <a:pt x="1181" y="969"/>
                      <a:pt x="1162" y="1082"/>
                    </a:cubicBezTo>
                    <a:cubicBezTo>
                      <a:pt x="1143" y="1189"/>
                      <a:pt x="1130" y="1298"/>
                      <a:pt x="1120" y="1407"/>
                    </a:cubicBezTo>
                    <a:cubicBezTo>
                      <a:pt x="1110" y="1526"/>
                      <a:pt x="1110" y="1645"/>
                      <a:pt x="1120" y="1761"/>
                    </a:cubicBezTo>
                    <a:cubicBezTo>
                      <a:pt x="1120" y="1774"/>
                      <a:pt x="1126" y="1787"/>
                      <a:pt x="1136" y="1797"/>
                    </a:cubicBezTo>
                    <a:cubicBezTo>
                      <a:pt x="1140" y="1800"/>
                      <a:pt x="1143" y="1804"/>
                      <a:pt x="1143" y="1804"/>
                    </a:cubicBezTo>
                    <a:cubicBezTo>
                      <a:pt x="1082" y="1935"/>
                      <a:pt x="1021" y="2070"/>
                      <a:pt x="963" y="2205"/>
                    </a:cubicBezTo>
                    <a:cubicBezTo>
                      <a:pt x="840" y="2489"/>
                      <a:pt x="724" y="2775"/>
                      <a:pt x="624" y="3068"/>
                    </a:cubicBezTo>
                    <a:cubicBezTo>
                      <a:pt x="557" y="3267"/>
                      <a:pt x="492" y="3468"/>
                      <a:pt x="434" y="3670"/>
                    </a:cubicBezTo>
                    <a:cubicBezTo>
                      <a:pt x="419" y="3615"/>
                      <a:pt x="403" y="3561"/>
                      <a:pt x="390" y="3503"/>
                    </a:cubicBezTo>
                    <a:cubicBezTo>
                      <a:pt x="364" y="3397"/>
                      <a:pt x="342" y="3287"/>
                      <a:pt x="328" y="3178"/>
                    </a:cubicBezTo>
                    <a:cubicBezTo>
                      <a:pt x="284" y="2830"/>
                      <a:pt x="290" y="2476"/>
                      <a:pt x="315" y="2128"/>
                    </a:cubicBezTo>
                    <a:cubicBezTo>
                      <a:pt x="315" y="2113"/>
                      <a:pt x="299" y="2100"/>
                      <a:pt x="287" y="2100"/>
                    </a:cubicBezTo>
                    <a:cubicBezTo>
                      <a:pt x="271" y="2100"/>
                      <a:pt x="257" y="2116"/>
                      <a:pt x="257" y="2128"/>
                    </a:cubicBezTo>
                    <a:cubicBezTo>
                      <a:pt x="248" y="2273"/>
                      <a:pt x="235" y="2415"/>
                      <a:pt x="229" y="2557"/>
                    </a:cubicBezTo>
                    <a:cubicBezTo>
                      <a:pt x="222" y="2704"/>
                      <a:pt x="219" y="2853"/>
                      <a:pt x="226" y="2997"/>
                    </a:cubicBezTo>
                    <a:cubicBezTo>
                      <a:pt x="229" y="3136"/>
                      <a:pt x="238" y="3274"/>
                      <a:pt x="257" y="3410"/>
                    </a:cubicBezTo>
                    <a:cubicBezTo>
                      <a:pt x="277" y="3557"/>
                      <a:pt x="306" y="3705"/>
                      <a:pt x="357" y="3847"/>
                    </a:cubicBezTo>
                    <a:cubicBezTo>
                      <a:pt x="361" y="3857"/>
                      <a:pt x="367" y="3866"/>
                      <a:pt x="373" y="3876"/>
                    </a:cubicBezTo>
                    <a:cubicBezTo>
                      <a:pt x="367" y="3902"/>
                      <a:pt x="357" y="3928"/>
                      <a:pt x="351" y="3957"/>
                    </a:cubicBezTo>
                    <a:cubicBezTo>
                      <a:pt x="274" y="4252"/>
                      <a:pt x="206" y="4552"/>
                      <a:pt x="155" y="4855"/>
                    </a:cubicBezTo>
                    <a:cubicBezTo>
                      <a:pt x="103" y="5157"/>
                      <a:pt x="58" y="5466"/>
                      <a:pt x="33" y="5772"/>
                    </a:cubicBezTo>
                    <a:cubicBezTo>
                      <a:pt x="9" y="6058"/>
                      <a:pt x="0" y="6348"/>
                      <a:pt x="6" y="6638"/>
                    </a:cubicBezTo>
                    <a:cubicBezTo>
                      <a:pt x="13" y="6818"/>
                      <a:pt x="23" y="7002"/>
                      <a:pt x="45" y="7182"/>
                    </a:cubicBezTo>
                    <a:cubicBezTo>
                      <a:pt x="55" y="7278"/>
                      <a:pt x="67" y="7372"/>
                      <a:pt x="81" y="7468"/>
                    </a:cubicBezTo>
                    <a:cubicBezTo>
                      <a:pt x="97" y="7555"/>
                      <a:pt x="116" y="7642"/>
                      <a:pt x="132" y="7729"/>
                    </a:cubicBezTo>
                    <a:cubicBezTo>
                      <a:pt x="142" y="7771"/>
                      <a:pt x="174" y="7810"/>
                      <a:pt x="210" y="7829"/>
                    </a:cubicBezTo>
                    <a:cubicBezTo>
                      <a:pt x="235" y="7843"/>
                      <a:pt x="264" y="7851"/>
                      <a:pt x="293" y="7851"/>
                    </a:cubicBezTo>
                    <a:cubicBezTo>
                      <a:pt x="309" y="7851"/>
                      <a:pt x="326" y="7849"/>
                      <a:pt x="342" y="7844"/>
                    </a:cubicBezTo>
                    <a:cubicBezTo>
                      <a:pt x="383" y="7835"/>
                      <a:pt x="419" y="7806"/>
                      <a:pt x="441" y="7767"/>
                    </a:cubicBezTo>
                    <a:cubicBezTo>
                      <a:pt x="467" y="7725"/>
                      <a:pt x="467" y="7684"/>
                      <a:pt x="457" y="7639"/>
                    </a:cubicBezTo>
                    <a:cubicBezTo>
                      <a:pt x="457" y="7626"/>
                      <a:pt x="454" y="7613"/>
                      <a:pt x="451" y="7603"/>
                    </a:cubicBezTo>
                    <a:cubicBezTo>
                      <a:pt x="441" y="7523"/>
                      <a:pt x="428" y="7446"/>
                      <a:pt x="419" y="7369"/>
                    </a:cubicBezTo>
                    <a:cubicBezTo>
                      <a:pt x="370" y="6992"/>
                      <a:pt x="351" y="6608"/>
                      <a:pt x="354" y="6226"/>
                    </a:cubicBezTo>
                    <a:cubicBezTo>
                      <a:pt x="357" y="6023"/>
                      <a:pt x="367" y="5817"/>
                      <a:pt x="383" y="5614"/>
                    </a:cubicBezTo>
                    <a:cubicBezTo>
                      <a:pt x="400" y="5411"/>
                      <a:pt x="419" y="5212"/>
                      <a:pt x="444" y="5013"/>
                    </a:cubicBezTo>
                    <a:cubicBezTo>
                      <a:pt x="480" y="4761"/>
                      <a:pt x="519" y="4513"/>
                      <a:pt x="569" y="4266"/>
                    </a:cubicBezTo>
                    <a:cubicBezTo>
                      <a:pt x="583" y="4198"/>
                      <a:pt x="599" y="4127"/>
                      <a:pt x="615" y="4059"/>
                    </a:cubicBezTo>
                    <a:cubicBezTo>
                      <a:pt x="624" y="4059"/>
                      <a:pt x="637" y="4059"/>
                      <a:pt x="647" y="4053"/>
                    </a:cubicBezTo>
                    <a:cubicBezTo>
                      <a:pt x="798" y="3947"/>
                      <a:pt x="943" y="3828"/>
                      <a:pt x="1079" y="3702"/>
                    </a:cubicBezTo>
                    <a:cubicBezTo>
                      <a:pt x="1149" y="3631"/>
                      <a:pt x="1223" y="3564"/>
                      <a:pt x="1291" y="3493"/>
                    </a:cubicBezTo>
                    <a:cubicBezTo>
                      <a:pt x="1361" y="3419"/>
                      <a:pt x="1429" y="3345"/>
                      <a:pt x="1500" y="3271"/>
                    </a:cubicBezTo>
                    <a:cubicBezTo>
                      <a:pt x="1568" y="3197"/>
                      <a:pt x="1632" y="3120"/>
                      <a:pt x="1697" y="3043"/>
                    </a:cubicBezTo>
                    <a:cubicBezTo>
                      <a:pt x="1758" y="2969"/>
                      <a:pt x="1819" y="2894"/>
                      <a:pt x="1877" y="2817"/>
                    </a:cubicBezTo>
                    <a:cubicBezTo>
                      <a:pt x="1995" y="2666"/>
                      <a:pt x="2105" y="2508"/>
                      <a:pt x="2211" y="2347"/>
                    </a:cubicBezTo>
                    <a:cubicBezTo>
                      <a:pt x="2221" y="2334"/>
                      <a:pt x="2215" y="2318"/>
                      <a:pt x="2202" y="2309"/>
                    </a:cubicBezTo>
                    <a:cubicBezTo>
                      <a:pt x="2199" y="2306"/>
                      <a:pt x="2192" y="2306"/>
                      <a:pt x="2189" y="2306"/>
                    </a:cubicBezTo>
                    <a:cubicBezTo>
                      <a:pt x="2179" y="2306"/>
                      <a:pt x="2169" y="2309"/>
                      <a:pt x="2163" y="2318"/>
                    </a:cubicBezTo>
                    <a:cubicBezTo>
                      <a:pt x="2047" y="2495"/>
                      <a:pt x="1918" y="2666"/>
                      <a:pt x="1786" y="2830"/>
                    </a:cubicBezTo>
                    <a:cubicBezTo>
                      <a:pt x="1713" y="2920"/>
                      <a:pt x="1635" y="3010"/>
                      <a:pt x="1554" y="3098"/>
                    </a:cubicBezTo>
                    <a:cubicBezTo>
                      <a:pt x="1474" y="3184"/>
                      <a:pt x="1388" y="3271"/>
                      <a:pt x="1300" y="3355"/>
                    </a:cubicBezTo>
                    <a:cubicBezTo>
                      <a:pt x="1126" y="3522"/>
                      <a:pt x="943" y="3673"/>
                      <a:pt x="747" y="3815"/>
                    </a:cubicBezTo>
                    <a:lnTo>
                      <a:pt x="750" y="3812"/>
                    </a:lnTo>
                    <a:lnTo>
                      <a:pt x="750" y="3812"/>
                    </a:lnTo>
                    <a:cubicBezTo>
                      <a:pt x="747" y="3815"/>
                      <a:pt x="743" y="3815"/>
                      <a:pt x="740" y="3818"/>
                    </a:cubicBezTo>
                    <a:lnTo>
                      <a:pt x="737" y="3821"/>
                    </a:lnTo>
                    <a:cubicBezTo>
                      <a:pt x="712" y="3841"/>
                      <a:pt x="682" y="3860"/>
                      <a:pt x="654" y="3879"/>
                    </a:cubicBezTo>
                    <a:cubicBezTo>
                      <a:pt x="682" y="3747"/>
                      <a:pt x="715" y="3619"/>
                      <a:pt x="750" y="3487"/>
                    </a:cubicBezTo>
                    <a:cubicBezTo>
                      <a:pt x="817" y="3233"/>
                      <a:pt x="895" y="2978"/>
                      <a:pt x="982" y="2727"/>
                    </a:cubicBezTo>
                    <a:cubicBezTo>
                      <a:pt x="1062" y="2486"/>
                      <a:pt x="1156" y="2251"/>
                      <a:pt x="1252" y="2016"/>
                    </a:cubicBezTo>
                    <a:lnTo>
                      <a:pt x="1259" y="2016"/>
                    </a:lnTo>
                    <a:cubicBezTo>
                      <a:pt x="1327" y="1987"/>
                      <a:pt x="1391" y="1954"/>
                      <a:pt x="1452" y="1916"/>
                    </a:cubicBezTo>
                    <a:cubicBezTo>
                      <a:pt x="1520" y="1877"/>
                      <a:pt x="1584" y="1832"/>
                      <a:pt x="1645" y="1787"/>
                    </a:cubicBezTo>
                    <a:cubicBezTo>
                      <a:pt x="1706" y="1742"/>
                      <a:pt x="1761" y="1697"/>
                      <a:pt x="1815" y="1649"/>
                    </a:cubicBezTo>
                    <a:cubicBezTo>
                      <a:pt x="1877" y="1594"/>
                      <a:pt x="1934" y="1539"/>
                      <a:pt x="1989" y="1485"/>
                    </a:cubicBezTo>
                    <a:cubicBezTo>
                      <a:pt x="2205" y="1269"/>
                      <a:pt x="2408" y="1037"/>
                      <a:pt x="2617" y="815"/>
                    </a:cubicBezTo>
                    <a:cubicBezTo>
                      <a:pt x="2627" y="806"/>
                      <a:pt x="2627" y="789"/>
                      <a:pt x="2617" y="776"/>
                    </a:cubicBezTo>
                    <a:cubicBezTo>
                      <a:pt x="2610" y="770"/>
                      <a:pt x="2604" y="767"/>
                      <a:pt x="2594" y="767"/>
                    </a:cubicBezTo>
                    <a:cubicBezTo>
                      <a:pt x="2588" y="767"/>
                      <a:pt x="2582" y="770"/>
                      <a:pt x="2578" y="773"/>
                    </a:cubicBezTo>
                    <a:cubicBezTo>
                      <a:pt x="2430" y="928"/>
                      <a:pt x="2288" y="1085"/>
                      <a:pt x="2138" y="1234"/>
                    </a:cubicBezTo>
                    <a:cubicBezTo>
                      <a:pt x="2056" y="1311"/>
                      <a:pt x="1976" y="1385"/>
                      <a:pt x="1890" y="1459"/>
                    </a:cubicBezTo>
                    <a:cubicBezTo>
                      <a:pt x="1809" y="1526"/>
                      <a:pt x="1725" y="1591"/>
                      <a:pt x="1639" y="1652"/>
                    </a:cubicBezTo>
                    <a:cubicBezTo>
                      <a:pt x="1571" y="1700"/>
                      <a:pt x="1496" y="1746"/>
                      <a:pt x="1426" y="1787"/>
                    </a:cubicBezTo>
                    <a:cubicBezTo>
                      <a:pt x="1394" y="1807"/>
                      <a:pt x="1361" y="1823"/>
                      <a:pt x="1333" y="1835"/>
                    </a:cubicBezTo>
                    <a:cubicBezTo>
                      <a:pt x="1449" y="1572"/>
                      <a:pt x="1581" y="1314"/>
                      <a:pt x="1725" y="1063"/>
                    </a:cubicBezTo>
                    <a:cubicBezTo>
                      <a:pt x="1890" y="770"/>
                      <a:pt x="2073" y="487"/>
                      <a:pt x="2279" y="220"/>
                    </a:cubicBezTo>
                    <a:lnTo>
                      <a:pt x="2279" y="223"/>
                    </a:lnTo>
                    <a:cubicBezTo>
                      <a:pt x="2304" y="191"/>
                      <a:pt x="2331" y="158"/>
                      <a:pt x="2356" y="127"/>
                    </a:cubicBezTo>
                    <a:cubicBezTo>
                      <a:pt x="2379" y="94"/>
                      <a:pt x="2385" y="52"/>
                      <a:pt x="2356" y="20"/>
                    </a:cubicBezTo>
                    <a:cubicBezTo>
                      <a:pt x="2340" y="8"/>
                      <a:pt x="2321" y="1"/>
                      <a:pt x="2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6" name="Google Shape;3186;p47"/>
            <p:cNvGrpSpPr/>
            <p:nvPr/>
          </p:nvGrpSpPr>
          <p:grpSpPr>
            <a:xfrm rot="-9899813">
              <a:off x="4582806" y="4484992"/>
              <a:ext cx="1022695" cy="1057596"/>
              <a:chOff x="-276999" y="1108954"/>
              <a:chExt cx="1408976" cy="1457059"/>
            </a:xfrm>
          </p:grpSpPr>
          <p:sp>
            <p:nvSpPr>
              <p:cNvPr id="3187" name="Google Shape;3187;p47"/>
              <p:cNvSpPr/>
              <p:nvPr/>
            </p:nvSpPr>
            <p:spPr>
              <a:xfrm rot="10800000">
                <a:off x="-70884" y="1126497"/>
                <a:ext cx="1202861" cy="1439517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9191" extrusionOk="0">
                    <a:moveTo>
                      <a:pt x="2894" y="1"/>
                    </a:moveTo>
                    <a:cubicBezTo>
                      <a:pt x="2707" y="1"/>
                      <a:pt x="2511" y="10"/>
                      <a:pt x="2305" y="27"/>
                    </a:cubicBezTo>
                    <a:cubicBezTo>
                      <a:pt x="2082" y="46"/>
                      <a:pt x="1847" y="75"/>
                      <a:pt x="1606" y="114"/>
                    </a:cubicBezTo>
                    <a:cubicBezTo>
                      <a:pt x="1278" y="168"/>
                      <a:pt x="940" y="239"/>
                      <a:pt x="570" y="332"/>
                    </a:cubicBezTo>
                    <a:lnTo>
                      <a:pt x="489" y="352"/>
                    </a:lnTo>
                    <a:cubicBezTo>
                      <a:pt x="360" y="384"/>
                      <a:pt x="225" y="419"/>
                      <a:pt x="100" y="461"/>
                    </a:cubicBezTo>
                    <a:cubicBezTo>
                      <a:pt x="65" y="474"/>
                      <a:pt x="35" y="496"/>
                      <a:pt x="20" y="529"/>
                    </a:cubicBezTo>
                    <a:cubicBezTo>
                      <a:pt x="0" y="564"/>
                      <a:pt x="3" y="600"/>
                      <a:pt x="10" y="631"/>
                    </a:cubicBezTo>
                    <a:cubicBezTo>
                      <a:pt x="16" y="658"/>
                      <a:pt x="20" y="683"/>
                      <a:pt x="26" y="713"/>
                    </a:cubicBezTo>
                    <a:cubicBezTo>
                      <a:pt x="93" y="1105"/>
                      <a:pt x="129" y="1504"/>
                      <a:pt x="155" y="1845"/>
                    </a:cubicBezTo>
                    <a:cubicBezTo>
                      <a:pt x="170" y="2051"/>
                      <a:pt x="183" y="2254"/>
                      <a:pt x="200" y="2460"/>
                    </a:cubicBezTo>
                    <a:cubicBezTo>
                      <a:pt x="209" y="2631"/>
                      <a:pt x="222" y="2798"/>
                      <a:pt x="235" y="2968"/>
                    </a:cubicBezTo>
                    <a:cubicBezTo>
                      <a:pt x="283" y="3635"/>
                      <a:pt x="367" y="4417"/>
                      <a:pt x="618" y="5170"/>
                    </a:cubicBezTo>
                    <a:cubicBezTo>
                      <a:pt x="740" y="5540"/>
                      <a:pt x="904" y="5900"/>
                      <a:pt x="1107" y="6236"/>
                    </a:cubicBezTo>
                    <a:cubicBezTo>
                      <a:pt x="1265" y="6496"/>
                      <a:pt x="1445" y="6750"/>
                      <a:pt x="1642" y="6992"/>
                    </a:cubicBezTo>
                    <a:cubicBezTo>
                      <a:pt x="2044" y="7484"/>
                      <a:pt x="2511" y="7912"/>
                      <a:pt x="3025" y="8263"/>
                    </a:cubicBezTo>
                    <a:cubicBezTo>
                      <a:pt x="3399" y="8521"/>
                      <a:pt x="3798" y="8730"/>
                      <a:pt x="4213" y="8888"/>
                    </a:cubicBezTo>
                    <a:cubicBezTo>
                      <a:pt x="4638" y="9045"/>
                      <a:pt x="5076" y="9148"/>
                      <a:pt x="5520" y="9190"/>
                    </a:cubicBezTo>
                    <a:cubicBezTo>
                      <a:pt x="5527" y="9190"/>
                      <a:pt x="5530" y="9190"/>
                      <a:pt x="5533" y="9187"/>
                    </a:cubicBezTo>
                    <a:cubicBezTo>
                      <a:pt x="5571" y="9183"/>
                      <a:pt x="5597" y="9139"/>
                      <a:pt x="5597" y="9106"/>
                    </a:cubicBezTo>
                    <a:cubicBezTo>
                      <a:pt x="5597" y="9103"/>
                      <a:pt x="5597" y="9097"/>
                      <a:pt x="5594" y="9090"/>
                    </a:cubicBezTo>
                    <a:cubicBezTo>
                      <a:pt x="5704" y="9055"/>
                      <a:pt x="5809" y="9003"/>
                      <a:pt x="5916" y="8946"/>
                    </a:cubicBezTo>
                    <a:cubicBezTo>
                      <a:pt x="6064" y="8862"/>
                      <a:pt x="6196" y="8759"/>
                      <a:pt x="6302" y="8665"/>
                    </a:cubicBezTo>
                    <a:cubicBezTo>
                      <a:pt x="6515" y="8485"/>
                      <a:pt x="6708" y="8253"/>
                      <a:pt x="6910" y="7935"/>
                    </a:cubicBezTo>
                    <a:cubicBezTo>
                      <a:pt x="7068" y="7687"/>
                      <a:pt x="7207" y="7407"/>
                      <a:pt x="7326" y="7098"/>
                    </a:cubicBezTo>
                    <a:cubicBezTo>
                      <a:pt x="7445" y="6792"/>
                      <a:pt x="7532" y="6490"/>
                      <a:pt x="7590" y="6200"/>
                    </a:cubicBezTo>
                    <a:cubicBezTo>
                      <a:pt x="7651" y="5878"/>
                      <a:pt x="7680" y="5540"/>
                      <a:pt x="7676" y="5189"/>
                    </a:cubicBezTo>
                    <a:cubicBezTo>
                      <a:pt x="7676" y="4874"/>
                      <a:pt x="7641" y="4542"/>
                      <a:pt x="7571" y="4182"/>
                    </a:cubicBezTo>
                    <a:cubicBezTo>
                      <a:pt x="7445" y="3541"/>
                      <a:pt x="7207" y="2910"/>
                      <a:pt x="6856" y="2312"/>
                    </a:cubicBezTo>
                    <a:cubicBezTo>
                      <a:pt x="6692" y="2032"/>
                      <a:pt x="6501" y="1762"/>
                      <a:pt x="6289" y="1511"/>
                    </a:cubicBezTo>
                    <a:cubicBezTo>
                      <a:pt x="6048" y="1221"/>
                      <a:pt x="5833" y="1005"/>
                      <a:pt x="5610" y="835"/>
                    </a:cubicBezTo>
                    <a:cubicBezTo>
                      <a:pt x="5375" y="655"/>
                      <a:pt x="5121" y="500"/>
                      <a:pt x="4857" y="380"/>
                    </a:cubicBezTo>
                    <a:cubicBezTo>
                      <a:pt x="4603" y="268"/>
                      <a:pt x="4326" y="178"/>
                      <a:pt x="4033" y="114"/>
                    </a:cubicBezTo>
                    <a:cubicBezTo>
                      <a:pt x="3772" y="59"/>
                      <a:pt x="3489" y="24"/>
                      <a:pt x="3168" y="7"/>
                    </a:cubicBezTo>
                    <a:cubicBezTo>
                      <a:pt x="3078" y="3"/>
                      <a:pt x="2987" y="1"/>
                      <a:pt x="2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7"/>
              <p:cNvSpPr/>
              <p:nvPr/>
            </p:nvSpPr>
            <p:spPr>
              <a:xfrm rot="10800000">
                <a:off x="-276999" y="1108954"/>
                <a:ext cx="1349616" cy="1360266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8685" extrusionOk="0">
                    <a:moveTo>
                      <a:pt x="1043" y="0"/>
                    </a:moveTo>
                    <a:cubicBezTo>
                      <a:pt x="1041" y="0"/>
                      <a:pt x="1039" y="1"/>
                      <a:pt x="1037" y="1"/>
                    </a:cubicBezTo>
                    <a:cubicBezTo>
                      <a:pt x="1034" y="1"/>
                      <a:pt x="1031" y="4"/>
                      <a:pt x="1027" y="4"/>
                    </a:cubicBezTo>
                    <a:cubicBezTo>
                      <a:pt x="1012" y="13"/>
                      <a:pt x="1012" y="30"/>
                      <a:pt x="1018" y="43"/>
                    </a:cubicBezTo>
                    <a:cubicBezTo>
                      <a:pt x="1082" y="159"/>
                      <a:pt x="1147" y="278"/>
                      <a:pt x="1201" y="397"/>
                    </a:cubicBezTo>
                    <a:lnTo>
                      <a:pt x="1201" y="400"/>
                    </a:lnTo>
                    <a:cubicBezTo>
                      <a:pt x="1205" y="400"/>
                      <a:pt x="1205" y="404"/>
                      <a:pt x="1205" y="407"/>
                    </a:cubicBezTo>
                    <a:lnTo>
                      <a:pt x="1205" y="404"/>
                    </a:lnTo>
                    <a:cubicBezTo>
                      <a:pt x="1244" y="493"/>
                      <a:pt x="1278" y="584"/>
                      <a:pt x="1311" y="674"/>
                    </a:cubicBezTo>
                    <a:cubicBezTo>
                      <a:pt x="1330" y="728"/>
                      <a:pt x="1346" y="783"/>
                      <a:pt x="1363" y="838"/>
                    </a:cubicBezTo>
                    <a:cubicBezTo>
                      <a:pt x="973" y="561"/>
                      <a:pt x="564" y="307"/>
                      <a:pt x="133" y="104"/>
                    </a:cubicBezTo>
                    <a:cubicBezTo>
                      <a:pt x="117" y="95"/>
                      <a:pt x="104" y="88"/>
                      <a:pt x="88" y="81"/>
                    </a:cubicBezTo>
                    <a:cubicBezTo>
                      <a:pt x="75" y="75"/>
                      <a:pt x="62" y="75"/>
                      <a:pt x="52" y="75"/>
                    </a:cubicBezTo>
                    <a:cubicBezTo>
                      <a:pt x="36" y="78"/>
                      <a:pt x="20" y="88"/>
                      <a:pt x="14" y="104"/>
                    </a:cubicBezTo>
                    <a:cubicBezTo>
                      <a:pt x="1" y="129"/>
                      <a:pt x="11" y="165"/>
                      <a:pt x="36" y="178"/>
                    </a:cubicBezTo>
                    <a:cubicBezTo>
                      <a:pt x="403" y="349"/>
                      <a:pt x="748" y="558"/>
                      <a:pt x="1079" y="786"/>
                    </a:cubicBezTo>
                    <a:cubicBezTo>
                      <a:pt x="1134" y="828"/>
                      <a:pt x="1189" y="867"/>
                      <a:pt x="1244" y="909"/>
                    </a:cubicBezTo>
                    <a:cubicBezTo>
                      <a:pt x="1201" y="912"/>
                      <a:pt x="1159" y="915"/>
                      <a:pt x="1118" y="915"/>
                    </a:cubicBezTo>
                    <a:cubicBezTo>
                      <a:pt x="1103" y="915"/>
                      <a:pt x="1088" y="916"/>
                      <a:pt x="1074" y="916"/>
                    </a:cubicBezTo>
                    <a:cubicBezTo>
                      <a:pt x="1009" y="916"/>
                      <a:pt x="946" y="911"/>
                      <a:pt x="883" y="906"/>
                    </a:cubicBezTo>
                    <a:cubicBezTo>
                      <a:pt x="687" y="886"/>
                      <a:pt x="494" y="854"/>
                      <a:pt x="297" y="825"/>
                    </a:cubicBezTo>
                    <a:cubicBezTo>
                      <a:pt x="294" y="823"/>
                      <a:pt x="291" y="822"/>
                      <a:pt x="289" y="822"/>
                    </a:cubicBezTo>
                    <a:cubicBezTo>
                      <a:pt x="286" y="822"/>
                      <a:pt x="284" y="823"/>
                      <a:pt x="281" y="825"/>
                    </a:cubicBezTo>
                    <a:cubicBezTo>
                      <a:pt x="265" y="825"/>
                      <a:pt x="252" y="838"/>
                      <a:pt x="249" y="854"/>
                    </a:cubicBezTo>
                    <a:cubicBezTo>
                      <a:pt x="242" y="876"/>
                      <a:pt x="255" y="902"/>
                      <a:pt x="278" y="906"/>
                    </a:cubicBezTo>
                    <a:cubicBezTo>
                      <a:pt x="455" y="931"/>
                      <a:pt x="632" y="967"/>
                      <a:pt x="809" y="995"/>
                    </a:cubicBezTo>
                    <a:cubicBezTo>
                      <a:pt x="899" y="1011"/>
                      <a:pt x="993" y="1025"/>
                      <a:pt x="1082" y="1034"/>
                    </a:cubicBezTo>
                    <a:cubicBezTo>
                      <a:pt x="1173" y="1044"/>
                      <a:pt x="1263" y="1050"/>
                      <a:pt x="1353" y="1050"/>
                    </a:cubicBezTo>
                    <a:cubicBezTo>
                      <a:pt x="1375" y="1050"/>
                      <a:pt x="1391" y="1041"/>
                      <a:pt x="1407" y="1028"/>
                    </a:cubicBezTo>
                    <a:cubicBezTo>
                      <a:pt x="1787" y="1317"/>
                      <a:pt x="2147" y="1629"/>
                      <a:pt x="2499" y="1955"/>
                    </a:cubicBezTo>
                    <a:cubicBezTo>
                      <a:pt x="2469" y="1971"/>
                      <a:pt x="2437" y="1983"/>
                      <a:pt x="2408" y="1996"/>
                    </a:cubicBezTo>
                    <a:cubicBezTo>
                      <a:pt x="2331" y="2029"/>
                      <a:pt x="2254" y="2057"/>
                      <a:pt x="2177" y="2084"/>
                    </a:cubicBezTo>
                    <a:cubicBezTo>
                      <a:pt x="2032" y="2135"/>
                      <a:pt x="1881" y="2170"/>
                      <a:pt x="1729" y="2196"/>
                    </a:cubicBezTo>
                    <a:cubicBezTo>
                      <a:pt x="1596" y="2217"/>
                      <a:pt x="1462" y="2227"/>
                      <a:pt x="1328" y="2227"/>
                    </a:cubicBezTo>
                    <a:cubicBezTo>
                      <a:pt x="1258" y="2227"/>
                      <a:pt x="1188" y="2224"/>
                      <a:pt x="1118" y="2219"/>
                    </a:cubicBezTo>
                    <a:lnTo>
                      <a:pt x="1115" y="2219"/>
                    </a:lnTo>
                    <a:cubicBezTo>
                      <a:pt x="1111" y="2219"/>
                      <a:pt x="1111" y="2215"/>
                      <a:pt x="1111" y="2215"/>
                    </a:cubicBezTo>
                    <a:cubicBezTo>
                      <a:pt x="954" y="2200"/>
                      <a:pt x="799" y="2170"/>
                      <a:pt x="648" y="2128"/>
                    </a:cubicBezTo>
                    <a:cubicBezTo>
                      <a:pt x="646" y="2128"/>
                      <a:pt x="644" y="2127"/>
                      <a:pt x="641" y="2127"/>
                    </a:cubicBezTo>
                    <a:cubicBezTo>
                      <a:pt x="640" y="2127"/>
                      <a:pt x="639" y="2127"/>
                      <a:pt x="638" y="2128"/>
                    </a:cubicBezTo>
                    <a:cubicBezTo>
                      <a:pt x="626" y="2128"/>
                      <a:pt x="616" y="2138"/>
                      <a:pt x="612" y="2151"/>
                    </a:cubicBezTo>
                    <a:cubicBezTo>
                      <a:pt x="609" y="2167"/>
                      <a:pt x="619" y="2183"/>
                      <a:pt x="635" y="2186"/>
                    </a:cubicBezTo>
                    <a:cubicBezTo>
                      <a:pt x="803" y="2234"/>
                      <a:pt x="973" y="2267"/>
                      <a:pt x="1143" y="2286"/>
                    </a:cubicBezTo>
                    <a:cubicBezTo>
                      <a:pt x="1244" y="2297"/>
                      <a:pt x="1346" y="2302"/>
                      <a:pt x="1448" y="2302"/>
                    </a:cubicBezTo>
                    <a:cubicBezTo>
                      <a:pt x="1518" y="2302"/>
                      <a:pt x="1589" y="2300"/>
                      <a:pt x="1658" y="2296"/>
                    </a:cubicBezTo>
                    <a:cubicBezTo>
                      <a:pt x="1832" y="2286"/>
                      <a:pt x="2006" y="2257"/>
                      <a:pt x="2174" y="2222"/>
                    </a:cubicBezTo>
                    <a:cubicBezTo>
                      <a:pt x="2260" y="2203"/>
                      <a:pt x="2347" y="2176"/>
                      <a:pt x="2431" y="2151"/>
                    </a:cubicBezTo>
                    <a:cubicBezTo>
                      <a:pt x="2499" y="2132"/>
                      <a:pt x="2566" y="2106"/>
                      <a:pt x="2630" y="2077"/>
                    </a:cubicBezTo>
                    <a:cubicBezTo>
                      <a:pt x="3052" y="2476"/>
                      <a:pt x="3457" y="2888"/>
                      <a:pt x="3860" y="3303"/>
                    </a:cubicBezTo>
                    <a:cubicBezTo>
                      <a:pt x="4034" y="3480"/>
                      <a:pt x="4204" y="3654"/>
                      <a:pt x="4372" y="3831"/>
                    </a:cubicBezTo>
                    <a:cubicBezTo>
                      <a:pt x="4330" y="3853"/>
                      <a:pt x="4288" y="3873"/>
                      <a:pt x="4243" y="3892"/>
                    </a:cubicBezTo>
                    <a:cubicBezTo>
                      <a:pt x="4147" y="3938"/>
                      <a:pt x="4047" y="3972"/>
                      <a:pt x="3947" y="4005"/>
                    </a:cubicBezTo>
                    <a:cubicBezTo>
                      <a:pt x="3831" y="4040"/>
                      <a:pt x="3715" y="4066"/>
                      <a:pt x="3600" y="4085"/>
                    </a:cubicBezTo>
                    <a:cubicBezTo>
                      <a:pt x="3444" y="4111"/>
                      <a:pt x="3287" y="4122"/>
                      <a:pt x="3131" y="4122"/>
                    </a:cubicBezTo>
                    <a:cubicBezTo>
                      <a:pt x="3012" y="4122"/>
                      <a:pt x="2893" y="4116"/>
                      <a:pt x="2775" y="4104"/>
                    </a:cubicBezTo>
                    <a:cubicBezTo>
                      <a:pt x="2312" y="4060"/>
                      <a:pt x="1858" y="3947"/>
                      <a:pt x="1417" y="3789"/>
                    </a:cubicBezTo>
                    <a:cubicBezTo>
                      <a:pt x="1391" y="3779"/>
                      <a:pt x="1366" y="3770"/>
                      <a:pt x="1340" y="3760"/>
                    </a:cubicBezTo>
                    <a:cubicBezTo>
                      <a:pt x="1335" y="3758"/>
                      <a:pt x="1331" y="3756"/>
                      <a:pt x="1325" y="3756"/>
                    </a:cubicBezTo>
                    <a:cubicBezTo>
                      <a:pt x="1323" y="3756"/>
                      <a:pt x="1320" y="3756"/>
                      <a:pt x="1317" y="3757"/>
                    </a:cubicBezTo>
                    <a:cubicBezTo>
                      <a:pt x="1311" y="3757"/>
                      <a:pt x="1302" y="3764"/>
                      <a:pt x="1295" y="3773"/>
                    </a:cubicBezTo>
                    <a:cubicBezTo>
                      <a:pt x="1288" y="3786"/>
                      <a:pt x="1295" y="3809"/>
                      <a:pt x="1311" y="3815"/>
                    </a:cubicBezTo>
                    <a:cubicBezTo>
                      <a:pt x="1562" y="3911"/>
                      <a:pt x="1816" y="3992"/>
                      <a:pt x="2077" y="4060"/>
                    </a:cubicBezTo>
                    <a:cubicBezTo>
                      <a:pt x="2357" y="4131"/>
                      <a:pt x="2643" y="4179"/>
                      <a:pt x="2930" y="4208"/>
                    </a:cubicBezTo>
                    <a:cubicBezTo>
                      <a:pt x="3063" y="4220"/>
                      <a:pt x="3196" y="4226"/>
                      <a:pt x="3329" y="4226"/>
                    </a:cubicBezTo>
                    <a:cubicBezTo>
                      <a:pt x="3479" y="4226"/>
                      <a:pt x="3628" y="4218"/>
                      <a:pt x="3777" y="4201"/>
                    </a:cubicBezTo>
                    <a:cubicBezTo>
                      <a:pt x="3918" y="4185"/>
                      <a:pt x="4053" y="4156"/>
                      <a:pt x="4188" y="4118"/>
                    </a:cubicBezTo>
                    <a:cubicBezTo>
                      <a:pt x="4249" y="4101"/>
                      <a:pt x="4314" y="4079"/>
                      <a:pt x="4375" y="4053"/>
                    </a:cubicBezTo>
                    <a:cubicBezTo>
                      <a:pt x="4411" y="4040"/>
                      <a:pt x="4445" y="4024"/>
                      <a:pt x="4478" y="4005"/>
                    </a:cubicBezTo>
                    <a:cubicBezTo>
                      <a:pt x="4494" y="3999"/>
                      <a:pt x="4503" y="3992"/>
                      <a:pt x="4517" y="3982"/>
                    </a:cubicBezTo>
                    <a:cubicBezTo>
                      <a:pt x="4687" y="4159"/>
                      <a:pt x="4855" y="4333"/>
                      <a:pt x="5019" y="4513"/>
                    </a:cubicBezTo>
                    <a:cubicBezTo>
                      <a:pt x="5418" y="4951"/>
                      <a:pt x="5807" y="5392"/>
                      <a:pt x="6187" y="5846"/>
                    </a:cubicBezTo>
                    <a:cubicBezTo>
                      <a:pt x="6197" y="5856"/>
                      <a:pt x="6203" y="5865"/>
                      <a:pt x="6210" y="5875"/>
                    </a:cubicBezTo>
                    <a:cubicBezTo>
                      <a:pt x="6184" y="5891"/>
                      <a:pt x="6155" y="5910"/>
                      <a:pt x="6126" y="5927"/>
                    </a:cubicBezTo>
                    <a:cubicBezTo>
                      <a:pt x="6084" y="5952"/>
                      <a:pt x="6042" y="5975"/>
                      <a:pt x="6000" y="5997"/>
                    </a:cubicBezTo>
                    <a:cubicBezTo>
                      <a:pt x="5913" y="6046"/>
                      <a:pt x="5827" y="6090"/>
                      <a:pt x="5736" y="6132"/>
                    </a:cubicBezTo>
                    <a:cubicBezTo>
                      <a:pt x="5579" y="6203"/>
                      <a:pt x="5418" y="6261"/>
                      <a:pt x="5253" y="6313"/>
                    </a:cubicBezTo>
                    <a:cubicBezTo>
                      <a:pt x="5083" y="6367"/>
                      <a:pt x="4909" y="6406"/>
                      <a:pt x="4732" y="6435"/>
                    </a:cubicBezTo>
                    <a:cubicBezTo>
                      <a:pt x="4549" y="6467"/>
                      <a:pt x="4365" y="6483"/>
                      <a:pt x="4179" y="6490"/>
                    </a:cubicBezTo>
                    <a:cubicBezTo>
                      <a:pt x="4120" y="6492"/>
                      <a:pt x="4062" y="6493"/>
                      <a:pt x="4004" y="6493"/>
                    </a:cubicBezTo>
                    <a:cubicBezTo>
                      <a:pt x="3877" y="6493"/>
                      <a:pt x="3750" y="6488"/>
                      <a:pt x="3622" y="6477"/>
                    </a:cubicBezTo>
                    <a:cubicBezTo>
                      <a:pt x="3471" y="6460"/>
                      <a:pt x="3316" y="6438"/>
                      <a:pt x="3168" y="6406"/>
                    </a:cubicBezTo>
                    <a:cubicBezTo>
                      <a:pt x="3016" y="6374"/>
                      <a:pt x="2872" y="6332"/>
                      <a:pt x="2727" y="6280"/>
                    </a:cubicBezTo>
                    <a:cubicBezTo>
                      <a:pt x="2640" y="6248"/>
                      <a:pt x="2553" y="6212"/>
                      <a:pt x="2469" y="6171"/>
                    </a:cubicBezTo>
                    <a:cubicBezTo>
                      <a:pt x="2463" y="6168"/>
                      <a:pt x="2456" y="6168"/>
                      <a:pt x="2450" y="6168"/>
                    </a:cubicBezTo>
                    <a:cubicBezTo>
                      <a:pt x="2441" y="6171"/>
                      <a:pt x="2431" y="6178"/>
                      <a:pt x="2428" y="6184"/>
                    </a:cubicBezTo>
                    <a:cubicBezTo>
                      <a:pt x="2418" y="6200"/>
                      <a:pt x="2425" y="6219"/>
                      <a:pt x="2441" y="6229"/>
                    </a:cubicBezTo>
                    <a:cubicBezTo>
                      <a:pt x="2930" y="6464"/>
                      <a:pt x="3471" y="6570"/>
                      <a:pt x="4011" y="6596"/>
                    </a:cubicBezTo>
                    <a:cubicBezTo>
                      <a:pt x="4077" y="6599"/>
                      <a:pt x="4143" y="6600"/>
                      <a:pt x="4209" y="6600"/>
                    </a:cubicBezTo>
                    <a:cubicBezTo>
                      <a:pt x="4430" y="6600"/>
                      <a:pt x="4650" y="6584"/>
                      <a:pt x="4867" y="6554"/>
                    </a:cubicBezTo>
                    <a:cubicBezTo>
                      <a:pt x="5009" y="6535"/>
                      <a:pt x="5148" y="6509"/>
                      <a:pt x="5286" y="6477"/>
                    </a:cubicBezTo>
                    <a:cubicBezTo>
                      <a:pt x="5424" y="6448"/>
                      <a:pt x="5556" y="6406"/>
                      <a:pt x="5688" y="6361"/>
                    </a:cubicBezTo>
                    <a:cubicBezTo>
                      <a:pt x="5807" y="6316"/>
                      <a:pt x="5926" y="6267"/>
                      <a:pt x="6039" y="6209"/>
                    </a:cubicBezTo>
                    <a:cubicBezTo>
                      <a:pt x="6094" y="6184"/>
                      <a:pt x="6145" y="6155"/>
                      <a:pt x="6194" y="6126"/>
                    </a:cubicBezTo>
                    <a:cubicBezTo>
                      <a:pt x="6219" y="6110"/>
                      <a:pt x="6248" y="6090"/>
                      <a:pt x="6274" y="6074"/>
                    </a:cubicBezTo>
                    <a:cubicBezTo>
                      <a:pt x="6296" y="6058"/>
                      <a:pt x="6316" y="6043"/>
                      <a:pt x="6338" y="6029"/>
                    </a:cubicBezTo>
                    <a:cubicBezTo>
                      <a:pt x="6647" y="6406"/>
                      <a:pt x="6956" y="6789"/>
                      <a:pt x="7253" y="7182"/>
                    </a:cubicBezTo>
                    <a:cubicBezTo>
                      <a:pt x="7603" y="7649"/>
                      <a:pt x="7945" y="8124"/>
                      <a:pt x="8276" y="8604"/>
                    </a:cubicBezTo>
                    <a:cubicBezTo>
                      <a:pt x="8310" y="8655"/>
                      <a:pt x="8366" y="8685"/>
                      <a:pt x="8423" y="8685"/>
                    </a:cubicBezTo>
                    <a:cubicBezTo>
                      <a:pt x="8453" y="8685"/>
                      <a:pt x="8483" y="8677"/>
                      <a:pt x="8511" y="8659"/>
                    </a:cubicBezTo>
                    <a:cubicBezTo>
                      <a:pt x="8585" y="8611"/>
                      <a:pt x="8617" y="8501"/>
                      <a:pt x="8563" y="8424"/>
                    </a:cubicBezTo>
                    <a:cubicBezTo>
                      <a:pt x="8163" y="7845"/>
                      <a:pt x="7735" y="7279"/>
                      <a:pt x="7297" y="6728"/>
                    </a:cubicBezTo>
                    <a:cubicBezTo>
                      <a:pt x="7056" y="6429"/>
                      <a:pt x="6812" y="6132"/>
                      <a:pt x="6560" y="5839"/>
                    </a:cubicBezTo>
                    <a:cubicBezTo>
                      <a:pt x="6564" y="5826"/>
                      <a:pt x="6567" y="5814"/>
                      <a:pt x="6567" y="5801"/>
                    </a:cubicBezTo>
                    <a:cubicBezTo>
                      <a:pt x="6570" y="5637"/>
                      <a:pt x="6567" y="5472"/>
                      <a:pt x="6557" y="5309"/>
                    </a:cubicBezTo>
                    <a:cubicBezTo>
                      <a:pt x="6547" y="5144"/>
                      <a:pt x="6525" y="4977"/>
                      <a:pt x="6499" y="4813"/>
                    </a:cubicBezTo>
                    <a:cubicBezTo>
                      <a:pt x="6451" y="4481"/>
                      <a:pt x="6374" y="4156"/>
                      <a:pt x="6274" y="3834"/>
                    </a:cubicBezTo>
                    <a:cubicBezTo>
                      <a:pt x="6174" y="3513"/>
                      <a:pt x="6055" y="3197"/>
                      <a:pt x="5920" y="2891"/>
                    </a:cubicBezTo>
                    <a:cubicBezTo>
                      <a:pt x="5785" y="2592"/>
                      <a:pt x="5637" y="2299"/>
                      <a:pt x="5469" y="2016"/>
                    </a:cubicBezTo>
                    <a:cubicBezTo>
                      <a:pt x="5454" y="1990"/>
                      <a:pt x="5437" y="1961"/>
                      <a:pt x="5421" y="1932"/>
                    </a:cubicBezTo>
                    <a:cubicBezTo>
                      <a:pt x="5416" y="1921"/>
                      <a:pt x="5404" y="1915"/>
                      <a:pt x="5392" y="1915"/>
                    </a:cubicBezTo>
                    <a:cubicBezTo>
                      <a:pt x="5390" y="1915"/>
                      <a:pt x="5388" y="1916"/>
                      <a:pt x="5386" y="1916"/>
                    </a:cubicBezTo>
                    <a:cubicBezTo>
                      <a:pt x="5379" y="1916"/>
                      <a:pt x="5376" y="1919"/>
                      <a:pt x="5369" y="1922"/>
                    </a:cubicBezTo>
                    <a:cubicBezTo>
                      <a:pt x="5353" y="1932"/>
                      <a:pt x="5350" y="1955"/>
                      <a:pt x="5360" y="1971"/>
                    </a:cubicBezTo>
                    <a:cubicBezTo>
                      <a:pt x="5501" y="2209"/>
                      <a:pt x="5630" y="2454"/>
                      <a:pt x="5743" y="2705"/>
                    </a:cubicBezTo>
                    <a:cubicBezTo>
                      <a:pt x="5990" y="3252"/>
                      <a:pt x="6174" y="3828"/>
                      <a:pt x="6274" y="4420"/>
                    </a:cubicBezTo>
                    <a:cubicBezTo>
                      <a:pt x="6313" y="4645"/>
                      <a:pt x="6342" y="4871"/>
                      <a:pt x="6354" y="5099"/>
                    </a:cubicBezTo>
                    <a:cubicBezTo>
                      <a:pt x="6364" y="5270"/>
                      <a:pt x="6367" y="5440"/>
                      <a:pt x="6364" y="5611"/>
                    </a:cubicBezTo>
                    <a:cubicBezTo>
                      <a:pt x="6213" y="5440"/>
                      <a:pt x="6065" y="5270"/>
                      <a:pt x="5910" y="5099"/>
                    </a:cubicBezTo>
                    <a:cubicBezTo>
                      <a:pt x="5498" y="4645"/>
                      <a:pt x="5073" y="4201"/>
                      <a:pt x="4635" y="3770"/>
                    </a:cubicBezTo>
                    <a:cubicBezTo>
                      <a:pt x="4642" y="3757"/>
                      <a:pt x="4646" y="3744"/>
                      <a:pt x="4646" y="3731"/>
                    </a:cubicBezTo>
                    <a:cubicBezTo>
                      <a:pt x="4639" y="3583"/>
                      <a:pt x="4623" y="3435"/>
                      <a:pt x="4604" y="3287"/>
                    </a:cubicBezTo>
                    <a:cubicBezTo>
                      <a:pt x="4581" y="3142"/>
                      <a:pt x="4552" y="2997"/>
                      <a:pt x="4517" y="2856"/>
                    </a:cubicBezTo>
                    <a:cubicBezTo>
                      <a:pt x="4484" y="2714"/>
                      <a:pt x="4442" y="2576"/>
                      <a:pt x="4394" y="2437"/>
                    </a:cubicBezTo>
                    <a:cubicBezTo>
                      <a:pt x="4349" y="2299"/>
                      <a:pt x="4298" y="2164"/>
                      <a:pt x="4243" y="2029"/>
                    </a:cubicBezTo>
                    <a:cubicBezTo>
                      <a:pt x="4130" y="1762"/>
                      <a:pt x="4008" y="1500"/>
                      <a:pt x="3870" y="1246"/>
                    </a:cubicBezTo>
                    <a:cubicBezTo>
                      <a:pt x="3735" y="986"/>
                      <a:pt x="3586" y="732"/>
                      <a:pt x="3432" y="481"/>
                    </a:cubicBezTo>
                    <a:cubicBezTo>
                      <a:pt x="3426" y="468"/>
                      <a:pt x="3413" y="465"/>
                      <a:pt x="3400" y="465"/>
                    </a:cubicBezTo>
                    <a:cubicBezTo>
                      <a:pt x="3393" y="468"/>
                      <a:pt x="3390" y="468"/>
                      <a:pt x="3387" y="471"/>
                    </a:cubicBezTo>
                    <a:cubicBezTo>
                      <a:pt x="3371" y="481"/>
                      <a:pt x="3364" y="500"/>
                      <a:pt x="3374" y="516"/>
                    </a:cubicBezTo>
                    <a:cubicBezTo>
                      <a:pt x="3573" y="844"/>
                      <a:pt x="3760" y="1179"/>
                      <a:pt x="3921" y="1527"/>
                    </a:cubicBezTo>
                    <a:cubicBezTo>
                      <a:pt x="3973" y="1646"/>
                      <a:pt x="4024" y="1765"/>
                      <a:pt x="4072" y="1887"/>
                    </a:cubicBezTo>
                    <a:cubicBezTo>
                      <a:pt x="4117" y="2009"/>
                      <a:pt x="4163" y="2132"/>
                      <a:pt x="4201" y="2257"/>
                    </a:cubicBezTo>
                    <a:cubicBezTo>
                      <a:pt x="4243" y="2383"/>
                      <a:pt x="4279" y="2512"/>
                      <a:pt x="4307" y="2637"/>
                    </a:cubicBezTo>
                    <a:cubicBezTo>
                      <a:pt x="4340" y="2772"/>
                      <a:pt x="4368" y="2904"/>
                      <a:pt x="4391" y="3039"/>
                    </a:cubicBezTo>
                    <a:cubicBezTo>
                      <a:pt x="4407" y="3152"/>
                      <a:pt x="4423" y="3265"/>
                      <a:pt x="4433" y="3378"/>
                    </a:cubicBezTo>
                    <a:cubicBezTo>
                      <a:pt x="4442" y="3445"/>
                      <a:pt x="4445" y="3516"/>
                      <a:pt x="4449" y="3583"/>
                    </a:cubicBezTo>
                    <a:cubicBezTo>
                      <a:pt x="4445" y="3583"/>
                      <a:pt x="4445" y="3580"/>
                      <a:pt x="4442" y="3577"/>
                    </a:cubicBezTo>
                    <a:cubicBezTo>
                      <a:pt x="4227" y="3367"/>
                      <a:pt x="4011" y="3158"/>
                      <a:pt x="3796" y="2949"/>
                    </a:cubicBezTo>
                    <a:cubicBezTo>
                      <a:pt x="3570" y="2733"/>
                      <a:pt x="3349" y="2518"/>
                      <a:pt x="3120" y="2305"/>
                    </a:cubicBezTo>
                    <a:cubicBezTo>
                      <a:pt x="3010" y="2203"/>
                      <a:pt x="2897" y="2099"/>
                      <a:pt x="2785" y="1996"/>
                    </a:cubicBezTo>
                    <a:cubicBezTo>
                      <a:pt x="2798" y="1983"/>
                      <a:pt x="2804" y="1964"/>
                      <a:pt x="2804" y="1948"/>
                    </a:cubicBezTo>
                    <a:cubicBezTo>
                      <a:pt x="2798" y="1784"/>
                      <a:pt x="2762" y="1626"/>
                      <a:pt x="2714" y="1469"/>
                    </a:cubicBezTo>
                    <a:cubicBezTo>
                      <a:pt x="2663" y="1311"/>
                      <a:pt x="2595" y="1157"/>
                      <a:pt x="2518" y="1005"/>
                    </a:cubicBezTo>
                    <a:cubicBezTo>
                      <a:pt x="2360" y="702"/>
                      <a:pt x="2164" y="423"/>
                      <a:pt x="1977" y="139"/>
                    </a:cubicBezTo>
                    <a:cubicBezTo>
                      <a:pt x="1970" y="126"/>
                      <a:pt x="1954" y="120"/>
                      <a:pt x="1939" y="120"/>
                    </a:cubicBezTo>
                    <a:cubicBezTo>
                      <a:pt x="1935" y="123"/>
                      <a:pt x="1932" y="123"/>
                      <a:pt x="1926" y="126"/>
                    </a:cubicBezTo>
                    <a:cubicBezTo>
                      <a:pt x="1909" y="136"/>
                      <a:pt x="1903" y="162"/>
                      <a:pt x="1916" y="178"/>
                    </a:cubicBezTo>
                    <a:cubicBezTo>
                      <a:pt x="2106" y="468"/>
                      <a:pt x="2299" y="760"/>
                      <a:pt x="2444" y="1076"/>
                    </a:cubicBezTo>
                    <a:cubicBezTo>
                      <a:pt x="2444" y="1072"/>
                      <a:pt x="2441" y="1069"/>
                      <a:pt x="2441" y="1066"/>
                    </a:cubicBezTo>
                    <a:lnTo>
                      <a:pt x="2441" y="1066"/>
                    </a:lnTo>
                    <a:cubicBezTo>
                      <a:pt x="2483" y="1163"/>
                      <a:pt x="2524" y="1266"/>
                      <a:pt x="2560" y="1369"/>
                    </a:cubicBezTo>
                    <a:cubicBezTo>
                      <a:pt x="2592" y="1469"/>
                      <a:pt x="2618" y="1572"/>
                      <a:pt x="2634" y="1674"/>
                    </a:cubicBezTo>
                    <a:cubicBezTo>
                      <a:pt x="2646" y="1745"/>
                      <a:pt x="2653" y="1813"/>
                      <a:pt x="2656" y="1884"/>
                    </a:cubicBezTo>
                    <a:cubicBezTo>
                      <a:pt x="2337" y="1601"/>
                      <a:pt x="2012" y="1324"/>
                      <a:pt x="1675" y="1066"/>
                    </a:cubicBezTo>
                    <a:cubicBezTo>
                      <a:pt x="1604" y="1015"/>
                      <a:pt x="1536" y="964"/>
                      <a:pt x="1465" y="915"/>
                    </a:cubicBezTo>
                    <a:cubicBezTo>
                      <a:pt x="1427" y="764"/>
                      <a:pt x="1372" y="619"/>
                      <a:pt x="1308" y="474"/>
                    </a:cubicBezTo>
                    <a:cubicBezTo>
                      <a:pt x="1237" y="316"/>
                      <a:pt x="1153" y="165"/>
                      <a:pt x="1066" y="13"/>
                    </a:cubicBezTo>
                    <a:cubicBezTo>
                      <a:pt x="1061" y="6"/>
                      <a:pt x="1051" y="0"/>
                      <a:pt x="10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9" name="Google Shape;3189;p47"/>
            <p:cNvGrpSpPr/>
            <p:nvPr/>
          </p:nvGrpSpPr>
          <p:grpSpPr>
            <a:xfrm rot="-900581" flipH="1">
              <a:off x="347968" y="4133531"/>
              <a:ext cx="752326" cy="667865"/>
              <a:chOff x="2314114" y="3658579"/>
              <a:chExt cx="896224" cy="795541"/>
            </a:xfrm>
          </p:grpSpPr>
          <p:sp>
            <p:nvSpPr>
              <p:cNvPr id="3190" name="Google Shape;3190;p47"/>
              <p:cNvSpPr/>
              <p:nvPr/>
            </p:nvSpPr>
            <p:spPr>
              <a:xfrm rot="-3223426">
                <a:off x="2524370" y="3668681"/>
                <a:ext cx="389056" cy="7186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6785" extrusionOk="0">
                    <a:moveTo>
                      <a:pt x="2601" y="0"/>
                    </a:moveTo>
                    <a:cubicBezTo>
                      <a:pt x="2514" y="0"/>
                      <a:pt x="2421" y="10"/>
                      <a:pt x="2325" y="33"/>
                    </a:cubicBezTo>
                    <a:cubicBezTo>
                      <a:pt x="2112" y="77"/>
                      <a:pt x="1896" y="180"/>
                      <a:pt x="1645" y="354"/>
                    </a:cubicBezTo>
                    <a:cubicBezTo>
                      <a:pt x="1304" y="589"/>
                      <a:pt x="1005" y="908"/>
                      <a:pt x="761" y="1304"/>
                    </a:cubicBezTo>
                    <a:cubicBezTo>
                      <a:pt x="532" y="1671"/>
                      <a:pt x="351" y="2096"/>
                      <a:pt x="226" y="2569"/>
                    </a:cubicBezTo>
                    <a:cubicBezTo>
                      <a:pt x="107" y="3016"/>
                      <a:pt x="36" y="3492"/>
                      <a:pt x="17" y="3981"/>
                    </a:cubicBezTo>
                    <a:cubicBezTo>
                      <a:pt x="1" y="4464"/>
                      <a:pt x="30" y="4938"/>
                      <a:pt x="104" y="5391"/>
                    </a:cubicBezTo>
                    <a:cubicBezTo>
                      <a:pt x="177" y="5832"/>
                      <a:pt x="290" y="6241"/>
                      <a:pt x="445" y="6608"/>
                    </a:cubicBezTo>
                    <a:cubicBezTo>
                      <a:pt x="442" y="6615"/>
                      <a:pt x="442" y="6627"/>
                      <a:pt x="438" y="6637"/>
                    </a:cubicBezTo>
                    <a:cubicBezTo>
                      <a:pt x="428" y="6695"/>
                      <a:pt x="461" y="6753"/>
                      <a:pt x="516" y="6775"/>
                    </a:cubicBezTo>
                    <a:cubicBezTo>
                      <a:pt x="529" y="6782"/>
                      <a:pt x="544" y="6785"/>
                      <a:pt x="561" y="6785"/>
                    </a:cubicBezTo>
                    <a:lnTo>
                      <a:pt x="577" y="6785"/>
                    </a:lnTo>
                    <a:cubicBezTo>
                      <a:pt x="587" y="6785"/>
                      <a:pt x="596" y="6785"/>
                      <a:pt x="606" y="6779"/>
                    </a:cubicBezTo>
                    <a:cubicBezTo>
                      <a:pt x="609" y="6779"/>
                      <a:pt x="615" y="6775"/>
                      <a:pt x="622" y="6772"/>
                    </a:cubicBezTo>
                    <a:cubicBezTo>
                      <a:pt x="651" y="6756"/>
                      <a:pt x="670" y="6734"/>
                      <a:pt x="679" y="6704"/>
                    </a:cubicBezTo>
                    <a:cubicBezTo>
                      <a:pt x="725" y="6572"/>
                      <a:pt x="767" y="6450"/>
                      <a:pt x="815" y="6337"/>
                    </a:cubicBezTo>
                    <a:cubicBezTo>
                      <a:pt x="863" y="6229"/>
                      <a:pt x="918" y="6113"/>
                      <a:pt x="982" y="6000"/>
                    </a:cubicBezTo>
                    <a:lnTo>
                      <a:pt x="988" y="5984"/>
                    </a:lnTo>
                    <a:cubicBezTo>
                      <a:pt x="1121" y="5755"/>
                      <a:pt x="1282" y="5523"/>
                      <a:pt x="1504" y="5240"/>
                    </a:cubicBezTo>
                    <a:cubicBezTo>
                      <a:pt x="1613" y="5098"/>
                      <a:pt x="1729" y="4957"/>
                      <a:pt x="1842" y="4819"/>
                    </a:cubicBezTo>
                    <a:cubicBezTo>
                      <a:pt x="1922" y="4718"/>
                      <a:pt x="2000" y="4622"/>
                      <a:pt x="2080" y="4522"/>
                    </a:cubicBezTo>
                    <a:cubicBezTo>
                      <a:pt x="2260" y="4293"/>
                      <a:pt x="2453" y="4052"/>
                      <a:pt x="2637" y="3801"/>
                    </a:cubicBezTo>
                    <a:cubicBezTo>
                      <a:pt x="2836" y="3525"/>
                      <a:pt x="3007" y="3264"/>
                      <a:pt x="3151" y="3003"/>
                    </a:cubicBezTo>
                    <a:cubicBezTo>
                      <a:pt x="3499" y="2389"/>
                      <a:pt x="3673" y="1793"/>
                      <a:pt x="3667" y="1239"/>
                    </a:cubicBezTo>
                    <a:cubicBezTo>
                      <a:pt x="3664" y="963"/>
                      <a:pt x="3603" y="715"/>
                      <a:pt x="3487" y="518"/>
                    </a:cubicBezTo>
                    <a:cubicBezTo>
                      <a:pt x="3454" y="460"/>
                      <a:pt x="3426" y="416"/>
                      <a:pt x="3390" y="373"/>
                    </a:cubicBezTo>
                    <a:cubicBezTo>
                      <a:pt x="3358" y="331"/>
                      <a:pt x="3319" y="290"/>
                      <a:pt x="3267" y="245"/>
                    </a:cubicBezTo>
                    <a:cubicBezTo>
                      <a:pt x="3194" y="177"/>
                      <a:pt x="3104" y="119"/>
                      <a:pt x="2997" y="74"/>
                    </a:cubicBezTo>
                    <a:cubicBezTo>
                      <a:pt x="2878" y="26"/>
                      <a:pt x="2743" y="0"/>
                      <a:pt x="2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7"/>
              <p:cNvSpPr/>
              <p:nvPr/>
            </p:nvSpPr>
            <p:spPr>
              <a:xfrm rot="-3223426">
                <a:off x="2653646" y="3680058"/>
                <a:ext cx="278260" cy="831693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7852" extrusionOk="0">
                    <a:moveTo>
                      <a:pt x="2298" y="1"/>
                    </a:moveTo>
                    <a:cubicBezTo>
                      <a:pt x="2282" y="1"/>
                      <a:pt x="2263" y="8"/>
                      <a:pt x="2250" y="20"/>
                    </a:cubicBezTo>
                    <a:cubicBezTo>
                      <a:pt x="1902" y="448"/>
                      <a:pt x="1603" y="911"/>
                      <a:pt x="1346" y="1401"/>
                    </a:cubicBezTo>
                    <a:cubicBezTo>
                      <a:pt x="1300" y="1488"/>
                      <a:pt x="1259" y="1575"/>
                      <a:pt x="1217" y="1658"/>
                    </a:cubicBezTo>
                    <a:cubicBezTo>
                      <a:pt x="1211" y="1575"/>
                      <a:pt x="1211" y="1491"/>
                      <a:pt x="1211" y="1407"/>
                    </a:cubicBezTo>
                    <a:cubicBezTo>
                      <a:pt x="1214" y="1288"/>
                      <a:pt x="1226" y="1173"/>
                      <a:pt x="1239" y="1057"/>
                    </a:cubicBezTo>
                    <a:cubicBezTo>
                      <a:pt x="1272" y="847"/>
                      <a:pt x="1316" y="645"/>
                      <a:pt x="1374" y="442"/>
                    </a:cubicBezTo>
                    <a:cubicBezTo>
                      <a:pt x="1377" y="429"/>
                      <a:pt x="1368" y="413"/>
                      <a:pt x="1355" y="406"/>
                    </a:cubicBezTo>
                    <a:lnTo>
                      <a:pt x="1349" y="406"/>
                    </a:lnTo>
                    <a:cubicBezTo>
                      <a:pt x="1336" y="406"/>
                      <a:pt x="1323" y="416"/>
                      <a:pt x="1320" y="429"/>
                    </a:cubicBezTo>
                    <a:cubicBezTo>
                      <a:pt x="1288" y="535"/>
                      <a:pt x="1259" y="641"/>
                      <a:pt x="1233" y="751"/>
                    </a:cubicBezTo>
                    <a:cubicBezTo>
                      <a:pt x="1204" y="860"/>
                      <a:pt x="1181" y="969"/>
                      <a:pt x="1162" y="1082"/>
                    </a:cubicBezTo>
                    <a:cubicBezTo>
                      <a:pt x="1143" y="1189"/>
                      <a:pt x="1130" y="1298"/>
                      <a:pt x="1120" y="1407"/>
                    </a:cubicBezTo>
                    <a:cubicBezTo>
                      <a:pt x="1110" y="1526"/>
                      <a:pt x="1110" y="1645"/>
                      <a:pt x="1120" y="1761"/>
                    </a:cubicBezTo>
                    <a:cubicBezTo>
                      <a:pt x="1120" y="1774"/>
                      <a:pt x="1126" y="1787"/>
                      <a:pt x="1136" y="1797"/>
                    </a:cubicBezTo>
                    <a:cubicBezTo>
                      <a:pt x="1140" y="1800"/>
                      <a:pt x="1143" y="1804"/>
                      <a:pt x="1143" y="1804"/>
                    </a:cubicBezTo>
                    <a:cubicBezTo>
                      <a:pt x="1082" y="1935"/>
                      <a:pt x="1021" y="2070"/>
                      <a:pt x="963" y="2205"/>
                    </a:cubicBezTo>
                    <a:cubicBezTo>
                      <a:pt x="840" y="2489"/>
                      <a:pt x="724" y="2775"/>
                      <a:pt x="624" y="3068"/>
                    </a:cubicBezTo>
                    <a:cubicBezTo>
                      <a:pt x="557" y="3267"/>
                      <a:pt x="492" y="3468"/>
                      <a:pt x="434" y="3670"/>
                    </a:cubicBezTo>
                    <a:cubicBezTo>
                      <a:pt x="419" y="3615"/>
                      <a:pt x="403" y="3561"/>
                      <a:pt x="390" y="3503"/>
                    </a:cubicBezTo>
                    <a:cubicBezTo>
                      <a:pt x="364" y="3397"/>
                      <a:pt x="342" y="3287"/>
                      <a:pt x="328" y="3178"/>
                    </a:cubicBezTo>
                    <a:cubicBezTo>
                      <a:pt x="284" y="2830"/>
                      <a:pt x="290" y="2476"/>
                      <a:pt x="315" y="2128"/>
                    </a:cubicBezTo>
                    <a:cubicBezTo>
                      <a:pt x="315" y="2113"/>
                      <a:pt x="299" y="2100"/>
                      <a:pt x="287" y="2100"/>
                    </a:cubicBezTo>
                    <a:cubicBezTo>
                      <a:pt x="271" y="2100"/>
                      <a:pt x="257" y="2116"/>
                      <a:pt x="257" y="2128"/>
                    </a:cubicBezTo>
                    <a:cubicBezTo>
                      <a:pt x="248" y="2273"/>
                      <a:pt x="235" y="2415"/>
                      <a:pt x="229" y="2557"/>
                    </a:cubicBezTo>
                    <a:cubicBezTo>
                      <a:pt x="222" y="2704"/>
                      <a:pt x="219" y="2853"/>
                      <a:pt x="226" y="2997"/>
                    </a:cubicBezTo>
                    <a:cubicBezTo>
                      <a:pt x="229" y="3136"/>
                      <a:pt x="238" y="3274"/>
                      <a:pt x="257" y="3410"/>
                    </a:cubicBezTo>
                    <a:cubicBezTo>
                      <a:pt x="277" y="3557"/>
                      <a:pt x="306" y="3705"/>
                      <a:pt x="357" y="3847"/>
                    </a:cubicBezTo>
                    <a:cubicBezTo>
                      <a:pt x="361" y="3857"/>
                      <a:pt x="367" y="3866"/>
                      <a:pt x="373" y="3876"/>
                    </a:cubicBezTo>
                    <a:cubicBezTo>
                      <a:pt x="367" y="3902"/>
                      <a:pt x="357" y="3928"/>
                      <a:pt x="351" y="3957"/>
                    </a:cubicBezTo>
                    <a:cubicBezTo>
                      <a:pt x="274" y="4252"/>
                      <a:pt x="206" y="4552"/>
                      <a:pt x="155" y="4855"/>
                    </a:cubicBezTo>
                    <a:cubicBezTo>
                      <a:pt x="103" y="5157"/>
                      <a:pt x="58" y="5466"/>
                      <a:pt x="33" y="5772"/>
                    </a:cubicBezTo>
                    <a:cubicBezTo>
                      <a:pt x="9" y="6058"/>
                      <a:pt x="0" y="6348"/>
                      <a:pt x="6" y="6638"/>
                    </a:cubicBezTo>
                    <a:cubicBezTo>
                      <a:pt x="13" y="6818"/>
                      <a:pt x="23" y="7002"/>
                      <a:pt x="45" y="7182"/>
                    </a:cubicBezTo>
                    <a:cubicBezTo>
                      <a:pt x="55" y="7278"/>
                      <a:pt x="67" y="7372"/>
                      <a:pt x="81" y="7468"/>
                    </a:cubicBezTo>
                    <a:cubicBezTo>
                      <a:pt x="97" y="7555"/>
                      <a:pt x="116" y="7642"/>
                      <a:pt x="132" y="7729"/>
                    </a:cubicBezTo>
                    <a:cubicBezTo>
                      <a:pt x="142" y="7771"/>
                      <a:pt x="174" y="7810"/>
                      <a:pt x="210" y="7829"/>
                    </a:cubicBezTo>
                    <a:cubicBezTo>
                      <a:pt x="235" y="7843"/>
                      <a:pt x="264" y="7851"/>
                      <a:pt x="293" y="7851"/>
                    </a:cubicBezTo>
                    <a:cubicBezTo>
                      <a:pt x="309" y="7851"/>
                      <a:pt x="326" y="7849"/>
                      <a:pt x="342" y="7844"/>
                    </a:cubicBezTo>
                    <a:cubicBezTo>
                      <a:pt x="383" y="7835"/>
                      <a:pt x="419" y="7806"/>
                      <a:pt x="441" y="7767"/>
                    </a:cubicBezTo>
                    <a:cubicBezTo>
                      <a:pt x="467" y="7725"/>
                      <a:pt x="467" y="7684"/>
                      <a:pt x="457" y="7639"/>
                    </a:cubicBezTo>
                    <a:cubicBezTo>
                      <a:pt x="457" y="7626"/>
                      <a:pt x="454" y="7613"/>
                      <a:pt x="451" y="7603"/>
                    </a:cubicBezTo>
                    <a:cubicBezTo>
                      <a:pt x="441" y="7523"/>
                      <a:pt x="428" y="7446"/>
                      <a:pt x="419" y="7369"/>
                    </a:cubicBezTo>
                    <a:cubicBezTo>
                      <a:pt x="370" y="6992"/>
                      <a:pt x="351" y="6608"/>
                      <a:pt x="354" y="6226"/>
                    </a:cubicBezTo>
                    <a:cubicBezTo>
                      <a:pt x="357" y="6023"/>
                      <a:pt x="367" y="5817"/>
                      <a:pt x="383" y="5614"/>
                    </a:cubicBezTo>
                    <a:cubicBezTo>
                      <a:pt x="400" y="5411"/>
                      <a:pt x="419" y="5212"/>
                      <a:pt x="444" y="5013"/>
                    </a:cubicBezTo>
                    <a:cubicBezTo>
                      <a:pt x="480" y="4761"/>
                      <a:pt x="519" y="4513"/>
                      <a:pt x="569" y="4266"/>
                    </a:cubicBezTo>
                    <a:cubicBezTo>
                      <a:pt x="583" y="4198"/>
                      <a:pt x="599" y="4127"/>
                      <a:pt x="615" y="4059"/>
                    </a:cubicBezTo>
                    <a:cubicBezTo>
                      <a:pt x="624" y="4059"/>
                      <a:pt x="637" y="4059"/>
                      <a:pt x="647" y="4053"/>
                    </a:cubicBezTo>
                    <a:cubicBezTo>
                      <a:pt x="798" y="3947"/>
                      <a:pt x="943" y="3828"/>
                      <a:pt x="1079" y="3702"/>
                    </a:cubicBezTo>
                    <a:cubicBezTo>
                      <a:pt x="1149" y="3631"/>
                      <a:pt x="1223" y="3564"/>
                      <a:pt x="1291" y="3493"/>
                    </a:cubicBezTo>
                    <a:cubicBezTo>
                      <a:pt x="1361" y="3419"/>
                      <a:pt x="1429" y="3345"/>
                      <a:pt x="1500" y="3271"/>
                    </a:cubicBezTo>
                    <a:cubicBezTo>
                      <a:pt x="1568" y="3197"/>
                      <a:pt x="1632" y="3120"/>
                      <a:pt x="1697" y="3043"/>
                    </a:cubicBezTo>
                    <a:cubicBezTo>
                      <a:pt x="1758" y="2969"/>
                      <a:pt x="1819" y="2894"/>
                      <a:pt x="1877" y="2817"/>
                    </a:cubicBezTo>
                    <a:cubicBezTo>
                      <a:pt x="1995" y="2666"/>
                      <a:pt x="2105" y="2508"/>
                      <a:pt x="2211" y="2347"/>
                    </a:cubicBezTo>
                    <a:cubicBezTo>
                      <a:pt x="2221" y="2334"/>
                      <a:pt x="2215" y="2318"/>
                      <a:pt x="2202" y="2309"/>
                    </a:cubicBezTo>
                    <a:cubicBezTo>
                      <a:pt x="2199" y="2306"/>
                      <a:pt x="2192" y="2306"/>
                      <a:pt x="2189" y="2306"/>
                    </a:cubicBezTo>
                    <a:cubicBezTo>
                      <a:pt x="2179" y="2306"/>
                      <a:pt x="2169" y="2309"/>
                      <a:pt x="2163" y="2318"/>
                    </a:cubicBezTo>
                    <a:cubicBezTo>
                      <a:pt x="2047" y="2495"/>
                      <a:pt x="1918" y="2666"/>
                      <a:pt x="1786" y="2830"/>
                    </a:cubicBezTo>
                    <a:cubicBezTo>
                      <a:pt x="1713" y="2920"/>
                      <a:pt x="1635" y="3010"/>
                      <a:pt x="1554" y="3098"/>
                    </a:cubicBezTo>
                    <a:cubicBezTo>
                      <a:pt x="1474" y="3184"/>
                      <a:pt x="1388" y="3271"/>
                      <a:pt x="1300" y="3355"/>
                    </a:cubicBezTo>
                    <a:cubicBezTo>
                      <a:pt x="1126" y="3522"/>
                      <a:pt x="943" y="3673"/>
                      <a:pt x="747" y="3815"/>
                    </a:cubicBezTo>
                    <a:lnTo>
                      <a:pt x="750" y="3812"/>
                    </a:lnTo>
                    <a:lnTo>
                      <a:pt x="750" y="3812"/>
                    </a:lnTo>
                    <a:cubicBezTo>
                      <a:pt x="747" y="3815"/>
                      <a:pt x="743" y="3815"/>
                      <a:pt x="740" y="3818"/>
                    </a:cubicBezTo>
                    <a:lnTo>
                      <a:pt x="737" y="3821"/>
                    </a:lnTo>
                    <a:cubicBezTo>
                      <a:pt x="712" y="3841"/>
                      <a:pt x="682" y="3860"/>
                      <a:pt x="654" y="3879"/>
                    </a:cubicBezTo>
                    <a:cubicBezTo>
                      <a:pt x="682" y="3747"/>
                      <a:pt x="715" y="3619"/>
                      <a:pt x="750" y="3487"/>
                    </a:cubicBezTo>
                    <a:cubicBezTo>
                      <a:pt x="817" y="3233"/>
                      <a:pt x="895" y="2978"/>
                      <a:pt x="982" y="2727"/>
                    </a:cubicBezTo>
                    <a:cubicBezTo>
                      <a:pt x="1062" y="2486"/>
                      <a:pt x="1156" y="2251"/>
                      <a:pt x="1252" y="2016"/>
                    </a:cubicBezTo>
                    <a:lnTo>
                      <a:pt x="1259" y="2016"/>
                    </a:lnTo>
                    <a:cubicBezTo>
                      <a:pt x="1327" y="1987"/>
                      <a:pt x="1391" y="1954"/>
                      <a:pt x="1452" y="1916"/>
                    </a:cubicBezTo>
                    <a:cubicBezTo>
                      <a:pt x="1520" y="1877"/>
                      <a:pt x="1584" y="1832"/>
                      <a:pt x="1645" y="1787"/>
                    </a:cubicBezTo>
                    <a:cubicBezTo>
                      <a:pt x="1706" y="1742"/>
                      <a:pt x="1761" y="1697"/>
                      <a:pt x="1815" y="1649"/>
                    </a:cubicBezTo>
                    <a:cubicBezTo>
                      <a:pt x="1877" y="1594"/>
                      <a:pt x="1934" y="1539"/>
                      <a:pt x="1989" y="1485"/>
                    </a:cubicBezTo>
                    <a:cubicBezTo>
                      <a:pt x="2205" y="1269"/>
                      <a:pt x="2408" y="1037"/>
                      <a:pt x="2617" y="815"/>
                    </a:cubicBezTo>
                    <a:cubicBezTo>
                      <a:pt x="2627" y="806"/>
                      <a:pt x="2627" y="789"/>
                      <a:pt x="2617" y="776"/>
                    </a:cubicBezTo>
                    <a:cubicBezTo>
                      <a:pt x="2610" y="770"/>
                      <a:pt x="2604" y="767"/>
                      <a:pt x="2594" y="767"/>
                    </a:cubicBezTo>
                    <a:cubicBezTo>
                      <a:pt x="2588" y="767"/>
                      <a:pt x="2582" y="770"/>
                      <a:pt x="2578" y="773"/>
                    </a:cubicBezTo>
                    <a:cubicBezTo>
                      <a:pt x="2430" y="928"/>
                      <a:pt x="2288" y="1085"/>
                      <a:pt x="2138" y="1234"/>
                    </a:cubicBezTo>
                    <a:cubicBezTo>
                      <a:pt x="2056" y="1311"/>
                      <a:pt x="1976" y="1385"/>
                      <a:pt x="1890" y="1459"/>
                    </a:cubicBezTo>
                    <a:cubicBezTo>
                      <a:pt x="1809" y="1526"/>
                      <a:pt x="1725" y="1591"/>
                      <a:pt x="1639" y="1652"/>
                    </a:cubicBezTo>
                    <a:cubicBezTo>
                      <a:pt x="1571" y="1700"/>
                      <a:pt x="1496" y="1746"/>
                      <a:pt x="1426" y="1787"/>
                    </a:cubicBezTo>
                    <a:cubicBezTo>
                      <a:pt x="1394" y="1807"/>
                      <a:pt x="1361" y="1823"/>
                      <a:pt x="1333" y="1835"/>
                    </a:cubicBezTo>
                    <a:cubicBezTo>
                      <a:pt x="1449" y="1572"/>
                      <a:pt x="1581" y="1314"/>
                      <a:pt x="1725" y="1063"/>
                    </a:cubicBezTo>
                    <a:cubicBezTo>
                      <a:pt x="1890" y="770"/>
                      <a:pt x="2073" y="487"/>
                      <a:pt x="2279" y="220"/>
                    </a:cubicBezTo>
                    <a:lnTo>
                      <a:pt x="2279" y="223"/>
                    </a:lnTo>
                    <a:cubicBezTo>
                      <a:pt x="2304" y="191"/>
                      <a:pt x="2331" y="158"/>
                      <a:pt x="2356" y="127"/>
                    </a:cubicBezTo>
                    <a:cubicBezTo>
                      <a:pt x="2379" y="94"/>
                      <a:pt x="2385" y="52"/>
                      <a:pt x="2356" y="20"/>
                    </a:cubicBezTo>
                    <a:cubicBezTo>
                      <a:pt x="2340" y="8"/>
                      <a:pt x="2321" y="1"/>
                      <a:pt x="2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DA9809-5676-DD7E-2CDF-61996F190C8C}"/>
              </a:ext>
            </a:extLst>
          </p:cNvPr>
          <p:cNvGrpSpPr/>
          <p:nvPr/>
        </p:nvGrpSpPr>
        <p:grpSpPr>
          <a:xfrm>
            <a:off x="-15672" y="36755"/>
            <a:ext cx="7569952" cy="5184659"/>
            <a:chOff x="-15672" y="36755"/>
            <a:chExt cx="7569952" cy="5184659"/>
          </a:xfrm>
        </p:grpSpPr>
        <p:sp>
          <p:nvSpPr>
            <p:cNvPr id="395" name="Google Shape;395;p26"/>
            <p:cNvSpPr/>
            <p:nvPr/>
          </p:nvSpPr>
          <p:spPr>
            <a:xfrm>
              <a:off x="-15672" y="196061"/>
              <a:ext cx="7298264" cy="5025353"/>
            </a:xfrm>
            <a:custGeom>
              <a:avLst/>
              <a:gdLst/>
              <a:ahLst/>
              <a:cxnLst/>
              <a:rect l="l" t="t" r="r" b="b"/>
              <a:pathLst>
                <a:path w="83228" h="68744" extrusionOk="0">
                  <a:moveTo>
                    <a:pt x="37391" y="1"/>
                  </a:moveTo>
                  <a:cubicBezTo>
                    <a:pt x="31817" y="1"/>
                    <a:pt x="26527" y="674"/>
                    <a:pt x="21669" y="2000"/>
                  </a:cubicBezTo>
                  <a:cubicBezTo>
                    <a:pt x="18714" y="2804"/>
                    <a:pt x="15862" y="3908"/>
                    <a:pt x="13195" y="5278"/>
                  </a:cubicBezTo>
                  <a:cubicBezTo>
                    <a:pt x="10688" y="6561"/>
                    <a:pt x="8391" y="8135"/>
                    <a:pt x="6372" y="9958"/>
                  </a:cubicBezTo>
                  <a:cubicBezTo>
                    <a:pt x="4193" y="11929"/>
                    <a:pt x="2541" y="14100"/>
                    <a:pt x="1462" y="16410"/>
                  </a:cubicBezTo>
                  <a:cubicBezTo>
                    <a:pt x="867" y="17681"/>
                    <a:pt x="455" y="18986"/>
                    <a:pt x="241" y="20289"/>
                  </a:cubicBezTo>
                  <a:cubicBezTo>
                    <a:pt x="3" y="21756"/>
                    <a:pt x="0" y="23230"/>
                    <a:pt x="232" y="24670"/>
                  </a:cubicBezTo>
                  <a:cubicBezTo>
                    <a:pt x="264" y="24870"/>
                    <a:pt x="303" y="25065"/>
                    <a:pt x="353" y="25254"/>
                  </a:cubicBezTo>
                  <a:cubicBezTo>
                    <a:pt x="750" y="27313"/>
                    <a:pt x="1917" y="29082"/>
                    <a:pt x="2888" y="30395"/>
                  </a:cubicBezTo>
                  <a:lnTo>
                    <a:pt x="3451" y="31140"/>
                  </a:lnTo>
                  <a:lnTo>
                    <a:pt x="3518" y="31230"/>
                  </a:lnTo>
                  <a:lnTo>
                    <a:pt x="3687" y="31455"/>
                  </a:lnTo>
                  <a:cubicBezTo>
                    <a:pt x="3838" y="31699"/>
                    <a:pt x="3985" y="31950"/>
                    <a:pt x="4126" y="32202"/>
                  </a:cubicBezTo>
                  <a:cubicBezTo>
                    <a:pt x="4221" y="32374"/>
                    <a:pt x="4365" y="32514"/>
                    <a:pt x="4542" y="32606"/>
                  </a:cubicBezTo>
                  <a:cubicBezTo>
                    <a:pt x="5180" y="33512"/>
                    <a:pt x="5614" y="34249"/>
                    <a:pt x="5952" y="34994"/>
                  </a:cubicBezTo>
                  <a:cubicBezTo>
                    <a:pt x="6201" y="35624"/>
                    <a:pt x="6382" y="36273"/>
                    <a:pt x="6486" y="36920"/>
                  </a:cubicBezTo>
                  <a:cubicBezTo>
                    <a:pt x="6565" y="37622"/>
                    <a:pt x="6560" y="38333"/>
                    <a:pt x="6469" y="39092"/>
                  </a:cubicBezTo>
                  <a:cubicBezTo>
                    <a:pt x="6256" y="40463"/>
                    <a:pt x="5813" y="41791"/>
                    <a:pt x="5383" y="43074"/>
                  </a:cubicBezTo>
                  <a:cubicBezTo>
                    <a:pt x="4965" y="44331"/>
                    <a:pt x="4537" y="45621"/>
                    <a:pt x="4312" y="46930"/>
                  </a:cubicBezTo>
                  <a:cubicBezTo>
                    <a:pt x="4194" y="47631"/>
                    <a:pt x="4128" y="48346"/>
                    <a:pt x="4117" y="49058"/>
                  </a:cubicBezTo>
                  <a:cubicBezTo>
                    <a:pt x="4109" y="49843"/>
                    <a:pt x="4196" y="50580"/>
                    <a:pt x="4293" y="51261"/>
                  </a:cubicBezTo>
                  <a:cubicBezTo>
                    <a:pt x="4469" y="52478"/>
                    <a:pt x="4868" y="53739"/>
                    <a:pt x="5509" y="55116"/>
                  </a:cubicBezTo>
                  <a:cubicBezTo>
                    <a:pt x="6022" y="56219"/>
                    <a:pt x="6744" y="57331"/>
                    <a:pt x="7718" y="58512"/>
                  </a:cubicBezTo>
                  <a:cubicBezTo>
                    <a:pt x="8502" y="59459"/>
                    <a:pt x="9480" y="60372"/>
                    <a:pt x="10704" y="61304"/>
                  </a:cubicBezTo>
                  <a:cubicBezTo>
                    <a:pt x="11866" y="62185"/>
                    <a:pt x="13166" y="62866"/>
                    <a:pt x="14285" y="63414"/>
                  </a:cubicBezTo>
                  <a:cubicBezTo>
                    <a:pt x="15585" y="64054"/>
                    <a:pt x="16976" y="64653"/>
                    <a:pt x="18542" y="65244"/>
                  </a:cubicBezTo>
                  <a:cubicBezTo>
                    <a:pt x="23910" y="67278"/>
                    <a:pt x="29960" y="68440"/>
                    <a:pt x="36525" y="68696"/>
                  </a:cubicBezTo>
                  <a:cubicBezTo>
                    <a:pt x="37365" y="68728"/>
                    <a:pt x="38215" y="68744"/>
                    <a:pt x="39050" y="68744"/>
                  </a:cubicBezTo>
                  <a:cubicBezTo>
                    <a:pt x="44164" y="68744"/>
                    <a:pt x="49421" y="68148"/>
                    <a:pt x="54676" y="66976"/>
                  </a:cubicBezTo>
                  <a:cubicBezTo>
                    <a:pt x="65207" y="64633"/>
                    <a:pt x="73726" y="59266"/>
                    <a:pt x="78668" y="51865"/>
                  </a:cubicBezTo>
                  <a:cubicBezTo>
                    <a:pt x="79929" y="49979"/>
                    <a:pt x="80959" y="47874"/>
                    <a:pt x="81729" y="45608"/>
                  </a:cubicBezTo>
                  <a:cubicBezTo>
                    <a:pt x="82475" y="43411"/>
                    <a:pt x="82927" y="41005"/>
                    <a:pt x="83068" y="38461"/>
                  </a:cubicBezTo>
                  <a:cubicBezTo>
                    <a:pt x="83227" y="35571"/>
                    <a:pt x="82831" y="32724"/>
                    <a:pt x="82466" y="30567"/>
                  </a:cubicBezTo>
                  <a:cubicBezTo>
                    <a:pt x="82020" y="27938"/>
                    <a:pt x="81395" y="25466"/>
                    <a:pt x="80609" y="23219"/>
                  </a:cubicBezTo>
                  <a:cubicBezTo>
                    <a:pt x="79773" y="20822"/>
                    <a:pt x="78720" y="18600"/>
                    <a:pt x="77478" y="16613"/>
                  </a:cubicBezTo>
                  <a:cubicBezTo>
                    <a:pt x="76198" y="14558"/>
                    <a:pt x="74632" y="12648"/>
                    <a:pt x="72824" y="10936"/>
                  </a:cubicBezTo>
                  <a:cubicBezTo>
                    <a:pt x="70993" y="9207"/>
                    <a:pt x="68827" y="7633"/>
                    <a:pt x="66386" y="6261"/>
                  </a:cubicBezTo>
                  <a:cubicBezTo>
                    <a:pt x="63995" y="4914"/>
                    <a:pt x="61212" y="3783"/>
                    <a:pt x="57874" y="2802"/>
                  </a:cubicBezTo>
                  <a:cubicBezTo>
                    <a:pt x="55146" y="1996"/>
                    <a:pt x="52184" y="1363"/>
                    <a:pt x="48814" y="865"/>
                  </a:cubicBezTo>
                  <a:cubicBezTo>
                    <a:pt x="45791" y="419"/>
                    <a:pt x="42768" y="142"/>
                    <a:pt x="39832" y="40"/>
                  </a:cubicBezTo>
                  <a:cubicBezTo>
                    <a:pt x="38931" y="16"/>
                    <a:pt x="38112" y="1"/>
                    <a:pt x="37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1794865" y="58843"/>
              <a:ext cx="539833" cy="515057"/>
            </a:xfrm>
            <a:custGeom>
              <a:avLst/>
              <a:gdLst/>
              <a:ahLst/>
              <a:cxnLst/>
              <a:rect l="l" t="t" r="r" b="b"/>
              <a:pathLst>
                <a:path w="12332" h="11766" extrusionOk="0">
                  <a:moveTo>
                    <a:pt x="3305" y="1"/>
                  </a:moveTo>
                  <a:cubicBezTo>
                    <a:pt x="3240" y="1"/>
                    <a:pt x="3177" y="6"/>
                    <a:pt x="3115" y="13"/>
                  </a:cubicBezTo>
                  <a:cubicBezTo>
                    <a:pt x="2795" y="61"/>
                    <a:pt x="2498" y="223"/>
                    <a:pt x="2283" y="471"/>
                  </a:cubicBezTo>
                  <a:cubicBezTo>
                    <a:pt x="2094" y="686"/>
                    <a:pt x="1966" y="1006"/>
                    <a:pt x="1903" y="1426"/>
                  </a:cubicBezTo>
                  <a:cubicBezTo>
                    <a:pt x="1842" y="1835"/>
                    <a:pt x="1865" y="2260"/>
                    <a:pt x="1891" y="2584"/>
                  </a:cubicBezTo>
                  <a:cubicBezTo>
                    <a:pt x="1928" y="3010"/>
                    <a:pt x="2008" y="3458"/>
                    <a:pt x="2066" y="3784"/>
                  </a:cubicBezTo>
                  <a:cubicBezTo>
                    <a:pt x="2109" y="4018"/>
                    <a:pt x="2145" y="4222"/>
                    <a:pt x="2174" y="4422"/>
                  </a:cubicBezTo>
                  <a:cubicBezTo>
                    <a:pt x="1688" y="4714"/>
                    <a:pt x="1174" y="5038"/>
                    <a:pt x="738" y="5479"/>
                  </a:cubicBezTo>
                  <a:cubicBezTo>
                    <a:pt x="435" y="5789"/>
                    <a:pt x="243" y="6065"/>
                    <a:pt x="137" y="6350"/>
                  </a:cubicBezTo>
                  <a:cubicBezTo>
                    <a:pt x="0" y="6699"/>
                    <a:pt x="5" y="7085"/>
                    <a:pt x="153" y="7438"/>
                  </a:cubicBezTo>
                  <a:cubicBezTo>
                    <a:pt x="266" y="7710"/>
                    <a:pt x="496" y="7962"/>
                    <a:pt x="801" y="8153"/>
                  </a:cubicBezTo>
                  <a:cubicBezTo>
                    <a:pt x="1166" y="8381"/>
                    <a:pt x="1564" y="8499"/>
                    <a:pt x="1870" y="8576"/>
                  </a:cubicBezTo>
                  <a:cubicBezTo>
                    <a:pt x="2488" y="8739"/>
                    <a:pt x="3092" y="8794"/>
                    <a:pt x="3819" y="8848"/>
                  </a:cubicBezTo>
                  <a:cubicBezTo>
                    <a:pt x="3868" y="8938"/>
                    <a:pt x="3908" y="9040"/>
                    <a:pt x="3951" y="9152"/>
                  </a:cubicBezTo>
                  <a:cubicBezTo>
                    <a:pt x="4111" y="9561"/>
                    <a:pt x="4240" y="9859"/>
                    <a:pt x="4384" y="10151"/>
                  </a:cubicBezTo>
                  <a:cubicBezTo>
                    <a:pt x="4510" y="10407"/>
                    <a:pt x="4707" y="10784"/>
                    <a:pt x="4971" y="11106"/>
                  </a:cubicBezTo>
                  <a:cubicBezTo>
                    <a:pt x="5087" y="11248"/>
                    <a:pt x="5207" y="11369"/>
                    <a:pt x="5327" y="11463"/>
                  </a:cubicBezTo>
                  <a:cubicBezTo>
                    <a:pt x="5469" y="11576"/>
                    <a:pt x="5633" y="11661"/>
                    <a:pt x="5829" y="11719"/>
                  </a:cubicBezTo>
                  <a:cubicBezTo>
                    <a:pt x="5926" y="11749"/>
                    <a:pt x="6028" y="11765"/>
                    <a:pt x="6131" y="11765"/>
                  </a:cubicBezTo>
                  <a:cubicBezTo>
                    <a:pt x="6182" y="11765"/>
                    <a:pt x="6236" y="11763"/>
                    <a:pt x="6289" y="11755"/>
                  </a:cubicBezTo>
                  <a:cubicBezTo>
                    <a:pt x="6475" y="11726"/>
                    <a:pt x="6659" y="11655"/>
                    <a:pt x="6822" y="11547"/>
                  </a:cubicBezTo>
                  <a:cubicBezTo>
                    <a:pt x="6942" y="11468"/>
                    <a:pt x="7062" y="11354"/>
                    <a:pt x="7187" y="11196"/>
                  </a:cubicBezTo>
                  <a:cubicBezTo>
                    <a:pt x="7324" y="11024"/>
                    <a:pt x="7432" y="10822"/>
                    <a:pt x="7501" y="10685"/>
                  </a:cubicBezTo>
                  <a:cubicBezTo>
                    <a:pt x="7686" y="10317"/>
                    <a:pt x="7803" y="9918"/>
                    <a:pt x="7901" y="9543"/>
                  </a:cubicBezTo>
                  <a:cubicBezTo>
                    <a:pt x="7981" y="9246"/>
                    <a:pt x="8049" y="8915"/>
                    <a:pt x="8112" y="8532"/>
                  </a:cubicBezTo>
                  <a:lnTo>
                    <a:pt x="8414" y="8584"/>
                  </a:lnTo>
                  <a:lnTo>
                    <a:pt x="8520" y="8595"/>
                  </a:lnTo>
                  <a:lnTo>
                    <a:pt x="8704" y="8616"/>
                  </a:lnTo>
                  <a:cubicBezTo>
                    <a:pt x="9034" y="8656"/>
                    <a:pt x="9419" y="8699"/>
                    <a:pt x="9825" y="8716"/>
                  </a:cubicBezTo>
                  <a:cubicBezTo>
                    <a:pt x="9944" y="8722"/>
                    <a:pt x="10072" y="8726"/>
                    <a:pt x="10204" y="8726"/>
                  </a:cubicBezTo>
                  <a:cubicBezTo>
                    <a:pt x="10434" y="8726"/>
                    <a:pt x="10633" y="8713"/>
                    <a:pt x="10814" y="8688"/>
                  </a:cubicBezTo>
                  <a:cubicBezTo>
                    <a:pt x="10865" y="8682"/>
                    <a:pt x="10912" y="8672"/>
                    <a:pt x="10964" y="8662"/>
                  </a:cubicBezTo>
                  <a:cubicBezTo>
                    <a:pt x="11179" y="8618"/>
                    <a:pt x="11332" y="8572"/>
                    <a:pt x="11463" y="8515"/>
                  </a:cubicBezTo>
                  <a:cubicBezTo>
                    <a:pt x="11646" y="8437"/>
                    <a:pt x="11806" y="8330"/>
                    <a:pt x="11951" y="8191"/>
                  </a:cubicBezTo>
                  <a:cubicBezTo>
                    <a:pt x="12055" y="8088"/>
                    <a:pt x="12145" y="7957"/>
                    <a:pt x="12216" y="7803"/>
                  </a:cubicBezTo>
                  <a:cubicBezTo>
                    <a:pt x="12295" y="7633"/>
                    <a:pt x="12332" y="7436"/>
                    <a:pt x="12330" y="7205"/>
                  </a:cubicBezTo>
                  <a:cubicBezTo>
                    <a:pt x="12328" y="7053"/>
                    <a:pt x="12286" y="6879"/>
                    <a:pt x="12204" y="6673"/>
                  </a:cubicBezTo>
                  <a:cubicBezTo>
                    <a:pt x="12138" y="6500"/>
                    <a:pt x="12038" y="6323"/>
                    <a:pt x="11887" y="6112"/>
                  </a:cubicBezTo>
                  <a:cubicBezTo>
                    <a:pt x="11642" y="5755"/>
                    <a:pt x="11328" y="5447"/>
                    <a:pt x="11001" y="5136"/>
                  </a:cubicBezTo>
                  <a:cubicBezTo>
                    <a:pt x="10772" y="4919"/>
                    <a:pt x="10531" y="4715"/>
                    <a:pt x="10290" y="4510"/>
                  </a:cubicBezTo>
                  <a:lnTo>
                    <a:pt x="10147" y="4389"/>
                  </a:lnTo>
                  <a:cubicBezTo>
                    <a:pt x="10426" y="3829"/>
                    <a:pt x="10687" y="3274"/>
                    <a:pt x="10838" y="2698"/>
                  </a:cubicBezTo>
                  <a:cubicBezTo>
                    <a:pt x="10965" y="2221"/>
                    <a:pt x="10999" y="1852"/>
                    <a:pt x="10947" y="1503"/>
                  </a:cubicBezTo>
                  <a:cubicBezTo>
                    <a:pt x="10885" y="1112"/>
                    <a:pt x="10679" y="762"/>
                    <a:pt x="10382" y="545"/>
                  </a:cubicBezTo>
                  <a:cubicBezTo>
                    <a:pt x="10168" y="388"/>
                    <a:pt x="9889" y="309"/>
                    <a:pt x="9551" y="309"/>
                  </a:cubicBezTo>
                  <a:cubicBezTo>
                    <a:pt x="9481" y="309"/>
                    <a:pt x="9408" y="311"/>
                    <a:pt x="9333" y="318"/>
                  </a:cubicBezTo>
                  <a:cubicBezTo>
                    <a:pt x="9307" y="319"/>
                    <a:pt x="9281" y="323"/>
                    <a:pt x="9254" y="329"/>
                  </a:cubicBezTo>
                  <a:cubicBezTo>
                    <a:pt x="9091" y="351"/>
                    <a:pt x="8936" y="394"/>
                    <a:pt x="8791" y="437"/>
                  </a:cubicBezTo>
                  <a:cubicBezTo>
                    <a:pt x="8614" y="489"/>
                    <a:pt x="8434" y="557"/>
                    <a:pt x="8241" y="640"/>
                  </a:cubicBezTo>
                  <a:cubicBezTo>
                    <a:pt x="7920" y="774"/>
                    <a:pt x="7624" y="930"/>
                    <a:pt x="7250" y="1137"/>
                  </a:cubicBezTo>
                  <a:lnTo>
                    <a:pt x="6902" y="1328"/>
                  </a:lnTo>
                  <a:lnTo>
                    <a:pt x="6809" y="1381"/>
                  </a:lnTo>
                  <a:lnTo>
                    <a:pt x="6467" y="1566"/>
                  </a:lnTo>
                  <a:cubicBezTo>
                    <a:pt x="6256" y="1389"/>
                    <a:pt x="5999" y="1196"/>
                    <a:pt x="5707" y="995"/>
                  </a:cubicBezTo>
                  <a:cubicBezTo>
                    <a:pt x="5274" y="695"/>
                    <a:pt x="4905" y="479"/>
                    <a:pt x="4552" y="314"/>
                  </a:cubicBezTo>
                  <a:cubicBezTo>
                    <a:pt x="4372" y="228"/>
                    <a:pt x="4179" y="156"/>
                    <a:pt x="3942" y="86"/>
                  </a:cubicBezTo>
                  <a:cubicBezTo>
                    <a:pt x="3756" y="29"/>
                    <a:pt x="3545" y="1"/>
                    <a:pt x="3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1306114" y="293979"/>
              <a:ext cx="402161" cy="382112"/>
            </a:xfrm>
            <a:custGeom>
              <a:avLst/>
              <a:gdLst/>
              <a:ahLst/>
              <a:cxnLst/>
              <a:rect l="l" t="t" r="r" b="b"/>
              <a:pathLst>
                <a:path w="9187" h="8729" extrusionOk="0">
                  <a:moveTo>
                    <a:pt x="4336" y="0"/>
                  </a:moveTo>
                  <a:cubicBezTo>
                    <a:pt x="4228" y="0"/>
                    <a:pt x="4125" y="16"/>
                    <a:pt x="4027" y="48"/>
                  </a:cubicBezTo>
                  <a:cubicBezTo>
                    <a:pt x="3825" y="111"/>
                    <a:pt x="3621" y="263"/>
                    <a:pt x="3424" y="501"/>
                  </a:cubicBezTo>
                  <a:cubicBezTo>
                    <a:pt x="3233" y="731"/>
                    <a:pt x="3094" y="983"/>
                    <a:pt x="2974" y="1224"/>
                  </a:cubicBezTo>
                  <a:cubicBezTo>
                    <a:pt x="2852" y="1467"/>
                    <a:pt x="2747" y="1731"/>
                    <a:pt x="2650" y="1981"/>
                  </a:cubicBezTo>
                  <a:lnTo>
                    <a:pt x="2626" y="2042"/>
                  </a:lnTo>
                  <a:lnTo>
                    <a:pt x="2606" y="2094"/>
                  </a:lnTo>
                  <a:cubicBezTo>
                    <a:pt x="2547" y="2247"/>
                    <a:pt x="2501" y="2367"/>
                    <a:pt x="2450" y="2485"/>
                  </a:cubicBezTo>
                  <a:lnTo>
                    <a:pt x="2353" y="2483"/>
                  </a:lnTo>
                  <a:cubicBezTo>
                    <a:pt x="1968" y="2483"/>
                    <a:pt x="1555" y="2496"/>
                    <a:pt x="1147" y="2600"/>
                  </a:cubicBezTo>
                  <a:cubicBezTo>
                    <a:pt x="841" y="2676"/>
                    <a:pt x="616" y="2776"/>
                    <a:pt x="438" y="2915"/>
                  </a:cubicBezTo>
                  <a:cubicBezTo>
                    <a:pt x="221" y="3081"/>
                    <a:pt x="76" y="3327"/>
                    <a:pt x="31" y="3606"/>
                  </a:cubicBezTo>
                  <a:cubicBezTo>
                    <a:pt x="1" y="3823"/>
                    <a:pt x="48" y="4069"/>
                    <a:pt x="167" y="4301"/>
                  </a:cubicBezTo>
                  <a:cubicBezTo>
                    <a:pt x="306" y="4579"/>
                    <a:pt x="511" y="4810"/>
                    <a:pt x="675" y="4976"/>
                  </a:cubicBezTo>
                  <a:cubicBezTo>
                    <a:pt x="1006" y="5317"/>
                    <a:pt x="1378" y="5593"/>
                    <a:pt x="1795" y="5891"/>
                  </a:cubicBezTo>
                  <a:cubicBezTo>
                    <a:pt x="1787" y="5967"/>
                    <a:pt x="1774" y="6051"/>
                    <a:pt x="1758" y="6130"/>
                  </a:cubicBezTo>
                  <a:cubicBezTo>
                    <a:pt x="1703" y="6441"/>
                    <a:pt x="1671" y="6677"/>
                    <a:pt x="1648" y="6922"/>
                  </a:cubicBezTo>
                  <a:cubicBezTo>
                    <a:pt x="1629" y="7150"/>
                    <a:pt x="1611" y="7450"/>
                    <a:pt x="1652" y="7744"/>
                  </a:cubicBezTo>
                  <a:cubicBezTo>
                    <a:pt x="1669" y="7877"/>
                    <a:pt x="1700" y="8000"/>
                    <a:pt x="1741" y="8107"/>
                  </a:cubicBezTo>
                  <a:cubicBezTo>
                    <a:pt x="1785" y="8231"/>
                    <a:pt x="1857" y="8347"/>
                    <a:pt x="1957" y="8459"/>
                  </a:cubicBezTo>
                  <a:cubicBezTo>
                    <a:pt x="2030" y="8542"/>
                    <a:pt x="2123" y="8609"/>
                    <a:pt x="2233" y="8656"/>
                  </a:cubicBezTo>
                  <a:cubicBezTo>
                    <a:pt x="2348" y="8705"/>
                    <a:pt x="2480" y="8729"/>
                    <a:pt x="2614" y="8729"/>
                  </a:cubicBezTo>
                  <a:cubicBezTo>
                    <a:pt x="2749" y="8727"/>
                    <a:pt x="2867" y="8702"/>
                    <a:pt x="3012" y="8649"/>
                  </a:cubicBezTo>
                  <a:cubicBezTo>
                    <a:pt x="3155" y="8596"/>
                    <a:pt x="3289" y="8518"/>
                    <a:pt x="3403" y="8448"/>
                  </a:cubicBezTo>
                  <a:cubicBezTo>
                    <a:pt x="3661" y="8287"/>
                    <a:pt x="3896" y="8073"/>
                    <a:pt x="4091" y="7884"/>
                  </a:cubicBezTo>
                  <a:cubicBezTo>
                    <a:pt x="4247" y="7735"/>
                    <a:pt x="4416" y="7554"/>
                    <a:pt x="4607" y="7331"/>
                  </a:cubicBezTo>
                  <a:lnTo>
                    <a:pt x="4775" y="7476"/>
                  </a:lnTo>
                  <a:lnTo>
                    <a:pt x="4837" y="7525"/>
                  </a:lnTo>
                  <a:lnTo>
                    <a:pt x="4945" y="7608"/>
                  </a:lnTo>
                  <a:cubicBezTo>
                    <a:pt x="5138" y="7759"/>
                    <a:pt x="5367" y="7934"/>
                    <a:pt x="5613" y="8099"/>
                  </a:cubicBezTo>
                  <a:cubicBezTo>
                    <a:pt x="5804" y="8228"/>
                    <a:pt x="6014" y="8362"/>
                    <a:pt x="6243" y="8459"/>
                  </a:cubicBezTo>
                  <a:cubicBezTo>
                    <a:pt x="6278" y="8473"/>
                    <a:pt x="6312" y="8486"/>
                    <a:pt x="6347" y="8499"/>
                  </a:cubicBezTo>
                  <a:cubicBezTo>
                    <a:pt x="6499" y="8554"/>
                    <a:pt x="6608" y="8584"/>
                    <a:pt x="6718" y="8599"/>
                  </a:cubicBezTo>
                  <a:cubicBezTo>
                    <a:pt x="6774" y="8607"/>
                    <a:pt x="6829" y="8610"/>
                    <a:pt x="6885" y="8610"/>
                  </a:cubicBezTo>
                  <a:cubicBezTo>
                    <a:pt x="6970" y="8610"/>
                    <a:pt x="7057" y="8600"/>
                    <a:pt x="7146" y="8582"/>
                  </a:cubicBezTo>
                  <a:cubicBezTo>
                    <a:pt x="7250" y="8558"/>
                    <a:pt x="7355" y="8511"/>
                    <a:pt x="7462" y="8439"/>
                  </a:cubicBezTo>
                  <a:cubicBezTo>
                    <a:pt x="7574" y="8363"/>
                    <a:pt x="7671" y="8254"/>
                    <a:pt x="7760" y="8107"/>
                  </a:cubicBezTo>
                  <a:cubicBezTo>
                    <a:pt x="7819" y="8008"/>
                    <a:pt x="7859" y="7883"/>
                    <a:pt x="7885" y="7724"/>
                  </a:cubicBezTo>
                  <a:cubicBezTo>
                    <a:pt x="7910" y="7592"/>
                    <a:pt x="7915" y="7443"/>
                    <a:pt x="7903" y="7250"/>
                  </a:cubicBezTo>
                  <a:cubicBezTo>
                    <a:pt x="7883" y="6930"/>
                    <a:pt x="7803" y="6605"/>
                    <a:pt x="7716" y="6301"/>
                  </a:cubicBezTo>
                  <a:cubicBezTo>
                    <a:pt x="7655" y="6078"/>
                    <a:pt x="7582" y="5856"/>
                    <a:pt x="7508" y="5637"/>
                  </a:cubicBezTo>
                  <a:lnTo>
                    <a:pt x="7466" y="5507"/>
                  </a:lnTo>
                  <a:cubicBezTo>
                    <a:pt x="7851" y="5266"/>
                    <a:pt x="8225" y="5022"/>
                    <a:pt x="8547" y="4712"/>
                  </a:cubicBezTo>
                  <a:cubicBezTo>
                    <a:pt x="8806" y="4463"/>
                    <a:pt x="8969" y="4244"/>
                    <a:pt x="9070" y="4003"/>
                  </a:cubicBezTo>
                  <a:cubicBezTo>
                    <a:pt x="9182" y="3735"/>
                    <a:pt x="9186" y="3437"/>
                    <a:pt x="9081" y="3185"/>
                  </a:cubicBezTo>
                  <a:cubicBezTo>
                    <a:pt x="8992" y="2967"/>
                    <a:pt x="8800" y="2785"/>
                    <a:pt x="8511" y="2643"/>
                  </a:cubicBezTo>
                  <a:cubicBezTo>
                    <a:pt x="8492" y="2633"/>
                    <a:pt x="8474" y="2626"/>
                    <a:pt x="8453" y="2618"/>
                  </a:cubicBezTo>
                  <a:cubicBezTo>
                    <a:pt x="8348" y="2573"/>
                    <a:pt x="8233" y="2538"/>
                    <a:pt x="8126" y="2511"/>
                  </a:cubicBezTo>
                  <a:cubicBezTo>
                    <a:pt x="7991" y="2475"/>
                    <a:pt x="7851" y="2448"/>
                    <a:pt x="7702" y="2427"/>
                  </a:cubicBezTo>
                  <a:cubicBezTo>
                    <a:pt x="7452" y="2390"/>
                    <a:pt x="7217" y="2375"/>
                    <a:pt x="6891" y="2360"/>
                  </a:cubicBezTo>
                  <a:lnTo>
                    <a:pt x="6598" y="2347"/>
                  </a:lnTo>
                  <a:lnTo>
                    <a:pt x="6520" y="2346"/>
                  </a:lnTo>
                  <a:lnTo>
                    <a:pt x="6236" y="2331"/>
                  </a:lnTo>
                  <a:cubicBezTo>
                    <a:pt x="6173" y="2144"/>
                    <a:pt x="6086" y="1926"/>
                    <a:pt x="5980" y="1685"/>
                  </a:cubicBezTo>
                  <a:cubicBezTo>
                    <a:pt x="5822" y="1329"/>
                    <a:pt x="5673" y="1054"/>
                    <a:pt x="5515" y="816"/>
                  </a:cubicBezTo>
                  <a:cubicBezTo>
                    <a:pt x="5441" y="698"/>
                    <a:pt x="5350" y="582"/>
                    <a:pt x="5220" y="437"/>
                  </a:cubicBezTo>
                  <a:cubicBezTo>
                    <a:pt x="5122" y="329"/>
                    <a:pt x="5001" y="233"/>
                    <a:pt x="4850" y="142"/>
                  </a:cubicBezTo>
                  <a:cubicBezTo>
                    <a:pt x="4809" y="116"/>
                    <a:pt x="4769" y="95"/>
                    <a:pt x="4726" y="77"/>
                  </a:cubicBezTo>
                  <a:cubicBezTo>
                    <a:pt x="4605" y="27"/>
                    <a:pt x="4473" y="0"/>
                    <a:pt x="4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6073379" y="4330758"/>
              <a:ext cx="520485" cy="513393"/>
            </a:xfrm>
            <a:custGeom>
              <a:avLst/>
              <a:gdLst/>
              <a:ahLst/>
              <a:cxnLst/>
              <a:rect l="l" t="t" r="r" b="b"/>
              <a:pathLst>
                <a:path w="11890" h="11728" extrusionOk="0">
                  <a:moveTo>
                    <a:pt x="7958" y="1"/>
                  </a:moveTo>
                  <a:cubicBezTo>
                    <a:pt x="7906" y="1"/>
                    <a:pt x="7852" y="6"/>
                    <a:pt x="7796" y="11"/>
                  </a:cubicBezTo>
                  <a:cubicBezTo>
                    <a:pt x="7562" y="44"/>
                    <a:pt x="7362" y="98"/>
                    <a:pt x="7188" y="177"/>
                  </a:cubicBezTo>
                  <a:cubicBezTo>
                    <a:pt x="6971" y="274"/>
                    <a:pt x="6793" y="367"/>
                    <a:pt x="6629" y="475"/>
                  </a:cubicBezTo>
                  <a:cubicBezTo>
                    <a:pt x="6307" y="680"/>
                    <a:pt x="5981" y="937"/>
                    <a:pt x="5603" y="1282"/>
                  </a:cubicBezTo>
                  <a:cubicBezTo>
                    <a:pt x="5334" y="1527"/>
                    <a:pt x="5116" y="1739"/>
                    <a:pt x="4935" y="1931"/>
                  </a:cubicBezTo>
                  <a:lnTo>
                    <a:pt x="4591" y="1795"/>
                  </a:lnTo>
                  <a:lnTo>
                    <a:pt x="4493" y="1757"/>
                  </a:lnTo>
                  <a:lnTo>
                    <a:pt x="4133" y="1617"/>
                  </a:lnTo>
                  <a:cubicBezTo>
                    <a:pt x="3836" y="1500"/>
                    <a:pt x="3487" y="1367"/>
                    <a:pt x="3115" y="1263"/>
                  </a:cubicBezTo>
                  <a:cubicBezTo>
                    <a:pt x="2922" y="1210"/>
                    <a:pt x="2740" y="1171"/>
                    <a:pt x="2556" y="1139"/>
                  </a:cubicBezTo>
                  <a:cubicBezTo>
                    <a:pt x="2391" y="1115"/>
                    <a:pt x="2248" y="1095"/>
                    <a:pt x="2103" y="1094"/>
                  </a:cubicBezTo>
                  <a:lnTo>
                    <a:pt x="2020" y="1094"/>
                  </a:lnTo>
                  <a:cubicBezTo>
                    <a:pt x="1596" y="1111"/>
                    <a:pt x="1267" y="1230"/>
                    <a:pt x="1039" y="1447"/>
                  </a:cubicBezTo>
                  <a:cubicBezTo>
                    <a:pt x="778" y="1695"/>
                    <a:pt x="624" y="2058"/>
                    <a:pt x="617" y="2444"/>
                  </a:cubicBezTo>
                  <a:cubicBezTo>
                    <a:pt x="612" y="2787"/>
                    <a:pt x="692" y="3137"/>
                    <a:pt x="873" y="3582"/>
                  </a:cubicBezTo>
                  <a:cubicBezTo>
                    <a:pt x="1094" y="4117"/>
                    <a:pt x="1404" y="4601"/>
                    <a:pt x="1759" y="5132"/>
                  </a:cubicBezTo>
                  <a:lnTo>
                    <a:pt x="1637" y="5260"/>
                  </a:lnTo>
                  <a:lnTo>
                    <a:pt x="1598" y="5305"/>
                  </a:lnTo>
                  <a:lnTo>
                    <a:pt x="1526" y="5385"/>
                  </a:lnTo>
                  <a:cubicBezTo>
                    <a:pt x="1359" y="5573"/>
                    <a:pt x="1192" y="5759"/>
                    <a:pt x="1032" y="5955"/>
                  </a:cubicBezTo>
                  <a:cubicBezTo>
                    <a:pt x="757" y="6296"/>
                    <a:pt x="494" y="6633"/>
                    <a:pt x="302" y="7008"/>
                  </a:cubicBezTo>
                  <a:cubicBezTo>
                    <a:pt x="184" y="7237"/>
                    <a:pt x="110" y="7422"/>
                    <a:pt x="71" y="7590"/>
                  </a:cubicBezTo>
                  <a:cubicBezTo>
                    <a:pt x="17" y="7799"/>
                    <a:pt x="0" y="7972"/>
                    <a:pt x="18" y="8118"/>
                  </a:cubicBezTo>
                  <a:cubicBezTo>
                    <a:pt x="49" y="8348"/>
                    <a:pt x="108" y="8533"/>
                    <a:pt x="203" y="8681"/>
                  </a:cubicBezTo>
                  <a:cubicBezTo>
                    <a:pt x="293" y="8822"/>
                    <a:pt x="397" y="8935"/>
                    <a:pt x="511" y="9019"/>
                  </a:cubicBezTo>
                  <a:cubicBezTo>
                    <a:pt x="664" y="9134"/>
                    <a:pt x="831" y="9216"/>
                    <a:pt x="1024" y="9271"/>
                  </a:cubicBezTo>
                  <a:cubicBezTo>
                    <a:pt x="1153" y="9310"/>
                    <a:pt x="1304" y="9334"/>
                    <a:pt x="1523" y="9348"/>
                  </a:cubicBezTo>
                  <a:cubicBezTo>
                    <a:pt x="1573" y="9351"/>
                    <a:pt x="1623" y="9353"/>
                    <a:pt x="1672" y="9355"/>
                  </a:cubicBezTo>
                  <a:cubicBezTo>
                    <a:pt x="2034" y="9355"/>
                    <a:pt x="2355" y="9303"/>
                    <a:pt x="2628" y="9256"/>
                  </a:cubicBezTo>
                  <a:cubicBezTo>
                    <a:pt x="3013" y="9187"/>
                    <a:pt x="3385" y="9094"/>
                    <a:pt x="3698" y="9012"/>
                  </a:cubicBezTo>
                  <a:lnTo>
                    <a:pt x="3874" y="8967"/>
                  </a:lnTo>
                  <a:lnTo>
                    <a:pt x="3975" y="8941"/>
                  </a:lnTo>
                  <a:lnTo>
                    <a:pt x="4269" y="8860"/>
                  </a:lnTo>
                  <a:cubicBezTo>
                    <a:pt x="4359" y="9186"/>
                    <a:pt x="4466" y="9494"/>
                    <a:pt x="4591" y="9800"/>
                  </a:cubicBezTo>
                  <a:cubicBezTo>
                    <a:pt x="4738" y="10154"/>
                    <a:pt x="4902" y="10526"/>
                    <a:pt x="5124" y="10851"/>
                  </a:cubicBezTo>
                  <a:cubicBezTo>
                    <a:pt x="5256" y="11045"/>
                    <a:pt x="5375" y="11193"/>
                    <a:pt x="5490" y="11304"/>
                  </a:cubicBezTo>
                  <a:cubicBezTo>
                    <a:pt x="5629" y="11437"/>
                    <a:pt x="5759" y="11532"/>
                    <a:pt x="5889" y="11594"/>
                  </a:cubicBezTo>
                  <a:cubicBezTo>
                    <a:pt x="6064" y="11678"/>
                    <a:pt x="6251" y="11724"/>
                    <a:pt x="6430" y="11727"/>
                  </a:cubicBezTo>
                  <a:cubicBezTo>
                    <a:pt x="6589" y="11727"/>
                    <a:pt x="6733" y="11696"/>
                    <a:pt x="6868" y="11632"/>
                  </a:cubicBezTo>
                  <a:cubicBezTo>
                    <a:pt x="7046" y="11553"/>
                    <a:pt x="7194" y="11452"/>
                    <a:pt x="7319" y="11323"/>
                  </a:cubicBezTo>
                  <a:cubicBezTo>
                    <a:pt x="7426" y="11213"/>
                    <a:pt x="7526" y="11081"/>
                    <a:pt x="7617" y="10931"/>
                  </a:cubicBezTo>
                  <a:cubicBezTo>
                    <a:pt x="7825" y="10600"/>
                    <a:pt x="7958" y="10242"/>
                    <a:pt x="8062" y="9935"/>
                  </a:cubicBezTo>
                  <a:cubicBezTo>
                    <a:pt x="8171" y="9608"/>
                    <a:pt x="8259" y="9294"/>
                    <a:pt x="8350" y="8917"/>
                  </a:cubicBezTo>
                  <a:cubicBezTo>
                    <a:pt x="8381" y="8798"/>
                    <a:pt x="8406" y="8698"/>
                    <a:pt x="8444" y="8601"/>
                  </a:cubicBezTo>
                  <a:cubicBezTo>
                    <a:pt x="9135" y="8458"/>
                    <a:pt x="9712" y="8327"/>
                    <a:pt x="10284" y="8094"/>
                  </a:cubicBezTo>
                  <a:cubicBezTo>
                    <a:pt x="10566" y="7980"/>
                    <a:pt x="10934" y="7815"/>
                    <a:pt x="11261" y="7546"/>
                  </a:cubicBezTo>
                  <a:cubicBezTo>
                    <a:pt x="11530" y="7323"/>
                    <a:pt x="11719" y="7050"/>
                    <a:pt x="11793" y="6776"/>
                  </a:cubicBezTo>
                  <a:cubicBezTo>
                    <a:pt x="11890" y="6417"/>
                    <a:pt x="11845" y="6043"/>
                    <a:pt x="11668" y="5725"/>
                  </a:cubicBezTo>
                  <a:cubicBezTo>
                    <a:pt x="11527" y="5463"/>
                    <a:pt x="11308" y="5220"/>
                    <a:pt x="10977" y="4962"/>
                  </a:cubicBezTo>
                  <a:cubicBezTo>
                    <a:pt x="10505" y="4595"/>
                    <a:pt x="9985" y="4355"/>
                    <a:pt x="9451" y="4122"/>
                  </a:cubicBezTo>
                  <a:lnTo>
                    <a:pt x="9464" y="3844"/>
                  </a:lnTo>
                  <a:lnTo>
                    <a:pt x="9472" y="3615"/>
                  </a:lnTo>
                  <a:lnTo>
                    <a:pt x="9478" y="3499"/>
                  </a:lnTo>
                  <a:cubicBezTo>
                    <a:pt x="9494" y="3087"/>
                    <a:pt x="9510" y="2696"/>
                    <a:pt x="9494" y="2319"/>
                  </a:cubicBezTo>
                  <a:cubicBezTo>
                    <a:pt x="9477" y="1985"/>
                    <a:pt x="9445" y="1591"/>
                    <a:pt x="9331" y="1204"/>
                  </a:cubicBezTo>
                  <a:cubicBezTo>
                    <a:pt x="9219" y="809"/>
                    <a:pt x="9054" y="517"/>
                    <a:pt x="8844" y="333"/>
                  </a:cubicBezTo>
                  <a:cubicBezTo>
                    <a:pt x="8604" y="122"/>
                    <a:pt x="8297" y="5"/>
                    <a:pt x="7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26"/>
            <p:cNvGrpSpPr/>
            <p:nvPr/>
          </p:nvGrpSpPr>
          <p:grpSpPr>
            <a:xfrm rot="20736305">
              <a:off x="62304" y="3967201"/>
              <a:ext cx="1230268" cy="1118851"/>
              <a:chOff x="2897575" y="1725271"/>
              <a:chExt cx="2065481" cy="1699785"/>
            </a:xfrm>
          </p:grpSpPr>
          <p:sp>
            <p:nvSpPr>
              <p:cNvPr id="400" name="Google Shape;400;p26"/>
              <p:cNvSpPr/>
              <p:nvPr/>
            </p:nvSpPr>
            <p:spPr>
              <a:xfrm>
                <a:off x="2897575" y="2746674"/>
                <a:ext cx="611362" cy="677812"/>
              </a:xfrm>
              <a:custGeom>
                <a:avLst/>
                <a:gdLst/>
                <a:ahLst/>
                <a:cxnLst/>
                <a:rect l="l" t="t" r="r" b="b"/>
                <a:pathLst>
                  <a:path w="13966" h="15484" extrusionOk="0">
                    <a:moveTo>
                      <a:pt x="5328" y="0"/>
                    </a:moveTo>
                    <a:lnTo>
                      <a:pt x="5301" y="1"/>
                    </a:lnTo>
                    <a:cubicBezTo>
                      <a:pt x="5197" y="11"/>
                      <a:pt x="5095" y="64"/>
                      <a:pt x="5028" y="144"/>
                    </a:cubicBezTo>
                    <a:cubicBezTo>
                      <a:pt x="5016" y="159"/>
                      <a:pt x="5005" y="175"/>
                      <a:pt x="4995" y="190"/>
                    </a:cubicBezTo>
                    <a:cubicBezTo>
                      <a:pt x="4426" y="212"/>
                      <a:pt x="3830" y="338"/>
                      <a:pt x="3228" y="559"/>
                    </a:cubicBezTo>
                    <a:cubicBezTo>
                      <a:pt x="2797" y="718"/>
                      <a:pt x="2373" y="935"/>
                      <a:pt x="1963" y="1206"/>
                    </a:cubicBezTo>
                    <a:cubicBezTo>
                      <a:pt x="1582" y="1460"/>
                      <a:pt x="1244" y="1763"/>
                      <a:pt x="958" y="2105"/>
                    </a:cubicBezTo>
                    <a:cubicBezTo>
                      <a:pt x="676" y="2444"/>
                      <a:pt x="449" y="2864"/>
                      <a:pt x="282" y="3355"/>
                    </a:cubicBezTo>
                    <a:cubicBezTo>
                      <a:pt x="201" y="3591"/>
                      <a:pt x="137" y="3837"/>
                      <a:pt x="90" y="4090"/>
                    </a:cubicBezTo>
                    <a:cubicBezTo>
                      <a:pt x="49" y="4323"/>
                      <a:pt x="26" y="4583"/>
                      <a:pt x="16" y="4908"/>
                    </a:cubicBezTo>
                    <a:cubicBezTo>
                      <a:pt x="1" y="5365"/>
                      <a:pt x="51" y="5862"/>
                      <a:pt x="168" y="6426"/>
                    </a:cubicBezTo>
                    <a:cubicBezTo>
                      <a:pt x="276" y="6938"/>
                      <a:pt x="428" y="7444"/>
                      <a:pt x="630" y="7976"/>
                    </a:cubicBezTo>
                    <a:cubicBezTo>
                      <a:pt x="955" y="8823"/>
                      <a:pt x="1406" y="9710"/>
                      <a:pt x="2048" y="10771"/>
                    </a:cubicBezTo>
                    <a:cubicBezTo>
                      <a:pt x="2589" y="11660"/>
                      <a:pt x="3145" y="12409"/>
                      <a:pt x="3750" y="13059"/>
                    </a:cubicBezTo>
                    <a:cubicBezTo>
                      <a:pt x="4534" y="13905"/>
                      <a:pt x="5323" y="14522"/>
                      <a:pt x="6156" y="14948"/>
                    </a:cubicBezTo>
                    <a:cubicBezTo>
                      <a:pt x="6843" y="15298"/>
                      <a:pt x="7572" y="15484"/>
                      <a:pt x="8268" y="15484"/>
                    </a:cubicBezTo>
                    <a:cubicBezTo>
                      <a:pt x="8496" y="15484"/>
                      <a:pt x="8722" y="15465"/>
                      <a:pt x="8939" y="15425"/>
                    </a:cubicBezTo>
                    <a:cubicBezTo>
                      <a:pt x="9971" y="15234"/>
                      <a:pt x="10934" y="14632"/>
                      <a:pt x="11885" y="13584"/>
                    </a:cubicBezTo>
                    <a:cubicBezTo>
                      <a:pt x="12647" y="12744"/>
                      <a:pt x="13234" y="11756"/>
                      <a:pt x="13803" y="10800"/>
                    </a:cubicBezTo>
                    <a:lnTo>
                      <a:pt x="13911" y="10619"/>
                    </a:lnTo>
                    <a:cubicBezTo>
                      <a:pt x="13966" y="10529"/>
                      <a:pt x="13956" y="10397"/>
                      <a:pt x="13924" y="10315"/>
                    </a:cubicBezTo>
                    <a:cubicBezTo>
                      <a:pt x="13888" y="10216"/>
                      <a:pt x="13814" y="10133"/>
                      <a:pt x="13719" y="10090"/>
                    </a:cubicBezTo>
                    <a:cubicBezTo>
                      <a:pt x="13666" y="10065"/>
                      <a:pt x="13609" y="10053"/>
                      <a:pt x="13551" y="10053"/>
                    </a:cubicBezTo>
                    <a:cubicBezTo>
                      <a:pt x="13503" y="10053"/>
                      <a:pt x="13457" y="10062"/>
                      <a:pt x="13414" y="10078"/>
                    </a:cubicBezTo>
                    <a:cubicBezTo>
                      <a:pt x="13299" y="10121"/>
                      <a:pt x="13239" y="10202"/>
                      <a:pt x="13190" y="10283"/>
                    </a:cubicBezTo>
                    <a:lnTo>
                      <a:pt x="13050" y="10519"/>
                    </a:lnTo>
                    <a:cubicBezTo>
                      <a:pt x="12956" y="10677"/>
                      <a:pt x="12864" y="10834"/>
                      <a:pt x="12769" y="10990"/>
                    </a:cubicBezTo>
                    <a:cubicBezTo>
                      <a:pt x="12689" y="10672"/>
                      <a:pt x="12585" y="10353"/>
                      <a:pt x="12470" y="10044"/>
                    </a:cubicBezTo>
                    <a:cubicBezTo>
                      <a:pt x="12288" y="9546"/>
                      <a:pt x="12056" y="9027"/>
                      <a:pt x="11740" y="8410"/>
                    </a:cubicBezTo>
                    <a:lnTo>
                      <a:pt x="11480" y="7898"/>
                    </a:lnTo>
                    <a:cubicBezTo>
                      <a:pt x="11102" y="7150"/>
                      <a:pt x="10710" y="6375"/>
                      <a:pt x="10301" y="5627"/>
                    </a:cubicBezTo>
                    <a:cubicBezTo>
                      <a:pt x="9549" y="4250"/>
                      <a:pt x="8342" y="2250"/>
                      <a:pt x="6554" y="786"/>
                    </a:cubicBezTo>
                    <a:cubicBezTo>
                      <a:pt x="6443" y="696"/>
                      <a:pt x="6330" y="606"/>
                      <a:pt x="6214" y="519"/>
                    </a:cubicBezTo>
                    <a:cubicBezTo>
                      <a:pt x="6170" y="374"/>
                      <a:pt x="6049" y="263"/>
                      <a:pt x="5904" y="239"/>
                    </a:cubicBezTo>
                    <a:cubicBezTo>
                      <a:pt x="5857" y="231"/>
                      <a:pt x="5824" y="226"/>
                      <a:pt x="5789" y="222"/>
                    </a:cubicBezTo>
                    <a:lnTo>
                      <a:pt x="5588" y="91"/>
                    </a:lnTo>
                    <a:cubicBezTo>
                      <a:pt x="5498" y="36"/>
                      <a:pt x="5423" y="0"/>
                      <a:pt x="53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6"/>
              <p:cNvSpPr/>
              <p:nvPr/>
            </p:nvSpPr>
            <p:spPr>
              <a:xfrm>
                <a:off x="2898407" y="2987568"/>
                <a:ext cx="610749" cy="437487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99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291"/>
                      <a:pt x="70" y="597"/>
                      <a:pt x="139" y="925"/>
                    </a:cubicBezTo>
                    <a:cubicBezTo>
                      <a:pt x="247" y="1432"/>
                      <a:pt x="398" y="1938"/>
                      <a:pt x="603" y="2476"/>
                    </a:cubicBezTo>
                    <a:cubicBezTo>
                      <a:pt x="930" y="3330"/>
                      <a:pt x="1380" y="4217"/>
                      <a:pt x="2020" y="5272"/>
                    </a:cubicBezTo>
                    <a:cubicBezTo>
                      <a:pt x="2565" y="6164"/>
                      <a:pt x="3121" y="6914"/>
                      <a:pt x="3723" y="7563"/>
                    </a:cubicBezTo>
                    <a:cubicBezTo>
                      <a:pt x="4508" y="8409"/>
                      <a:pt x="5295" y="9027"/>
                      <a:pt x="6129" y="9454"/>
                    </a:cubicBezTo>
                    <a:cubicBezTo>
                      <a:pt x="6819" y="9808"/>
                      <a:pt x="7549" y="9994"/>
                      <a:pt x="8247" y="9994"/>
                    </a:cubicBezTo>
                    <a:cubicBezTo>
                      <a:pt x="8465" y="9994"/>
                      <a:pt x="8691" y="9973"/>
                      <a:pt x="8918" y="9931"/>
                    </a:cubicBezTo>
                    <a:cubicBezTo>
                      <a:pt x="9952" y="9740"/>
                      <a:pt x="10918" y="9139"/>
                      <a:pt x="11868" y="8089"/>
                    </a:cubicBezTo>
                    <a:cubicBezTo>
                      <a:pt x="12642" y="7234"/>
                      <a:pt x="13225" y="6251"/>
                      <a:pt x="13788" y="5303"/>
                    </a:cubicBezTo>
                    <a:lnTo>
                      <a:pt x="13896" y="5120"/>
                    </a:lnTo>
                    <a:cubicBezTo>
                      <a:pt x="13952" y="5029"/>
                      <a:pt x="13941" y="4893"/>
                      <a:pt x="13909" y="4809"/>
                    </a:cubicBezTo>
                    <a:cubicBezTo>
                      <a:pt x="13872" y="4707"/>
                      <a:pt x="13795" y="4626"/>
                      <a:pt x="13700" y="4581"/>
                    </a:cubicBezTo>
                    <a:cubicBezTo>
                      <a:pt x="13640" y="4553"/>
                      <a:pt x="13584" y="4542"/>
                      <a:pt x="13529" y="4542"/>
                    </a:cubicBezTo>
                    <a:cubicBezTo>
                      <a:pt x="13511" y="4542"/>
                      <a:pt x="13494" y="4543"/>
                      <a:pt x="13477" y="4545"/>
                    </a:cubicBezTo>
                    <a:cubicBezTo>
                      <a:pt x="13393" y="4592"/>
                      <a:pt x="13308" y="4640"/>
                      <a:pt x="13224" y="4686"/>
                    </a:cubicBezTo>
                    <a:cubicBezTo>
                      <a:pt x="13198" y="4717"/>
                      <a:pt x="13177" y="4749"/>
                      <a:pt x="13159" y="4777"/>
                    </a:cubicBezTo>
                    <a:lnTo>
                      <a:pt x="13020" y="5012"/>
                    </a:lnTo>
                    <a:lnTo>
                      <a:pt x="12927" y="5169"/>
                    </a:lnTo>
                    <a:lnTo>
                      <a:pt x="12738" y="5483"/>
                    </a:lnTo>
                    <a:cubicBezTo>
                      <a:pt x="12707" y="5327"/>
                      <a:pt x="12663" y="5161"/>
                      <a:pt x="12609" y="4988"/>
                    </a:cubicBezTo>
                    <a:cubicBezTo>
                      <a:pt x="12247" y="5153"/>
                      <a:pt x="11873" y="5296"/>
                      <a:pt x="11490" y="5413"/>
                    </a:cubicBezTo>
                    <a:cubicBezTo>
                      <a:pt x="10797" y="5624"/>
                      <a:pt x="10078" y="5756"/>
                      <a:pt x="9353" y="5789"/>
                    </a:cubicBezTo>
                    <a:cubicBezTo>
                      <a:pt x="9221" y="5795"/>
                      <a:pt x="9090" y="5798"/>
                      <a:pt x="8959" y="5798"/>
                    </a:cubicBezTo>
                    <a:cubicBezTo>
                      <a:pt x="8329" y="5798"/>
                      <a:pt x="7699" y="5729"/>
                      <a:pt x="7084" y="5595"/>
                    </a:cubicBezTo>
                    <a:cubicBezTo>
                      <a:pt x="6672" y="5504"/>
                      <a:pt x="6268" y="5390"/>
                      <a:pt x="5872" y="5248"/>
                    </a:cubicBezTo>
                    <a:cubicBezTo>
                      <a:pt x="5413" y="5083"/>
                      <a:pt x="4962" y="4888"/>
                      <a:pt x="4532" y="4657"/>
                    </a:cubicBezTo>
                    <a:cubicBezTo>
                      <a:pt x="3714" y="4216"/>
                      <a:pt x="2962" y="3654"/>
                      <a:pt x="2300" y="3002"/>
                    </a:cubicBezTo>
                    <a:cubicBezTo>
                      <a:pt x="1396" y="2111"/>
                      <a:pt x="656" y="108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6"/>
              <p:cNvSpPr/>
              <p:nvPr/>
            </p:nvSpPr>
            <p:spPr>
              <a:xfrm>
                <a:off x="3059981" y="2957582"/>
                <a:ext cx="69165" cy="6912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79" extrusionOk="0">
                    <a:moveTo>
                      <a:pt x="795" y="1"/>
                    </a:moveTo>
                    <a:cubicBezTo>
                      <a:pt x="364" y="3"/>
                      <a:pt x="3" y="354"/>
                      <a:pt x="2" y="786"/>
                    </a:cubicBezTo>
                    <a:cubicBezTo>
                      <a:pt x="0" y="1214"/>
                      <a:pt x="356" y="1578"/>
                      <a:pt x="785" y="1578"/>
                    </a:cubicBezTo>
                    <a:cubicBezTo>
                      <a:pt x="1216" y="1578"/>
                      <a:pt x="1577" y="1225"/>
                      <a:pt x="1578" y="794"/>
                    </a:cubicBezTo>
                    <a:cubicBezTo>
                      <a:pt x="1580" y="367"/>
                      <a:pt x="1224" y="1"/>
                      <a:pt x="79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6"/>
              <p:cNvSpPr/>
              <p:nvPr/>
            </p:nvSpPr>
            <p:spPr>
              <a:xfrm>
                <a:off x="3100604" y="2871170"/>
                <a:ext cx="24908" cy="24733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5" extrusionOk="0">
                    <a:moveTo>
                      <a:pt x="286" y="0"/>
                    </a:moveTo>
                    <a:cubicBezTo>
                      <a:pt x="132" y="1"/>
                      <a:pt x="3" y="127"/>
                      <a:pt x="3" y="281"/>
                    </a:cubicBezTo>
                    <a:cubicBezTo>
                      <a:pt x="1" y="434"/>
                      <a:pt x="129" y="565"/>
                      <a:pt x="284" y="565"/>
                    </a:cubicBezTo>
                    <a:cubicBezTo>
                      <a:pt x="438" y="565"/>
                      <a:pt x="567" y="438"/>
                      <a:pt x="567" y="284"/>
                    </a:cubicBezTo>
                    <a:cubicBezTo>
                      <a:pt x="568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6"/>
              <p:cNvSpPr/>
              <p:nvPr/>
            </p:nvSpPr>
            <p:spPr>
              <a:xfrm>
                <a:off x="3189862" y="2993565"/>
                <a:ext cx="37253" cy="3716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49" extrusionOk="0">
                    <a:moveTo>
                      <a:pt x="428" y="1"/>
                    </a:moveTo>
                    <a:cubicBezTo>
                      <a:pt x="198" y="1"/>
                      <a:pt x="4" y="190"/>
                      <a:pt x="2" y="422"/>
                    </a:cubicBezTo>
                    <a:cubicBezTo>
                      <a:pt x="1" y="651"/>
                      <a:pt x="193" y="848"/>
                      <a:pt x="423" y="848"/>
                    </a:cubicBezTo>
                    <a:cubicBezTo>
                      <a:pt x="653" y="848"/>
                      <a:pt x="848" y="659"/>
                      <a:pt x="848" y="427"/>
                    </a:cubicBezTo>
                    <a:cubicBezTo>
                      <a:pt x="850" y="197"/>
                      <a:pt x="657" y="1"/>
                      <a:pt x="42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6"/>
              <p:cNvSpPr/>
              <p:nvPr/>
            </p:nvSpPr>
            <p:spPr>
              <a:xfrm>
                <a:off x="3176116" y="3094292"/>
                <a:ext cx="15934" cy="15803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61" extrusionOk="0">
                    <a:moveTo>
                      <a:pt x="184" y="0"/>
                    </a:moveTo>
                    <a:cubicBezTo>
                      <a:pt x="85" y="0"/>
                      <a:pt x="1" y="81"/>
                      <a:pt x="1" y="179"/>
                    </a:cubicBezTo>
                    <a:cubicBezTo>
                      <a:pt x="0" y="278"/>
                      <a:pt x="82" y="360"/>
                      <a:pt x="179" y="360"/>
                    </a:cubicBezTo>
                    <a:cubicBezTo>
                      <a:pt x="278" y="360"/>
                      <a:pt x="362" y="280"/>
                      <a:pt x="362" y="183"/>
                    </a:cubicBezTo>
                    <a:cubicBezTo>
                      <a:pt x="363" y="84"/>
                      <a:pt x="281" y="0"/>
                      <a:pt x="184" y="0"/>
                    </a:cubicBezTo>
                    <a:close/>
                  </a:path>
                </a:pathLst>
              </a:custGeom>
              <a:solidFill>
                <a:srgbClr val="FE4D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6"/>
              <p:cNvSpPr/>
              <p:nvPr/>
            </p:nvSpPr>
            <p:spPr>
              <a:xfrm>
                <a:off x="3315102" y="2318116"/>
                <a:ext cx="962393" cy="733625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16759" extrusionOk="0">
                    <a:moveTo>
                      <a:pt x="17364" y="1"/>
                    </a:moveTo>
                    <a:lnTo>
                      <a:pt x="17316" y="33"/>
                    </a:lnTo>
                    <a:lnTo>
                      <a:pt x="5112" y="8258"/>
                    </a:lnTo>
                    <a:lnTo>
                      <a:pt x="1469" y="10714"/>
                    </a:lnTo>
                    <a:lnTo>
                      <a:pt x="1" y="11694"/>
                    </a:lnTo>
                    <a:cubicBezTo>
                      <a:pt x="340" y="12319"/>
                      <a:pt x="747" y="12975"/>
                      <a:pt x="1243" y="13705"/>
                    </a:cubicBezTo>
                    <a:cubicBezTo>
                      <a:pt x="1788" y="14505"/>
                      <a:pt x="2409" y="15337"/>
                      <a:pt x="3200" y="16324"/>
                    </a:cubicBezTo>
                    <a:cubicBezTo>
                      <a:pt x="3319" y="16470"/>
                      <a:pt x="3436" y="16616"/>
                      <a:pt x="3551" y="16758"/>
                    </a:cubicBezTo>
                    <a:cubicBezTo>
                      <a:pt x="3548" y="16753"/>
                      <a:pt x="3542" y="16749"/>
                      <a:pt x="3540" y="16745"/>
                    </a:cubicBezTo>
                    <a:lnTo>
                      <a:pt x="7742" y="13911"/>
                    </a:lnTo>
                    <a:lnTo>
                      <a:pt x="11944" y="11079"/>
                    </a:lnTo>
                    <a:lnTo>
                      <a:pt x="17792" y="7137"/>
                    </a:lnTo>
                    <a:lnTo>
                      <a:pt x="21283" y="4786"/>
                    </a:lnTo>
                    <a:lnTo>
                      <a:pt x="21296" y="4731"/>
                    </a:lnTo>
                    <a:cubicBezTo>
                      <a:pt x="21296" y="4731"/>
                      <a:pt x="21298" y="4726"/>
                      <a:pt x="21299" y="4725"/>
                    </a:cubicBezTo>
                    <a:cubicBezTo>
                      <a:pt x="21292" y="4703"/>
                      <a:pt x="21286" y="4680"/>
                      <a:pt x="21280" y="4657"/>
                    </a:cubicBezTo>
                    <a:cubicBezTo>
                      <a:pt x="21260" y="4573"/>
                      <a:pt x="21245" y="4486"/>
                      <a:pt x="21250" y="4398"/>
                    </a:cubicBezTo>
                    <a:cubicBezTo>
                      <a:pt x="21252" y="4307"/>
                      <a:pt x="21261" y="4213"/>
                      <a:pt x="21282" y="4122"/>
                    </a:cubicBezTo>
                    <a:cubicBezTo>
                      <a:pt x="21376" y="3700"/>
                      <a:pt x="21579" y="3313"/>
                      <a:pt x="21742" y="2915"/>
                    </a:cubicBezTo>
                    <a:cubicBezTo>
                      <a:pt x="21852" y="2634"/>
                      <a:pt x="21920" y="2336"/>
                      <a:pt x="21957" y="2038"/>
                    </a:cubicBezTo>
                    <a:cubicBezTo>
                      <a:pt x="21982" y="1798"/>
                      <a:pt x="21984" y="1559"/>
                      <a:pt x="21948" y="1318"/>
                    </a:cubicBezTo>
                    <a:cubicBezTo>
                      <a:pt x="21922" y="1173"/>
                      <a:pt x="21883" y="1032"/>
                      <a:pt x="21826" y="895"/>
                    </a:cubicBezTo>
                    <a:cubicBezTo>
                      <a:pt x="21826" y="894"/>
                      <a:pt x="21825" y="894"/>
                      <a:pt x="21825" y="893"/>
                    </a:cubicBezTo>
                    <a:cubicBezTo>
                      <a:pt x="21773" y="789"/>
                      <a:pt x="21716" y="693"/>
                      <a:pt x="21646" y="603"/>
                    </a:cubicBezTo>
                    <a:lnTo>
                      <a:pt x="21646" y="603"/>
                    </a:lnTo>
                    <a:cubicBezTo>
                      <a:pt x="21653" y="610"/>
                      <a:pt x="21657" y="616"/>
                      <a:pt x="21663" y="621"/>
                    </a:cubicBezTo>
                    <a:cubicBezTo>
                      <a:pt x="21593" y="537"/>
                      <a:pt x="21515" y="462"/>
                      <a:pt x="21429" y="393"/>
                    </a:cubicBezTo>
                    <a:cubicBezTo>
                      <a:pt x="21328" y="320"/>
                      <a:pt x="21219" y="265"/>
                      <a:pt x="21103" y="217"/>
                    </a:cubicBezTo>
                    <a:lnTo>
                      <a:pt x="21103" y="217"/>
                    </a:lnTo>
                    <a:cubicBezTo>
                      <a:pt x="21111" y="219"/>
                      <a:pt x="21119" y="223"/>
                      <a:pt x="21128" y="226"/>
                    </a:cubicBezTo>
                    <a:cubicBezTo>
                      <a:pt x="21043" y="192"/>
                      <a:pt x="20955" y="164"/>
                      <a:pt x="20864" y="144"/>
                    </a:cubicBezTo>
                    <a:cubicBezTo>
                      <a:pt x="20790" y="129"/>
                      <a:pt x="20716" y="117"/>
                      <a:pt x="20637" y="107"/>
                    </a:cubicBezTo>
                    <a:cubicBezTo>
                      <a:pt x="20540" y="97"/>
                      <a:pt x="20443" y="92"/>
                      <a:pt x="20346" y="92"/>
                    </a:cubicBezTo>
                    <a:cubicBezTo>
                      <a:pt x="20296" y="92"/>
                      <a:pt x="20246" y="93"/>
                      <a:pt x="20196" y="96"/>
                    </a:cubicBezTo>
                    <a:cubicBezTo>
                      <a:pt x="20115" y="101"/>
                      <a:pt x="20032" y="104"/>
                      <a:pt x="19950" y="113"/>
                    </a:cubicBezTo>
                    <a:cubicBezTo>
                      <a:pt x="19760" y="129"/>
                      <a:pt x="19571" y="150"/>
                      <a:pt x="19380" y="172"/>
                    </a:cubicBezTo>
                    <a:cubicBezTo>
                      <a:pt x="19084" y="204"/>
                      <a:pt x="18787" y="235"/>
                      <a:pt x="18488" y="235"/>
                    </a:cubicBezTo>
                    <a:cubicBezTo>
                      <a:pt x="18461" y="235"/>
                      <a:pt x="18434" y="235"/>
                      <a:pt x="18408" y="234"/>
                    </a:cubicBezTo>
                    <a:cubicBezTo>
                      <a:pt x="18168" y="229"/>
                      <a:pt x="17917" y="207"/>
                      <a:pt x="17690" y="119"/>
                    </a:cubicBezTo>
                    <a:lnTo>
                      <a:pt x="17690" y="119"/>
                    </a:lnTo>
                    <a:cubicBezTo>
                      <a:pt x="17695" y="123"/>
                      <a:pt x="17699" y="128"/>
                      <a:pt x="17704" y="133"/>
                    </a:cubicBezTo>
                    <a:cubicBezTo>
                      <a:pt x="17566" y="96"/>
                      <a:pt x="17454" y="52"/>
                      <a:pt x="17364" y="1"/>
                    </a:cubicBezTo>
                    <a:close/>
                  </a:path>
                </a:pathLst>
              </a:custGeom>
              <a:solidFill>
                <a:srgbClr val="FAC2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6"/>
              <p:cNvSpPr/>
              <p:nvPr/>
            </p:nvSpPr>
            <p:spPr>
              <a:xfrm>
                <a:off x="3314883" y="2317941"/>
                <a:ext cx="967646" cy="733625"/>
              </a:xfrm>
              <a:custGeom>
                <a:avLst/>
                <a:gdLst/>
                <a:ahLst/>
                <a:cxnLst/>
                <a:rect l="l" t="t" r="r" b="b"/>
                <a:pathLst>
                  <a:path w="22105" h="16759" extrusionOk="0">
                    <a:moveTo>
                      <a:pt x="21964" y="968"/>
                    </a:moveTo>
                    <a:cubicBezTo>
                      <a:pt x="21964" y="970"/>
                      <a:pt x="21964" y="971"/>
                      <a:pt x="21965" y="971"/>
                    </a:cubicBezTo>
                    <a:lnTo>
                      <a:pt x="21965" y="971"/>
                    </a:lnTo>
                    <a:cubicBezTo>
                      <a:pt x="21965" y="970"/>
                      <a:pt x="21964" y="969"/>
                      <a:pt x="21964" y="968"/>
                    </a:cubicBezTo>
                    <a:close/>
                    <a:moveTo>
                      <a:pt x="21965" y="971"/>
                    </a:moveTo>
                    <a:cubicBezTo>
                      <a:pt x="21965" y="972"/>
                      <a:pt x="21966" y="973"/>
                      <a:pt x="21966" y="973"/>
                    </a:cubicBezTo>
                    <a:lnTo>
                      <a:pt x="21966" y="973"/>
                    </a:lnTo>
                    <a:cubicBezTo>
                      <a:pt x="21966" y="973"/>
                      <a:pt x="21965" y="972"/>
                      <a:pt x="21965" y="971"/>
                    </a:cubicBezTo>
                    <a:close/>
                    <a:moveTo>
                      <a:pt x="17372" y="1"/>
                    </a:moveTo>
                    <a:lnTo>
                      <a:pt x="17321" y="37"/>
                    </a:lnTo>
                    <a:lnTo>
                      <a:pt x="5117" y="8262"/>
                    </a:lnTo>
                    <a:lnTo>
                      <a:pt x="1474" y="10718"/>
                    </a:lnTo>
                    <a:lnTo>
                      <a:pt x="0" y="11702"/>
                    </a:lnTo>
                    <a:cubicBezTo>
                      <a:pt x="338" y="12325"/>
                      <a:pt x="744" y="12980"/>
                      <a:pt x="1241" y="13713"/>
                    </a:cubicBezTo>
                    <a:cubicBezTo>
                      <a:pt x="1779" y="14502"/>
                      <a:pt x="2401" y="15336"/>
                      <a:pt x="3199" y="16333"/>
                    </a:cubicBezTo>
                    <a:cubicBezTo>
                      <a:pt x="3309" y="16469"/>
                      <a:pt x="3425" y="16610"/>
                      <a:pt x="3543" y="16758"/>
                    </a:cubicBezTo>
                    <a:cubicBezTo>
                      <a:pt x="3546" y="16756"/>
                      <a:pt x="3547" y="16755"/>
                      <a:pt x="3551" y="16754"/>
                    </a:cubicBezTo>
                    <a:cubicBezTo>
                      <a:pt x="3549" y="16753"/>
                      <a:pt x="3548" y="16749"/>
                      <a:pt x="3546" y="16748"/>
                    </a:cubicBezTo>
                    <a:lnTo>
                      <a:pt x="7748" y="13914"/>
                    </a:lnTo>
                    <a:lnTo>
                      <a:pt x="11951" y="11082"/>
                    </a:lnTo>
                    <a:lnTo>
                      <a:pt x="17798" y="7140"/>
                    </a:lnTo>
                    <a:lnTo>
                      <a:pt x="21290" y="4788"/>
                    </a:lnTo>
                    <a:lnTo>
                      <a:pt x="21302" y="4734"/>
                    </a:lnTo>
                    <a:cubicBezTo>
                      <a:pt x="21302" y="4733"/>
                      <a:pt x="21307" y="4725"/>
                      <a:pt x="21309" y="4725"/>
                    </a:cubicBezTo>
                    <a:lnTo>
                      <a:pt x="21312" y="4727"/>
                    </a:lnTo>
                    <a:cubicBezTo>
                      <a:pt x="21314" y="4715"/>
                      <a:pt x="21319" y="4701"/>
                      <a:pt x="21322" y="4688"/>
                    </a:cubicBezTo>
                    <a:cubicBezTo>
                      <a:pt x="21402" y="4396"/>
                      <a:pt x="21497" y="4110"/>
                      <a:pt x="21594" y="3823"/>
                    </a:cubicBezTo>
                    <a:cubicBezTo>
                      <a:pt x="21794" y="3242"/>
                      <a:pt x="22001" y="2655"/>
                      <a:pt x="22082" y="2042"/>
                    </a:cubicBezTo>
                    <a:cubicBezTo>
                      <a:pt x="22083" y="2039"/>
                      <a:pt x="22083" y="2034"/>
                      <a:pt x="22083" y="2032"/>
                    </a:cubicBezTo>
                    <a:cubicBezTo>
                      <a:pt x="22095" y="1916"/>
                      <a:pt x="22104" y="1799"/>
                      <a:pt x="22103" y="1680"/>
                    </a:cubicBezTo>
                    <a:cubicBezTo>
                      <a:pt x="22101" y="1581"/>
                      <a:pt x="22094" y="1484"/>
                      <a:pt x="22083" y="1388"/>
                    </a:cubicBezTo>
                    <a:lnTo>
                      <a:pt x="22083" y="1389"/>
                    </a:lnTo>
                    <a:cubicBezTo>
                      <a:pt x="22072" y="1317"/>
                      <a:pt x="22058" y="1245"/>
                      <a:pt x="22038" y="1173"/>
                    </a:cubicBezTo>
                    <a:cubicBezTo>
                      <a:pt x="22017" y="1105"/>
                      <a:pt x="21994" y="1039"/>
                      <a:pt x="21966" y="973"/>
                    </a:cubicBezTo>
                    <a:lnTo>
                      <a:pt x="21966" y="973"/>
                    </a:lnTo>
                    <a:cubicBezTo>
                      <a:pt x="21966" y="973"/>
                      <a:pt x="21966" y="974"/>
                      <a:pt x="21966" y="974"/>
                    </a:cubicBezTo>
                    <a:cubicBezTo>
                      <a:pt x="21937" y="915"/>
                      <a:pt x="21909" y="854"/>
                      <a:pt x="21873" y="799"/>
                    </a:cubicBezTo>
                    <a:cubicBezTo>
                      <a:pt x="21840" y="747"/>
                      <a:pt x="21808" y="701"/>
                      <a:pt x="21772" y="655"/>
                    </a:cubicBezTo>
                    <a:cubicBezTo>
                      <a:pt x="21724" y="599"/>
                      <a:pt x="21674" y="544"/>
                      <a:pt x="21623" y="497"/>
                    </a:cubicBezTo>
                    <a:cubicBezTo>
                      <a:pt x="21571" y="450"/>
                      <a:pt x="21519" y="407"/>
                      <a:pt x="21466" y="367"/>
                    </a:cubicBezTo>
                    <a:lnTo>
                      <a:pt x="21466" y="367"/>
                    </a:lnTo>
                    <a:cubicBezTo>
                      <a:pt x="21468" y="370"/>
                      <a:pt x="21473" y="372"/>
                      <a:pt x="21476" y="376"/>
                    </a:cubicBezTo>
                    <a:cubicBezTo>
                      <a:pt x="21412" y="330"/>
                      <a:pt x="21344" y="286"/>
                      <a:pt x="21272" y="249"/>
                    </a:cubicBezTo>
                    <a:cubicBezTo>
                      <a:pt x="21217" y="221"/>
                      <a:pt x="21159" y="195"/>
                      <a:pt x="21098" y="171"/>
                    </a:cubicBezTo>
                    <a:cubicBezTo>
                      <a:pt x="21014" y="140"/>
                      <a:pt x="20928" y="114"/>
                      <a:pt x="20843" y="96"/>
                    </a:cubicBezTo>
                    <a:cubicBezTo>
                      <a:pt x="20769" y="80"/>
                      <a:pt x="20696" y="68"/>
                      <a:pt x="20623" y="59"/>
                    </a:cubicBezTo>
                    <a:cubicBezTo>
                      <a:pt x="20505" y="46"/>
                      <a:pt x="20387" y="40"/>
                      <a:pt x="20268" y="40"/>
                    </a:cubicBezTo>
                    <a:cubicBezTo>
                      <a:pt x="20056" y="40"/>
                      <a:pt x="19845" y="58"/>
                      <a:pt x="19635" y="81"/>
                    </a:cubicBezTo>
                    <a:cubicBezTo>
                      <a:pt x="19299" y="118"/>
                      <a:pt x="18966" y="172"/>
                      <a:pt x="18628" y="192"/>
                    </a:cubicBezTo>
                    <a:cubicBezTo>
                      <a:pt x="18533" y="197"/>
                      <a:pt x="18436" y="202"/>
                      <a:pt x="18340" y="202"/>
                    </a:cubicBezTo>
                    <a:cubicBezTo>
                      <a:pt x="18276" y="202"/>
                      <a:pt x="18211" y="200"/>
                      <a:pt x="18148" y="195"/>
                    </a:cubicBezTo>
                    <a:cubicBezTo>
                      <a:pt x="18003" y="184"/>
                      <a:pt x="17855" y="166"/>
                      <a:pt x="17714" y="127"/>
                    </a:cubicBezTo>
                    <a:cubicBezTo>
                      <a:pt x="17709" y="126"/>
                      <a:pt x="17704" y="124"/>
                      <a:pt x="17700" y="123"/>
                    </a:cubicBezTo>
                    <a:lnTo>
                      <a:pt x="17700" y="123"/>
                    </a:lnTo>
                    <a:cubicBezTo>
                      <a:pt x="17704" y="126"/>
                      <a:pt x="17708" y="129"/>
                      <a:pt x="17711" y="133"/>
                    </a:cubicBezTo>
                    <a:cubicBezTo>
                      <a:pt x="17574" y="96"/>
                      <a:pt x="17462" y="52"/>
                      <a:pt x="173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6"/>
              <p:cNvSpPr/>
              <p:nvPr/>
            </p:nvSpPr>
            <p:spPr>
              <a:xfrm>
                <a:off x="3470110" y="2524866"/>
                <a:ext cx="1016631" cy="667394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15246" extrusionOk="0">
                    <a:moveTo>
                      <a:pt x="17763" y="0"/>
                    </a:moveTo>
                    <a:cubicBezTo>
                      <a:pt x="17761" y="0"/>
                      <a:pt x="17756" y="6"/>
                      <a:pt x="17756" y="7"/>
                    </a:cubicBezTo>
                    <a:lnTo>
                      <a:pt x="17742" y="61"/>
                    </a:lnTo>
                    <a:lnTo>
                      <a:pt x="14250" y="2413"/>
                    </a:lnTo>
                    <a:lnTo>
                      <a:pt x="8403" y="6355"/>
                    </a:lnTo>
                    <a:lnTo>
                      <a:pt x="4201" y="9188"/>
                    </a:lnTo>
                    <a:lnTo>
                      <a:pt x="0" y="12022"/>
                    </a:lnTo>
                    <a:cubicBezTo>
                      <a:pt x="212" y="12295"/>
                      <a:pt x="424" y="12555"/>
                      <a:pt x="641" y="12806"/>
                    </a:cubicBezTo>
                    <a:cubicBezTo>
                      <a:pt x="1005" y="13228"/>
                      <a:pt x="1411" y="13652"/>
                      <a:pt x="1851" y="14068"/>
                    </a:cubicBezTo>
                    <a:cubicBezTo>
                      <a:pt x="2234" y="14432"/>
                      <a:pt x="2676" y="14803"/>
                      <a:pt x="3162" y="15171"/>
                    </a:cubicBezTo>
                    <a:cubicBezTo>
                      <a:pt x="3215" y="15212"/>
                      <a:pt x="3290" y="15233"/>
                      <a:pt x="3374" y="15233"/>
                    </a:cubicBezTo>
                    <a:cubicBezTo>
                      <a:pt x="3411" y="15233"/>
                      <a:pt x="3447" y="15226"/>
                      <a:pt x="3472" y="15221"/>
                    </a:cubicBezTo>
                    <a:cubicBezTo>
                      <a:pt x="3513" y="15236"/>
                      <a:pt x="3562" y="15246"/>
                      <a:pt x="3606" y="15246"/>
                    </a:cubicBezTo>
                    <a:cubicBezTo>
                      <a:pt x="3687" y="15246"/>
                      <a:pt x="3763" y="15220"/>
                      <a:pt x="3830" y="15176"/>
                    </a:cubicBezTo>
                    <a:cubicBezTo>
                      <a:pt x="3869" y="15148"/>
                      <a:pt x="3869" y="15148"/>
                      <a:pt x="3869" y="15142"/>
                    </a:cubicBezTo>
                    <a:lnTo>
                      <a:pt x="5889" y="13718"/>
                    </a:lnTo>
                    <a:lnTo>
                      <a:pt x="10774" y="10261"/>
                    </a:lnTo>
                    <a:lnTo>
                      <a:pt x="14053" y="7942"/>
                    </a:lnTo>
                    <a:lnTo>
                      <a:pt x="21977" y="2330"/>
                    </a:lnTo>
                    <a:cubicBezTo>
                      <a:pt x="22034" y="2293"/>
                      <a:pt x="22080" y="2240"/>
                      <a:pt x="22110" y="2177"/>
                    </a:cubicBezTo>
                    <a:cubicBezTo>
                      <a:pt x="22168" y="2165"/>
                      <a:pt x="22226" y="2131"/>
                      <a:pt x="22266" y="2083"/>
                    </a:cubicBezTo>
                    <a:cubicBezTo>
                      <a:pt x="22491" y="1824"/>
                      <a:pt x="22697" y="1529"/>
                      <a:pt x="22863" y="1290"/>
                    </a:cubicBezTo>
                    <a:lnTo>
                      <a:pt x="22890" y="1249"/>
                    </a:lnTo>
                    <a:cubicBezTo>
                      <a:pt x="23003" y="1084"/>
                      <a:pt x="23114" y="920"/>
                      <a:pt x="23224" y="753"/>
                    </a:cubicBezTo>
                    <a:lnTo>
                      <a:pt x="23224" y="753"/>
                    </a:lnTo>
                    <a:lnTo>
                      <a:pt x="23123" y="755"/>
                    </a:lnTo>
                    <a:lnTo>
                      <a:pt x="23029" y="768"/>
                    </a:lnTo>
                    <a:cubicBezTo>
                      <a:pt x="22700" y="814"/>
                      <a:pt x="22369" y="856"/>
                      <a:pt x="22037" y="885"/>
                    </a:cubicBezTo>
                    <a:lnTo>
                      <a:pt x="21862" y="903"/>
                    </a:lnTo>
                    <a:lnTo>
                      <a:pt x="21687" y="920"/>
                    </a:lnTo>
                    <a:cubicBezTo>
                      <a:pt x="21364" y="950"/>
                      <a:pt x="21040" y="978"/>
                      <a:pt x="20716" y="992"/>
                    </a:cubicBezTo>
                    <a:cubicBezTo>
                      <a:pt x="20557" y="1000"/>
                      <a:pt x="20395" y="1004"/>
                      <a:pt x="20236" y="1004"/>
                    </a:cubicBezTo>
                    <a:cubicBezTo>
                      <a:pt x="20011" y="1004"/>
                      <a:pt x="19810" y="995"/>
                      <a:pt x="19614" y="977"/>
                    </a:cubicBezTo>
                    <a:cubicBezTo>
                      <a:pt x="19452" y="962"/>
                      <a:pt x="19264" y="942"/>
                      <a:pt x="19085" y="903"/>
                    </a:cubicBezTo>
                    <a:cubicBezTo>
                      <a:pt x="18969" y="879"/>
                      <a:pt x="18792" y="841"/>
                      <a:pt x="18626" y="776"/>
                    </a:cubicBezTo>
                    <a:cubicBezTo>
                      <a:pt x="18499" y="727"/>
                      <a:pt x="18351" y="663"/>
                      <a:pt x="18217" y="568"/>
                    </a:cubicBezTo>
                    <a:cubicBezTo>
                      <a:pt x="18099" y="483"/>
                      <a:pt x="18009" y="402"/>
                      <a:pt x="17938" y="308"/>
                    </a:cubicBezTo>
                    <a:cubicBezTo>
                      <a:pt x="17884" y="238"/>
                      <a:pt x="17845" y="176"/>
                      <a:pt x="17815" y="112"/>
                    </a:cubicBezTo>
                    <a:cubicBezTo>
                      <a:pt x="17797" y="69"/>
                      <a:pt x="17783" y="35"/>
                      <a:pt x="17771" y="2"/>
                    </a:cubicBezTo>
                    <a:lnTo>
                      <a:pt x="177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6"/>
              <p:cNvSpPr/>
              <p:nvPr/>
            </p:nvSpPr>
            <p:spPr>
              <a:xfrm>
                <a:off x="3252066" y="2060544"/>
                <a:ext cx="941556" cy="769696"/>
              </a:xfrm>
              <a:custGeom>
                <a:avLst/>
                <a:gdLst/>
                <a:ahLst/>
                <a:cxnLst/>
                <a:rect l="l" t="t" r="r" b="b"/>
                <a:pathLst>
                  <a:path w="21509" h="17583" extrusionOk="0">
                    <a:moveTo>
                      <a:pt x="21500" y="0"/>
                    </a:moveTo>
                    <a:cubicBezTo>
                      <a:pt x="20998" y="95"/>
                      <a:pt x="20489" y="208"/>
                      <a:pt x="19985" y="335"/>
                    </a:cubicBezTo>
                    <a:cubicBezTo>
                      <a:pt x="19710" y="402"/>
                      <a:pt x="19334" y="494"/>
                      <a:pt x="18986" y="626"/>
                    </a:cubicBezTo>
                    <a:cubicBezTo>
                      <a:pt x="18927" y="650"/>
                      <a:pt x="18875" y="690"/>
                      <a:pt x="18835" y="744"/>
                    </a:cubicBezTo>
                    <a:cubicBezTo>
                      <a:pt x="18781" y="745"/>
                      <a:pt x="18713" y="769"/>
                      <a:pt x="18653" y="809"/>
                    </a:cubicBezTo>
                    <a:lnTo>
                      <a:pt x="11532" y="5627"/>
                    </a:lnTo>
                    <a:lnTo>
                      <a:pt x="7283" y="8499"/>
                    </a:lnTo>
                    <a:lnTo>
                      <a:pt x="3103" y="11329"/>
                    </a:lnTo>
                    <a:lnTo>
                      <a:pt x="274" y="13242"/>
                    </a:lnTo>
                    <a:lnTo>
                      <a:pt x="237" y="13267"/>
                    </a:lnTo>
                    <a:cubicBezTo>
                      <a:pt x="184" y="13303"/>
                      <a:pt x="139" y="13353"/>
                      <a:pt x="110" y="13416"/>
                    </a:cubicBezTo>
                    <a:cubicBezTo>
                      <a:pt x="96" y="13429"/>
                      <a:pt x="83" y="13446"/>
                      <a:pt x="68" y="13472"/>
                    </a:cubicBezTo>
                    <a:cubicBezTo>
                      <a:pt x="15" y="13557"/>
                      <a:pt x="0" y="13651"/>
                      <a:pt x="17" y="13776"/>
                    </a:cubicBezTo>
                    <a:cubicBezTo>
                      <a:pt x="170" y="14693"/>
                      <a:pt x="493" y="15661"/>
                      <a:pt x="1005" y="16738"/>
                    </a:cubicBezTo>
                    <a:cubicBezTo>
                      <a:pt x="1135" y="17014"/>
                      <a:pt x="1274" y="17290"/>
                      <a:pt x="1434" y="17582"/>
                    </a:cubicBezTo>
                    <a:lnTo>
                      <a:pt x="2909" y="16598"/>
                    </a:lnTo>
                    <a:lnTo>
                      <a:pt x="6553" y="14143"/>
                    </a:lnTo>
                    <a:lnTo>
                      <a:pt x="18757" y="5917"/>
                    </a:lnTo>
                    <a:lnTo>
                      <a:pt x="18808" y="5881"/>
                    </a:lnTo>
                    <a:cubicBezTo>
                      <a:pt x="18897" y="5932"/>
                      <a:pt x="19009" y="5976"/>
                      <a:pt x="19146" y="6014"/>
                    </a:cubicBezTo>
                    <a:cubicBezTo>
                      <a:pt x="19128" y="5993"/>
                      <a:pt x="19102" y="5982"/>
                      <a:pt x="19077" y="5970"/>
                    </a:cubicBezTo>
                    <a:cubicBezTo>
                      <a:pt x="18916" y="5895"/>
                      <a:pt x="18812" y="5823"/>
                      <a:pt x="18739" y="5739"/>
                    </a:cubicBezTo>
                    <a:cubicBezTo>
                      <a:pt x="18655" y="5644"/>
                      <a:pt x="18595" y="5546"/>
                      <a:pt x="18554" y="5437"/>
                    </a:cubicBezTo>
                    <a:cubicBezTo>
                      <a:pt x="18502" y="5296"/>
                      <a:pt x="18475" y="5136"/>
                      <a:pt x="18475" y="4972"/>
                    </a:cubicBezTo>
                    <a:cubicBezTo>
                      <a:pt x="18474" y="4785"/>
                      <a:pt x="18495" y="4593"/>
                      <a:pt x="18537" y="4400"/>
                    </a:cubicBezTo>
                    <a:cubicBezTo>
                      <a:pt x="18632" y="3941"/>
                      <a:pt x="18800" y="3489"/>
                      <a:pt x="19034" y="3058"/>
                    </a:cubicBezTo>
                    <a:cubicBezTo>
                      <a:pt x="19256" y="2653"/>
                      <a:pt x="19523" y="2261"/>
                      <a:pt x="19851" y="1856"/>
                    </a:cubicBezTo>
                    <a:cubicBezTo>
                      <a:pt x="20230" y="1385"/>
                      <a:pt x="20643" y="942"/>
                      <a:pt x="21044" y="514"/>
                    </a:cubicBezTo>
                    <a:lnTo>
                      <a:pt x="21159" y="392"/>
                    </a:lnTo>
                    <a:cubicBezTo>
                      <a:pt x="21276" y="266"/>
                      <a:pt x="21394" y="141"/>
                      <a:pt x="21509" y="15"/>
                    </a:cubicBezTo>
                    <a:cubicBezTo>
                      <a:pt x="21508" y="14"/>
                      <a:pt x="21500" y="0"/>
                      <a:pt x="215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6"/>
              <p:cNvSpPr/>
              <p:nvPr/>
            </p:nvSpPr>
            <p:spPr>
              <a:xfrm>
                <a:off x="3098941" y="2580241"/>
                <a:ext cx="598973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16878" extrusionOk="0">
                    <a:moveTo>
                      <a:pt x="4781" y="1"/>
                    </a:moveTo>
                    <a:cubicBezTo>
                      <a:pt x="4331" y="20"/>
                      <a:pt x="3838" y="129"/>
                      <a:pt x="3315" y="324"/>
                    </a:cubicBezTo>
                    <a:cubicBezTo>
                      <a:pt x="2787" y="520"/>
                      <a:pt x="2275" y="798"/>
                      <a:pt x="1789" y="1144"/>
                    </a:cubicBezTo>
                    <a:cubicBezTo>
                      <a:pt x="1167" y="1591"/>
                      <a:pt x="110" y="2537"/>
                      <a:pt x="9" y="3850"/>
                    </a:cubicBezTo>
                    <a:cubicBezTo>
                      <a:pt x="1" y="3933"/>
                      <a:pt x="9" y="4001"/>
                      <a:pt x="32" y="4064"/>
                    </a:cubicBezTo>
                    <a:cubicBezTo>
                      <a:pt x="38" y="4103"/>
                      <a:pt x="51" y="4138"/>
                      <a:pt x="68" y="4162"/>
                    </a:cubicBezTo>
                    <a:lnTo>
                      <a:pt x="7157" y="15208"/>
                    </a:lnTo>
                    <a:lnTo>
                      <a:pt x="7619" y="15931"/>
                    </a:lnTo>
                    <a:lnTo>
                      <a:pt x="8083" y="16652"/>
                    </a:lnTo>
                    <a:cubicBezTo>
                      <a:pt x="8125" y="16715"/>
                      <a:pt x="8168" y="16776"/>
                      <a:pt x="8236" y="16819"/>
                    </a:cubicBezTo>
                    <a:lnTo>
                      <a:pt x="8510" y="16870"/>
                    </a:lnTo>
                    <a:lnTo>
                      <a:pt x="8545" y="16862"/>
                    </a:lnTo>
                    <a:cubicBezTo>
                      <a:pt x="8658" y="16872"/>
                      <a:pt x="8759" y="16878"/>
                      <a:pt x="8860" y="16878"/>
                    </a:cubicBezTo>
                    <a:cubicBezTo>
                      <a:pt x="9702" y="16878"/>
                      <a:pt x="10607" y="16575"/>
                      <a:pt x="11551" y="15974"/>
                    </a:cubicBezTo>
                    <a:cubicBezTo>
                      <a:pt x="11990" y="15697"/>
                      <a:pt x="12411" y="15348"/>
                      <a:pt x="12802" y="14941"/>
                    </a:cubicBezTo>
                    <a:cubicBezTo>
                      <a:pt x="13166" y="14561"/>
                      <a:pt x="13452" y="14137"/>
                      <a:pt x="13630" y="13716"/>
                    </a:cubicBezTo>
                    <a:cubicBezTo>
                      <a:pt x="13683" y="13589"/>
                      <a:pt x="13673" y="13448"/>
                      <a:pt x="13604" y="13337"/>
                    </a:cubicBezTo>
                    <a:cubicBezTo>
                      <a:pt x="13599" y="13296"/>
                      <a:pt x="13587" y="13256"/>
                      <a:pt x="13567" y="13225"/>
                    </a:cubicBezTo>
                    <a:cubicBezTo>
                      <a:pt x="12474" y="11520"/>
                      <a:pt x="11397" y="9842"/>
                      <a:pt x="10318" y="8160"/>
                    </a:cubicBezTo>
                    <a:lnTo>
                      <a:pt x="7571" y="3879"/>
                    </a:lnTo>
                    <a:lnTo>
                      <a:pt x="6423" y="2094"/>
                    </a:lnTo>
                    <a:lnTo>
                      <a:pt x="5277" y="310"/>
                    </a:lnTo>
                    <a:cubicBezTo>
                      <a:pt x="5226" y="230"/>
                      <a:pt x="5180" y="173"/>
                      <a:pt x="5110" y="134"/>
                    </a:cubicBezTo>
                    <a:cubicBezTo>
                      <a:pt x="5035" y="50"/>
                      <a:pt x="4922" y="2"/>
                      <a:pt x="4802" y="2"/>
                    </a:cubicBezTo>
                    <a:lnTo>
                      <a:pt x="4781" y="2"/>
                    </a:lnTo>
                    <a:lnTo>
                      <a:pt x="4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6"/>
              <p:cNvSpPr/>
              <p:nvPr/>
            </p:nvSpPr>
            <p:spPr>
              <a:xfrm>
                <a:off x="3098634" y="2579847"/>
                <a:ext cx="457449" cy="61070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13951" extrusionOk="0">
                    <a:moveTo>
                      <a:pt x="4788" y="0"/>
                    </a:moveTo>
                    <a:cubicBezTo>
                      <a:pt x="4335" y="20"/>
                      <a:pt x="3842" y="131"/>
                      <a:pt x="3320" y="327"/>
                    </a:cubicBezTo>
                    <a:cubicBezTo>
                      <a:pt x="2788" y="524"/>
                      <a:pt x="2275" y="802"/>
                      <a:pt x="1794" y="1147"/>
                    </a:cubicBezTo>
                    <a:cubicBezTo>
                      <a:pt x="1172" y="1595"/>
                      <a:pt x="112" y="2541"/>
                      <a:pt x="8" y="3859"/>
                    </a:cubicBezTo>
                    <a:cubicBezTo>
                      <a:pt x="0" y="3942"/>
                      <a:pt x="8" y="4012"/>
                      <a:pt x="33" y="4076"/>
                    </a:cubicBezTo>
                    <a:cubicBezTo>
                      <a:pt x="38" y="4112"/>
                      <a:pt x="50" y="4149"/>
                      <a:pt x="69" y="4175"/>
                    </a:cubicBezTo>
                    <a:lnTo>
                      <a:pt x="6341" y="13951"/>
                    </a:lnTo>
                    <a:cubicBezTo>
                      <a:pt x="6427" y="13922"/>
                      <a:pt x="6514" y="13894"/>
                      <a:pt x="6598" y="13861"/>
                    </a:cubicBezTo>
                    <a:cubicBezTo>
                      <a:pt x="6855" y="13767"/>
                      <a:pt x="7103" y="13656"/>
                      <a:pt x="7343" y="13531"/>
                    </a:cubicBezTo>
                    <a:cubicBezTo>
                      <a:pt x="7579" y="13407"/>
                      <a:pt x="7804" y="13268"/>
                      <a:pt x="8021" y="13115"/>
                    </a:cubicBezTo>
                    <a:cubicBezTo>
                      <a:pt x="8242" y="12957"/>
                      <a:pt x="8455" y="12785"/>
                      <a:pt x="8656" y="12600"/>
                    </a:cubicBezTo>
                    <a:lnTo>
                      <a:pt x="8656" y="12600"/>
                    </a:lnTo>
                    <a:lnTo>
                      <a:pt x="8638" y="12618"/>
                    </a:lnTo>
                    <a:cubicBezTo>
                      <a:pt x="8829" y="12439"/>
                      <a:pt x="9013" y="12250"/>
                      <a:pt x="9178" y="12048"/>
                    </a:cubicBezTo>
                    <a:cubicBezTo>
                      <a:pt x="9320" y="11873"/>
                      <a:pt x="9453" y="11690"/>
                      <a:pt x="9574" y="11503"/>
                    </a:cubicBezTo>
                    <a:lnTo>
                      <a:pt x="9574" y="11503"/>
                    </a:lnTo>
                    <a:lnTo>
                      <a:pt x="9573" y="11504"/>
                    </a:lnTo>
                    <a:cubicBezTo>
                      <a:pt x="9574" y="11503"/>
                      <a:pt x="9574" y="11502"/>
                      <a:pt x="9575" y="11499"/>
                    </a:cubicBezTo>
                    <a:cubicBezTo>
                      <a:pt x="9577" y="11498"/>
                      <a:pt x="9577" y="11495"/>
                      <a:pt x="9580" y="11494"/>
                    </a:cubicBezTo>
                    <a:lnTo>
                      <a:pt x="9581" y="11492"/>
                    </a:lnTo>
                    <a:lnTo>
                      <a:pt x="9581" y="11492"/>
                    </a:lnTo>
                    <a:cubicBezTo>
                      <a:pt x="9581" y="11492"/>
                      <a:pt x="9581" y="11493"/>
                      <a:pt x="9581" y="11493"/>
                    </a:cubicBezTo>
                    <a:cubicBezTo>
                      <a:pt x="9584" y="11489"/>
                      <a:pt x="9586" y="11487"/>
                      <a:pt x="9588" y="11482"/>
                    </a:cubicBezTo>
                    <a:lnTo>
                      <a:pt x="9588" y="11482"/>
                    </a:lnTo>
                    <a:cubicBezTo>
                      <a:pt x="9586" y="11484"/>
                      <a:pt x="9585" y="11488"/>
                      <a:pt x="9583" y="11489"/>
                    </a:cubicBezTo>
                    <a:cubicBezTo>
                      <a:pt x="9709" y="11287"/>
                      <a:pt x="9822" y="11078"/>
                      <a:pt x="9920" y="10862"/>
                    </a:cubicBezTo>
                    <a:cubicBezTo>
                      <a:pt x="10007" y="10667"/>
                      <a:pt x="10085" y="10468"/>
                      <a:pt x="10153" y="10263"/>
                    </a:cubicBezTo>
                    <a:lnTo>
                      <a:pt x="10153" y="10262"/>
                    </a:lnTo>
                    <a:cubicBezTo>
                      <a:pt x="10153" y="10260"/>
                      <a:pt x="10153" y="10259"/>
                      <a:pt x="10154" y="10258"/>
                    </a:cubicBezTo>
                    <a:cubicBezTo>
                      <a:pt x="10155" y="10254"/>
                      <a:pt x="10156" y="10249"/>
                      <a:pt x="10158" y="10244"/>
                    </a:cubicBezTo>
                    <a:cubicBezTo>
                      <a:pt x="10158" y="10243"/>
                      <a:pt x="10158" y="10242"/>
                      <a:pt x="10159" y="10242"/>
                    </a:cubicBezTo>
                    <a:cubicBezTo>
                      <a:pt x="10159" y="10241"/>
                      <a:pt x="10160" y="10239"/>
                      <a:pt x="10160" y="10239"/>
                    </a:cubicBezTo>
                    <a:lnTo>
                      <a:pt x="10160" y="10242"/>
                    </a:lnTo>
                    <a:cubicBezTo>
                      <a:pt x="10243" y="9970"/>
                      <a:pt x="10309" y="9695"/>
                      <a:pt x="10354" y="9416"/>
                    </a:cubicBezTo>
                    <a:cubicBezTo>
                      <a:pt x="10397" y="9147"/>
                      <a:pt x="10428" y="8875"/>
                      <a:pt x="10441" y="8602"/>
                    </a:cubicBezTo>
                    <a:cubicBezTo>
                      <a:pt x="10441" y="8598"/>
                      <a:pt x="10441" y="8596"/>
                      <a:pt x="10443" y="8593"/>
                    </a:cubicBezTo>
                    <a:lnTo>
                      <a:pt x="10443" y="8600"/>
                    </a:lnTo>
                    <a:cubicBezTo>
                      <a:pt x="10445" y="8517"/>
                      <a:pt x="10448" y="8432"/>
                      <a:pt x="10449" y="8349"/>
                    </a:cubicBezTo>
                    <a:lnTo>
                      <a:pt x="10333" y="8169"/>
                    </a:lnTo>
                    <a:lnTo>
                      <a:pt x="7585" y="3888"/>
                    </a:lnTo>
                    <a:lnTo>
                      <a:pt x="6439" y="2101"/>
                    </a:lnTo>
                    <a:lnTo>
                      <a:pt x="5291" y="318"/>
                    </a:lnTo>
                    <a:cubicBezTo>
                      <a:pt x="5241" y="237"/>
                      <a:pt x="5194" y="179"/>
                      <a:pt x="5122" y="138"/>
                    </a:cubicBezTo>
                    <a:cubicBezTo>
                      <a:pt x="5047" y="53"/>
                      <a:pt x="4930" y="1"/>
                      <a:pt x="4809" y="1"/>
                    </a:cubicBezTo>
                    <a:lnTo>
                      <a:pt x="4788" y="1"/>
                    </a:lnTo>
                    <a:lnTo>
                      <a:pt x="4788" y="0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6"/>
              <p:cNvSpPr/>
              <p:nvPr/>
            </p:nvSpPr>
            <p:spPr>
              <a:xfrm>
                <a:off x="3543215" y="3028148"/>
                <a:ext cx="131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0"/>
                      <a:pt x="2" y="1"/>
                      <a:pt x="2" y="1"/>
                    </a:cubicBezTo>
                    <a:lnTo>
                      <a:pt x="2" y="1"/>
                    </a:lnTo>
                    <a:cubicBezTo>
                      <a:pt x="2" y="1"/>
                      <a:pt x="3" y="1"/>
                      <a:pt x="3" y="0"/>
                    </a:cubicBezTo>
                    <a:close/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6"/>
              <p:cNvSpPr/>
              <p:nvPr/>
            </p:nvSpPr>
            <p:spPr>
              <a:xfrm>
                <a:off x="3543127" y="3028235"/>
                <a:ext cx="175" cy="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0" extrusionOk="0">
                    <a:moveTo>
                      <a:pt x="4" y="0"/>
                    </a:moveTo>
                    <a:lnTo>
                      <a:pt x="4" y="0"/>
                    </a:lnTo>
                    <a:cubicBezTo>
                      <a:pt x="2" y="4"/>
                      <a:pt x="1" y="7"/>
                      <a:pt x="1" y="10"/>
                    </a:cubicBezTo>
                    <a:cubicBezTo>
                      <a:pt x="2" y="7"/>
                      <a:pt x="4" y="4"/>
                      <a:pt x="4" y="0"/>
                    </a:cubicBez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6"/>
              <p:cNvSpPr/>
              <p:nvPr/>
            </p:nvSpPr>
            <p:spPr>
              <a:xfrm>
                <a:off x="3542952" y="3028936"/>
                <a:ext cx="88" cy="88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1"/>
                    </a:moveTo>
                    <a:cubicBezTo>
                      <a:pt x="1" y="1"/>
                      <a:pt x="0" y="1"/>
                      <a:pt x="1" y="1"/>
                    </a:cubicBezTo>
                    <a:lnTo>
                      <a:pt x="1" y="1"/>
                    </a:ln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6"/>
              <p:cNvSpPr/>
              <p:nvPr/>
            </p:nvSpPr>
            <p:spPr>
              <a:xfrm>
                <a:off x="3542952" y="30290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6"/>
              <p:cNvSpPr/>
              <p:nvPr/>
            </p:nvSpPr>
            <p:spPr>
              <a:xfrm>
                <a:off x="3517737" y="3083129"/>
                <a:ext cx="175" cy="263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3" y="0"/>
                    </a:moveTo>
                    <a:cubicBezTo>
                      <a:pt x="3" y="1"/>
                      <a:pt x="1" y="1"/>
                      <a:pt x="1" y="2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3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002B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6"/>
              <p:cNvSpPr/>
              <p:nvPr/>
            </p:nvSpPr>
            <p:spPr>
              <a:xfrm>
                <a:off x="4003773" y="2042115"/>
                <a:ext cx="626114" cy="564697"/>
              </a:xfrm>
              <a:custGeom>
                <a:avLst/>
                <a:gdLst/>
                <a:ahLst/>
                <a:cxnLst/>
                <a:rect l="l" t="t" r="r" b="b"/>
                <a:pathLst>
                  <a:path w="14303" h="12900" extrusionOk="0">
                    <a:moveTo>
                      <a:pt x="305" y="6943"/>
                    </a:moveTo>
                    <a:cubicBezTo>
                      <a:pt x="305" y="6943"/>
                      <a:pt x="306" y="6943"/>
                      <a:pt x="306" y="6944"/>
                    </a:cubicBezTo>
                    <a:lnTo>
                      <a:pt x="305" y="6943"/>
                    </a:lnTo>
                    <a:close/>
                    <a:moveTo>
                      <a:pt x="523" y="7086"/>
                    </a:moveTo>
                    <a:lnTo>
                      <a:pt x="523" y="7086"/>
                    </a:lnTo>
                    <a:cubicBezTo>
                      <a:pt x="525" y="7087"/>
                      <a:pt x="526" y="7087"/>
                      <a:pt x="526" y="7087"/>
                    </a:cubicBezTo>
                    <a:lnTo>
                      <a:pt x="523" y="7086"/>
                    </a:lnTo>
                    <a:close/>
                    <a:moveTo>
                      <a:pt x="529" y="7088"/>
                    </a:moveTo>
                    <a:cubicBezTo>
                      <a:pt x="531" y="7088"/>
                      <a:pt x="532" y="7089"/>
                      <a:pt x="532" y="7089"/>
                    </a:cubicBezTo>
                    <a:cubicBezTo>
                      <a:pt x="531" y="7089"/>
                      <a:pt x="531" y="7088"/>
                      <a:pt x="529" y="7088"/>
                    </a:cubicBezTo>
                    <a:close/>
                    <a:moveTo>
                      <a:pt x="5274" y="12593"/>
                    </a:moveTo>
                    <a:cubicBezTo>
                      <a:pt x="5276" y="12595"/>
                      <a:pt x="5278" y="12596"/>
                      <a:pt x="5280" y="12596"/>
                    </a:cubicBezTo>
                    <a:cubicBezTo>
                      <a:pt x="5277" y="12596"/>
                      <a:pt x="5276" y="12595"/>
                      <a:pt x="5274" y="12593"/>
                    </a:cubicBezTo>
                    <a:close/>
                    <a:moveTo>
                      <a:pt x="8427" y="1"/>
                    </a:moveTo>
                    <a:cubicBezTo>
                      <a:pt x="8369" y="1"/>
                      <a:pt x="8311" y="2"/>
                      <a:pt x="8252" y="2"/>
                    </a:cubicBezTo>
                    <a:cubicBezTo>
                      <a:pt x="6632" y="36"/>
                      <a:pt x="4953" y="254"/>
                      <a:pt x="3253" y="650"/>
                    </a:cubicBezTo>
                    <a:cubicBezTo>
                      <a:pt x="3254" y="680"/>
                      <a:pt x="3243" y="708"/>
                      <a:pt x="3221" y="731"/>
                    </a:cubicBezTo>
                    <a:cubicBezTo>
                      <a:pt x="2889" y="1061"/>
                      <a:pt x="2572" y="1406"/>
                      <a:pt x="2269" y="1768"/>
                    </a:cubicBezTo>
                    <a:lnTo>
                      <a:pt x="2263" y="1775"/>
                    </a:lnTo>
                    <a:lnTo>
                      <a:pt x="2268" y="1772"/>
                    </a:lnTo>
                    <a:lnTo>
                      <a:pt x="2268" y="1772"/>
                    </a:lnTo>
                    <a:cubicBezTo>
                      <a:pt x="1910" y="2201"/>
                      <a:pt x="1570" y="2645"/>
                      <a:pt x="1258" y="3112"/>
                    </a:cubicBezTo>
                    <a:cubicBezTo>
                      <a:pt x="954" y="3569"/>
                      <a:pt x="676" y="4043"/>
                      <a:pt x="442" y="4545"/>
                    </a:cubicBezTo>
                    <a:cubicBezTo>
                      <a:pt x="442" y="4549"/>
                      <a:pt x="440" y="4553"/>
                      <a:pt x="438" y="4557"/>
                    </a:cubicBezTo>
                    <a:lnTo>
                      <a:pt x="438" y="4557"/>
                    </a:lnTo>
                    <a:cubicBezTo>
                      <a:pt x="439" y="4554"/>
                      <a:pt x="439" y="4552"/>
                      <a:pt x="440" y="4550"/>
                    </a:cubicBezTo>
                    <a:lnTo>
                      <a:pt x="440" y="4550"/>
                    </a:lnTo>
                    <a:cubicBezTo>
                      <a:pt x="437" y="4555"/>
                      <a:pt x="435" y="4561"/>
                      <a:pt x="432" y="4567"/>
                    </a:cubicBezTo>
                    <a:lnTo>
                      <a:pt x="435" y="4565"/>
                    </a:lnTo>
                    <a:lnTo>
                      <a:pt x="435" y="4565"/>
                    </a:lnTo>
                    <a:cubicBezTo>
                      <a:pt x="267" y="4940"/>
                      <a:pt x="127" y="5329"/>
                      <a:pt x="50" y="5733"/>
                    </a:cubicBezTo>
                    <a:cubicBezTo>
                      <a:pt x="19" y="5914"/>
                      <a:pt x="0" y="6095"/>
                      <a:pt x="9" y="6278"/>
                    </a:cubicBezTo>
                    <a:cubicBezTo>
                      <a:pt x="18" y="6390"/>
                      <a:pt x="37" y="6498"/>
                      <a:pt x="73" y="6608"/>
                    </a:cubicBezTo>
                    <a:cubicBezTo>
                      <a:pt x="101" y="6674"/>
                      <a:pt x="133" y="6739"/>
                      <a:pt x="173" y="6801"/>
                    </a:cubicBezTo>
                    <a:cubicBezTo>
                      <a:pt x="215" y="6852"/>
                      <a:pt x="256" y="6902"/>
                      <a:pt x="304" y="6945"/>
                    </a:cubicBezTo>
                    <a:lnTo>
                      <a:pt x="302" y="6945"/>
                    </a:lnTo>
                    <a:lnTo>
                      <a:pt x="305" y="6949"/>
                    </a:lnTo>
                    <a:cubicBezTo>
                      <a:pt x="373" y="7002"/>
                      <a:pt x="444" y="7047"/>
                      <a:pt x="523" y="7086"/>
                    </a:cubicBezTo>
                    <a:cubicBezTo>
                      <a:pt x="523" y="7086"/>
                      <a:pt x="523" y="7086"/>
                      <a:pt x="523" y="7086"/>
                    </a:cubicBezTo>
                    <a:lnTo>
                      <a:pt x="523" y="7086"/>
                    </a:lnTo>
                    <a:cubicBezTo>
                      <a:pt x="523" y="7086"/>
                      <a:pt x="525" y="7086"/>
                      <a:pt x="526" y="7087"/>
                    </a:cubicBezTo>
                    <a:cubicBezTo>
                      <a:pt x="527" y="7087"/>
                      <a:pt x="528" y="7088"/>
                      <a:pt x="529" y="7088"/>
                    </a:cubicBezTo>
                    <a:lnTo>
                      <a:pt x="533" y="7091"/>
                    </a:lnTo>
                    <a:lnTo>
                      <a:pt x="532" y="7089"/>
                    </a:lnTo>
                    <a:lnTo>
                      <a:pt x="532" y="7089"/>
                    </a:lnTo>
                    <a:cubicBezTo>
                      <a:pt x="645" y="7136"/>
                      <a:pt x="761" y="7171"/>
                      <a:pt x="883" y="7197"/>
                    </a:cubicBezTo>
                    <a:cubicBezTo>
                      <a:pt x="887" y="7198"/>
                      <a:pt x="892" y="7198"/>
                      <a:pt x="898" y="7198"/>
                    </a:cubicBezTo>
                    <a:lnTo>
                      <a:pt x="898" y="7198"/>
                    </a:lnTo>
                    <a:cubicBezTo>
                      <a:pt x="898" y="7199"/>
                      <a:pt x="899" y="7199"/>
                      <a:pt x="900" y="7199"/>
                    </a:cubicBezTo>
                    <a:cubicBezTo>
                      <a:pt x="900" y="7199"/>
                      <a:pt x="899" y="7199"/>
                      <a:pt x="899" y="7198"/>
                    </a:cubicBezTo>
                    <a:lnTo>
                      <a:pt x="899" y="7198"/>
                    </a:lnTo>
                    <a:cubicBezTo>
                      <a:pt x="899" y="7199"/>
                      <a:pt x="900" y="7199"/>
                      <a:pt x="900" y="7199"/>
                    </a:cubicBezTo>
                    <a:lnTo>
                      <a:pt x="902" y="7199"/>
                    </a:lnTo>
                    <a:cubicBezTo>
                      <a:pt x="1070" y="7225"/>
                      <a:pt x="1240" y="7235"/>
                      <a:pt x="1410" y="7235"/>
                    </a:cubicBezTo>
                    <a:cubicBezTo>
                      <a:pt x="1566" y="7235"/>
                      <a:pt x="1723" y="7227"/>
                      <a:pt x="1879" y="7215"/>
                    </a:cubicBezTo>
                    <a:cubicBezTo>
                      <a:pt x="1871" y="7215"/>
                      <a:pt x="1862" y="7216"/>
                      <a:pt x="1853" y="7216"/>
                    </a:cubicBezTo>
                    <a:cubicBezTo>
                      <a:pt x="2232" y="7183"/>
                      <a:pt x="2609" y="7125"/>
                      <a:pt x="2985" y="7067"/>
                    </a:cubicBezTo>
                    <a:cubicBezTo>
                      <a:pt x="3313" y="7014"/>
                      <a:pt x="3642" y="6960"/>
                      <a:pt x="3974" y="6931"/>
                    </a:cubicBezTo>
                    <a:cubicBezTo>
                      <a:pt x="4127" y="6919"/>
                      <a:pt x="4282" y="6909"/>
                      <a:pt x="4436" y="6909"/>
                    </a:cubicBezTo>
                    <a:cubicBezTo>
                      <a:pt x="4450" y="6909"/>
                      <a:pt x="4465" y="6909"/>
                      <a:pt x="4479" y="6910"/>
                    </a:cubicBezTo>
                    <a:cubicBezTo>
                      <a:pt x="4611" y="6912"/>
                      <a:pt x="4746" y="6917"/>
                      <a:pt x="4876" y="6935"/>
                    </a:cubicBezTo>
                    <a:cubicBezTo>
                      <a:pt x="4990" y="6951"/>
                      <a:pt x="5106" y="6971"/>
                      <a:pt x="5216" y="7008"/>
                    </a:cubicBezTo>
                    <a:cubicBezTo>
                      <a:pt x="5300" y="7035"/>
                      <a:pt x="5386" y="7070"/>
                      <a:pt x="5461" y="7115"/>
                    </a:cubicBezTo>
                    <a:cubicBezTo>
                      <a:pt x="5585" y="7191"/>
                      <a:pt x="5693" y="7297"/>
                      <a:pt x="5757" y="7427"/>
                    </a:cubicBezTo>
                    <a:cubicBezTo>
                      <a:pt x="5820" y="7556"/>
                      <a:pt x="5849" y="7700"/>
                      <a:pt x="5849" y="7842"/>
                    </a:cubicBezTo>
                    <a:cubicBezTo>
                      <a:pt x="5849" y="8007"/>
                      <a:pt x="5819" y="8174"/>
                      <a:pt x="5777" y="8333"/>
                    </a:cubicBezTo>
                    <a:cubicBezTo>
                      <a:pt x="5729" y="8521"/>
                      <a:pt x="5664" y="8703"/>
                      <a:pt x="5592" y="8883"/>
                    </a:cubicBezTo>
                    <a:cubicBezTo>
                      <a:pt x="5429" y="9294"/>
                      <a:pt x="5240" y="9689"/>
                      <a:pt x="5068" y="10095"/>
                    </a:cubicBezTo>
                    <a:cubicBezTo>
                      <a:pt x="4905" y="10477"/>
                      <a:pt x="4751" y="10865"/>
                      <a:pt x="4674" y="11275"/>
                    </a:cubicBezTo>
                    <a:lnTo>
                      <a:pt x="4674" y="11268"/>
                    </a:lnTo>
                    <a:cubicBezTo>
                      <a:pt x="4647" y="11432"/>
                      <a:pt x="4633" y="11597"/>
                      <a:pt x="4647" y="11763"/>
                    </a:cubicBezTo>
                    <a:lnTo>
                      <a:pt x="4647" y="11761"/>
                    </a:lnTo>
                    <a:cubicBezTo>
                      <a:pt x="4657" y="11847"/>
                      <a:pt x="4673" y="11933"/>
                      <a:pt x="4702" y="12017"/>
                    </a:cubicBezTo>
                    <a:cubicBezTo>
                      <a:pt x="4702" y="12017"/>
                      <a:pt x="4702" y="12017"/>
                      <a:pt x="4702" y="12017"/>
                    </a:cubicBezTo>
                    <a:lnTo>
                      <a:pt x="4702" y="12017"/>
                    </a:lnTo>
                    <a:cubicBezTo>
                      <a:pt x="4702" y="12019"/>
                      <a:pt x="4702" y="12019"/>
                      <a:pt x="4703" y="12019"/>
                    </a:cubicBezTo>
                    <a:lnTo>
                      <a:pt x="4703" y="12019"/>
                    </a:lnTo>
                    <a:cubicBezTo>
                      <a:pt x="4704" y="12022"/>
                      <a:pt x="4704" y="12023"/>
                      <a:pt x="4705" y="12026"/>
                    </a:cubicBezTo>
                    <a:cubicBezTo>
                      <a:pt x="4737" y="12102"/>
                      <a:pt x="4772" y="12175"/>
                      <a:pt x="4818" y="12243"/>
                    </a:cubicBezTo>
                    <a:cubicBezTo>
                      <a:pt x="4864" y="12306"/>
                      <a:pt x="4917" y="12362"/>
                      <a:pt x="4975" y="12413"/>
                    </a:cubicBezTo>
                    <a:lnTo>
                      <a:pt x="4975" y="12413"/>
                    </a:lnTo>
                    <a:cubicBezTo>
                      <a:pt x="4974" y="12412"/>
                      <a:pt x="4970" y="12411"/>
                      <a:pt x="4969" y="12410"/>
                    </a:cubicBezTo>
                    <a:lnTo>
                      <a:pt x="4969" y="12410"/>
                    </a:lnTo>
                    <a:cubicBezTo>
                      <a:pt x="4971" y="12412"/>
                      <a:pt x="4975" y="12415"/>
                      <a:pt x="4978" y="12417"/>
                    </a:cubicBezTo>
                    <a:lnTo>
                      <a:pt x="4975" y="12415"/>
                    </a:lnTo>
                    <a:lnTo>
                      <a:pt x="4979" y="12418"/>
                    </a:lnTo>
                    <a:cubicBezTo>
                      <a:pt x="4980" y="12420"/>
                      <a:pt x="4981" y="12420"/>
                      <a:pt x="4984" y="12422"/>
                    </a:cubicBezTo>
                    <a:lnTo>
                      <a:pt x="4985" y="12423"/>
                    </a:lnTo>
                    <a:lnTo>
                      <a:pt x="4987" y="12426"/>
                    </a:lnTo>
                    <a:cubicBezTo>
                      <a:pt x="4987" y="12425"/>
                      <a:pt x="4987" y="12425"/>
                      <a:pt x="4986" y="12424"/>
                    </a:cubicBezTo>
                    <a:lnTo>
                      <a:pt x="4986" y="12424"/>
                    </a:lnTo>
                    <a:cubicBezTo>
                      <a:pt x="5077" y="12497"/>
                      <a:pt x="5176" y="12555"/>
                      <a:pt x="5280" y="12607"/>
                    </a:cubicBezTo>
                    <a:cubicBezTo>
                      <a:pt x="5483" y="12698"/>
                      <a:pt x="5698" y="12754"/>
                      <a:pt x="5914" y="12792"/>
                    </a:cubicBezTo>
                    <a:lnTo>
                      <a:pt x="5904" y="12792"/>
                    </a:lnTo>
                    <a:cubicBezTo>
                      <a:pt x="6082" y="12821"/>
                      <a:pt x="6260" y="12840"/>
                      <a:pt x="6438" y="12855"/>
                    </a:cubicBezTo>
                    <a:cubicBezTo>
                      <a:pt x="6695" y="12875"/>
                      <a:pt x="6953" y="12891"/>
                      <a:pt x="7211" y="12896"/>
                    </a:cubicBezTo>
                    <a:cubicBezTo>
                      <a:pt x="7315" y="12898"/>
                      <a:pt x="7418" y="12899"/>
                      <a:pt x="7522" y="12899"/>
                    </a:cubicBezTo>
                    <a:cubicBezTo>
                      <a:pt x="7958" y="12899"/>
                      <a:pt x="8393" y="12881"/>
                      <a:pt x="8830" y="12845"/>
                    </a:cubicBezTo>
                    <a:lnTo>
                      <a:pt x="8830" y="12845"/>
                    </a:lnTo>
                    <a:cubicBezTo>
                      <a:pt x="8821" y="12846"/>
                      <a:pt x="8812" y="12846"/>
                      <a:pt x="8805" y="12848"/>
                    </a:cubicBezTo>
                    <a:cubicBezTo>
                      <a:pt x="9360" y="12800"/>
                      <a:pt x="9913" y="12728"/>
                      <a:pt x="10461" y="12622"/>
                    </a:cubicBezTo>
                    <a:cubicBezTo>
                      <a:pt x="10550" y="12498"/>
                      <a:pt x="10627" y="12380"/>
                      <a:pt x="10694" y="12285"/>
                    </a:cubicBezTo>
                    <a:cubicBezTo>
                      <a:pt x="11781" y="10717"/>
                      <a:pt x="12662" y="9093"/>
                      <a:pt x="13313" y="7461"/>
                    </a:cubicBezTo>
                    <a:cubicBezTo>
                      <a:pt x="13363" y="7336"/>
                      <a:pt x="13412" y="7210"/>
                      <a:pt x="13460" y="7084"/>
                    </a:cubicBezTo>
                    <a:cubicBezTo>
                      <a:pt x="13778" y="6247"/>
                      <a:pt x="13992" y="5489"/>
                      <a:pt x="14118" y="4767"/>
                    </a:cubicBezTo>
                    <a:cubicBezTo>
                      <a:pt x="14279" y="3858"/>
                      <a:pt x="14302" y="3067"/>
                      <a:pt x="14191" y="2354"/>
                    </a:cubicBezTo>
                    <a:cubicBezTo>
                      <a:pt x="14193" y="2327"/>
                      <a:pt x="14191" y="2301"/>
                      <a:pt x="14184" y="2273"/>
                    </a:cubicBezTo>
                    <a:cubicBezTo>
                      <a:pt x="14155" y="2087"/>
                      <a:pt x="14102" y="1894"/>
                      <a:pt x="14018" y="1683"/>
                    </a:cubicBezTo>
                    <a:cubicBezTo>
                      <a:pt x="14007" y="1652"/>
                      <a:pt x="13991" y="1626"/>
                      <a:pt x="13972" y="1601"/>
                    </a:cubicBezTo>
                    <a:cubicBezTo>
                      <a:pt x="13927" y="1494"/>
                      <a:pt x="13864" y="1398"/>
                      <a:pt x="13788" y="1314"/>
                    </a:cubicBezTo>
                    <a:cubicBezTo>
                      <a:pt x="13770" y="1293"/>
                      <a:pt x="13750" y="1273"/>
                      <a:pt x="13723" y="1252"/>
                    </a:cubicBezTo>
                    <a:cubicBezTo>
                      <a:pt x="13638" y="1169"/>
                      <a:pt x="13550" y="1103"/>
                      <a:pt x="13461" y="1056"/>
                    </a:cubicBezTo>
                    <a:cubicBezTo>
                      <a:pt x="13435" y="1040"/>
                      <a:pt x="13410" y="1028"/>
                      <a:pt x="13384" y="1018"/>
                    </a:cubicBezTo>
                    <a:cubicBezTo>
                      <a:pt x="12738" y="644"/>
                      <a:pt x="11975" y="380"/>
                      <a:pt x="11053" y="207"/>
                    </a:cubicBezTo>
                    <a:cubicBezTo>
                      <a:pt x="10342" y="71"/>
                      <a:pt x="9558" y="6"/>
                      <a:pt x="8654" y="6"/>
                    </a:cubicBezTo>
                    <a:cubicBezTo>
                      <a:pt x="8579" y="2"/>
                      <a:pt x="8503" y="1"/>
                      <a:pt x="8427" y="1"/>
                    </a:cubicBezTo>
                    <a:close/>
                  </a:path>
                </a:pathLst>
              </a:custGeom>
              <a:solidFill>
                <a:srgbClr val="F3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6"/>
              <p:cNvSpPr/>
              <p:nvPr/>
            </p:nvSpPr>
            <p:spPr>
              <a:xfrm>
                <a:off x="4027061" y="2352173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3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6"/>
              <p:cNvSpPr/>
              <p:nvPr/>
            </p:nvSpPr>
            <p:spPr>
              <a:xfrm>
                <a:off x="4221817" y="2585319"/>
                <a:ext cx="306" cy="30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" y="2"/>
                      <a:pt x="3" y="2"/>
                    </a:cubicBez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1" y="1"/>
                    </a:lnTo>
                    <a:close/>
                    <a:moveTo>
                      <a:pt x="3" y="2"/>
                    </a:moveTo>
                    <a:lnTo>
                      <a:pt x="3" y="2"/>
                    </a:lnTo>
                    <a:cubicBezTo>
                      <a:pt x="3" y="2"/>
                      <a:pt x="3" y="3"/>
                      <a:pt x="4" y="3"/>
                    </a:cubicBezTo>
                    <a:lnTo>
                      <a:pt x="4" y="3"/>
                    </a:lnTo>
                    <a:cubicBezTo>
                      <a:pt x="3" y="3"/>
                      <a:pt x="3" y="2"/>
                      <a:pt x="3" y="2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5" y="4"/>
                      <a:pt x="6" y="5"/>
                    </a:cubicBezTo>
                    <a:lnTo>
                      <a:pt x="6" y="5"/>
                    </a:ln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  <a:moveTo>
                      <a:pt x="6" y="5"/>
                    </a:moveTo>
                    <a:cubicBezTo>
                      <a:pt x="6" y="5"/>
                      <a:pt x="6" y="6"/>
                      <a:pt x="7" y="6"/>
                    </a:cubicBezTo>
                    <a:cubicBezTo>
                      <a:pt x="6" y="6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F3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6"/>
              <p:cNvSpPr/>
              <p:nvPr/>
            </p:nvSpPr>
            <p:spPr>
              <a:xfrm>
                <a:off x="4027061" y="2352173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3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6"/>
              <p:cNvSpPr/>
              <p:nvPr/>
            </p:nvSpPr>
            <p:spPr>
              <a:xfrm>
                <a:off x="4449623" y="2044960"/>
                <a:ext cx="180747" cy="23424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5351" extrusionOk="0">
                    <a:moveTo>
                      <a:pt x="694" y="2823"/>
                    </a:moveTo>
                    <a:cubicBezTo>
                      <a:pt x="696" y="2830"/>
                      <a:pt x="700" y="2836"/>
                      <a:pt x="705" y="2842"/>
                    </a:cubicBezTo>
                    <a:lnTo>
                      <a:pt x="705" y="2842"/>
                    </a:lnTo>
                    <a:cubicBezTo>
                      <a:pt x="701" y="2836"/>
                      <a:pt x="697" y="2829"/>
                      <a:pt x="694" y="2823"/>
                    </a:cubicBezTo>
                    <a:close/>
                    <a:moveTo>
                      <a:pt x="3773" y="5341"/>
                    </a:moveTo>
                    <a:cubicBezTo>
                      <a:pt x="3779" y="5343"/>
                      <a:pt x="3784" y="5345"/>
                      <a:pt x="3791" y="5346"/>
                    </a:cubicBezTo>
                    <a:cubicBezTo>
                      <a:pt x="3785" y="5344"/>
                      <a:pt x="3779" y="5343"/>
                      <a:pt x="3773" y="5341"/>
                    </a:cubicBezTo>
                    <a:close/>
                    <a:moveTo>
                      <a:pt x="10" y="1"/>
                    </a:moveTo>
                    <a:cubicBezTo>
                      <a:pt x="7" y="83"/>
                      <a:pt x="2" y="165"/>
                      <a:pt x="2" y="249"/>
                    </a:cubicBezTo>
                    <a:lnTo>
                      <a:pt x="2" y="224"/>
                    </a:lnTo>
                    <a:lnTo>
                      <a:pt x="2" y="224"/>
                    </a:lnTo>
                    <a:cubicBezTo>
                      <a:pt x="0" y="448"/>
                      <a:pt x="13" y="674"/>
                      <a:pt x="41" y="896"/>
                    </a:cubicBezTo>
                    <a:cubicBezTo>
                      <a:pt x="71" y="1104"/>
                      <a:pt x="109" y="1307"/>
                      <a:pt x="162" y="1510"/>
                    </a:cubicBezTo>
                    <a:cubicBezTo>
                      <a:pt x="159" y="1501"/>
                      <a:pt x="157" y="1493"/>
                      <a:pt x="154" y="1483"/>
                    </a:cubicBezTo>
                    <a:lnTo>
                      <a:pt x="154" y="1483"/>
                    </a:lnTo>
                    <a:cubicBezTo>
                      <a:pt x="217" y="1721"/>
                      <a:pt x="290" y="1953"/>
                      <a:pt x="384" y="2180"/>
                    </a:cubicBezTo>
                    <a:cubicBezTo>
                      <a:pt x="478" y="2409"/>
                      <a:pt x="586" y="2631"/>
                      <a:pt x="706" y="2844"/>
                    </a:cubicBezTo>
                    <a:cubicBezTo>
                      <a:pt x="706" y="2843"/>
                      <a:pt x="705" y="2843"/>
                      <a:pt x="705" y="2842"/>
                    </a:cubicBezTo>
                    <a:lnTo>
                      <a:pt x="705" y="2842"/>
                    </a:lnTo>
                    <a:cubicBezTo>
                      <a:pt x="834" y="3063"/>
                      <a:pt x="974" y="3280"/>
                      <a:pt x="1132" y="3483"/>
                    </a:cubicBezTo>
                    <a:cubicBezTo>
                      <a:pt x="1290" y="3691"/>
                      <a:pt x="1460" y="3887"/>
                      <a:pt x="1646" y="4071"/>
                    </a:cubicBezTo>
                    <a:lnTo>
                      <a:pt x="1646" y="4071"/>
                    </a:lnTo>
                    <a:cubicBezTo>
                      <a:pt x="1643" y="4068"/>
                      <a:pt x="1639" y="4065"/>
                      <a:pt x="1635" y="4062"/>
                    </a:cubicBezTo>
                    <a:lnTo>
                      <a:pt x="1635" y="4062"/>
                    </a:lnTo>
                    <a:cubicBezTo>
                      <a:pt x="1797" y="4220"/>
                      <a:pt x="1967" y="4373"/>
                      <a:pt x="2149" y="4511"/>
                    </a:cubicBezTo>
                    <a:cubicBezTo>
                      <a:pt x="2328" y="4647"/>
                      <a:pt x="2514" y="4775"/>
                      <a:pt x="2708" y="4887"/>
                    </a:cubicBezTo>
                    <a:cubicBezTo>
                      <a:pt x="2882" y="4987"/>
                      <a:pt x="3064" y="5080"/>
                      <a:pt x="3250" y="5156"/>
                    </a:cubicBezTo>
                    <a:cubicBezTo>
                      <a:pt x="3418" y="5227"/>
                      <a:pt x="3591" y="5287"/>
                      <a:pt x="3767" y="5339"/>
                    </a:cubicBezTo>
                    <a:lnTo>
                      <a:pt x="3767" y="5339"/>
                    </a:lnTo>
                    <a:cubicBezTo>
                      <a:pt x="3767" y="5339"/>
                      <a:pt x="3766" y="5339"/>
                      <a:pt x="3766" y="5339"/>
                    </a:cubicBezTo>
                    <a:lnTo>
                      <a:pt x="3766" y="5339"/>
                    </a:lnTo>
                    <a:lnTo>
                      <a:pt x="3768" y="5339"/>
                    </a:lnTo>
                    <a:lnTo>
                      <a:pt x="3768" y="5339"/>
                    </a:lnTo>
                    <a:cubicBezTo>
                      <a:pt x="3770" y="5340"/>
                      <a:pt x="3771" y="5340"/>
                      <a:pt x="3773" y="5341"/>
                    </a:cubicBezTo>
                    <a:lnTo>
                      <a:pt x="3773" y="5341"/>
                    </a:lnTo>
                    <a:cubicBezTo>
                      <a:pt x="3772" y="5340"/>
                      <a:pt x="3770" y="5340"/>
                      <a:pt x="3769" y="5339"/>
                    </a:cubicBezTo>
                    <a:lnTo>
                      <a:pt x="3769" y="5339"/>
                    </a:lnTo>
                    <a:lnTo>
                      <a:pt x="3809" y="5350"/>
                    </a:lnTo>
                    <a:cubicBezTo>
                      <a:pt x="3862" y="5129"/>
                      <a:pt x="3907" y="4911"/>
                      <a:pt x="3945" y="4696"/>
                    </a:cubicBezTo>
                    <a:cubicBezTo>
                      <a:pt x="4104" y="3783"/>
                      <a:pt x="4129" y="2994"/>
                      <a:pt x="4018" y="2280"/>
                    </a:cubicBezTo>
                    <a:cubicBezTo>
                      <a:pt x="4020" y="2255"/>
                      <a:pt x="4018" y="2229"/>
                      <a:pt x="4012" y="2199"/>
                    </a:cubicBezTo>
                    <a:cubicBezTo>
                      <a:pt x="3981" y="2004"/>
                      <a:pt x="3925" y="1810"/>
                      <a:pt x="3844" y="1608"/>
                    </a:cubicBezTo>
                    <a:cubicBezTo>
                      <a:pt x="3830" y="1573"/>
                      <a:pt x="3815" y="1550"/>
                      <a:pt x="3797" y="1526"/>
                    </a:cubicBezTo>
                    <a:cubicBezTo>
                      <a:pt x="3753" y="1420"/>
                      <a:pt x="3691" y="1323"/>
                      <a:pt x="3614" y="1239"/>
                    </a:cubicBezTo>
                    <a:cubicBezTo>
                      <a:pt x="3596" y="1218"/>
                      <a:pt x="3576" y="1197"/>
                      <a:pt x="3548" y="1175"/>
                    </a:cubicBezTo>
                    <a:cubicBezTo>
                      <a:pt x="3464" y="1093"/>
                      <a:pt x="3375" y="1028"/>
                      <a:pt x="3282" y="978"/>
                    </a:cubicBezTo>
                    <a:cubicBezTo>
                      <a:pt x="3256" y="962"/>
                      <a:pt x="3232" y="951"/>
                      <a:pt x="3203" y="940"/>
                    </a:cubicBezTo>
                    <a:cubicBezTo>
                      <a:pt x="2562" y="570"/>
                      <a:pt x="1797" y="303"/>
                      <a:pt x="870" y="127"/>
                    </a:cubicBezTo>
                    <a:cubicBezTo>
                      <a:pt x="595" y="76"/>
                      <a:pt x="309" y="33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6"/>
              <p:cNvSpPr/>
              <p:nvPr/>
            </p:nvSpPr>
            <p:spPr>
              <a:xfrm>
                <a:off x="4612991" y="2100861"/>
                <a:ext cx="4334" cy="696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59" extrusionOk="0">
                    <a:moveTo>
                      <a:pt x="91" y="1"/>
                    </a:moveTo>
                    <a:lnTo>
                      <a:pt x="8" y="75"/>
                    </a:lnTo>
                    <a:cubicBezTo>
                      <a:pt x="1" y="108"/>
                      <a:pt x="27" y="159"/>
                      <a:pt x="65" y="159"/>
                    </a:cubicBezTo>
                    <a:cubicBezTo>
                      <a:pt x="75" y="159"/>
                      <a:pt x="86" y="155"/>
                      <a:pt x="98" y="146"/>
                    </a:cubicBez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6"/>
              <p:cNvSpPr/>
              <p:nvPr/>
            </p:nvSpPr>
            <p:spPr>
              <a:xfrm>
                <a:off x="4621352" y="2092062"/>
                <a:ext cx="18342" cy="1663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80" extrusionOk="0">
                    <a:moveTo>
                      <a:pt x="322" y="0"/>
                    </a:moveTo>
                    <a:cubicBezTo>
                      <a:pt x="302" y="152"/>
                      <a:pt x="263" y="110"/>
                      <a:pt x="247" y="288"/>
                    </a:cubicBezTo>
                    <a:cubicBezTo>
                      <a:pt x="229" y="301"/>
                      <a:pt x="211" y="306"/>
                      <a:pt x="193" y="306"/>
                    </a:cubicBezTo>
                    <a:cubicBezTo>
                      <a:pt x="153" y="306"/>
                      <a:pt x="117" y="279"/>
                      <a:pt x="111" y="243"/>
                    </a:cubicBezTo>
                    <a:cubicBezTo>
                      <a:pt x="102" y="285"/>
                      <a:pt x="2" y="257"/>
                      <a:pt x="1" y="349"/>
                    </a:cubicBezTo>
                    <a:cubicBezTo>
                      <a:pt x="39" y="369"/>
                      <a:pt x="76" y="379"/>
                      <a:pt x="111" y="379"/>
                    </a:cubicBezTo>
                    <a:cubicBezTo>
                      <a:pt x="186" y="379"/>
                      <a:pt x="252" y="333"/>
                      <a:pt x="302" y="246"/>
                    </a:cubicBezTo>
                    <a:cubicBezTo>
                      <a:pt x="339" y="264"/>
                      <a:pt x="331" y="306"/>
                      <a:pt x="334" y="332"/>
                    </a:cubicBezTo>
                    <a:cubicBezTo>
                      <a:pt x="382" y="239"/>
                      <a:pt x="419" y="95"/>
                      <a:pt x="322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>
                <a:off x="4664996" y="2076960"/>
                <a:ext cx="1970" cy="2539"/>
              </a:xfrm>
              <a:custGeom>
                <a:avLst/>
                <a:gdLst/>
                <a:ahLst/>
                <a:cxnLst/>
                <a:rect l="l" t="t" r="r" b="b"/>
                <a:pathLst>
                  <a:path w="45" h="58" extrusionOk="0">
                    <a:moveTo>
                      <a:pt x="38" y="0"/>
                    </a:moveTo>
                    <a:cubicBezTo>
                      <a:pt x="20" y="15"/>
                      <a:pt x="8" y="35"/>
                      <a:pt x="0" y="57"/>
                    </a:cubicBezTo>
                    <a:cubicBezTo>
                      <a:pt x="15" y="44"/>
                      <a:pt x="29" y="33"/>
                      <a:pt x="44" y="20"/>
                    </a:cubicBezTo>
                    <a:cubicBezTo>
                      <a:pt x="41" y="13"/>
                      <a:pt x="39" y="7"/>
                      <a:pt x="38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6"/>
              <p:cNvSpPr/>
              <p:nvPr/>
            </p:nvSpPr>
            <p:spPr>
              <a:xfrm>
                <a:off x="4686490" y="2089698"/>
                <a:ext cx="1357" cy="1401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0"/>
                    </a:moveTo>
                    <a:lnTo>
                      <a:pt x="1" y="32"/>
                    </a:lnTo>
                    <a:cubicBezTo>
                      <a:pt x="9" y="24"/>
                      <a:pt x="22" y="12"/>
                      <a:pt x="31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6"/>
              <p:cNvSpPr/>
              <p:nvPr/>
            </p:nvSpPr>
            <p:spPr>
              <a:xfrm>
                <a:off x="3434740" y="1922521"/>
                <a:ext cx="525" cy="919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" extrusionOk="0">
                    <a:moveTo>
                      <a:pt x="7" y="0"/>
                    </a:moveTo>
                    <a:cubicBezTo>
                      <a:pt x="1" y="13"/>
                      <a:pt x="1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0" y="12"/>
                      <a:pt x="7" y="6"/>
                      <a:pt x="7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6"/>
              <p:cNvSpPr/>
              <p:nvPr/>
            </p:nvSpPr>
            <p:spPr>
              <a:xfrm>
                <a:off x="3360410" y="1911315"/>
                <a:ext cx="963" cy="3371"/>
              </a:xfrm>
              <a:custGeom>
                <a:avLst/>
                <a:gdLst/>
                <a:ahLst/>
                <a:cxnLst/>
                <a:rect l="l" t="t" r="r" b="b"/>
                <a:pathLst>
                  <a:path w="22" h="77" extrusionOk="0">
                    <a:moveTo>
                      <a:pt x="11" y="1"/>
                    </a:moveTo>
                    <a:lnTo>
                      <a:pt x="1" y="77"/>
                    </a:lnTo>
                    <a:lnTo>
                      <a:pt x="1" y="77"/>
                    </a:lnTo>
                    <a:lnTo>
                      <a:pt x="22" y="65"/>
                    </a:lnTo>
                    <a:cubicBezTo>
                      <a:pt x="20" y="43"/>
                      <a:pt x="17" y="22"/>
                      <a:pt x="11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6"/>
              <p:cNvSpPr/>
              <p:nvPr/>
            </p:nvSpPr>
            <p:spPr>
              <a:xfrm>
                <a:off x="4296672" y="1734507"/>
                <a:ext cx="16722" cy="11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2" extrusionOk="0">
                    <a:moveTo>
                      <a:pt x="208" y="1"/>
                    </a:moveTo>
                    <a:lnTo>
                      <a:pt x="208" y="1"/>
                    </a:lnTo>
                    <a:cubicBezTo>
                      <a:pt x="351" y="94"/>
                      <a:pt x="0" y="153"/>
                      <a:pt x="213" y="251"/>
                    </a:cubicBezTo>
                    <a:cubicBezTo>
                      <a:pt x="190" y="207"/>
                      <a:pt x="381" y="56"/>
                      <a:pt x="208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6"/>
              <p:cNvSpPr/>
              <p:nvPr/>
            </p:nvSpPr>
            <p:spPr>
              <a:xfrm>
                <a:off x="4668323" y="2075778"/>
                <a:ext cx="2276" cy="1094"/>
              </a:xfrm>
              <a:custGeom>
                <a:avLst/>
                <a:gdLst/>
                <a:ahLst/>
                <a:cxnLst/>
                <a:rect l="l" t="t" r="r" b="b"/>
                <a:pathLst>
                  <a:path w="52" h="25" extrusionOk="0">
                    <a:moveTo>
                      <a:pt x="52" y="1"/>
                    </a:moveTo>
                    <a:cubicBezTo>
                      <a:pt x="27" y="7"/>
                      <a:pt x="11" y="14"/>
                      <a:pt x="0" y="25"/>
                    </a:cubicBezTo>
                    <a:cubicBezTo>
                      <a:pt x="16" y="16"/>
                      <a:pt x="34" y="7"/>
                      <a:pt x="52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6"/>
              <p:cNvSpPr/>
              <p:nvPr/>
            </p:nvSpPr>
            <p:spPr>
              <a:xfrm>
                <a:off x="4305996" y="1745495"/>
                <a:ext cx="1007" cy="482"/>
              </a:xfrm>
              <a:custGeom>
                <a:avLst/>
                <a:gdLst/>
                <a:ahLst/>
                <a:cxnLst/>
                <a:rect l="l" t="t" r="r" b="b"/>
                <a:pathLst>
                  <a:path w="23" h="11" extrusionOk="0">
                    <a:moveTo>
                      <a:pt x="0" y="0"/>
                    </a:moveTo>
                    <a:lnTo>
                      <a:pt x="11" y="5"/>
                    </a:lnTo>
                    <a:lnTo>
                      <a:pt x="11" y="5"/>
                    </a:lnTo>
                    <a:cubicBezTo>
                      <a:pt x="8" y="3"/>
                      <a:pt x="4" y="2"/>
                      <a:pt x="0" y="0"/>
                    </a:cubicBezTo>
                    <a:close/>
                    <a:moveTo>
                      <a:pt x="11" y="5"/>
                    </a:moveTo>
                    <a:lnTo>
                      <a:pt x="11" y="5"/>
                    </a:lnTo>
                    <a:cubicBezTo>
                      <a:pt x="15" y="7"/>
                      <a:pt x="18" y="9"/>
                      <a:pt x="22" y="11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6"/>
              <p:cNvSpPr/>
              <p:nvPr/>
            </p:nvSpPr>
            <p:spPr>
              <a:xfrm>
                <a:off x="4698572" y="1729123"/>
                <a:ext cx="1138" cy="2408"/>
              </a:xfrm>
              <a:custGeom>
                <a:avLst/>
                <a:gdLst/>
                <a:ahLst/>
                <a:cxnLst/>
                <a:rect l="l" t="t" r="r" b="b"/>
                <a:pathLst>
                  <a:path w="26" h="5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" y="22"/>
                      <a:pt x="15" y="38"/>
                      <a:pt x="26" y="54"/>
                    </a:cubicBezTo>
                    <a:cubicBezTo>
                      <a:pt x="26" y="43"/>
                      <a:pt x="20" y="27"/>
                      <a:pt x="0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6"/>
              <p:cNvSpPr/>
              <p:nvPr/>
            </p:nvSpPr>
            <p:spPr>
              <a:xfrm>
                <a:off x="4643371" y="1731181"/>
                <a:ext cx="3590" cy="83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9" extrusionOk="0">
                    <a:moveTo>
                      <a:pt x="28" y="0"/>
                    </a:moveTo>
                    <a:cubicBezTo>
                      <a:pt x="21" y="0"/>
                      <a:pt x="12" y="2"/>
                      <a:pt x="0" y="5"/>
                    </a:cubicBezTo>
                    <a:cubicBezTo>
                      <a:pt x="5" y="12"/>
                      <a:pt x="8" y="16"/>
                      <a:pt x="13" y="19"/>
                    </a:cubicBezTo>
                    <a:cubicBezTo>
                      <a:pt x="21" y="11"/>
                      <a:pt x="30" y="6"/>
                      <a:pt x="43" y="6"/>
                    </a:cubicBezTo>
                    <a:cubicBezTo>
                      <a:pt x="47" y="6"/>
                      <a:pt x="52" y="6"/>
                      <a:pt x="57" y="8"/>
                    </a:cubicBezTo>
                    <a:lnTo>
                      <a:pt x="57" y="8"/>
                    </a:lnTo>
                    <a:cubicBezTo>
                      <a:pt x="48" y="3"/>
                      <a:pt x="40" y="0"/>
                      <a:pt x="28" y="0"/>
                    </a:cubicBezTo>
                    <a:close/>
                    <a:moveTo>
                      <a:pt x="57" y="8"/>
                    </a:moveTo>
                    <a:cubicBezTo>
                      <a:pt x="64" y="11"/>
                      <a:pt x="72" y="15"/>
                      <a:pt x="82" y="19"/>
                    </a:cubicBezTo>
                    <a:cubicBezTo>
                      <a:pt x="72" y="13"/>
                      <a:pt x="64" y="10"/>
                      <a:pt x="57" y="8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4593905" y="1729780"/>
                <a:ext cx="2626" cy="1051"/>
              </a:xfrm>
              <a:custGeom>
                <a:avLst/>
                <a:gdLst/>
                <a:ahLst/>
                <a:cxnLst/>
                <a:rect l="l" t="t" r="r" b="b"/>
                <a:pathLst>
                  <a:path w="60" h="24" extrusionOk="0">
                    <a:moveTo>
                      <a:pt x="0" y="0"/>
                    </a:moveTo>
                    <a:cubicBezTo>
                      <a:pt x="6" y="9"/>
                      <a:pt x="15" y="16"/>
                      <a:pt x="21" y="23"/>
                    </a:cubicBezTo>
                    <a:cubicBezTo>
                      <a:pt x="33" y="21"/>
                      <a:pt x="48" y="19"/>
                      <a:pt x="59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3584319" y="1883824"/>
                <a:ext cx="6085" cy="47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09" extrusionOk="0">
                    <a:moveTo>
                      <a:pt x="63" y="1"/>
                    </a:moveTo>
                    <a:cubicBezTo>
                      <a:pt x="90" y="58"/>
                      <a:pt x="1" y="109"/>
                      <a:pt x="45" y="109"/>
                    </a:cubicBezTo>
                    <a:cubicBezTo>
                      <a:pt x="59" y="109"/>
                      <a:pt x="88" y="104"/>
                      <a:pt x="138" y="92"/>
                    </a:cubicBezTo>
                    <a:cubicBezTo>
                      <a:pt x="108" y="65"/>
                      <a:pt x="83" y="32"/>
                      <a:pt x="63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4666879" y="2076785"/>
                <a:ext cx="1488" cy="2758"/>
              </a:xfrm>
              <a:custGeom>
                <a:avLst/>
                <a:gdLst/>
                <a:ahLst/>
                <a:cxnLst/>
                <a:rect l="l" t="t" r="r" b="b"/>
                <a:pathLst>
                  <a:path w="34" h="63" extrusionOk="0">
                    <a:moveTo>
                      <a:pt x="33" y="1"/>
                    </a:moveTo>
                    <a:lnTo>
                      <a:pt x="33" y="1"/>
                    </a:lnTo>
                    <a:cubicBezTo>
                      <a:pt x="22" y="7"/>
                      <a:pt x="11" y="16"/>
                      <a:pt x="0" y="23"/>
                    </a:cubicBezTo>
                    <a:cubicBezTo>
                      <a:pt x="5" y="42"/>
                      <a:pt x="11" y="57"/>
                      <a:pt x="23" y="62"/>
                    </a:cubicBezTo>
                    <a:cubicBezTo>
                      <a:pt x="16" y="33"/>
                      <a:pt x="20" y="15"/>
                      <a:pt x="33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>
                <a:off x="4634135" y="1770709"/>
                <a:ext cx="8186" cy="1269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3" y="15"/>
                      <a:pt x="121" y="26"/>
                      <a:pt x="187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3958203" y="1820131"/>
                <a:ext cx="1839" cy="963"/>
              </a:xfrm>
              <a:custGeom>
                <a:avLst/>
                <a:gdLst/>
                <a:ahLst/>
                <a:cxnLst/>
                <a:rect l="l" t="t" r="r" b="b"/>
                <a:pathLst>
                  <a:path w="42" h="22" extrusionOk="0">
                    <a:moveTo>
                      <a:pt x="42" y="0"/>
                    </a:moveTo>
                    <a:lnTo>
                      <a:pt x="1" y="22"/>
                    </a:lnTo>
                    <a:cubicBezTo>
                      <a:pt x="18" y="22"/>
                      <a:pt x="32" y="15"/>
                      <a:pt x="42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4604324" y="1766726"/>
                <a:ext cx="5559" cy="363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83" extrusionOk="0">
                    <a:moveTo>
                      <a:pt x="24" y="1"/>
                    </a:moveTo>
                    <a:cubicBezTo>
                      <a:pt x="15" y="9"/>
                      <a:pt x="6" y="16"/>
                      <a:pt x="1" y="29"/>
                    </a:cubicBezTo>
                    <a:lnTo>
                      <a:pt x="126" y="83"/>
                    </a:lnTo>
                    <a:cubicBezTo>
                      <a:pt x="94" y="41"/>
                      <a:pt x="59" y="16"/>
                      <a:pt x="24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3587033" y="1883737"/>
                <a:ext cx="88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1" y="1"/>
                      <a:pt x="1" y="3"/>
                      <a:pt x="0" y="1"/>
                    </a:cubicBezTo>
                    <a:cubicBezTo>
                      <a:pt x="1" y="3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3357389" y="1726190"/>
                <a:ext cx="1605667" cy="372219"/>
              </a:xfrm>
              <a:custGeom>
                <a:avLst/>
                <a:gdLst/>
                <a:ahLst/>
                <a:cxnLst/>
                <a:rect l="l" t="t" r="r" b="b"/>
                <a:pathLst>
                  <a:path w="36680" h="8503" extrusionOk="0">
                    <a:moveTo>
                      <a:pt x="29261" y="212"/>
                    </a:moveTo>
                    <a:cubicBezTo>
                      <a:pt x="29261" y="212"/>
                      <a:pt x="29259" y="216"/>
                      <a:pt x="29258" y="222"/>
                    </a:cubicBezTo>
                    <a:lnTo>
                      <a:pt x="29258" y="222"/>
                    </a:lnTo>
                    <a:cubicBezTo>
                      <a:pt x="29260" y="219"/>
                      <a:pt x="29261" y="216"/>
                      <a:pt x="29261" y="212"/>
                    </a:cubicBezTo>
                    <a:close/>
                    <a:moveTo>
                      <a:pt x="32786" y="653"/>
                    </a:moveTo>
                    <a:cubicBezTo>
                      <a:pt x="32775" y="660"/>
                      <a:pt x="32764" y="665"/>
                      <a:pt x="32754" y="668"/>
                    </a:cubicBezTo>
                    <a:lnTo>
                      <a:pt x="32754" y="668"/>
                    </a:lnTo>
                    <a:cubicBezTo>
                      <a:pt x="32780" y="666"/>
                      <a:pt x="32805" y="671"/>
                      <a:pt x="32786" y="653"/>
                    </a:cubicBezTo>
                    <a:close/>
                    <a:moveTo>
                      <a:pt x="32754" y="668"/>
                    </a:moveTo>
                    <a:cubicBezTo>
                      <a:pt x="32746" y="669"/>
                      <a:pt x="32738" y="670"/>
                      <a:pt x="32731" y="673"/>
                    </a:cubicBezTo>
                    <a:lnTo>
                      <a:pt x="32731" y="673"/>
                    </a:lnTo>
                    <a:cubicBezTo>
                      <a:pt x="32739" y="672"/>
                      <a:pt x="32746" y="671"/>
                      <a:pt x="32754" y="668"/>
                    </a:cubicBezTo>
                    <a:close/>
                    <a:moveTo>
                      <a:pt x="33749" y="674"/>
                    </a:moveTo>
                    <a:cubicBezTo>
                      <a:pt x="33747" y="674"/>
                      <a:pt x="33745" y="674"/>
                      <a:pt x="33743" y="674"/>
                    </a:cubicBezTo>
                    <a:lnTo>
                      <a:pt x="33743" y="674"/>
                    </a:lnTo>
                    <a:cubicBezTo>
                      <a:pt x="33759" y="679"/>
                      <a:pt x="33775" y="681"/>
                      <a:pt x="33790" y="681"/>
                    </a:cubicBezTo>
                    <a:cubicBezTo>
                      <a:pt x="33793" y="681"/>
                      <a:pt x="33795" y="681"/>
                      <a:pt x="33798" y="681"/>
                    </a:cubicBezTo>
                    <a:cubicBezTo>
                      <a:pt x="33778" y="676"/>
                      <a:pt x="33762" y="674"/>
                      <a:pt x="33749" y="674"/>
                    </a:cubicBezTo>
                    <a:close/>
                    <a:moveTo>
                      <a:pt x="34184" y="725"/>
                    </a:moveTo>
                    <a:cubicBezTo>
                      <a:pt x="34189" y="726"/>
                      <a:pt x="34194" y="726"/>
                      <a:pt x="34199" y="726"/>
                    </a:cubicBezTo>
                    <a:cubicBezTo>
                      <a:pt x="34194" y="726"/>
                      <a:pt x="34189" y="725"/>
                      <a:pt x="34184" y="725"/>
                    </a:cubicBezTo>
                    <a:close/>
                    <a:moveTo>
                      <a:pt x="27749" y="990"/>
                    </a:moveTo>
                    <a:cubicBezTo>
                      <a:pt x="27740" y="993"/>
                      <a:pt x="27732" y="996"/>
                      <a:pt x="27726" y="1000"/>
                    </a:cubicBezTo>
                    <a:cubicBezTo>
                      <a:pt x="27732" y="998"/>
                      <a:pt x="27741" y="994"/>
                      <a:pt x="27749" y="990"/>
                    </a:cubicBezTo>
                    <a:close/>
                    <a:moveTo>
                      <a:pt x="32780" y="1346"/>
                    </a:moveTo>
                    <a:lnTo>
                      <a:pt x="32780" y="1346"/>
                    </a:lnTo>
                    <a:cubicBezTo>
                      <a:pt x="32774" y="1363"/>
                      <a:pt x="32738" y="1372"/>
                      <a:pt x="32706" y="1378"/>
                    </a:cubicBezTo>
                    <a:cubicBezTo>
                      <a:pt x="32740" y="1384"/>
                      <a:pt x="32776" y="1403"/>
                      <a:pt x="32804" y="1403"/>
                    </a:cubicBezTo>
                    <a:cubicBezTo>
                      <a:pt x="32825" y="1403"/>
                      <a:pt x="32841" y="1392"/>
                      <a:pt x="32848" y="1356"/>
                    </a:cubicBezTo>
                    <a:lnTo>
                      <a:pt x="32848" y="1356"/>
                    </a:lnTo>
                    <a:lnTo>
                      <a:pt x="32786" y="1364"/>
                    </a:lnTo>
                    <a:cubicBezTo>
                      <a:pt x="32783" y="1358"/>
                      <a:pt x="32782" y="1352"/>
                      <a:pt x="32780" y="1346"/>
                    </a:cubicBezTo>
                    <a:close/>
                    <a:moveTo>
                      <a:pt x="33836" y="1633"/>
                    </a:moveTo>
                    <a:cubicBezTo>
                      <a:pt x="33841" y="1634"/>
                      <a:pt x="33845" y="1636"/>
                      <a:pt x="33849" y="1637"/>
                    </a:cubicBezTo>
                    <a:lnTo>
                      <a:pt x="33849" y="1637"/>
                    </a:lnTo>
                    <a:cubicBezTo>
                      <a:pt x="33845" y="1635"/>
                      <a:pt x="33840" y="1634"/>
                      <a:pt x="33836" y="1633"/>
                    </a:cubicBezTo>
                    <a:close/>
                    <a:moveTo>
                      <a:pt x="9747" y="2044"/>
                    </a:moveTo>
                    <a:lnTo>
                      <a:pt x="9747" y="2044"/>
                    </a:lnTo>
                    <a:cubicBezTo>
                      <a:pt x="9752" y="2045"/>
                      <a:pt x="9756" y="2045"/>
                      <a:pt x="9761" y="2046"/>
                    </a:cubicBezTo>
                    <a:cubicBezTo>
                      <a:pt x="9756" y="2045"/>
                      <a:pt x="9751" y="2044"/>
                      <a:pt x="9747" y="2044"/>
                    </a:cubicBezTo>
                    <a:close/>
                    <a:moveTo>
                      <a:pt x="8571" y="2231"/>
                    </a:moveTo>
                    <a:lnTo>
                      <a:pt x="8571" y="2231"/>
                    </a:lnTo>
                    <a:cubicBezTo>
                      <a:pt x="8571" y="2232"/>
                      <a:pt x="8571" y="2232"/>
                      <a:pt x="8572" y="2233"/>
                    </a:cubicBezTo>
                    <a:cubicBezTo>
                      <a:pt x="8573" y="2232"/>
                      <a:pt x="8573" y="2231"/>
                      <a:pt x="8571" y="2231"/>
                    </a:cubicBezTo>
                    <a:close/>
                    <a:moveTo>
                      <a:pt x="7661" y="2220"/>
                    </a:moveTo>
                    <a:cubicBezTo>
                      <a:pt x="7684" y="2220"/>
                      <a:pt x="7696" y="2233"/>
                      <a:pt x="7704" y="2248"/>
                    </a:cubicBezTo>
                    <a:cubicBezTo>
                      <a:pt x="7678" y="2254"/>
                      <a:pt x="7648" y="2265"/>
                      <a:pt x="7609" y="2279"/>
                    </a:cubicBezTo>
                    <a:cubicBezTo>
                      <a:pt x="7608" y="2284"/>
                      <a:pt x="7606" y="2290"/>
                      <a:pt x="7605" y="2295"/>
                    </a:cubicBezTo>
                    <a:cubicBezTo>
                      <a:pt x="7606" y="2272"/>
                      <a:pt x="7609" y="2250"/>
                      <a:pt x="7616" y="2233"/>
                    </a:cubicBezTo>
                    <a:cubicBezTo>
                      <a:pt x="7635" y="2224"/>
                      <a:pt x="7649" y="2220"/>
                      <a:pt x="7661" y="2220"/>
                    </a:cubicBezTo>
                    <a:close/>
                    <a:moveTo>
                      <a:pt x="7489" y="2446"/>
                    </a:moveTo>
                    <a:cubicBezTo>
                      <a:pt x="7490" y="2447"/>
                      <a:pt x="7491" y="2448"/>
                      <a:pt x="7493" y="2448"/>
                    </a:cubicBezTo>
                    <a:cubicBezTo>
                      <a:pt x="7492" y="2448"/>
                      <a:pt x="7491" y="2447"/>
                      <a:pt x="7489" y="2446"/>
                    </a:cubicBezTo>
                    <a:close/>
                    <a:moveTo>
                      <a:pt x="8375" y="2824"/>
                    </a:moveTo>
                    <a:lnTo>
                      <a:pt x="8375" y="2824"/>
                    </a:lnTo>
                    <a:cubicBezTo>
                      <a:pt x="8363" y="2854"/>
                      <a:pt x="8449" y="2861"/>
                      <a:pt x="8507" y="2885"/>
                    </a:cubicBezTo>
                    <a:cubicBezTo>
                      <a:pt x="8464" y="2889"/>
                      <a:pt x="8411" y="2898"/>
                      <a:pt x="8354" y="2908"/>
                    </a:cubicBezTo>
                    <a:cubicBezTo>
                      <a:pt x="8334" y="2871"/>
                      <a:pt x="8339" y="2828"/>
                      <a:pt x="8375" y="2824"/>
                    </a:cubicBezTo>
                    <a:close/>
                    <a:moveTo>
                      <a:pt x="8158" y="2953"/>
                    </a:moveTo>
                    <a:lnTo>
                      <a:pt x="8158" y="2955"/>
                    </a:lnTo>
                    <a:cubicBezTo>
                      <a:pt x="8122" y="2964"/>
                      <a:pt x="8091" y="2972"/>
                      <a:pt x="8073" y="2977"/>
                    </a:cubicBezTo>
                    <a:cubicBezTo>
                      <a:pt x="8091" y="2972"/>
                      <a:pt x="8116" y="2965"/>
                      <a:pt x="8158" y="2953"/>
                    </a:cubicBezTo>
                    <a:close/>
                    <a:moveTo>
                      <a:pt x="4424" y="3118"/>
                    </a:moveTo>
                    <a:cubicBezTo>
                      <a:pt x="4439" y="3123"/>
                      <a:pt x="4454" y="3128"/>
                      <a:pt x="4468" y="3131"/>
                    </a:cubicBezTo>
                    <a:lnTo>
                      <a:pt x="4468" y="3131"/>
                    </a:lnTo>
                    <a:cubicBezTo>
                      <a:pt x="4457" y="3127"/>
                      <a:pt x="4443" y="3123"/>
                      <a:pt x="4424" y="3118"/>
                    </a:cubicBezTo>
                    <a:close/>
                    <a:moveTo>
                      <a:pt x="5241" y="3591"/>
                    </a:moveTo>
                    <a:cubicBezTo>
                      <a:pt x="5243" y="3594"/>
                      <a:pt x="5245" y="3597"/>
                      <a:pt x="5246" y="3600"/>
                    </a:cubicBezTo>
                    <a:cubicBezTo>
                      <a:pt x="5245" y="3597"/>
                      <a:pt x="5243" y="3594"/>
                      <a:pt x="5241" y="3591"/>
                    </a:cubicBezTo>
                    <a:close/>
                    <a:moveTo>
                      <a:pt x="2898" y="4193"/>
                    </a:moveTo>
                    <a:lnTo>
                      <a:pt x="2898" y="4193"/>
                    </a:lnTo>
                    <a:cubicBezTo>
                      <a:pt x="2894" y="4193"/>
                      <a:pt x="2890" y="4194"/>
                      <a:pt x="2887" y="4194"/>
                    </a:cubicBezTo>
                    <a:cubicBezTo>
                      <a:pt x="2888" y="4194"/>
                      <a:pt x="2890" y="4195"/>
                      <a:pt x="2891" y="4195"/>
                    </a:cubicBezTo>
                    <a:cubicBezTo>
                      <a:pt x="2893" y="4195"/>
                      <a:pt x="2896" y="4194"/>
                      <a:pt x="2898" y="4193"/>
                    </a:cubicBezTo>
                    <a:close/>
                    <a:moveTo>
                      <a:pt x="1188" y="4599"/>
                    </a:moveTo>
                    <a:cubicBezTo>
                      <a:pt x="1184" y="4601"/>
                      <a:pt x="1181" y="4604"/>
                      <a:pt x="1178" y="4607"/>
                    </a:cubicBezTo>
                    <a:cubicBezTo>
                      <a:pt x="1181" y="4605"/>
                      <a:pt x="1185" y="4602"/>
                      <a:pt x="1188" y="4599"/>
                    </a:cubicBezTo>
                    <a:close/>
                    <a:moveTo>
                      <a:pt x="34119" y="6131"/>
                    </a:moveTo>
                    <a:lnTo>
                      <a:pt x="34119" y="6131"/>
                    </a:lnTo>
                    <a:cubicBezTo>
                      <a:pt x="34116" y="6135"/>
                      <a:pt x="34114" y="6139"/>
                      <a:pt x="34113" y="6142"/>
                    </a:cubicBezTo>
                    <a:lnTo>
                      <a:pt x="34113" y="6142"/>
                    </a:lnTo>
                    <a:cubicBezTo>
                      <a:pt x="34115" y="6138"/>
                      <a:pt x="34117" y="6135"/>
                      <a:pt x="34119" y="6131"/>
                    </a:cubicBezTo>
                    <a:close/>
                    <a:moveTo>
                      <a:pt x="34113" y="6142"/>
                    </a:moveTo>
                    <a:lnTo>
                      <a:pt x="34113" y="6142"/>
                    </a:lnTo>
                    <a:cubicBezTo>
                      <a:pt x="34113" y="6142"/>
                      <a:pt x="34113" y="6142"/>
                      <a:pt x="34113" y="6142"/>
                    </a:cubicBezTo>
                    <a:cubicBezTo>
                      <a:pt x="34113" y="6142"/>
                      <a:pt x="34113" y="6142"/>
                      <a:pt x="34113" y="6142"/>
                    </a:cubicBezTo>
                    <a:close/>
                    <a:moveTo>
                      <a:pt x="32507" y="6787"/>
                    </a:moveTo>
                    <a:cubicBezTo>
                      <a:pt x="32506" y="6788"/>
                      <a:pt x="32504" y="6788"/>
                      <a:pt x="32502" y="6789"/>
                    </a:cubicBezTo>
                    <a:lnTo>
                      <a:pt x="32507" y="6787"/>
                    </a:lnTo>
                    <a:close/>
                    <a:moveTo>
                      <a:pt x="26911" y="0"/>
                    </a:moveTo>
                    <a:cubicBezTo>
                      <a:pt x="26796" y="0"/>
                      <a:pt x="26650" y="115"/>
                      <a:pt x="26488" y="115"/>
                    </a:cubicBezTo>
                    <a:cubicBezTo>
                      <a:pt x="26480" y="115"/>
                      <a:pt x="26472" y="115"/>
                      <a:pt x="26464" y="114"/>
                    </a:cubicBezTo>
                    <a:cubicBezTo>
                      <a:pt x="26464" y="114"/>
                      <a:pt x="26474" y="90"/>
                      <a:pt x="26464" y="73"/>
                    </a:cubicBezTo>
                    <a:cubicBezTo>
                      <a:pt x="26393" y="142"/>
                      <a:pt x="26288" y="189"/>
                      <a:pt x="26178" y="225"/>
                    </a:cubicBezTo>
                    <a:cubicBezTo>
                      <a:pt x="26067" y="262"/>
                      <a:pt x="25947" y="285"/>
                      <a:pt x="25846" y="306"/>
                    </a:cubicBezTo>
                    <a:cubicBezTo>
                      <a:pt x="25907" y="199"/>
                      <a:pt x="25937" y="248"/>
                      <a:pt x="25895" y="142"/>
                    </a:cubicBezTo>
                    <a:lnTo>
                      <a:pt x="25895" y="142"/>
                    </a:lnTo>
                    <a:cubicBezTo>
                      <a:pt x="25804" y="159"/>
                      <a:pt x="25926" y="312"/>
                      <a:pt x="25746" y="348"/>
                    </a:cubicBezTo>
                    <a:cubicBezTo>
                      <a:pt x="25686" y="293"/>
                      <a:pt x="25552" y="246"/>
                      <a:pt x="25531" y="132"/>
                    </a:cubicBezTo>
                    <a:cubicBezTo>
                      <a:pt x="25588" y="128"/>
                      <a:pt x="25646" y="124"/>
                      <a:pt x="25703" y="120"/>
                    </a:cubicBezTo>
                    <a:cubicBezTo>
                      <a:pt x="25673" y="73"/>
                      <a:pt x="25639" y="58"/>
                      <a:pt x="25603" y="58"/>
                    </a:cubicBezTo>
                    <a:cubicBezTo>
                      <a:pt x="25584" y="58"/>
                      <a:pt x="25564" y="62"/>
                      <a:pt x="25544" y="69"/>
                    </a:cubicBezTo>
                    <a:cubicBezTo>
                      <a:pt x="25496" y="85"/>
                      <a:pt x="25449" y="112"/>
                      <a:pt x="25407" y="112"/>
                    </a:cubicBezTo>
                    <a:cubicBezTo>
                      <a:pt x="25400" y="112"/>
                      <a:pt x="25394" y="111"/>
                      <a:pt x="25387" y="110"/>
                    </a:cubicBezTo>
                    <a:lnTo>
                      <a:pt x="25397" y="45"/>
                    </a:lnTo>
                    <a:lnTo>
                      <a:pt x="25397" y="45"/>
                    </a:lnTo>
                    <a:cubicBezTo>
                      <a:pt x="25133" y="77"/>
                      <a:pt x="25137" y="237"/>
                      <a:pt x="24853" y="238"/>
                    </a:cubicBezTo>
                    <a:lnTo>
                      <a:pt x="24885" y="286"/>
                    </a:lnTo>
                    <a:cubicBezTo>
                      <a:pt x="24845" y="331"/>
                      <a:pt x="24817" y="346"/>
                      <a:pt x="24795" y="346"/>
                    </a:cubicBezTo>
                    <a:cubicBezTo>
                      <a:pt x="24752" y="346"/>
                      <a:pt x="24728" y="292"/>
                      <a:pt x="24680" y="292"/>
                    </a:cubicBezTo>
                    <a:cubicBezTo>
                      <a:pt x="24660" y="292"/>
                      <a:pt x="24635" y="302"/>
                      <a:pt x="24602" y="330"/>
                    </a:cubicBezTo>
                    <a:lnTo>
                      <a:pt x="24547" y="169"/>
                    </a:lnTo>
                    <a:cubicBezTo>
                      <a:pt x="24496" y="191"/>
                      <a:pt x="24410" y="235"/>
                      <a:pt x="24312" y="279"/>
                    </a:cubicBezTo>
                    <a:cubicBezTo>
                      <a:pt x="24215" y="322"/>
                      <a:pt x="24108" y="365"/>
                      <a:pt x="24018" y="386"/>
                    </a:cubicBezTo>
                    <a:cubicBezTo>
                      <a:pt x="24066" y="323"/>
                      <a:pt x="24143" y="273"/>
                      <a:pt x="24224" y="228"/>
                    </a:cubicBezTo>
                    <a:cubicBezTo>
                      <a:pt x="24304" y="184"/>
                      <a:pt x="24390" y="147"/>
                      <a:pt x="24454" y="107"/>
                    </a:cubicBezTo>
                    <a:lnTo>
                      <a:pt x="24454" y="107"/>
                    </a:lnTo>
                    <a:cubicBezTo>
                      <a:pt x="24405" y="110"/>
                      <a:pt x="24317" y="116"/>
                      <a:pt x="24238" y="133"/>
                    </a:cubicBezTo>
                    <a:cubicBezTo>
                      <a:pt x="24159" y="152"/>
                      <a:pt x="24087" y="179"/>
                      <a:pt x="24063" y="220"/>
                    </a:cubicBezTo>
                    <a:cubicBezTo>
                      <a:pt x="24094" y="205"/>
                      <a:pt x="24132" y="176"/>
                      <a:pt x="24167" y="176"/>
                    </a:cubicBezTo>
                    <a:cubicBezTo>
                      <a:pt x="24176" y="176"/>
                      <a:pt x="24185" y="178"/>
                      <a:pt x="24194" y="183"/>
                    </a:cubicBezTo>
                    <a:cubicBezTo>
                      <a:pt x="24076" y="318"/>
                      <a:pt x="23918" y="390"/>
                      <a:pt x="23715" y="400"/>
                    </a:cubicBezTo>
                    <a:cubicBezTo>
                      <a:pt x="23724" y="241"/>
                      <a:pt x="23592" y="228"/>
                      <a:pt x="23436" y="228"/>
                    </a:cubicBezTo>
                    <a:cubicBezTo>
                      <a:pt x="23414" y="228"/>
                      <a:pt x="23392" y="228"/>
                      <a:pt x="23370" y="228"/>
                    </a:cubicBezTo>
                    <a:cubicBezTo>
                      <a:pt x="23234" y="228"/>
                      <a:pt x="23094" y="221"/>
                      <a:pt x="23023" y="120"/>
                    </a:cubicBezTo>
                    <a:cubicBezTo>
                      <a:pt x="22937" y="156"/>
                      <a:pt x="22848" y="173"/>
                      <a:pt x="22759" y="183"/>
                    </a:cubicBezTo>
                    <a:cubicBezTo>
                      <a:pt x="22718" y="186"/>
                      <a:pt x="22677" y="187"/>
                      <a:pt x="22635" y="187"/>
                    </a:cubicBezTo>
                    <a:cubicBezTo>
                      <a:pt x="22586" y="187"/>
                      <a:pt x="22536" y="185"/>
                      <a:pt x="22486" y="183"/>
                    </a:cubicBezTo>
                    <a:cubicBezTo>
                      <a:pt x="22394" y="177"/>
                      <a:pt x="22298" y="169"/>
                      <a:pt x="22200" y="165"/>
                    </a:cubicBezTo>
                    <a:cubicBezTo>
                      <a:pt x="22176" y="164"/>
                      <a:pt x="22152" y="164"/>
                      <a:pt x="22128" y="164"/>
                    </a:cubicBezTo>
                    <a:cubicBezTo>
                      <a:pt x="22054" y="164"/>
                      <a:pt x="21977" y="167"/>
                      <a:pt x="21899" y="177"/>
                    </a:cubicBezTo>
                    <a:cubicBezTo>
                      <a:pt x="22067" y="409"/>
                      <a:pt x="21779" y="194"/>
                      <a:pt x="21826" y="444"/>
                    </a:cubicBezTo>
                    <a:cubicBezTo>
                      <a:pt x="21774" y="458"/>
                      <a:pt x="21739" y="464"/>
                      <a:pt x="21717" y="464"/>
                    </a:cubicBezTo>
                    <a:cubicBezTo>
                      <a:pt x="21699" y="464"/>
                      <a:pt x="21689" y="460"/>
                      <a:pt x="21684" y="453"/>
                    </a:cubicBezTo>
                    <a:cubicBezTo>
                      <a:pt x="21583" y="410"/>
                      <a:pt x="21481" y="369"/>
                      <a:pt x="21378" y="328"/>
                    </a:cubicBezTo>
                    <a:cubicBezTo>
                      <a:pt x="21302" y="262"/>
                      <a:pt x="21466" y="264"/>
                      <a:pt x="21451" y="209"/>
                    </a:cubicBezTo>
                    <a:cubicBezTo>
                      <a:pt x="21238" y="209"/>
                      <a:pt x="21352" y="110"/>
                      <a:pt x="21206" y="57"/>
                    </a:cubicBezTo>
                    <a:lnTo>
                      <a:pt x="21206" y="57"/>
                    </a:lnTo>
                    <a:cubicBezTo>
                      <a:pt x="21237" y="129"/>
                      <a:pt x="21173" y="176"/>
                      <a:pt x="21080" y="176"/>
                    </a:cubicBezTo>
                    <a:cubicBezTo>
                      <a:pt x="21061" y="176"/>
                      <a:pt x="21042" y="174"/>
                      <a:pt x="21021" y="170"/>
                    </a:cubicBezTo>
                    <a:lnTo>
                      <a:pt x="21021" y="170"/>
                    </a:lnTo>
                    <a:lnTo>
                      <a:pt x="21202" y="270"/>
                    </a:lnTo>
                    <a:cubicBezTo>
                      <a:pt x="21146" y="302"/>
                      <a:pt x="21101" y="314"/>
                      <a:pt x="21064" y="314"/>
                    </a:cubicBezTo>
                    <a:cubicBezTo>
                      <a:pt x="20948" y="314"/>
                      <a:pt x="20897" y="201"/>
                      <a:pt x="20781" y="201"/>
                    </a:cubicBezTo>
                    <a:cubicBezTo>
                      <a:pt x="20743" y="201"/>
                      <a:pt x="20698" y="213"/>
                      <a:pt x="20641" y="246"/>
                    </a:cubicBezTo>
                    <a:lnTo>
                      <a:pt x="20727" y="157"/>
                    </a:lnTo>
                    <a:lnTo>
                      <a:pt x="20727" y="157"/>
                    </a:lnTo>
                    <a:cubicBezTo>
                      <a:pt x="20653" y="189"/>
                      <a:pt x="20511" y="202"/>
                      <a:pt x="20373" y="235"/>
                    </a:cubicBezTo>
                    <a:cubicBezTo>
                      <a:pt x="20235" y="268"/>
                      <a:pt x="20099" y="321"/>
                      <a:pt x="20034" y="431"/>
                    </a:cubicBezTo>
                    <a:cubicBezTo>
                      <a:pt x="20004" y="404"/>
                      <a:pt x="19962" y="339"/>
                      <a:pt x="20026" y="314"/>
                    </a:cubicBezTo>
                    <a:lnTo>
                      <a:pt x="20026" y="314"/>
                    </a:lnTo>
                    <a:cubicBezTo>
                      <a:pt x="19842" y="318"/>
                      <a:pt x="19645" y="395"/>
                      <a:pt x="19457" y="457"/>
                    </a:cubicBezTo>
                    <a:cubicBezTo>
                      <a:pt x="19321" y="504"/>
                      <a:pt x="19188" y="543"/>
                      <a:pt x="19069" y="543"/>
                    </a:cubicBezTo>
                    <a:cubicBezTo>
                      <a:pt x="19025" y="543"/>
                      <a:pt x="18983" y="538"/>
                      <a:pt x="18943" y="525"/>
                    </a:cubicBezTo>
                    <a:lnTo>
                      <a:pt x="18964" y="460"/>
                    </a:lnTo>
                    <a:lnTo>
                      <a:pt x="18964" y="460"/>
                    </a:lnTo>
                    <a:cubicBezTo>
                      <a:pt x="18911" y="480"/>
                      <a:pt x="18876" y="552"/>
                      <a:pt x="18817" y="552"/>
                    </a:cubicBezTo>
                    <a:cubicBezTo>
                      <a:pt x="18802" y="552"/>
                      <a:pt x="18786" y="547"/>
                      <a:pt x="18768" y="537"/>
                    </a:cubicBezTo>
                    <a:cubicBezTo>
                      <a:pt x="18769" y="511"/>
                      <a:pt x="18787" y="473"/>
                      <a:pt x="18755" y="473"/>
                    </a:cubicBezTo>
                    <a:cubicBezTo>
                      <a:pt x="18726" y="494"/>
                      <a:pt x="18616" y="580"/>
                      <a:pt x="18526" y="580"/>
                    </a:cubicBezTo>
                    <a:cubicBezTo>
                      <a:pt x="18515" y="580"/>
                      <a:pt x="18505" y="579"/>
                      <a:pt x="18495" y="576"/>
                    </a:cubicBezTo>
                    <a:lnTo>
                      <a:pt x="18563" y="499"/>
                    </a:lnTo>
                    <a:cubicBezTo>
                      <a:pt x="18540" y="497"/>
                      <a:pt x="18517" y="495"/>
                      <a:pt x="18495" y="495"/>
                    </a:cubicBezTo>
                    <a:cubicBezTo>
                      <a:pt x="18347" y="495"/>
                      <a:pt x="18233" y="548"/>
                      <a:pt x="18128" y="611"/>
                    </a:cubicBezTo>
                    <a:cubicBezTo>
                      <a:pt x="18006" y="684"/>
                      <a:pt x="17893" y="771"/>
                      <a:pt x="17748" y="813"/>
                    </a:cubicBezTo>
                    <a:cubicBezTo>
                      <a:pt x="17725" y="632"/>
                      <a:pt x="17439" y="608"/>
                      <a:pt x="17297" y="597"/>
                    </a:cubicBezTo>
                    <a:lnTo>
                      <a:pt x="17298" y="571"/>
                    </a:lnTo>
                    <a:lnTo>
                      <a:pt x="17298" y="571"/>
                    </a:lnTo>
                    <a:cubicBezTo>
                      <a:pt x="17090" y="587"/>
                      <a:pt x="16919" y="648"/>
                      <a:pt x="16756" y="721"/>
                    </a:cubicBezTo>
                    <a:cubicBezTo>
                      <a:pt x="16591" y="791"/>
                      <a:pt x="16433" y="876"/>
                      <a:pt x="16247" y="938"/>
                    </a:cubicBezTo>
                    <a:cubicBezTo>
                      <a:pt x="16180" y="897"/>
                      <a:pt x="16096" y="879"/>
                      <a:pt x="16003" y="874"/>
                    </a:cubicBezTo>
                    <a:cubicBezTo>
                      <a:pt x="15980" y="872"/>
                      <a:pt x="15956" y="872"/>
                      <a:pt x="15932" y="872"/>
                    </a:cubicBezTo>
                    <a:cubicBezTo>
                      <a:pt x="15857" y="872"/>
                      <a:pt x="15776" y="878"/>
                      <a:pt x="15693" y="886"/>
                    </a:cubicBezTo>
                    <a:cubicBezTo>
                      <a:pt x="15527" y="902"/>
                      <a:pt x="15352" y="926"/>
                      <a:pt x="15192" y="926"/>
                    </a:cubicBezTo>
                    <a:cubicBezTo>
                      <a:pt x="15139" y="926"/>
                      <a:pt x="15088" y="923"/>
                      <a:pt x="15039" y="917"/>
                    </a:cubicBezTo>
                    <a:lnTo>
                      <a:pt x="15039" y="917"/>
                    </a:lnTo>
                    <a:cubicBezTo>
                      <a:pt x="15102" y="940"/>
                      <a:pt x="15049" y="1058"/>
                      <a:pt x="14985" y="1087"/>
                    </a:cubicBezTo>
                    <a:cubicBezTo>
                      <a:pt x="14979" y="1086"/>
                      <a:pt x="14973" y="1085"/>
                      <a:pt x="14967" y="1085"/>
                    </a:cubicBezTo>
                    <a:cubicBezTo>
                      <a:pt x="14905" y="1085"/>
                      <a:pt x="14832" y="1152"/>
                      <a:pt x="14787" y="1152"/>
                    </a:cubicBezTo>
                    <a:cubicBezTo>
                      <a:pt x="14764" y="1152"/>
                      <a:pt x="14749" y="1135"/>
                      <a:pt x="14745" y="1082"/>
                    </a:cubicBezTo>
                    <a:lnTo>
                      <a:pt x="14777" y="1081"/>
                    </a:lnTo>
                    <a:cubicBezTo>
                      <a:pt x="14731" y="1004"/>
                      <a:pt x="14665" y="985"/>
                      <a:pt x="14591" y="985"/>
                    </a:cubicBezTo>
                    <a:cubicBezTo>
                      <a:pt x="14517" y="986"/>
                      <a:pt x="14438" y="1007"/>
                      <a:pt x="14365" y="1016"/>
                    </a:cubicBezTo>
                    <a:lnTo>
                      <a:pt x="14375" y="1235"/>
                    </a:lnTo>
                    <a:cubicBezTo>
                      <a:pt x="14287" y="1181"/>
                      <a:pt x="14193" y="1161"/>
                      <a:pt x="14099" y="1161"/>
                    </a:cubicBezTo>
                    <a:cubicBezTo>
                      <a:pt x="13967" y="1161"/>
                      <a:pt x="13832" y="1200"/>
                      <a:pt x="13705" y="1240"/>
                    </a:cubicBezTo>
                    <a:cubicBezTo>
                      <a:pt x="13576" y="1281"/>
                      <a:pt x="13454" y="1321"/>
                      <a:pt x="13350" y="1321"/>
                    </a:cubicBezTo>
                    <a:cubicBezTo>
                      <a:pt x="13279" y="1321"/>
                      <a:pt x="13217" y="1302"/>
                      <a:pt x="13166" y="1252"/>
                    </a:cubicBezTo>
                    <a:cubicBezTo>
                      <a:pt x="13085" y="1320"/>
                      <a:pt x="12974" y="1338"/>
                      <a:pt x="12893" y="1407"/>
                    </a:cubicBezTo>
                    <a:lnTo>
                      <a:pt x="12880" y="1291"/>
                    </a:lnTo>
                    <a:cubicBezTo>
                      <a:pt x="12754" y="1296"/>
                      <a:pt x="12658" y="1299"/>
                      <a:pt x="12555" y="1313"/>
                    </a:cubicBezTo>
                    <a:cubicBezTo>
                      <a:pt x="12454" y="1325"/>
                      <a:pt x="12346" y="1347"/>
                      <a:pt x="12194" y="1387"/>
                    </a:cubicBezTo>
                    <a:lnTo>
                      <a:pt x="12243" y="1293"/>
                    </a:lnTo>
                    <a:lnTo>
                      <a:pt x="12243" y="1293"/>
                    </a:lnTo>
                    <a:cubicBezTo>
                      <a:pt x="12068" y="1314"/>
                      <a:pt x="12078" y="1662"/>
                      <a:pt x="11920" y="1695"/>
                    </a:cubicBezTo>
                    <a:lnTo>
                      <a:pt x="11843" y="1530"/>
                    </a:lnTo>
                    <a:cubicBezTo>
                      <a:pt x="11541" y="1584"/>
                      <a:pt x="11208" y="1484"/>
                      <a:pt x="10935" y="1693"/>
                    </a:cubicBezTo>
                    <a:cubicBezTo>
                      <a:pt x="10935" y="1666"/>
                      <a:pt x="10938" y="1615"/>
                      <a:pt x="10985" y="1600"/>
                    </a:cubicBezTo>
                    <a:lnTo>
                      <a:pt x="10985" y="1600"/>
                    </a:lnTo>
                    <a:cubicBezTo>
                      <a:pt x="10846" y="1619"/>
                      <a:pt x="10443" y="1582"/>
                      <a:pt x="10498" y="1784"/>
                    </a:cubicBezTo>
                    <a:lnTo>
                      <a:pt x="10498" y="1784"/>
                    </a:lnTo>
                    <a:cubicBezTo>
                      <a:pt x="10485" y="1760"/>
                      <a:pt x="10463" y="1751"/>
                      <a:pt x="10434" y="1751"/>
                    </a:cubicBezTo>
                    <a:cubicBezTo>
                      <a:pt x="10333" y="1751"/>
                      <a:pt x="10150" y="1873"/>
                      <a:pt x="10041" y="1945"/>
                    </a:cubicBezTo>
                    <a:lnTo>
                      <a:pt x="10046" y="1827"/>
                    </a:lnTo>
                    <a:lnTo>
                      <a:pt x="10046" y="1827"/>
                    </a:lnTo>
                    <a:cubicBezTo>
                      <a:pt x="9933" y="1996"/>
                      <a:pt x="9936" y="2037"/>
                      <a:pt x="9751" y="2112"/>
                    </a:cubicBezTo>
                    <a:cubicBezTo>
                      <a:pt x="9708" y="2106"/>
                      <a:pt x="9696" y="2044"/>
                      <a:pt x="9743" y="2044"/>
                    </a:cubicBezTo>
                    <a:cubicBezTo>
                      <a:pt x="9744" y="2044"/>
                      <a:pt x="9746" y="2044"/>
                      <a:pt x="9747" y="2044"/>
                    </a:cubicBezTo>
                    <a:lnTo>
                      <a:pt x="9747" y="2044"/>
                    </a:lnTo>
                    <a:cubicBezTo>
                      <a:pt x="9738" y="2043"/>
                      <a:pt x="9730" y="2042"/>
                      <a:pt x="9722" y="2042"/>
                    </a:cubicBezTo>
                    <a:cubicBezTo>
                      <a:pt x="9618" y="2042"/>
                      <a:pt x="9639" y="2151"/>
                      <a:pt x="9508" y="2151"/>
                    </a:cubicBezTo>
                    <a:cubicBezTo>
                      <a:pt x="9496" y="2151"/>
                      <a:pt x="9482" y="2150"/>
                      <a:pt x="9466" y="2148"/>
                    </a:cubicBezTo>
                    <a:lnTo>
                      <a:pt x="9521" y="2063"/>
                    </a:lnTo>
                    <a:lnTo>
                      <a:pt x="9521" y="2063"/>
                    </a:lnTo>
                    <a:cubicBezTo>
                      <a:pt x="9363" y="2083"/>
                      <a:pt x="9383" y="2119"/>
                      <a:pt x="9313" y="2220"/>
                    </a:cubicBezTo>
                    <a:cubicBezTo>
                      <a:pt x="9283" y="2242"/>
                      <a:pt x="9240" y="2251"/>
                      <a:pt x="9193" y="2251"/>
                    </a:cubicBezTo>
                    <a:cubicBezTo>
                      <a:pt x="9101" y="2251"/>
                      <a:pt x="8999" y="2213"/>
                      <a:pt x="8970" y="2148"/>
                    </a:cubicBezTo>
                    <a:cubicBezTo>
                      <a:pt x="8962" y="2210"/>
                      <a:pt x="8900" y="2302"/>
                      <a:pt x="8811" y="2302"/>
                    </a:cubicBezTo>
                    <a:cubicBezTo>
                      <a:pt x="8805" y="2302"/>
                      <a:pt x="8799" y="2301"/>
                      <a:pt x="8793" y="2301"/>
                    </a:cubicBezTo>
                    <a:cubicBezTo>
                      <a:pt x="8774" y="2264"/>
                      <a:pt x="8803" y="2233"/>
                      <a:pt x="8817" y="2219"/>
                    </a:cubicBezTo>
                    <a:cubicBezTo>
                      <a:pt x="8801" y="2218"/>
                      <a:pt x="8785" y="2217"/>
                      <a:pt x="8770" y="2217"/>
                    </a:cubicBezTo>
                    <a:cubicBezTo>
                      <a:pt x="8567" y="2217"/>
                      <a:pt x="8472" y="2362"/>
                      <a:pt x="8334" y="2362"/>
                    </a:cubicBezTo>
                    <a:cubicBezTo>
                      <a:pt x="8309" y="2362"/>
                      <a:pt x="8282" y="2357"/>
                      <a:pt x="8254" y="2346"/>
                    </a:cubicBezTo>
                    <a:cubicBezTo>
                      <a:pt x="8243" y="2309"/>
                      <a:pt x="8228" y="2291"/>
                      <a:pt x="8211" y="2284"/>
                    </a:cubicBezTo>
                    <a:cubicBezTo>
                      <a:pt x="8386" y="2253"/>
                      <a:pt x="8533" y="2231"/>
                      <a:pt x="8566" y="2231"/>
                    </a:cubicBezTo>
                    <a:cubicBezTo>
                      <a:pt x="8568" y="2231"/>
                      <a:pt x="8570" y="2231"/>
                      <a:pt x="8571" y="2231"/>
                    </a:cubicBezTo>
                    <a:lnTo>
                      <a:pt x="8571" y="2231"/>
                    </a:lnTo>
                    <a:cubicBezTo>
                      <a:pt x="8550" y="2130"/>
                      <a:pt x="8382" y="2141"/>
                      <a:pt x="8487" y="1972"/>
                    </a:cubicBezTo>
                    <a:lnTo>
                      <a:pt x="8487" y="1972"/>
                    </a:lnTo>
                    <a:cubicBezTo>
                      <a:pt x="8373" y="2073"/>
                      <a:pt x="8185" y="2273"/>
                      <a:pt x="8017" y="2273"/>
                    </a:cubicBezTo>
                    <a:cubicBezTo>
                      <a:pt x="8010" y="2273"/>
                      <a:pt x="8003" y="2273"/>
                      <a:pt x="7996" y="2272"/>
                    </a:cubicBezTo>
                    <a:cubicBezTo>
                      <a:pt x="7988" y="2263"/>
                      <a:pt x="7977" y="2254"/>
                      <a:pt x="7968" y="2240"/>
                    </a:cubicBezTo>
                    <a:lnTo>
                      <a:pt x="7983" y="2226"/>
                    </a:lnTo>
                    <a:cubicBezTo>
                      <a:pt x="7979" y="2225"/>
                      <a:pt x="7976" y="2225"/>
                      <a:pt x="7973" y="2225"/>
                    </a:cubicBezTo>
                    <a:cubicBezTo>
                      <a:pt x="7937" y="2225"/>
                      <a:pt x="7908" y="2240"/>
                      <a:pt x="7882" y="2263"/>
                    </a:cubicBezTo>
                    <a:cubicBezTo>
                      <a:pt x="7846" y="2257"/>
                      <a:pt x="7819" y="2253"/>
                      <a:pt x="7790" y="2253"/>
                    </a:cubicBezTo>
                    <a:cubicBezTo>
                      <a:pt x="7775" y="2253"/>
                      <a:pt x="7759" y="2254"/>
                      <a:pt x="7741" y="2257"/>
                    </a:cubicBezTo>
                    <a:cubicBezTo>
                      <a:pt x="7728" y="2228"/>
                      <a:pt x="7699" y="2218"/>
                      <a:pt x="7664" y="2218"/>
                    </a:cubicBezTo>
                    <a:cubicBezTo>
                      <a:pt x="7599" y="2218"/>
                      <a:pt x="7511" y="2251"/>
                      <a:pt x="7456" y="2258"/>
                    </a:cubicBezTo>
                    <a:cubicBezTo>
                      <a:pt x="7484" y="2371"/>
                      <a:pt x="7374" y="2374"/>
                      <a:pt x="7489" y="2446"/>
                    </a:cubicBezTo>
                    <a:lnTo>
                      <a:pt x="7489" y="2446"/>
                    </a:lnTo>
                    <a:cubicBezTo>
                      <a:pt x="7485" y="2440"/>
                      <a:pt x="7512" y="2430"/>
                      <a:pt x="7561" y="2417"/>
                    </a:cubicBezTo>
                    <a:cubicBezTo>
                      <a:pt x="7572" y="2411"/>
                      <a:pt x="7587" y="2406"/>
                      <a:pt x="7593" y="2399"/>
                    </a:cubicBezTo>
                    <a:lnTo>
                      <a:pt x="7593" y="2399"/>
                    </a:lnTo>
                    <a:cubicBezTo>
                      <a:pt x="7592" y="2402"/>
                      <a:pt x="7590" y="2406"/>
                      <a:pt x="7589" y="2409"/>
                    </a:cubicBezTo>
                    <a:cubicBezTo>
                      <a:pt x="7643" y="2396"/>
                      <a:pt x="7715" y="2379"/>
                      <a:pt x="7795" y="2362"/>
                    </a:cubicBezTo>
                    <a:lnTo>
                      <a:pt x="7795" y="2362"/>
                    </a:lnTo>
                    <a:cubicBezTo>
                      <a:pt x="7753" y="2415"/>
                      <a:pt x="7708" y="2464"/>
                      <a:pt x="7643" y="2464"/>
                    </a:cubicBezTo>
                    <a:cubicBezTo>
                      <a:pt x="7623" y="2464"/>
                      <a:pt x="7601" y="2459"/>
                      <a:pt x="7576" y="2448"/>
                    </a:cubicBezTo>
                    <a:cubicBezTo>
                      <a:pt x="7547" y="2531"/>
                      <a:pt x="7514" y="2615"/>
                      <a:pt x="7495" y="2655"/>
                    </a:cubicBezTo>
                    <a:cubicBezTo>
                      <a:pt x="7351" y="2518"/>
                      <a:pt x="7114" y="2475"/>
                      <a:pt x="7065" y="2383"/>
                    </a:cubicBezTo>
                    <a:cubicBezTo>
                      <a:pt x="6822" y="2496"/>
                      <a:pt x="6471" y="2542"/>
                      <a:pt x="6354" y="2787"/>
                    </a:cubicBezTo>
                    <a:cubicBezTo>
                      <a:pt x="6341" y="2795"/>
                      <a:pt x="6330" y="2798"/>
                      <a:pt x="6320" y="2798"/>
                    </a:cubicBezTo>
                    <a:cubicBezTo>
                      <a:pt x="6276" y="2798"/>
                      <a:pt x="6253" y="2737"/>
                      <a:pt x="6226" y="2713"/>
                    </a:cubicBezTo>
                    <a:cubicBezTo>
                      <a:pt x="6262" y="2684"/>
                      <a:pt x="6313" y="2676"/>
                      <a:pt x="6329" y="2642"/>
                    </a:cubicBezTo>
                    <a:lnTo>
                      <a:pt x="6329" y="2642"/>
                    </a:lnTo>
                    <a:cubicBezTo>
                      <a:pt x="6196" y="2726"/>
                      <a:pt x="5905" y="2749"/>
                      <a:pt x="5901" y="2905"/>
                    </a:cubicBezTo>
                    <a:cubicBezTo>
                      <a:pt x="5748" y="2881"/>
                      <a:pt x="5879" y="2799"/>
                      <a:pt x="5828" y="2799"/>
                    </a:cubicBezTo>
                    <a:cubicBezTo>
                      <a:pt x="5814" y="2799"/>
                      <a:pt x="5785" y="2805"/>
                      <a:pt x="5731" y="2822"/>
                    </a:cubicBezTo>
                    <a:lnTo>
                      <a:pt x="5756" y="2769"/>
                    </a:lnTo>
                    <a:cubicBezTo>
                      <a:pt x="5705" y="2756"/>
                      <a:pt x="5657" y="2750"/>
                      <a:pt x="5612" y="2750"/>
                    </a:cubicBezTo>
                    <a:cubicBezTo>
                      <a:pt x="5416" y="2750"/>
                      <a:pt x="5268" y="2859"/>
                      <a:pt x="5114" y="2964"/>
                    </a:cubicBezTo>
                    <a:cubicBezTo>
                      <a:pt x="4973" y="3061"/>
                      <a:pt x="4827" y="3154"/>
                      <a:pt x="4636" y="3154"/>
                    </a:cubicBezTo>
                    <a:cubicBezTo>
                      <a:pt x="4583" y="3154"/>
                      <a:pt x="4528" y="3147"/>
                      <a:pt x="4468" y="3131"/>
                    </a:cubicBezTo>
                    <a:lnTo>
                      <a:pt x="4468" y="3131"/>
                    </a:lnTo>
                    <a:cubicBezTo>
                      <a:pt x="4483" y="3137"/>
                      <a:pt x="4492" y="3145"/>
                      <a:pt x="4500" y="3159"/>
                    </a:cubicBezTo>
                    <a:cubicBezTo>
                      <a:pt x="4495" y="3158"/>
                      <a:pt x="4490" y="3158"/>
                      <a:pt x="4485" y="3158"/>
                    </a:cubicBezTo>
                    <a:cubicBezTo>
                      <a:pt x="4165" y="3158"/>
                      <a:pt x="3857" y="3256"/>
                      <a:pt x="3547" y="3343"/>
                    </a:cubicBezTo>
                    <a:cubicBezTo>
                      <a:pt x="3292" y="3416"/>
                      <a:pt x="3035" y="3483"/>
                      <a:pt x="2770" y="3483"/>
                    </a:cubicBezTo>
                    <a:cubicBezTo>
                      <a:pt x="2710" y="3483"/>
                      <a:pt x="2649" y="3480"/>
                      <a:pt x="2588" y="3472"/>
                    </a:cubicBezTo>
                    <a:cubicBezTo>
                      <a:pt x="2583" y="3472"/>
                      <a:pt x="2579" y="3472"/>
                      <a:pt x="2574" y="3472"/>
                    </a:cubicBezTo>
                    <a:cubicBezTo>
                      <a:pt x="2405" y="3472"/>
                      <a:pt x="2404" y="3568"/>
                      <a:pt x="2317" y="3662"/>
                    </a:cubicBezTo>
                    <a:lnTo>
                      <a:pt x="2252" y="3549"/>
                    </a:lnTo>
                    <a:lnTo>
                      <a:pt x="2101" y="3729"/>
                    </a:lnTo>
                    <a:cubicBezTo>
                      <a:pt x="2055" y="3761"/>
                      <a:pt x="2008" y="3772"/>
                      <a:pt x="1959" y="3772"/>
                    </a:cubicBezTo>
                    <a:cubicBezTo>
                      <a:pt x="1831" y="3772"/>
                      <a:pt x="1693" y="3694"/>
                      <a:pt x="1551" y="3694"/>
                    </a:cubicBezTo>
                    <a:cubicBezTo>
                      <a:pt x="1471" y="3694"/>
                      <a:pt x="1390" y="3719"/>
                      <a:pt x="1308" y="3797"/>
                    </a:cubicBezTo>
                    <a:lnTo>
                      <a:pt x="1368" y="3869"/>
                    </a:lnTo>
                    <a:cubicBezTo>
                      <a:pt x="1282" y="3876"/>
                      <a:pt x="1135" y="3941"/>
                      <a:pt x="1058" y="3941"/>
                    </a:cubicBezTo>
                    <a:cubicBezTo>
                      <a:pt x="1027" y="3941"/>
                      <a:pt x="1008" y="3930"/>
                      <a:pt x="1007" y="3903"/>
                    </a:cubicBezTo>
                    <a:cubicBezTo>
                      <a:pt x="1000" y="3917"/>
                      <a:pt x="991" y="3971"/>
                      <a:pt x="957" y="3971"/>
                    </a:cubicBezTo>
                    <a:cubicBezTo>
                      <a:pt x="950" y="3971"/>
                      <a:pt x="942" y="3969"/>
                      <a:pt x="933" y="3964"/>
                    </a:cubicBezTo>
                    <a:lnTo>
                      <a:pt x="914" y="3900"/>
                    </a:lnTo>
                    <a:lnTo>
                      <a:pt x="651" y="4077"/>
                    </a:lnTo>
                    <a:cubicBezTo>
                      <a:pt x="649" y="4077"/>
                      <a:pt x="647" y="4077"/>
                      <a:pt x="645" y="4077"/>
                    </a:cubicBezTo>
                    <a:cubicBezTo>
                      <a:pt x="446" y="4077"/>
                      <a:pt x="586" y="3869"/>
                      <a:pt x="388" y="3869"/>
                    </a:cubicBezTo>
                    <a:cubicBezTo>
                      <a:pt x="364" y="3869"/>
                      <a:pt x="336" y="3872"/>
                      <a:pt x="301" y="3878"/>
                    </a:cubicBezTo>
                    <a:cubicBezTo>
                      <a:pt x="186" y="3931"/>
                      <a:pt x="0" y="4145"/>
                      <a:pt x="55" y="4177"/>
                    </a:cubicBezTo>
                    <a:cubicBezTo>
                      <a:pt x="63" y="4175"/>
                      <a:pt x="72" y="4175"/>
                      <a:pt x="81" y="4175"/>
                    </a:cubicBezTo>
                    <a:cubicBezTo>
                      <a:pt x="130" y="4175"/>
                      <a:pt x="193" y="4197"/>
                      <a:pt x="208" y="4249"/>
                    </a:cubicBezTo>
                    <a:lnTo>
                      <a:pt x="106" y="4309"/>
                    </a:lnTo>
                    <a:cubicBezTo>
                      <a:pt x="117" y="4405"/>
                      <a:pt x="115" y="4505"/>
                      <a:pt x="145" y="4591"/>
                    </a:cubicBezTo>
                    <a:cubicBezTo>
                      <a:pt x="175" y="4676"/>
                      <a:pt x="242" y="4747"/>
                      <a:pt x="391" y="4780"/>
                    </a:cubicBezTo>
                    <a:lnTo>
                      <a:pt x="551" y="4621"/>
                    </a:lnTo>
                    <a:lnTo>
                      <a:pt x="633" y="4697"/>
                    </a:lnTo>
                    <a:lnTo>
                      <a:pt x="476" y="4739"/>
                    </a:lnTo>
                    <a:cubicBezTo>
                      <a:pt x="503" y="4756"/>
                      <a:pt x="526" y="4762"/>
                      <a:pt x="546" y="4762"/>
                    </a:cubicBezTo>
                    <a:cubicBezTo>
                      <a:pt x="606" y="4762"/>
                      <a:pt x="638" y="4700"/>
                      <a:pt x="677" y="4649"/>
                    </a:cubicBezTo>
                    <a:cubicBezTo>
                      <a:pt x="703" y="4694"/>
                      <a:pt x="738" y="4721"/>
                      <a:pt x="778" y="4731"/>
                    </a:cubicBezTo>
                    <a:lnTo>
                      <a:pt x="923" y="4509"/>
                    </a:lnTo>
                    <a:lnTo>
                      <a:pt x="923" y="4509"/>
                    </a:lnTo>
                    <a:cubicBezTo>
                      <a:pt x="962" y="4578"/>
                      <a:pt x="873" y="4674"/>
                      <a:pt x="1005" y="4686"/>
                    </a:cubicBezTo>
                    <a:cubicBezTo>
                      <a:pt x="1072" y="4583"/>
                      <a:pt x="886" y="4541"/>
                      <a:pt x="1015" y="4452"/>
                    </a:cubicBezTo>
                    <a:lnTo>
                      <a:pt x="1015" y="4452"/>
                    </a:lnTo>
                    <a:cubicBezTo>
                      <a:pt x="1087" y="4495"/>
                      <a:pt x="1108" y="4541"/>
                      <a:pt x="1138" y="4541"/>
                    </a:cubicBezTo>
                    <a:cubicBezTo>
                      <a:pt x="1155" y="4541"/>
                      <a:pt x="1174" y="4529"/>
                      <a:pt x="1204" y="4496"/>
                    </a:cubicBezTo>
                    <a:lnTo>
                      <a:pt x="1204" y="4496"/>
                    </a:lnTo>
                    <a:cubicBezTo>
                      <a:pt x="1228" y="4537"/>
                      <a:pt x="1217" y="4569"/>
                      <a:pt x="1188" y="4599"/>
                    </a:cubicBezTo>
                    <a:lnTo>
                      <a:pt x="1188" y="4599"/>
                    </a:lnTo>
                    <a:cubicBezTo>
                      <a:pt x="1270" y="4528"/>
                      <a:pt x="1422" y="4523"/>
                      <a:pt x="1447" y="4416"/>
                    </a:cubicBezTo>
                    <a:cubicBezTo>
                      <a:pt x="1472" y="4434"/>
                      <a:pt x="1499" y="4440"/>
                      <a:pt x="1528" y="4440"/>
                    </a:cubicBezTo>
                    <a:cubicBezTo>
                      <a:pt x="1588" y="4440"/>
                      <a:pt x="1652" y="4415"/>
                      <a:pt x="1703" y="4415"/>
                    </a:cubicBezTo>
                    <a:cubicBezTo>
                      <a:pt x="1745" y="4415"/>
                      <a:pt x="1778" y="4433"/>
                      <a:pt x="1789" y="4499"/>
                    </a:cubicBezTo>
                    <a:cubicBezTo>
                      <a:pt x="1809" y="4449"/>
                      <a:pt x="1923" y="4322"/>
                      <a:pt x="2007" y="4295"/>
                    </a:cubicBezTo>
                    <a:lnTo>
                      <a:pt x="2007" y="4295"/>
                    </a:lnTo>
                    <a:cubicBezTo>
                      <a:pt x="1970" y="4378"/>
                      <a:pt x="1995" y="4399"/>
                      <a:pt x="2044" y="4399"/>
                    </a:cubicBezTo>
                    <a:cubicBezTo>
                      <a:pt x="2094" y="4399"/>
                      <a:pt x="2169" y="4377"/>
                      <a:pt x="2232" y="4377"/>
                    </a:cubicBezTo>
                    <a:cubicBezTo>
                      <a:pt x="2292" y="4377"/>
                      <a:pt x="2340" y="4397"/>
                      <a:pt x="2343" y="4475"/>
                    </a:cubicBezTo>
                    <a:cubicBezTo>
                      <a:pt x="2418" y="4257"/>
                      <a:pt x="2746" y="4296"/>
                      <a:pt x="2931" y="4146"/>
                    </a:cubicBezTo>
                    <a:lnTo>
                      <a:pt x="2931" y="4146"/>
                    </a:lnTo>
                    <a:cubicBezTo>
                      <a:pt x="2925" y="4160"/>
                      <a:pt x="2913" y="4187"/>
                      <a:pt x="2898" y="4193"/>
                    </a:cubicBezTo>
                    <a:lnTo>
                      <a:pt x="2898" y="4193"/>
                    </a:lnTo>
                    <a:cubicBezTo>
                      <a:pt x="2904" y="4193"/>
                      <a:pt x="2910" y="4193"/>
                      <a:pt x="2915" y="4193"/>
                    </a:cubicBezTo>
                    <a:cubicBezTo>
                      <a:pt x="3015" y="4193"/>
                      <a:pt x="3059" y="4237"/>
                      <a:pt x="3136" y="4256"/>
                    </a:cubicBezTo>
                    <a:cubicBezTo>
                      <a:pt x="3116" y="4094"/>
                      <a:pt x="3290" y="4019"/>
                      <a:pt x="3368" y="3899"/>
                    </a:cubicBezTo>
                    <a:lnTo>
                      <a:pt x="3368" y="3899"/>
                    </a:lnTo>
                    <a:cubicBezTo>
                      <a:pt x="3543" y="4022"/>
                      <a:pt x="3320" y="4104"/>
                      <a:pt x="3397" y="4241"/>
                    </a:cubicBezTo>
                    <a:cubicBezTo>
                      <a:pt x="3362" y="4115"/>
                      <a:pt x="3619" y="4061"/>
                      <a:pt x="3547" y="3963"/>
                    </a:cubicBezTo>
                    <a:lnTo>
                      <a:pt x="3547" y="3963"/>
                    </a:lnTo>
                    <a:cubicBezTo>
                      <a:pt x="3677" y="4034"/>
                      <a:pt x="3652" y="3989"/>
                      <a:pt x="3736" y="4108"/>
                    </a:cubicBezTo>
                    <a:cubicBezTo>
                      <a:pt x="3714" y="3906"/>
                      <a:pt x="3831" y="4052"/>
                      <a:pt x="3895" y="3911"/>
                    </a:cubicBezTo>
                    <a:cubicBezTo>
                      <a:pt x="4025" y="3958"/>
                      <a:pt x="4009" y="4030"/>
                      <a:pt x="4051" y="4030"/>
                    </a:cubicBezTo>
                    <a:cubicBezTo>
                      <a:pt x="4067" y="4030"/>
                      <a:pt x="4092" y="4019"/>
                      <a:pt x="4137" y="3992"/>
                    </a:cubicBezTo>
                    <a:lnTo>
                      <a:pt x="4137" y="3992"/>
                    </a:lnTo>
                    <a:cubicBezTo>
                      <a:pt x="4216" y="4021"/>
                      <a:pt x="4076" y="4123"/>
                      <a:pt x="4076" y="4123"/>
                    </a:cubicBezTo>
                    <a:cubicBezTo>
                      <a:pt x="4254" y="4089"/>
                      <a:pt x="4129" y="3961"/>
                      <a:pt x="4149" y="3867"/>
                    </a:cubicBezTo>
                    <a:cubicBezTo>
                      <a:pt x="4188" y="3850"/>
                      <a:pt x="4216" y="3843"/>
                      <a:pt x="4237" y="3843"/>
                    </a:cubicBezTo>
                    <a:cubicBezTo>
                      <a:pt x="4326" y="3843"/>
                      <a:pt x="4287" y="3968"/>
                      <a:pt x="4357" y="4018"/>
                    </a:cubicBezTo>
                    <a:cubicBezTo>
                      <a:pt x="4481" y="3951"/>
                      <a:pt x="4554" y="3793"/>
                      <a:pt x="4654" y="3778"/>
                    </a:cubicBezTo>
                    <a:cubicBezTo>
                      <a:pt x="4666" y="3802"/>
                      <a:pt x="4687" y="3805"/>
                      <a:pt x="4671" y="3841"/>
                    </a:cubicBezTo>
                    <a:cubicBezTo>
                      <a:pt x="4786" y="3694"/>
                      <a:pt x="5085" y="3751"/>
                      <a:pt x="5217" y="3567"/>
                    </a:cubicBezTo>
                    <a:cubicBezTo>
                      <a:pt x="5228" y="3575"/>
                      <a:pt x="5236" y="3583"/>
                      <a:pt x="5241" y="3591"/>
                    </a:cubicBezTo>
                    <a:lnTo>
                      <a:pt x="5241" y="3591"/>
                    </a:lnTo>
                    <a:cubicBezTo>
                      <a:pt x="5203" y="3524"/>
                      <a:pt x="5185" y="3453"/>
                      <a:pt x="5179" y="3399"/>
                    </a:cubicBezTo>
                    <a:cubicBezTo>
                      <a:pt x="5235" y="3386"/>
                      <a:pt x="5276" y="3330"/>
                      <a:pt x="5313" y="3330"/>
                    </a:cubicBezTo>
                    <a:cubicBezTo>
                      <a:pt x="5328" y="3330"/>
                      <a:pt x="5343" y="3339"/>
                      <a:pt x="5357" y="3366"/>
                    </a:cubicBezTo>
                    <a:cubicBezTo>
                      <a:pt x="5308" y="3373"/>
                      <a:pt x="5312" y="3414"/>
                      <a:pt x="5295" y="3450"/>
                    </a:cubicBezTo>
                    <a:lnTo>
                      <a:pt x="5370" y="3391"/>
                    </a:lnTo>
                    <a:lnTo>
                      <a:pt x="5370" y="3391"/>
                    </a:lnTo>
                    <a:cubicBezTo>
                      <a:pt x="5474" y="3515"/>
                      <a:pt x="5266" y="3462"/>
                      <a:pt x="5287" y="3567"/>
                    </a:cubicBezTo>
                    <a:cubicBezTo>
                      <a:pt x="5434" y="3491"/>
                      <a:pt x="5592" y="3347"/>
                      <a:pt x="5722" y="3347"/>
                    </a:cubicBezTo>
                    <a:cubicBezTo>
                      <a:pt x="5728" y="3347"/>
                      <a:pt x="5733" y="3347"/>
                      <a:pt x="5739" y="3347"/>
                    </a:cubicBezTo>
                    <a:cubicBezTo>
                      <a:pt x="5794" y="3479"/>
                      <a:pt x="5457" y="3453"/>
                      <a:pt x="5648" y="3542"/>
                    </a:cubicBezTo>
                    <a:lnTo>
                      <a:pt x="5446" y="3529"/>
                    </a:lnTo>
                    <a:lnTo>
                      <a:pt x="5446" y="3529"/>
                    </a:lnTo>
                    <a:cubicBezTo>
                      <a:pt x="5637" y="3716"/>
                      <a:pt x="5325" y="3537"/>
                      <a:pt x="5507" y="3742"/>
                    </a:cubicBezTo>
                    <a:cubicBezTo>
                      <a:pt x="5769" y="3731"/>
                      <a:pt x="5776" y="3614"/>
                      <a:pt x="6038" y="3604"/>
                    </a:cubicBezTo>
                    <a:cubicBezTo>
                      <a:pt x="6080" y="3515"/>
                      <a:pt x="5997" y="3494"/>
                      <a:pt x="6038" y="3405"/>
                    </a:cubicBezTo>
                    <a:cubicBezTo>
                      <a:pt x="6098" y="3368"/>
                      <a:pt x="6148" y="3353"/>
                      <a:pt x="6191" y="3353"/>
                    </a:cubicBezTo>
                    <a:cubicBezTo>
                      <a:pt x="6338" y="3353"/>
                      <a:pt x="6400" y="3525"/>
                      <a:pt x="6503" y="3525"/>
                    </a:cubicBezTo>
                    <a:cubicBezTo>
                      <a:pt x="6536" y="3525"/>
                      <a:pt x="6573" y="3507"/>
                      <a:pt x="6618" y="3460"/>
                    </a:cubicBezTo>
                    <a:cubicBezTo>
                      <a:pt x="6661" y="3368"/>
                      <a:pt x="6661" y="3220"/>
                      <a:pt x="6798" y="3220"/>
                    </a:cubicBezTo>
                    <a:cubicBezTo>
                      <a:pt x="6818" y="3220"/>
                      <a:pt x="6841" y="3223"/>
                      <a:pt x="6867" y="3230"/>
                    </a:cubicBezTo>
                    <a:lnTo>
                      <a:pt x="6833" y="3399"/>
                    </a:lnTo>
                    <a:cubicBezTo>
                      <a:pt x="7055" y="3370"/>
                      <a:pt x="6959" y="3194"/>
                      <a:pt x="7129" y="3194"/>
                    </a:cubicBezTo>
                    <a:cubicBezTo>
                      <a:pt x="7151" y="3194"/>
                      <a:pt x="7177" y="3197"/>
                      <a:pt x="7208" y="3203"/>
                    </a:cubicBezTo>
                    <a:cubicBezTo>
                      <a:pt x="7173" y="3273"/>
                      <a:pt x="7024" y="3293"/>
                      <a:pt x="7066" y="3303"/>
                    </a:cubicBezTo>
                    <a:cubicBezTo>
                      <a:pt x="7100" y="3320"/>
                      <a:pt x="7126" y="3326"/>
                      <a:pt x="7145" y="3326"/>
                    </a:cubicBezTo>
                    <a:cubicBezTo>
                      <a:pt x="7231" y="3326"/>
                      <a:pt x="7190" y="3188"/>
                      <a:pt x="7295" y="3167"/>
                    </a:cubicBezTo>
                    <a:lnTo>
                      <a:pt x="7347" y="3301"/>
                    </a:lnTo>
                    <a:cubicBezTo>
                      <a:pt x="7477" y="3265"/>
                      <a:pt x="7609" y="3207"/>
                      <a:pt x="7743" y="3150"/>
                    </a:cubicBezTo>
                    <a:cubicBezTo>
                      <a:pt x="7879" y="3092"/>
                      <a:pt x="8017" y="3034"/>
                      <a:pt x="8160" y="2993"/>
                    </a:cubicBezTo>
                    <a:lnTo>
                      <a:pt x="8160" y="2993"/>
                    </a:lnTo>
                    <a:cubicBezTo>
                      <a:pt x="8153" y="3037"/>
                      <a:pt x="8110" y="3090"/>
                      <a:pt x="8186" y="3119"/>
                    </a:cubicBezTo>
                    <a:cubicBezTo>
                      <a:pt x="8434" y="3022"/>
                      <a:pt x="8722" y="2998"/>
                      <a:pt x="8998" y="2998"/>
                    </a:cubicBezTo>
                    <a:cubicBezTo>
                      <a:pt x="9116" y="2998"/>
                      <a:pt x="9231" y="3003"/>
                      <a:pt x="9341" y="3008"/>
                    </a:cubicBezTo>
                    <a:lnTo>
                      <a:pt x="9455" y="2864"/>
                    </a:lnTo>
                    <a:cubicBezTo>
                      <a:pt x="9456" y="2864"/>
                      <a:pt x="9458" y="2864"/>
                      <a:pt x="9459" y="2864"/>
                    </a:cubicBezTo>
                    <a:cubicBezTo>
                      <a:pt x="9489" y="2864"/>
                      <a:pt x="9522" y="2909"/>
                      <a:pt x="9493" y="2937"/>
                    </a:cubicBezTo>
                    <a:cubicBezTo>
                      <a:pt x="9506" y="2939"/>
                      <a:pt x="9516" y="2939"/>
                      <a:pt x="9525" y="2939"/>
                    </a:cubicBezTo>
                    <a:cubicBezTo>
                      <a:pt x="9614" y="2939"/>
                      <a:pt x="9492" y="2855"/>
                      <a:pt x="9543" y="2801"/>
                    </a:cubicBezTo>
                    <a:cubicBezTo>
                      <a:pt x="9553" y="2798"/>
                      <a:pt x="9563" y="2797"/>
                      <a:pt x="9571" y="2797"/>
                    </a:cubicBezTo>
                    <a:cubicBezTo>
                      <a:pt x="9629" y="2797"/>
                      <a:pt x="9654" y="2856"/>
                      <a:pt x="9616" y="2896"/>
                    </a:cubicBezTo>
                    <a:cubicBezTo>
                      <a:pt x="9728" y="2823"/>
                      <a:pt x="9892" y="2737"/>
                      <a:pt x="10063" y="2679"/>
                    </a:cubicBezTo>
                    <a:cubicBezTo>
                      <a:pt x="10176" y="2641"/>
                      <a:pt x="10294" y="2616"/>
                      <a:pt x="10401" y="2616"/>
                    </a:cubicBezTo>
                    <a:cubicBezTo>
                      <a:pt x="10454" y="2616"/>
                      <a:pt x="10504" y="2622"/>
                      <a:pt x="10550" y="2636"/>
                    </a:cubicBezTo>
                    <a:lnTo>
                      <a:pt x="10507" y="2680"/>
                    </a:lnTo>
                    <a:cubicBezTo>
                      <a:pt x="10512" y="2681"/>
                      <a:pt x="10516" y="2681"/>
                      <a:pt x="10521" y="2681"/>
                    </a:cubicBezTo>
                    <a:cubicBezTo>
                      <a:pt x="10691" y="2681"/>
                      <a:pt x="10695" y="2461"/>
                      <a:pt x="10831" y="2461"/>
                    </a:cubicBezTo>
                    <a:cubicBezTo>
                      <a:pt x="10849" y="2461"/>
                      <a:pt x="10870" y="2465"/>
                      <a:pt x="10894" y="2475"/>
                    </a:cubicBezTo>
                    <a:lnTo>
                      <a:pt x="10863" y="2502"/>
                    </a:lnTo>
                    <a:cubicBezTo>
                      <a:pt x="11199" y="2485"/>
                      <a:pt x="11546" y="2371"/>
                      <a:pt x="11851" y="2371"/>
                    </a:cubicBezTo>
                    <a:cubicBezTo>
                      <a:pt x="11948" y="2371"/>
                      <a:pt x="12042" y="2382"/>
                      <a:pt x="12129" y="2412"/>
                    </a:cubicBezTo>
                    <a:cubicBezTo>
                      <a:pt x="12164" y="2230"/>
                      <a:pt x="12573" y="2418"/>
                      <a:pt x="12561" y="2173"/>
                    </a:cubicBezTo>
                    <a:lnTo>
                      <a:pt x="12561" y="2173"/>
                    </a:lnTo>
                    <a:cubicBezTo>
                      <a:pt x="12829" y="2251"/>
                      <a:pt x="12764" y="2306"/>
                      <a:pt x="13127" y="2330"/>
                    </a:cubicBezTo>
                    <a:cubicBezTo>
                      <a:pt x="13222" y="2326"/>
                      <a:pt x="13241" y="2157"/>
                      <a:pt x="13354" y="2114"/>
                    </a:cubicBezTo>
                    <a:lnTo>
                      <a:pt x="13376" y="2238"/>
                    </a:lnTo>
                    <a:lnTo>
                      <a:pt x="13513" y="2082"/>
                    </a:lnTo>
                    <a:lnTo>
                      <a:pt x="13619" y="2219"/>
                    </a:lnTo>
                    <a:lnTo>
                      <a:pt x="13722" y="2170"/>
                    </a:lnTo>
                    <a:cubicBezTo>
                      <a:pt x="13677" y="2170"/>
                      <a:pt x="13621" y="2127"/>
                      <a:pt x="13621" y="2091"/>
                    </a:cubicBezTo>
                    <a:cubicBezTo>
                      <a:pt x="13663" y="2069"/>
                      <a:pt x="13712" y="2060"/>
                      <a:pt x="13762" y="2060"/>
                    </a:cubicBezTo>
                    <a:cubicBezTo>
                      <a:pt x="13904" y="2060"/>
                      <a:pt x="14051" y="2131"/>
                      <a:pt x="14062" y="2178"/>
                    </a:cubicBezTo>
                    <a:lnTo>
                      <a:pt x="14447" y="2010"/>
                    </a:lnTo>
                    <a:lnTo>
                      <a:pt x="14447" y="2010"/>
                    </a:lnTo>
                    <a:cubicBezTo>
                      <a:pt x="14444" y="2062"/>
                      <a:pt x="14380" y="2089"/>
                      <a:pt x="14333" y="2131"/>
                    </a:cubicBezTo>
                    <a:cubicBezTo>
                      <a:pt x="14378" y="2093"/>
                      <a:pt x="14405" y="2080"/>
                      <a:pt x="14423" y="2080"/>
                    </a:cubicBezTo>
                    <a:cubicBezTo>
                      <a:pt x="14464" y="2080"/>
                      <a:pt x="14452" y="2153"/>
                      <a:pt x="14491" y="2153"/>
                    </a:cubicBezTo>
                    <a:cubicBezTo>
                      <a:pt x="14507" y="2153"/>
                      <a:pt x="14531" y="2142"/>
                      <a:pt x="14570" y="2110"/>
                    </a:cubicBezTo>
                    <a:cubicBezTo>
                      <a:pt x="14539" y="2084"/>
                      <a:pt x="14573" y="2031"/>
                      <a:pt x="14574" y="2006"/>
                    </a:cubicBezTo>
                    <a:cubicBezTo>
                      <a:pt x="14616" y="2030"/>
                      <a:pt x="14674" y="2039"/>
                      <a:pt x="14739" y="2039"/>
                    </a:cubicBezTo>
                    <a:cubicBezTo>
                      <a:pt x="14844" y="2039"/>
                      <a:pt x="14966" y="2014"/>
                      <a:pt x="15065" y="1979"/>
                    </a:cubicBezTo>
                    <a:lnTo>
                      <a:pt x="15065" y="1979"/>
                    </a:lnTo>
                    <a:lnTo>
                      <a:pt x="15046" y="2069"/>
                    </a:lnTo>
                    <a:cubicBezTo>
                      <a:pt x="15197" y="2059"/>
                      <a:pt x="15351" y="2025"/>
                      <a:pt x="15510" y="1989"/>
                    </a:cubicBezTo>
                    <a:cubicBezTo>
                      <a:pt x="15671" y="1953"/>
                      <a:pt x="15834" y="1914"/>
                      <a:pt x="16000" y="1890"/>
                    </a:cubicBezTo>
                    <a:cubicBezTo>
                      <a:pt x="15874" y="1867"/>
                      <a:pt x="15882" y="1713"/>
                      <a:pt x="15977" y="1683"/>
                    </a:cubicBezTo>
                    <a:lnTo>
                      <a:pt x="15977" y="1683"/>
                    </a:lnTo>
                    <a:lnTo>
                      <a:pt x="16035" y="1811"/>
                    </a:lnTo>
                    <a:cubicBezTo>
                      <a:pt x="16085" y="1720"/>
                      <a:pt x="15925" y="1776"/>
                      <a:pt x="16041" y="1656"/>
                    </a:cubicBezTo>
                    <a:cubicBezTo>
                      <a:pt x="16043" y="1656"/>
                      <a:pt x="16044" y="1656"/>
                      <a:pt x="16045" y="1656"/>
                    </a:cubicBezTo>
                    <a:cubicBezTo>
                      <a:pt x="16167" y="1656"/>
                      <a:pt x="16146" y="1796"/>
                      <a:pt x="16080" y="1850"/>
                    </a:cubicBezTo>
                    <a:lnTo>
                      <a:pt x="16226" y="1782"/>
                    </a:lnTo>
                    <a:lnTo>
                      <a:pt x="16226" y="1782"/>
                    </a:lnTo>
                    <a:cubicBezTo>
                      <a:pt x="16241" y="1820"/>
                      <a:pt x="16207" y="1847"/>
                      <a:pt x="16206" y="1898"/>
                    </a:cubicBezTo>
                    <a:cubicBezTo>
                      <a:pt x="16217" y="1879"/>
                      <a:pt x="16236" y="1872"/>
                      <a:pt x="16259" y="1872"/>
                    </a:cubicBezTo>
                    <a:cubicBezTo>
                      <a:pt x="16312" y="1872"/>
                      <a:pt x="16387" y="1904"/>
                      <a:pt x="16451" y="1904"/>
                    </a:cubicBezTo>
                    <a:cubicBezTo>
                      <a:pt x="16495" y="1904"/>
                      <a:pt x="16533" y="1890"/>
                      <a:pt x="16555" y="1840"/>
                    </a:cubicBezTo>
                    <a:lnTo>
                      <a:pt x="16570" y="1878"/>
                    </a:lnTo>
                    <a:cubicBezTo>
                      <a:pt x="16653" y="1867"/>
                      <a:pt x="16726" y="1855"/>
                      <a:pt x="16790" y="1841"/>
                    </a:cubicBezTo>
                    <a:cubicBezTo>
                      <a:pt x="16855" y="1829"/>
                      <a:pt x="16913" y="1815"/>
                      <a:pt x="16969" y="1802"/>
                    </a:cubicBezTo>
                    <a:cubicBezTo>
                      <a:pt x="17081" y="1774"/>
                      <a:pt x="17185" y="1748"/>
                      <a:pt x="17319" y="1726"/>
                    </a:cubicBezTo>
                    <a:cubicBezTo>
                      <a:pt x="17310" y="1610"/>
                      <a:pt x="17419" y="1623"/>
                      <a:pt x="17488" y="1519"/>
                    </a:cubicBezTo>
                    <a:cubicBezTo>
                      <a:pt x="17644" y="1527"/>
                      <a:pt x="17816" y="1566"/>
                      <a:pt x="17996" y="1566"/>
                    </a:cubicBezTo>
                    <a:cubicBezTo>
                      <a:pt x="18052" y="1566"/>
                      <a:pt x="18109" y="1562"/>
                      <a:pt x="18167" y="1552"/>
                    </a:cubicBezTo>
                    <a:cubicBezTo>
                      <a:pt x="18328" y="1475"/>
                      <a:pt x="18203" y="1449"/>
                      <a:pt x="18272" y="1371"/>
                    </a:cubicBezTo>
                    <a:lnTo>
                      <a:pt x="18272" y="1371"/>
                    </a:lnTo>
                    <a:cubicBezTo>
                      <a:pt x="18296" y="1475"/>
                      <a:pt x="18537" y="1435"/>
                      <a:pt x="18421" y="1526"/>
                    </a:cubicBezTo>
                    <a:cubicBezTo>
                      <a:pt x="18708" y="1475"/>
                      <a:pt x="18787" y="1461"/>
                      <a:pt x="19144" y="1333"/>
                    </a:cubicBezTo>
                    <a:cubicBezTo>
                      <a:pt x="19098" y="1294"/>
                      <a:pt x="19053" y="1280"/>
                      <a:pt x="19071" y="1241"/>
                    </a:cubicBezTo>
                    <a:cubicBezTo>
                      <a:pt x="19082" y="1237"/>
                      <a:pt x="19095" y="1235"/>
                      <a:pt x="19107" y="1235"/>
                    </a:cubicBezTo>
                    <a:cubicBezTo>
                      <a:pt x="19165" y="1235"/>
                      <a:pt x="19227" y="1277"/>
                      <a:pt x="19224" y="1319"/>
                    </a:cubicBezTo>
                    <a:lnTo>
                      <a:pt x="19208" y="1333"/>
                    </a:lnTo>
                    <a:cubicBezTo>
                      <a:pt x="19294" y="1288"/>
                      <a:pt x="19389" y="1272"/>
                      <a:pt x="19488" y="1272"/>
                    </a:cubicBezTo>
                    <a:cubicBezTo>
                      <a:pt x="19503" y="1272"/>
                      <a:pt x="19518" y="1272"/>
                      <a:pt x="19533" y="1273"/>
                    </a:cubicBezTo>
                    <a:cubicBezTo>
                      <a:pt x="19648" y="1278"/>
                      <a:pt x="19769" y="1302"/>
                      <a:pt x="19885" y="1324"/>
                    </a:cubicBezTo>
                    <a:cubicBezTo>
                      <a:pt x="20000" y="1346"/>
                      <a:pt x="20110" y="1367"/>
                      <a:pt x="20213" y="1367"/>
                    </a:cubicBezTo>
                    <a:cubicBezTo>
                      <a:pt x="20215" y="1367"/>
                      <a:pt x="20218" y="1367"/>
                      <a:pt x="20220" y="1367"/>
                    </a:cubicBezTo>
                    <a:cubicBezTo>
                      <a:pt x="20318" y="1367"/>
                      <a:pt x="20405" y="1347"/>
                      <a:pt x="20479" y="1293"/>
                    </a:cubicBezTo>
                    <a:lnTo>
                      <a:pt x="20479" y="1293"/>
                    </a:lnTo>
                    <a:lnTo>
                      <a:pt x="20806" y="1145"/>
                    </a:lnTo>
                    <a:lnTo>
                      <a:pt x="20806" y="1145"/>
                    </a:lnTo>
                    <a:cubicBezTo>
                      <a:pt x="20964" y="1148"/>
                      <a:pt x="20720" y="1234"/>
                      <a:pt x="20842" y="1287"/>
                    </a:cubicBezTo>
                    <a:cubicBezTo>
                      <a:pt x="21016" y="1181"/>
                      <a:pt x="21162" y="1176"/>
                      <a:pt x="21299" y="1176"/>
                    </a:cubicBezTo>
                    <a:cubicBezTo>
                      <a:pt x="21326" y="1176"/>
                      <a:pt x="21353" y="1176"/>
                      <a:pt x="21381" y="1176"/>
                    </a:cubicBezTo>
                    <a:cubicBezTo>
                      <a:pt x="21422" y="1176"/>
                      <a:pt x="21462" y="1175"/>
                      <a:pt x="21503" y="1171"/>
                    </a:cubicBezTo>
                    <a:cubicBezTo>
                      <a:pt x="21538" y="1167"/>
                      <a:pt x="21572" y="1162"/>
                      <a:pt x="21607" y="1153"/>
                    </a:cubicBezTo>
                    <a:cubicBezTo>
                      <a:pt x="21641" y="1144"/>
                      <a:pt x="21677" y="1130"/>
                      <a:pt x="21714" y="1113"/>
                    </a:cubicBezTo>
                    <a:cubicBezTo>
                      <a:pt x="21791" y="1199"/>
                      <a:pt x="21894" y="1226"/>
                      <a:pt x="22011" y="1226"/>
                    </a:cubicBezTo>
                    <a:cubicBezTo>
                      <a:pt x="22091" y="1226"/>
                      <a:pt x="22178" y="1213"/>
                      <a:pt x="22266" y="1198"/>
                    </a:cubicBezTo>
                    <a:cubicBezTo>
                      <a:pt x="22395" y="1176"/>
                      <a:pt x="22526" y="1149"/>
                      <a:pt x="22646" y="1149"/>
                    </a:cubicBezTo>
                    <a:cubicBezTo>
                      <a:pt x="22728" y="1149"/>
                      <a:pt x="22804" y="1161"/>
                      <a:pt x="22871" y="1197"/>
                    </a:cubicBezTo>
                    <a:lnTo>
                      <a:pt x="22848" y="1124"/>
                    </a:lnTo>
                    <a:cubicBezTo>
                      <a:pt x="22867" y="1104"/>
                      <a:pt x="22883" y="1097"/>
                      <a:pt x="22897" y="1097"/>
                    </a:cubicBezTo>
                    <a:cubicBezTo>
                      <a:pt x="22939" y="1097"/>
                      <a:pt x="22965" y="1162"/>
                      <a:pt x="23012" y="1171"/>
                    </a:cubicBezTo>
                    <a:cubicBezTo>
                      <a:pt x="22998" y="1114"/>
                      <a:pt x="22918" y="1112"/>
                      <a:pt x="22965" y="1069"/>
                    </a:cubicBezTo>
                    <a:cubicBezTo>
                      <a:pt x="23137" y="1034"/>
                      <a:pt x="23312" y="1018"/>
                      <a:pt x="23489" y="1013"/>
                    </a:cubicBezTo>
                    <a:cubicBezTo>
                      <a:pt x="23534" y="1012"/>
                      <a:pt x="23577" y="1012"/>
                      <a:pt x="23623" y="1012"/>
                    </a:cubicBezTo>
                    <a:cubicBezTo>
                      <a:pt x="23667" y="1012"/>
                      <a:pt x="23712" y="1013"/>
                      <a:pt x="23757" y="1014"/>
                    </a:cubicBezTo>
                    <a:cubicBezTo>
                      <a:pt x="23846" y="1017"/>
                      <a:pt x="23936" y="1023"/>
                      <a:pt x="24027" y="1029"/>
                    </a:cubicBezTo>
                    <a:cubicBezTo>
                      <a:pt x="24116" y="1035"/>
                      <a:pt x="24208" y="1043"/>
                      <a:pt x="24299" y="1050"/>
                    </a:cubicBezTo>
                    <a:cubicBezTo>
                      <a:pt x="24390" y="1059"/>
                      <a:pt x="24480" y="1067"/>
                      <a:pt x="24569" y="1076"/>
                    </a:cubicBezTo>
                    <a:cubicBezTo>
                      <a:pt x="24750" y="1093"/>
                      <a:pt x="24929" y="1109"/>
                      <a:pt x="25106" y="1120"/>
                    </a:cubicBezTo>
                    <a:cubicBezTo>
                      <a:pt x="25109" y="1120"/>
                      <a:pt x="25112" y="1120"/>
                      <a:pt x="25115" y="1120"/>
                    </a:cubicBezTo>
                    <a:cubicBezTo>
                      <a:pt x="25319" y="1120"/>
                      <a:pt x="25273" y="857"/>
                      <a:pt x="25436" y="857"/>
                    </a:cubicBezTo>
                    <a:cubicBezTo>
                      <a:pt x="25471" y="857"/>
                      <a:pt x="25515" y="869"/>
                      <a:pt x="25572" y="897"/>
                    </a:cubicBezTo>
                    <a:lnTo>
                      <a:pt x="25483" y="1037"/>
                    </a:lnTo>
                    <a:cubicBezTo>
                      <a:pt x="25515" y="1025"/>
                      <a:pt x="25549" y="1014"/>
                      <a:pt x="25581" y="1007"/>
                    </a:cubicBezTo>
                    <a:cubicBezTo>
                      <a:pt x="25614" y="997"/>
                      <a:pt x="25646" y="991"/>
                      <a:pt x="25678" y="985"/>
                    </a:cubicBezTo>
                    <a:cubicBezTo>
                      <a:pt x="25745" y="971"/>
                      <a:pt x="25810" y="961"/>
                      <a:pt x="25877" y="955"/>
                    </a:cubicBezTo>
                    <a:cubicBezTo>
                      <a:pt x="25942" y="949"/>
                      <a:pt x="26009" y="944"/>
                      <a:pt x="26076" y="942"/>
                    </a:cubicBezTo>
                    <a:cubicBezTo>
                      <a:pt x="26125" y="940"/>
                      <a:pt x="26176" y="939"/>
                      <a:pt x="26225" y="939"/>
                    </a:cubicBezTo>
                    <a:cubicBezTo>
                      <a:pt x="26242" y="939"/>
                      <a:pt x="26258" y="939"/>
                      <a:pt x="26275" y="939"/>
                    </a:cubicBezTo>
                    <a:cubicBezTo>
                      <a:pt x="26311" y="939"/>
                      <a:pt x="26347" y="939"/>
                      <a:pt x="26384" y="939"/>
                    </a:cubicBezTo>
                    <a:cubicBezTo>
                      <a:pt x="26613" y="939"/>
                      <a:pt x="26839" y="933"/>
                      <a:pt x="27060" y="874"/>
                    </a:cubicBezTo>
                    <a:lnTo>
                      <a:pt x="27060" y="874"/>
                    </a:lnTo>
                    <a:cubicBezTo>
                      <a:pt x="27029" y="905"/>
                      <a:pt x="27028" y="946"/>
                      <a:pt x="26980" y="946"/>
                    </a:cubicBezTo>
                    <a:cubicBezTo>
                      <a:pt x="27012" y="976"/>
                      <a:pt x="27062" y="988"/>
                      <a:pt x="27116" y="988"/>
                    </a:cubicBezTo>
                    <a:cubicBezTo>
                      <a:pt x="27238" y="988"/>
                      <a:pt x="27378" y="925"/>
                      <a:pt x="27381" y="870"/>
                    </a:cubicBezTo>
                    <a:cubicBezTo>
                      <a:pt x="27460" y="879"/>
                      <a:pt x="27399" y="942"/>
                      <a:pt x="27448" y="985"/>
                    </a:cubicBezTo>
                    <a:cubicBezTo>
                      <a:pt x="27464" y="993"/>
                      <a:pt x="27480" y="997"/>
                      <a:pt x="27497" y="997"/>
                    </a:cubicBezTo>
                    <a:cubicBezTo>
                      <a:pt x="27573" y="997"/>
                      <a:pt x="27663" y="930"/>
                      <a:pt x="27724" y="930"/>
                    </a:cubicBezTo>
                    <a:cubicBezTo>
                      <a:pt x="27746" y="930"/>
                      <a:pt x="27764" y="938"/>
                      <a:pt x="27776" y="960"/>
                    </a:cubicBezTo>
                    <a:cubicBezTo>
                      <a:pt x="27783" y="971"/>
                      <a:pt x="27767" y="982"/>
                      <a:pt x="27749" y="990"/>
                    </a:cubicBezTo>
                    <a:lnTo>
                      <a:pt x="27749" y="990"/>
                    </a:lnTo>
                    <a:cubicBezTo>
                      <a:pt x="27841" y="963"/>
                      <a:pt x="28047" y="1006"/>
                      <a:pt x="27988" y="901"/>
                    </a:cubicBezTo>
                    <a:lnTo>
                      <a:pt x="27988" y="901"/>
                    </a:lnTo>
                    <a:cubicBezTo>
                      <a:pt x="28036" y="916"/>
                      <a:pt x="28083" y="921"/>
                      <a:pt x="28129" y="921"/>
                    </a:cubicBezTo>
                    <a:cubicBezTo>
                      <a:pt x="28213" y="921"/>
                      <a:pt x="28293" y="905"/>
                      <a:pt x="28369" y="905"/>
                    </a:cubicBezTo>
                    <a:cubicBezTo>
                      <a:pt x="28417" y="905"/>
                      <a:pt x="28462" y="911"/>
                      <a:pt x="28506" y="932"/>
                    </a:cubicBezTo>
                    <a:cubicBezTo>
                      <a:pt x="28532" y="900"/>
                      <a:pt x="28565" y="890"/>
                      <a:pt x="28601" y="886"/>
                    </a:cubicBezTo>
                    <a:cubicBezTo>
                      <a:pt x="28603" y="886"/>
                      <a:pt x="28605" y="886"/>
                      <a:pt x="28608" y="886"/>
                    </a:cubicBezTo>
                    <a:cubicBezTo>
                      <a:pt x="28641" y="886"/>
                      <a:pt x="28677" y="893"/>
                      <a:pt x="28711" y="898"/>
                    </a:cubicBezTo>
                    <a:cubicBezTo>
                      <a:pt x="28734" y="902"/>
                      <a:pt x="28755" y="905"/>
                      <a:pt x="28775" y="905"/>
                    </a:cubicBezTo>
                    <a:cubicBezTo>
                      <a:pt x="28819" y="905"/>
                      <a:pt x="28855" y="889"/>
                      <a:pt x="28869" y="826"/>
                    </a:cubicBezTo>
                    <a:lnTo>
                      <a:pt x="28869" y="826"/>
                    </a:lnTo>
                    <a:cubicBezTo>
                      <a:pt x="28858" y="919"/>
                      <a:pt x="28939" y="960"/>
                      <a:pt x="29040" y="969"/>
                    </a:cubicBezTo>
                    <a:cubicBezTo>
                      <a:pt x="29050" y="969"/>
                      <a:pt x="29060" y="970"/>
                      <a:pt x="29070" y="970"/>
                    </a:cubicBezTo>
                    <a:cubicBezTo>
                      <a:pt x="29112" y="970"/>
                      <a:pt x="29154" y="965"/>
                      <a:pt x="29195" y="958"/>
                    </a:cubicBezTo>
                    <a:cubicBezTo>
                      <a:pt x="29244" y="949"/>
                      <a:pt x="29290" y="933"/>
                      <a:pt x="29321" y="912"/>
                    </a:cubicBezTo>
                    <a:lnTo>
                      <a:pt x="29321" y="912"/>
                    </a:lnTo>
                    <a:cubicBezTo>
                      <a:pt x="29277" y="966"/>
                      <a:pt x="29423" y="976"/>
                      <a:pt x="29370" y="1051"/>
                    </a:cubicBezTo>
                    <a:cubicBezTo>
                      <a:pt x="29383" y="1052"/>
                      <a:pt x="29397" y="1052"/>
                      <a:pt x="29410" y="1052"/>
                    </a:cubicBezTo>
                    <a:cubicBezTo>
                      <a:pt x="29531" y="1052"/>
                      <a:pt x="29633" y="1020"/>
                      <a:pt x="29618" y="933"/>
                    </a:cubicBezTo>
                    <a:lnTo>
                      <a:pt x="29618" y="933"/>
                    </a:lnTo>
                    <a:cubicBezTo>
                      <a:pt x="29648" y="963"/>
                      <a:pt x="29678" y="982"/>
                      <a:pt x="29709" y="996"/>
                    </a:cubicBezTo>
                    <a:cubicBezTo>
                      <a:pt x="29739" y="1009"/>
                      <a:pt x="29771" y="1016"/>
                      <a:pt x="29802" y="1017"/>
                    </a:cubicBezTo>
                    <a:cubicBezTo>
                      <a:pt x="29806" y="1017"/>
                      <a:pt x="29810" y="1017"/>
                      <a:pt x="29814" y="1017"/>
                    </a:cubicBezTo>
                    <a:cubicBezTo>
                      <a:pt x="29871" y="1017"/>
                      <a:pt x="29928" y="1005"/>
                      <a:pt x="29982" y="991"/>
                    </a:cubicBezTo>
                    <a:cubicBezTo>
                      <a:pt x="30025" y="981"/>
                      <a:pt x="30067" y="971"/>
                      <a:pt x="30104" y="971"/>
                    </a:cubicBezTo>
                    <a:cubicBezTo>
                      <a:pt x="30168" y="971"/>
                      <a:pt x="30222" y="998"/>
                      <a:pt x="30257" y="1091"/>
                    </a:cubicBezTo>
                    <a:cubicBezTo>
                      <a:pt x="30361" y="1076"/>
                      <a:pt x="30462" y="1065"/>
                      <a:pt x="30562" y="1054"/>
                    </a:cubicBezTo>
                    <a:cubicBezTo>
                      <a:pt x="30663" y="1044"/>
                      <a:pt x="30762" y="1033"/>
                      <a:pt x="30858" y="1029"/>
                    </a:cubicBezTo>
                    <a:cubicBezTo>
                      <a:pt x="30954" y="1024"/>
                      <a:pt x="31050" y="1021"/>
                      <a:pt x="31144" y="1018"/>
                    </a:cubicBezTo>
                    <a:cubicBezTo>
                      <a:pt x="31191" y="1017"/>
                      <a:pt x="31238" y="1017"/>
                      <a:pt x="31285" y="1017"/>
                    </a:cubicBezTo>
                    <a:lnTo>
                      <a:pt x="31424" y="1021"/>
                    </a:lnTo>
                    <a:cubicBezTo>
                      <a:pt x="31413" y="1067"/>
                      <a:pt x="31382" y="1087"/>
                      <a:pt x="31343" y="1093"/>
                    </a:cubicBezTo>
                    <a:cubicBezTo>
                      <a:pt x="31328" y="1097"/>
                      <a:pt x="31311" y="1098"/>
                      <a:pt x="31293" y="1098"/>
                    </a:cubicBezTo>
                    <a:cubicBezTo>
                      <a:pt x="31265" y="1098"/>
                      <a:pt x="31236" y="1095"/>
                      <a:pt x="31206" y="1092"/>
                    </a:cubicBezTo>
                    <a:cubicBezTo>
                      <a:pt x="31183" y="1091"/>
                      <a:pt x="31159" y="1089"/>
                      <a:pt x="31138" y="1089"/>
                    </a:cubicBezTo>
                    <a:cubicBezTo>
                      <a:pt x="31069" y="1089"/>
                      <a:pt x="31014" y="1104"/>
                      <a:pt x="31010" y="1178"/>
                    </a:cubicBezTo>
                    <a:cubicBezTo>
                      <a:pt x="31097" y="1170"/>
                      <a:pt x="31177" y="1156"/>
                      <a:pt x="31254" y="1141"/>
                    </a:cubicBezTo>
                    <a:cubicBezTo>
                      <a:pt x="31329" y="1128"/>
                      <a:pt x="31400" y="1112"/>
                      <a:pt x="31470" y="1102"/>
                    </a:cubicBezTo>
                    <a:cubicBezTo>
                      <a:pt x="31533" y="1092"/>
                      <a:pt x="31596" y="1084"/>
                      <a:pt x="31661" y="1084"/>
                    </a:cubicBezTo>
                    <a:cubicBezTo>
                      <a:pt x="31741" y="1084"/>
                      <a:pt x="31824" y="1096"/>
                      <a:pt x="31915" y="1127"/>
                    </a:cubicBezTo>
                    <a:cubicBezTo>
                      <a:pt x="31999" y="1167"/>
                      <a:pt x="31851" y="1197"/>
                      <a:pt x="31817" y="1223"/>
                    </a:cubicBezTo>
                    <a:cubicBezTo>
                      <a:pt x="31831" y="1223"/>
                      <a:pt x="31844" y="1222"/>
                      <a:pt x="31858" y="1222"/>
                    </a:cubicBezTo>
                    <a:cubicBezTo>
                      <a:pt x="31931" y="1222"/>
                      <a:pt x="32002" y="1229"/>
                      <a:pt x="32072" y="1239"/>
                    </a:cubicBezTo>
                    <a:cubicBezTo>
                      <a:pt x="32113" y="1245"/>
                      <a:pt x="32153" y="1252"/>
                      <a:pt x="32194" y="1260"/>
                    </a:cubicBezTo>
                    <a:lnTo>
                      <a:pt x="32313" y="1287"/>
                    </a:lnTo>
                    <a:cubicBezTo>
                      <a:pt x="32453" y="1320"/>
                      <a:pt x="32590" y="1347"/>
                      <a:pt x="32730" y="1347"/>
                    </a:cubicBezTo>
                    <a:cubicBezTo>
                      <a:pt x="32747" y="1347"/>
                      <a:pt x="32763" y="1346"/>
                      <a:pt x="32780" y="1345"/>
                    </a:cubicBezTo>
                    <a:lnTo>
                      <a:pt x="32780" y="1345"/>
                    </a:lnTo>
                    <a:cubicBezTo>
                      <a:pt x="32780" y="1346"/>
                      <a:pt x="32780" y="1346"/>
                      <a:pt x="32780" y="1346"/>
                    </a:cubicBezTo>
                    <a:lnTo>
                      <a:pt x="32780" y="1346"/>
                    </a:lnTo>
                    <a:cubicBezTo>
                      <a:pt x="32781" y="1346"/>
                      <a:pt x="32781" y="1346"/>
                      <a:pt x="32781" y="1345"/>
                    </a:cubicBezTo>
                    <a:lnTo>
                      <a:pt x="32781" y="1345"/>
                    </a:lnTo>
                    <a:cubicBezTo>
                      <a:pt x="32781" y="1345"/>
                      <a:pt x="32780" y="1345"/>
                      <a:pt x="32780" y="1345"/>
                    </a:cubicBezTo>
                    <a:lnTo>
                      <a:pt x="32780" y="1345"/>
                    </a:lnTo>
                    <a:cubicBezTo>
                      <a:pt x="32770" y="1284"/>
                      <a:pt x="32836" y="1242"/>
                      <a:pt x="32916" y="1208"/>
                    </a:cubicBezTo>
                    <a:cubicBezTo>
                      <a:pt x="32992" y="1175"/>
                      <a:pt x="33079" y="1152"/>
                      <a:pt x="33108" y="1125"/>
                    </a:cubicBezTo>
                    <a:lnTo>
                      <a:pt x="33108" y="1125"/>
                    </a:lnTo>
                    <a:cubicBezTo>
                      <a:pt x="33073" y="1172"/>
                      <a:pt x="33071" y="1205"/>
                      <a:pt x="33085" y="1229"/>
                    </a:cubicBezTo>
                    <a:cubicBezTo>
                      <a:pt x="33099" y="1256"/>
                      <a:pt x="33131" y="1276"/>
                      <a:pt x="33161" y="1297"/>
                    </a:cubicBezTo>
                    <a:cubicBezTo>
                      <a:pt x="33221" y="1339"/>
                      <a:pt x="33269" y="1385"/>
                      <a:pt x="33148" y="1510"/>
                    </a:cubicBezTo>
                    <a:cubicBezTo>
                      <a:pt x="33190" y="1506"/>
                      <a:pt x="33249" y="1482"/>
                      <a:pt x="33258" y="1425"/>
                    </a:cubicBezTo>
                    <a:lnTo>
                      <a:pt x="33258" y="1425"/>
                    </a:lnTo>
                    <a:cubicBezTo>
                      <a:pt x="33308" y="1457"/>
                      <a:pt x="33317" y="1494"/>
                      <a:pt x="33242" y="1540"/>
                    </a:cubicBezTo>
                    <a:cubicBezTo>
                      <a:pt x="33258" y="1541"/>
                      <a:pt x="33273" y="1542"/>
                      <a:pt x="33287" y="1542"/>
                    </a:cubicBezTo>
                    <a:cubicBezTo>
                      <a:pt x="33364" y="1542"/>
                      <a:pt x="33401" y="1523"/>
                      <a:pt x="33433" y="1509"/>
                    </a:cubicBezTo>
                    <a:cubicBezTo>
                      <a:pt x="33454" y="1500"/>
                      <a:pt x="33475" y="1492"/>
                      <a:pt x="33504" y="1492"/>
                    </a:cubicBezTo>
                    <a:cubicBezTo>
                      <a:pt x="33528" y="1492"/>
                      <a:pt x="33559" y="1497"/>
                      <a:pt x="33601" y="1511"/>
                    </a:cubicBezTo>
                    <a:cubicBezTo>
                      <a:pt x="33587" y="1550"/>
                      <a:pt x="33544" y="1552"/>
                      <a:pt x="33511" y="1593"/>
                    </a:cubicBezTo>
                    <a:cubicBezTo>
                      <a:pt x="33570" y="1571"/>
                      <a:pt x="33629" y="1547"/>
                      <a:pt x="33693" y="1543"/>
                    </a:cubicBezTo>
                    <a:cubicBezTo>
                      <a:pt x="33702" y="1542"/>
                      <a:pt x="33712" y="1542"/>
                      <a:pt x="33722" y="1542"/>
                    </a:cubicBezTo>
                    <a:cubicBezTo>
                      <a:pt x="33776" y="1542"/>
                      <a:pt x="33834" y="1555"/>
                      <a:pt x="33893" y="1593"/>
                    </a:cubicBezTo>
                    <a:cubicBezTo>
                      <a:pt x="33878" y="1610"/>
                      <a:pt x="33881" y="1637"/>
                      <a:pt x="33857" y="1637"/>
                    </a:cubicBezTo>
                    <a:cubicBezTo>
                      <a:pt x="33855" y="1637"/>
                      <a:pt x="33852" y="1637"/>
                      <a:pt x="33849" y="1637"/>
                    </a:cubicBezTo>
                    <a:lnTo>
                      <a:pt x="33849" y="1637"/>
                    </a:lnTo>
                    <a:cubicBezTo>
                      <a:pt x="33912" y="1655"/>
                      <a:pt x="33974" y="1662"/>
                      <a:pt x="34035" y="1667"/>
                    </a:cubicBezTo>
                    <a:cubicBezTo>
                      <a:pt x="34068" y="1669"/>
                      <a:pt x="34102" y="1672"/>
                      <a:pt x="34135" y="1673"/>
                    </a:cubicBezTo>
                    <a:cubicBezTo>
                      <a:pt x="34167" y="1674"/>
                      <a:pt x="34199" y="1675"/>
                      <a:pt x="34232" y="1678"/>
                    </a:cubicBezTo>
                    <a:cubicBezTo>
                      <a:pt x="34266" y="1680"/>
                      <a:pt x="34298" y="1683"/>
                      <a:pt x="34330" y="1688"/>
                    </a:cubicBezTo>
                    <a:cubicBezTo>
                      <a:pt x="34363" y="1694"/>
                      <a:pt x="34394" y="1700"/>
                      <a:pt x="34427" y="1711"/>
                    </a:cubicBezTo>
                    <a:cubicBezTo>
                      <a:pt x="34443" y="1716"/>
                      <a:pt x="34459" y="1721"/>
                      <a:pt x="34477" y="1728"/>
                    </a:cubicBezTo>
                    <a:cubicBezTo>
                      <a:pt x="34492" y="1735"/>
                      <a:pt x="34508" y="1742"/>
                      <a:pt x="34524" y="1751"/>
                    </a:cubicBezTo>
                    <a:cubicBezTo>
                      <a:pt x="34556" y="1768"/>
                      <a:pt x="34587" y="1788"/>
                      <a:pt x="34617" y="1814"/>
                    </a:cubicBezTo>
                    <a:cubicBezTo>
                      <a:pt x="34537" y="1874"/>
                      <a:pt x="34556" y="1898"/>
                      <a:pt x="34584" y="1927"/>
                    </a:cubicBezTo>
                    <a:cubicBezTo>
                      <a:pt x="34614" y="1954"/>
                      <a:pt x="34657" y="1986"/>
                      <a:pt x="34628" y="2058"/>
                    </a:cubicBezTo>
                    <a:cubicBezTo>
                      <a:pt x="34682" y="2068"/>
                      <a:pt x="34736" y="2080"/>
                      <a:pt x="34790" y="2092"/>
                    </a:cubicBezTo>
                    <a:cubicBezTo>
                      <a:pt x="34784" y="2059"/>
                      <a:pt x="34777" y="2027"/>
                      <a:pt x="34769" y="1996"/>
                    </a:cubicBezTo>
                    <a:lnTo>
                      <a:pt x="34769" y="1996"/>
                    </a:lnTo>
                    <a:cubicBezTo>
                      <a:pt x="34785" y="2005"/>
                      <a:pt x="34801" y="2011"/>
                      <a:pt x="34817" y="2017"/>
                    </a:cubicBezTo>
                    <a:cubicBezTo>
                      <a:pt x="34833" y="2023"/>
                      <a:pt x="34851" y="2027"/>
                      <a:pt x="34868" y="2032"/>
                    </a:cubicBezTo>
                    <a:cubicBezTo>
                      <a:pt x="34901" y="2042"/>
                      <a:pt x="34937" y="2046"/>
                      <a:pt x="34969" y="2054"/>
                    </a:cubicBezTo>
                    <a:cubicBezTo>
                      <a:pt x="35002" y="2062"/>
                      <a:pt x="35034" y="2069"/>
                      <a:pt x="35063" y="2084"/>
                    </a:cubicBezTo>
                    <a:cubicBezTo>
                      <a:pt x="35091" y="2097"/>
                      <a:pt x="35116" y="2117"/>
                      <a:pt x="35134" y="2144"/>
                    </a:cubicBezTo>
                    <a:lnTo>
                      <a:pt x="35074" y="2142"/>
                    </a:lnTo>
                    <a:cubicBezTo>
                      <a:pt x="35054" y="2141"/>
                      <a:pt x="35033" y="2141"/>
                      <a:pt x="35013" y="2141"/>
                    </a:cubicBezTo>
                    <a:cubicBezTo>
                      <a:pt x="35033" y="2150"/>
                      <a:pt x="35053" y="2160"/>
                      <a:pt x="35073" y="2170"/>
                    </a:cubicBezTo>
                    <a:lnTo>
                      <a:pt x="35131" y="2200"/>
                    </a:lnTo>
                    <a:lnTo>
                      <a:pt x="35245" y="2264"/>
                    </a:lnTo>
                    <a:cubicBezTo>
                      <a:pt x="35232" y="2241"/>
                      <a:pt x="35216" y="2219"/>
                      <a:pt x="35203" y="2197"/>
                    </a:cubicBezTo>
                    <a:cubicBezTo>
                      <a:pt x="35189" y="2175"/>
                      <a:pt x="35174" y="2153"/>
                      <a:pt x="35158" y="2132"/>
                    </a:cubicBezTo>
                    <a:lnTo>
                      <a:pt x="35158" y="2132"/>
                    </a:lnTo>
                    <a:cubicBezTo>
                      <a:pt x="35163" y="2132"/>
                      <a:pt x="35168" y="2132"/>
                      <a:pt x="35172" y="2132"/>
                    </a:cubicBezTo>
                    <a:cubicBezTo>
                      <a:pt x="35205" y="2132"/>
                      <a:pt x="35228" y="2125"/>
                      <a:pt x="35245" y="2115"/>
                    </a:cubicBezTo>
                    <a:cubicBezTo>
                      <a:pt x="35264" y="2101"/>
                      <a:pt x="35275" y="2084"/>
                      <a:pt x="35286" y="2070"/>
                    </a:cubicBezTo>
                    <a:cubicBezTo>
                      <a:pt x="35295" y="2060"/>
                      <a:pt x="35303" y="2052"/>
                      <a:pt x="35315" y="2052"/>
                    </a:cubicBezTo>
                    <a:cubicBezTo>
                      <a:pt x="35317" y="2052"/>
                      <a:pt x="35319" y="2052"/>
                      <a:pt x="35322" y="2053"/>
                    </a:cubicBezTo>
                    <a:cubicBezTo>
                      <a:pt x="35329" y="2054"/>
                      <a:pt x="35339" y="2059"/>
                      <a:pt x="35349" y="2068"/>
                    </a:cubicBezTo>
                    <a:cubicBezTo>
                      <a:pt x="35361" y="2078"/>
                      <a:pt x="35375" y="2091"/>
                      <a:pt x="35391" y="2111"/>
                    </a:cubicBezTo>
                    <a:cubicBezTo>
                      <a:pt x="35388" y="2110"/>
                      <a:pt x="35387" y="2110"/>
                      <a:pt x="35386" y="2110"/>
                    </a:cubicBezTo>
                    <a:cubicBezTo>
                      <a:pt x="35375" y="2110"/>
                      <a:pt x="35401" y="2131"/>
                      <a:pt x="35434" y="2165"/>
                    </a:cubicBezTo>
                    <a:cubicBezTo>
                      <a:pt x="35451" y="2186"/>
                      <a:pt x="35469" y="2210"/>
                      <a:pt x="35481" y="2236"/>
                    </a:cubicBezTo>
                    <a:cubicBezTo>
                      <a:pt x="35488" y="2249"/>
                      <a:pt x="35493" y="2263"/>
                      <a:pt x="35497" y="2276"/>
                    </a:cubicBezTo>
                    <a:cubicBezTo>
                      <a:pt x="35501" y="2291"/>
                      <a:pt x="35502" y="2306"/>
                      <a:pt x="35501" y="2321"/>
                    </a:cubicBezTo>
                    <a:cubicBezTo>
                      <a:pt x="35544" y="2326"/>
                      <a:pt x="35588" y="2329"/>
                      <a:pt x="35627" y="2349"/>
                    </a:cubicBezTo>
                    <a:cubicBezTo>
                      <a:pt x="35646" y="2359"/>
                      <a:pt x="35665" y="2370"/>
                      <a:pt x="35681" y="2386"/>
                    </a:cubicBezTo>
                    <a:cubicBezTo>
                      <a:pt x="35697" y="2404"/>
                      <a:pt x="35709" y="2423"/>
                      <a:pt x="35722" y="2449"/>
                    </a:cubicBezTo>
                    <a:cubicBezTo>
                      <a:pt x="35712" y="2476"/>
                      <a:pt x="35677" y="2501"/>
                      <a:pt x="35643" y="2523"/>
                    </a:cubicBezTo>
                    <a:cubicBezTo>
                      <a:pt x="35608" y="2546"/>
                      <a:pt x="35575" y="2568"/>
                      <a:pt x="35567" y="2584"/>
                    </a:cubicBezTo>
                    <a:cubicBezTo>
                      <a:pt x="35578" y="2581"/>
                      <a:pt x="35588" y="2580"/>
                      <a:pt x="35599" y="2580"/>
                    </a:cubicBezTo>
                    <a:cubicBezTo>
                      <a:pt x="35605" y="2580"/>
                      <a:pt x="35611" y="2580"/>
                      <a:pt x="35617" y="2581"/>
                    </a:cubicBezTo>
                    <a:cubicBezTo>
                      <a:pt x="35633" y="2584"/>
                      <a:pt x="35649" y="2592"/>
                      <a:pt x="35664" y="2600"/>
                    </a:cubicBezTo>
                    <a:cubicBezTo>
                      <a:pt x="35696" y="2617"/>
                      <a:pt x="35720" y="2647"/>
                      <a:pt x="35749" y="2675"/>
                    </a:cubicBezTo>
                    <a:cubicBezTo>
                      <a:pt x="35762" y="2690"/>
                      <a:pt x="35776" y="2706"/>
                      <a:pt x="35788" y="2718"/>
                    </a:cubicBezTo>
                    <a:cubicBezTo>
                      <a:pt x="35796" y="2726"/>
                      <a:pt x="35803" y="2732"/>
                      <a:pt x="35809" y="2739"/>
                    </a:cubicBezTo>
                    <a:cubicBezTo>
                      <a:pt x="35817" y="2745"/>
                      <a:pt x="35823" y="2752"/>
                      <a:pt x="35831" y="2758"/>
                    </a:cubicBezTo>
                    <a:cubicBezTo>
                      <a:pt x="35845" y="2769"/>
                      <a:pt x="35861" y="2780"/>
                      <a:pt x="35877" y="2786"/>
                    </a:cubicBezTo>
                    <a:cubicBezTo>
                      <a:pt x="35888" y="2792"/>
                      <a:pt x="35902" y="2797"/>
                      <a:pt x="35915" y="2799"/>
                    </a:cubicBezTo>
                    <a:lnTo>
                      <a:pt x="35915" y="2799"/>
                    </a:lnTo>
                    <a:cubicBezTo>
                      <a:pt x="35915" y="2799"/>
                      <a:pt x="35915" y="2799"/>
                      <a:pt x="35915" y="2799"/>
                    </a:cubicBezTo>
                    <a:cubicBezTo>
                      <a:pt x="35873" y="2799"/>
                      <a:pt x="35817" y="2830"/>
                      <a:pt x="35807" y="2844"/>
                    </a:cubicBezTo>
                    <a:cubicBezTo>
                      <a:pt x="35826" y="2844"/>
                      <a:pt x="35846" y="2843"/>
                      <a:pt x="35866" y="2843"/>
                    </a:cubicBezTo>
                    <a:cubicBezTo>
                      <a:pt x="35885" y="2843"/>
                      <a:pt x="35905" y="2844"/>
                      <a:pt x="35925" y="2844"/>
                    </a:cubicBezTo>
                    <a:cubicBezTo>
                      <a:pt x="35919" y="2914"/>
                      <a:pt x="35907" y="2927"/>
                      <a:pt x="35844" y="2944"/>
                    </a:cubicBezTo>
                    <a:cubicBezTo>
                      <a:pt x="35845" y="2950"/>
                      <a:pt x="35846" y="2954"/>
                      <a:pt x="35850" y="2958"/>
                    </a:cubicBezTo>
                    <a:lnTo>
                      <a:pt x="35854" y="2970"/>
                    </a:lnTo>
                    <a:cubicBezTo>
                      <a:pt x="35856" y="2976"/>
                      <a:pt x="35860" y="2981"/>
                      <a:pt x="35864" y="2987"/>
                    </a:cubicBezTo>
                    <a:cubicBezTo>
                      <a:pt x="35871" y="2995"/>
                      <a:pt x="35880" y="2998"/>
                      <a:pt x="35888" y="2998"/>
                    </a:cubicBezTo>
                    <a:cubicBezTo>
                      <a:pt x="35904" y="2998"/>
                      <a:pt x="35925" y="2987"/>
                      <a:pt x="35941" y="2975"/>
                    </a:cubicBezTo>
                    <a:cubicBezTo>
                      <a:pt x="35955" y="2966"/>
                      <a:pt x="35968" y="2958"/>
                      <a:pt x="35978" y="2958"/>
                    </a:cubicBezTo>
                    <a:cubicBezTo>
                      <a:pt x="35981" y="2958"/>
                      <a:pt x="35984" y="2959"/>
                      <a:pt x="35987" y="2960"/>
                    </a:cubicBezTo>
                    <a:cubicBezTo>
                      <a:pt x="35992" y="2964"/>
                      <a:pt x="35997" y="2972"/>
                      <a:pt x="35999" y="2987"/>
                    </a:cubicBezTo>
                    <a:cubicBezTo>
                      <a:pt x="36003" y="3001"/>
                      <a:pt x="36003" y="3022"/>
                      <a:pt x="35999" y="3051"/>
                    </a:cubicBezTo>
                    <a:cubicBezTo>
                      <a:pt x="35987" y="3036"/>
                      <a:pt x="35973" y="3049"/>
                      <a:pt x="35949" y="3020"/>
                    </a:cubicBezTo>
                    <a:lnTo>
                      <a:pt x="35949" y="3020"/>
                    </a:lnTo>
                    <a:cubicBezTo>
                      <a:pt x="35950" y="3034"/>
                      <a:pt x="35951" y="3047"/>
                      <a:pt x="35954" y="3060"/>
                    </a:cubicBezTo>
                    <a:cubicBezTo>
                      <a:pt x="35955" y="3073"/>
                      <a:pt x="35956" y="3087"/>
                      <a:pt x="35959" y="3098"/>
                    </a:cubicBezTo>
                    <a:cubicBezTo>
                      <a:pt x="35961" y="3112"/>
                      <a:pt x="35964" y="3124"/>
                      <a:pt x="35967" y="3135"/>
                    </a:cubicBezTo>
                    <a:cubicBezTo>
                      <a:pt x="35970" y="3147"/>
                      <a:pt x="35972" y="3161"/>
                      <a:pt x="35975" y="3172"/>
                    </a:cubicBezTo>
                    <a:cubicBezTo>
                      <a:pt x="35987" y="3221"/>
                      <a:pt x="35997" y="3271"/>
                      <a:pt x="36007" y="3321"/>
                    </a:cubicBezTo>
                    <a:cubicBezTo>
                      <a:pt x="36024" y="3422"/>
                      <a:pt x="36025" y="3529"/>
                      <a:pt x="35977" y="3622"/>
                    </a:cubicBezTo>
                    <a:cubicBezTo>
                      <a:pt x="35969" y="3623"/>
                      <a:pt x="35961" y="3623"/>
                      <a:pt x="35955" y="3623"/>
                    </a:cubicBezTo>
                    <a:cubicBezTo>
                      <a:pt x="35928" y="3623"/>
                      <a:pt x="35913" y="3616"/>
                      <a:pt x="35907" y="3604"/>
                    </a:cubicBezTo>
                    <a:cubicBezTo>
                      <a:pt x="35897" y="3589"/>
                      <a:pt x="35897" y="3568"/>
                      <a:pt x="35897" y="3549"/>
                    </a:cubicBezTo>
                    <a:cubicBezTo>
                      <a:pt x="35897" y="3538"/>
                      <a:pt x="35898" y="3529"/>
                      <a:pt x="35897" y="3519"/>
                    </a:cubicBezTo>
                    <a:cubicBezTo>
                      <a:pt x="35895" y="3510"/>
                      <a:pt x="35894" y="3503"/>
                      <a:pt x="35889" y="3497"/>
                    </a:cubicBezTo>
                    <a:cubicBezTo>
                      <a:pt x="35884" y="3490"/>
                      <a:pt x="35876" y="3486"/>
                      <a:pt x="35863" y="3486"/>
                    </a:cubicBezTo>
                    <a:cubicBezTo>
                      <a:pt x="35854" y="3486"/>
                      <a:pt x="35843" y="3488"/>
                      <a:pt x="35830" y="3492"/>
                    </a:cubicBezTo>
                    <a:cubicBezTo>
                      <a:pt x="35826" y="3555"/>
                      <a:pt x="35828" y="3623"/>
                      <a:pt x="35823" y="3695"/>
                    </a:cubicBezTo>
                    <a:cubicBezTo>
                      <a:pt x="35819" y="3767"/>
                      <a:pt x="35814" y="3844"/>
                      <a:pt x="35798" y="3920"/>
                    </a:cubicBezTo>
                    <a:lnTo>
                      <a:pt x="35793" y="3950"/>
                    </a:lnTo>
                    <a:lnTo>
                      <a:pt x="35786" y="3979"/>
                    </a:lnTo>
                    <a:cubicBezTo>
                      <a:pt x="35781" y="3998"/>
                      <a:pt x="35777" y="4017"/>
                      <a:pt x="35771" y="4036"/>
                    </a:cubicBezTo>
                    <a:cubicBezTo>
                      <a:pt x="35760" y="4072"/>
                      <a:pt x="35748" y="4110"/>
                      <a:pt x="35731" y="4146"/>
                    </a:cubicBezTo>
                    <a:cubicBezTo>
                      <a:pt x="35702" y="4219"/>
                      <a:pt x="35661" y="4285"/>
                      <a:pt x="35610" y="4342"/>
                    </a:cubicBezTo>
                    <a:lnTo>
                      <a:pt x="35656" y="4305"/>
                    </a:lnTo>
                    <a:cubicBezTo>
                      <a:pt x="35697" y="4344"/>
                      <a:pt x="35702" y="4372"/>
                      <a:pt x="35688" y="4394"/>
                    </a:cubicBezTo>
                    <a:cubicBezTo>
                      <a:pt x="35675" y="4416"/>
                      <a:pt x="35641" y="4432"/>
                      <a:pt x="35604" y="4449"/>
                    </a:cubicBezTo>
                    <a:cubicBezTo>
                      <a:pt x="35566" y="4465"/>
                      <a:pt x="35522" y="4483"/>
                      <a:pt x="35488" y="4505"/>
                    </a:cubicBezTo>
                    <a:cubicBezTo>
                      <a:pt x="35454" y="4526"/>
                      <a:pt x="35431" y="4555"/>
                      <a:pt x="35423" y="4597"/>
                    </a:cubicBezTo>
                    <a:lnTo>
                      <a:pt x="35423" y="4597"/>
                    </a:lnTo>
                    <a:cubicBezTo>
                      <a:pt x="35424" y="4561"/>
                      <a:pt x="35376" y="4508"/>
                      <a:pt x="35371" y="4508"/>
                    </a:cubicBezTo>
                    <a:lnTo>
                      <a:pt x="35371" y="4508"/>
                    </a:lnTo>
                    <a:cubicBezTo>
                      <a:pt x="35370" y="4508"/>
                      <a:pt x="35370" y="4510"/>
                      <a:pt x="35372" y="4513"/>
                    </a:cubicBezTo>
                    <a:cubicBezTo>
                      <a:pt x="35292" y="4581"/>
                      <a:pt x="35233" y="4669"/>
                      <a:pt x="35170" y="4775"/>
                    </a:cubicBezTo>
                    <a:cubicBezTo>
                      <a:pt x="35107" y="4881"/>
                      <a:pt x="35038" y="5006"/>
                      <a:pt x="34943" y="5143"/>
                    </a:cubicBezTo>
                    <a:lnTo>
                      <a:pt x="34934" y="5074"/>
                    </a:lnTo>
                    <a:cubicBezTo>
                      <a:pt x="34902" y="5086"/>
                      <a:pt x="34870" y="5106"/>
                      <a:pt x="34838" y="5128"/>
                    </a:cubicBezTo>
                    <a:cubicBezTo>
                      <a:pt x="34822" y="5138"/>
                      <a:pt x="34805" y="5151"/>
                      <a:pt x="34789" y="5164"/>
                    </a:cubicBezTo>
                    <a:cubicBezTo>
                      <a:pt x="34773" y="5175"/>
                      <a:pt x="34755" y="5188"/>
                      <a:pt x="34739" y="5202"/>
                    </a:cubicBezTo>
                    <a:cubicBezTo>
                      <a:pt x="34707" y="5228"/>
                      <a:pt x="34674" y="5254"/>
                      <a:pt x="34642" y="5280"/>
                    </a:cubicBezTo>
                    <a:cubicBezTo>
                      <a:pt x="34611" y="5304"/>
                      <a:pt x="34579" y="5325"/>
                      <a:pt x="34548" y="5343"/>
                    </a:cubicBezTo>
                    <a:cubicBezTo>
                      <a:pt x="34554" y="5413"/>
                      <a:pt x="34486" y="5455"/>
                      <a:pt x="34576" y="5488"/>
                    </a:cubicBezTo>
                    <a:cubicBezTo>
                      <a:pt x="34443" y="5493"/>
                      <a:pt x="34346" y="5534"/>
                      <a:pt x="34262" y="5593"/>
                    </a:cubicBezTo>
                    <a:cubicBezTo>
                      <a:pt x="34180" y="5652"/>
                      <a:pt x="34115" y="5730"/>
                      <a:pt x="34051" y="5810"/>
                    </a:cubicBezTo>
                    <a:cubicBezTo>
                      <a:pt x="33924" y="5965"/>
                      <a:pt x="33799" y="6120"/>
                      <a:pt x="33572" y="6120"/>
                    </a:cubicBezTo>
                    <a:cubicBezTo>
                      <a:pt x="33569" y="6120"/>
                      <a:pt x="33566" y="6120"/>
                      <a:pt x="33563" y="6120"/>
                    </a:cubicBezTo>
                    <a:cubicBezTo>
                      <a:pt x="33596" y="6096"/>
                      <a:pt x="33618" y="6034"/>
                      <a:pt x="33602" y="6034"/>
                    </a:cubicBezTo>
                    <a:cubicBezTo>
                      <a:pt x="33600" y="6034"/>
                      <a:pt x="33598" y="6035"/>
                      <a:pt x="33594" y="6037"/>
                    </a:cubicBezTo>
                    <a:cubicBezTo>
                      <a:pt x="33515" y="6111"/>
                      <a:pt x="33436" y="6187"/>
                      <a:pt x="33356" y="6259"/>
                    </a:cubicBezTo>
                    <a:cubicBezTo>
                      <a:pt x="33400" y="6299"/>
                      <a:pt x="33416" y="6300"/>
                      <a:pt x="33442" y="6300"/>
                    </a:cubicBezTo>
                    <a:cubicBezTo>
                      <a:pt x="33443" y="6300"/>
                      <a:pt x="33445" y="6300"/>
                      <a:pt x="33447" y="6300"/>
                    </a:cubicBezTo>
                    <a:cubicBezTo>
                      <a:pt x="33464" y="6300"/>
                      <a:pt x="33485" y="6301"/>
                      <a:pt x="33520" y="6310"/>
                    </a:cubicBezTo>
                    <a:cubicBezTo>
                      <a:pt x="33518" y="6379"/>
                      <a:pt x="33466" y="6467"/>
                      <a:pt x="33397" y="6511"/>
                    </a:cubicBezTo>
                    <a:cubicBezTo>
                      <a:pt x="33486" y="6378"/>
                      <a:pt x="33313" y="6384"/>
                      <a:pt x="33230" y="6373"/>
                    </a:cubicBezTo>
                    <a:lnTo>
                      <a:pt x="33230" y="6373"/>
                    </a:lnTo>
                    <a:cubicBezTo>
                      <a:pt x="33256" y="6391"/>
                      <a:pt x="33255" y="6431"/>
                      <a:pt x="33276" y="6453"/>
                    </a:cubicBezTo>
                    <a:cubicBezTo>
                      <a:pt x="33252" y="6448"/>
                      <a:pt x="33234" y="6446"/>
                      <a:pt x="33220" y="6446"/>
                    </a:cubicBezTo>
                    <a:cubicBezTo>
                      <a:pt x="33166" y="6446"/>
                      <a:pt x="33181" y="6483"/>
                      <a:pt x="33195" y="6526"/>
                    </a:cubicBezTo>
                    <a:cubicBezTo>
                      <a:pt x="33212" y="6580"/>
                      <a:pt x="33225" y="6646"/>
                      <a:pt x="33096" y="6658"/>
                    </a:cubicBezTo>
                    <a:lnTo>
                      <a:pt x="33080" y="6609"/>
                    </a:lnTo>
                    <a:cubicBezTo>
                      <a:pt x="33050" y="6643"/>
                      <a:pt x="33027" y="6684"/>
                      <a:pt x="33000" y="6722"/>
                    </a:cubicBezTo>
                    <a:cubicBezTo>
                      <a:pt x="32974" y="6760"/>
                      <a:pt x="32943" y="6794"/>
                      <a:pt x="32898" y="6812"/>
                    </a:cubicBezTo>
                    <a:cubicBezTo>
                      <a:pt x="32807" y="6738"/>
                      <a:pt x="32951" y="6720"/>
                      <a:pt x="32908" y="6639"/>
                    </a:cubicBezTo>
                    <a:lnTo>
                      <a:pt x="32908" y="6639"/>
                    </a:lnTo>
                    <a:cubicBezTo>
                      <a:pt x="32808" y="6708"/>
                      <a:pt x="32797" y="6922"/>
                      <a:pt x="32666" y="6922"/>
                    </a:cubicBezTo>
                    <a:cubicBezTo>
                      <a:pt x="32657" y="6922"/>
                      <a:pt x="32647" y="6921"/>
                      <a:pt x="32636" y="6919"/>
                    </a:cubicBezTo>
                    <a:cubicBezTo>
                      <a:pt x="32669" y="6864"/>
                      <a:pt x="32737" y="6823"/>
                      <a:pt x="32769" y="6768"/>
                    </a:cubicBezTo>
                    <a:cubicBezTo>
                      <a:pt x="32708" y="6752"/>
                      <a:pt x="32669" y="6746"/>
                      <a:pt x="32639" y="6746"/>
                    </a:cubicBezTo>
                    <a:cubicBezTo>
                      <a:pt x="32586" y="6746"/>
                      <a:pt x="32566" y="6767"/>
                      <a:pt x="32511" y="6786"/>
                    </a:cubicBezTo>
                    <a:lnTo>
                      <a:pt x="32511" y="6786"/>
                    </a:lnTo>
                    <a:cubicBezTo>
                      <a:pt x="32437" y="6806"/>
                      <a:pt x="32364" y="6827"/>
                      <a:pt x="32290" y="6847"/>
                    </a:cubicBezTo>
                    <a:lnTo>
                      <a:pt x="32356" y="6849"/>
                    </a:lnTo>
                    <a:cubicBezTo>
                      <a:pt x="32358" y="7016"/>
                      <a:pt x="32290" y="7069"/>
                      <a:pt x="32212" y="7113"/>
                    </a:cubicBezTo>
                    <a:cubicBezTo>
                      <a:pt x="32134" y="7157"/>
                      <a:pt x="32046" y="7195"/>
                      <a:pt x="31994" y="7323"/>
                    </a:cubicBezTo>
                    <a:lnTo>
                      <a:pt x="31994" y="7323"/>
                    </a:lnTo>
                    <a:cubicBezTo>
                      <a:pt x="32091" y="7074"/>
                      <a:pt x="31972" y="7222"/>
                      <a:pt x="31926" y="7107"/>
                    </a:cubicBezTo>
                    <a:cubicBezTo>
                      <a:pt x="31860" y="7103"/>
                      <a:pt x="31767" y="7111"/>
                      <a:pt x="31771" y="7066"/>
                    </a:cubicBezTo>
                    <a:lnTo>
                      <a:pt x="31771" y="7066"/>
                    </a:lnTo>
                    <a:cubicBezTo>
                      <a:pt x="31726" y="7206"/>
                      <a:pt x="31581" y="7080"/>
                      <a:pt x="31520" y="7280"/>
                    </a:cubicBezTo>
                    <a:cubicBezTo>
                      <a:pt x="31515" y="7273"/>
                      <a:pt x="31508" y="7271"/>
                      <a:pt x="31500" y="7271"/>
                    </a:cubicBezTo>
                    <a:cubicBezTo>
                      <a:pt x="31484" y="7271"/>
                      <a:pt x="31463" y="7280"/>
                      <a:pt x="31444" y="7280"/>
                    </a:cubicBezTo>
                    <a:cubicBezTo>
                      <a:pt x="31423" y="7280"/>
                      <a:pt x="31404" y="7270"/>
                      <a:pt x="31393" y="7228"/>
                    </a:cubicBezTo>
                    <a:lnTo>
                      <a:pt x="31393" y="7228"/>
                    </a:lnTo>
                    <a:cubicBezTo>
                      <a:pt x="31287" y="7319"/>
                      <a:pt x="31454" y="7275"/>
                      <a:pt x="31468" y="7325"/>
                    </a:cubicBezTo>
                    <a:cubicBezTo>
                      <a:pt x="31408" y="7435"/>
                      <a:pt x="31280" y="7456"/>
                      <a:pt x="31144" y="7485"/>
                    </a:cubicBezTo>
                    <a:cubicBezTo>
                      <a:pt x="31008" y="7515"/>
                      <a:pt x="30865" y="7555"/>
                      <a:pt x="30773" y="7707"/>
                    </a:cubicBezTo>
                    <a:cubicBezTo>
                      <a:pt x="30575" y="7892"/>
                      <a:pt x="30591" y="8035"/>
                      <a:pt x="30401" y="8201"/>
                    </a:cubicBezTo>
                    <a:cubicBezTo>
                      <a:pt x="30349" y="8189"/>
                      <a:pt x="30349" y="8150"/>
                      <a:pt x="30362" y="8111"/>
                    </a:cubicBezTo>
                    <a:cubicBezTo>
                      <a:pt x="30374" y="8074"/>
                      <a:pt x="30399" y="8039"/>
                      <a:pt x="30399" y="8039"/>
                    </a:cubicBezTo>
                    <a:lnTo>
                      <a:pt x="30399" y="8039"/>
                    </a:lnTo>
                    <a:cubicBezTo>
                      <a:pt x="30253" y="8043"/>
                      <a:pt x="30169" y="8094"/>
                      <a:pt x="30077" y="8189"/>
                    </a:cubicBezTo>
                    <a:cubicBezTo>
                      <a:pt x="30084" y="8147"/>
                      <a:pt x="30048" y="8131"/>
                      <a:pt x="29995" y="8106"/>
                    </a:cubicBezTo>
                    <a:lnTo>
                      <a:pt x="29995" y="8106"/>
                    </a:lnTo>
                    <a:cubicBezTo>
                      <a:pt x="29909" y="8158"/>
                      <a:pt x="29996" y="8267"/>
                      <a:pt x="29852" y="8268"/>
                    </a:cubicBezTo>
                    <a:cubicBezTo>
                      <a:pt x="29853" y="8219"/>
                      <a:pt x="29850" y="8141"/>
                      <a:pt x="29874" y="8080"/>
                    </a:cubicBezTo>
                    <a:lnTo>
                      <a:pt x="29874" y="8080"/>
                    </a:lnTo>
                    <a:cubicBezTo>
                      <a:pt x="29785" y="8163"/>
                      <a:pt x="29711" y="8279"/>
                      <a:pt x="29615" y="8362"/>
                    </a:cubicBezTo>
                    <a:cubicBezTo>
                      <a:pt x="29557" y="8312"/>
                      <a:pt x="29637" y="8235"/>
                      <a:pt x="29657" y="8175"/>
                    </a:cubicBezTo>
                    <a:lnTo>
                      <a:pt x="29657" y="8175"/>
                    </a:lnTo>
                    <a:cubicBezTo>
                      <a:pt x="29546" y="8261"/>
                      <a:pt x="29361" y="8378"/>
                      <a:pt x="29368" y="8496"/>
                    </a:cubicBezTo>
                    <a:lnTo>
                      <a:pt x="29439" y="8498"/>
                    </a:lnTo>
                    <a:lnTo>
                      <a:pt x="29439" y="8498"/>
                    </a:lnTo>
                    <a:cubicBezTo>
                      <a:pt x="29415" y="8480"/>
                      <a:pt x="29408" y="8414"/>
                      <a:pt x="29428" y="8388"/>
                    </a:cubicBezTo>
                    <a:cubicBezTo>
                      <a:pt x="29455" y="8339"/>
                      <a:pt x="29486" y="8323"/>
                      <a:pt x="29515" y="8323"/>
                    </a:cubicBezTo>
                    <a:cubicBezTo>
                      <a:pt x="29563" y="8323"/>
                      <a:pt x="29606" y="8366"/>
                      <a:pt x="29620" y="8388"/>
                    </a:cubicBezTo>
                    <a:lnTo>
                      <a:pt x="29551" y="8447"/>
                    </a:lnTo>
                    <a:cubicBezTo>
                      <a:pt x="29587" y="8482"/>
                      <a:pt x="29619" y="8496"/>
                      <a:pt x="29651" y="8496"/>
                    </a:cubicBezTo>
                    <a:cubicBezTo>
                      <a:pt x="29700" y="8496"/>
                      <a:pt x="29745" y="8462"/>
                      <a:pt x="29790" y="8416"/>
                    </a:cubicBezTo>
                    <a:cubicBezTo>
                      <a:pt x="29864" y="8341"/>
                      <a:pt x="29936" y="8237"/>
                      <a:pt x="30017" y="8206"/>
                    </a:cubicBezTo>
                    <a:lnTo>
                      <a:pt x="30024" y="8394"/>
                    </a:lnTo>
                    <a:lnTo>
                      <a:pt x="30126" y="8188"/>
                    </a:lnTo>
                    <a:cubicBezTo>
                      <a:pt x="30179" y="8211"/>
                      <a:pt x="30244" y="8288"/>
                      <a:pt x="30177" y="8348"/>
                    </a:cubicBezTo>
                    <a:cubicBezTo>
                      <a:pt x="30191" y="8350"/>
                      <a:pt x="30202" y="8351"/>
                      <a:pt x="30212" y="8351"/>
                    </a:cubicBezTo>
                    <a:cubicBezTo>
                      <a:pt x="30300" y="8351"/>
                      <a:pt x="30275" y="8277"/>
                      <a:pt x="30344" y="8277"/>
                    </a:cubicBezTo>
                    <a:cubicBezTo>
                      <a:pt x="30356" y="8277"/>
                      <a:pt x="30371" y="8279"/>
                      <a:pt x="30389" y="8284"/>
                    </a:cubicBezTo>
                    <a:cubicBezTo>
                      <a:pt x="30406" y="8293"/>
                      <a:pt x="30405" y="8303"/>
                      <a:pt x="30399" y="8314"/>
                    </a:cubicBezTo>
                    <a:lnTo>
                      <a:pt x="30487" y="8215"/>
                    </a:lnTo>
                    <a:lnTo>
                      <a:pt x="30487" y="8215"/>
                    </a:lnTo>
                    <a:cubicBezTo>
                      <a:pt x="30480" y="8258"/>
                      <a:pt x="30558" y="8315"/>
                      <a:pt x="30479" y="8325"/>
                    </a:cubicBezTo>
                    <a:cubicBezTo>
                      <a:pt x="30690" y="8320"/>
                      <a:pt x="30733" y="8119"/>
                      <a:pt x="30827" y="8119"/>
                    </a:cubicBezTo>
                    <a:cubicBezTo>
                      <a:pt x="30842" y="8119"/>
                      <a:pt x="30857" y="8124"/>
                      <a:pt x="30875" y="8134"/>
                    </a:cubicBezTo>
                    <a:lnTo>
                      <a:pt x="30863" y="8151"/>
                    </a:lnTo>
                    <a:cubicBezTo>
                      <a:pt x="30987" y="8057"/>
                      <a:pt x="30980" y="8026"/>
                      <a:pt x="30959" y="7988"/>
                    </a:cubicBezTo>
                    <a:cubicBezTo>
                      <a:pt x="30938" y="7951"/>
                      <a:pt x="30903" y="7908"/>
                      <a:pt x="30973" y="7789"/>
                    </a:cubicBezTo>
                    <a:cubicBezTo>
                      <a:pt x="31065" y="7860"/>
                      <a:pt x="31158" y="7929"/>
                      <a:pt x="31250" y="7998"/>
                    </a:cubicBezTo>
                    <a:lnTo>
                      <a:pt x="31221" y="7872"/>
                    </a:lnTo>
                    <a:cubicBezTo>
                      <a:pt x="31236" y="7866"/>
                      <a:pt x="31258" y="7859"/>
                      <a:pt x="31278" y="7859"/>
                    </a:cubicBezTo>
                    <a:cubicBezTo>
                      <a:pt x="31299" y="7859"/>
                      <a:pt x="31317" y="7866"/>
                      <a:pt x="31323" y="7892"/>
                    </a:cubicBezTo>
                    <a:cubicBezTo>
                      <a:pt x="31388" y="7761"/>
                      <a:pt x="31280" y="7852"/>
                      <a:pt x="31303" y="7747"/>
                    </a:cubicBezTo>
                    <a:lnTo>
                      <a:pt x="31303" y="7747"/>
                    </a:lnTo>
                    <a:cubicBezTo>
                      <a:pt x="31314" y="7749"/>
                      <a:pt x="31324" y="7750"/>
                      <a:pt x="31335" y="7750"/>
                    </a:cubicBezTo>
                    <a:cubicBezTo>
                      <a:pt x="31417" y="7750"/>
                      <a:pt x="31493" y="7699"/>
                      <a:pt x="31562" y="7660"/>
                    </a:cubicBezTo>
                    <a:cubicBezTo>
                      <a:pt x="31604" y="7636"/>
                      <a:pt x="31644" y="7616"/>
                      <a:pt x="31682" y="7616"/>
                    </a:cubicBezTo>
                    <a:cubicBezTo>
                      <a:pt x="31714" y="7616"/>
                      <a:pt x="31745" y="7630"/>
                      <a:pt x="31773" y="7667"/>
                    </a:cubicBezTo>
                    <a:cubicBezTo>
                      <a:pt x="31776" y="7556"/>
                      <a:pt x="31609" y="7670"/>
                      <a:pt x="31722" y="7535"/>
                    </a:cubicBezTo>
                    <a:lnTo>
                      <a:pt x="31722" y="7535"/>
                    </a:lnTo>
                    <a:cubicBezTo>
                      <a:pt x="31754" y="7573"/>
                      <a:pt x="31779" y="7588"/>
                      <a:pt x="31801" y="7588"/>
                    </a:cubicBezTo>
                    <a:cubicBezTo>
                      <a:pt x="31827" y="7588"/>
                      <a:pt x="31849" y="7567"/>
                      <a:pt x="31871" y="7540"/>
                    </a:cubicBezTo>
                    <a:cubicBezTo>
                      <a:pt x="31907" y="7495"/>
                      <a:pt x="31947" y="7434"/>
                      <a:pt x="32021" y="7434"/>
                    </a:cubicBezTo>
                    <a:cubicBezTo>
                      <a:pt x="32027" y="7434"/>
                      <a:pt x="32033" y="7434"/>
                      <a:pt x="32039" y="7435"/>
                    </a:cubicBezTo>
                    <a:cubicBezTo>
                      <a:pt x="32055" y="7554"/>
                      <a:pt x="31910" y="7566"/>
                      <a:pt x="32081" y="7586"/>
                    </a:cubicBezTo>
                    <a:cubicBezTo>
                      <a:pt x="32073" y="7482"/>
                      <a:pt x="32136" y="7459"/>
                      <a:pt x="32214" y="7449"/>
                    </a:cubicBezTo>
                    <a:cubicBezTo>
                      <a:pt x="32292" y="7440"/>
                      <a:pt x="32382" y="7445"/>
                      <a:pt x="32424" y="7401"/>
                    </a:cubicBezTo>
                    <a:cubicBezTo>
                      <a:pt x="32353" y="7267"/>
                      <a:pt x="32615" y="7219"/>
                      <a:pt x="32760" y="7076"/>
                    </a:cubicBezTo>
                    <a:cubicBezTo>
                      <a:pt x="32762" y="7082"/>
                      <a:pt x="32769" y="7085"/>
                      <a:pt x="32781" y="7085"/>
                    </a:cubicBezTo>
                    <a:cubicBezTo>
                      <a:pt x="32815" y="7085"/>
                      <a:pt x="32886" y="7061"/>
                      <a:pt x="32970" y="7028"/>
                    </a:cubicBezTo>
                    <a:cubicBezTo>
                      <a:pt x="33081" y="6986"/>
                      <a:pt x="33213" y="6929"/>
                      <a:pt x="33306" y="6903"/>
                    </a:cubicBezTo>
                    <a:lnTo>
                      <a:pt x="33316" y="6927"/>
                    </a:lnTo>
                    <a:cubicBezTo>
                      <a:pt x="33265" y="6779"/>
                      <a:pt x="33440" y="6702"/>
                      <a:pt x="33539" y="6601"/>
                    </a:cubicBezTo>
                    <a:cubicBezTo>
                      <a:pt x="33585" y="6680"/>
                      <a:pt x="33583" y="6723"/>
                      <a:pt x="33543" y="6799"/>
                    </a:cubicBezTo>
                    <a:cubicBezTo>
                      <a:pt x="33580" y="6775"/>
                      <a:pt x="33614" y="6752"/>
                      <a:pt x="33651" y="6728"/>
                    </a:cubicBezTo>
                    <a:cubicBezTo>
                      <a:pt x="33650" y="6670"/>
                      <a:pt x="33671" y="6626"/>
                      <a:pt x="33733" y="6565"/>
                    </a:cubicBezTo>
                    <a:lnTo>
                      <a:pt x="33767" y="6678"/>
                    </a:lnTo>
                    <a:cubicBezTo>
                      <a:pt x="33839" y="6626"/>
                      <a:pt x="33893" y="6549"/>
                      <a:pt x="33957" y="6478"/>
                    </a:cubicBezTo>
                    <a:cubicBezTo>
                      <a:pt x="33989" y="6442"/>
                      <a:pt x="34025" y="6406"/>
                      <a:pt x="34066" y="6375"/>
                    </a:cubicBezTo>
                    <a:cubicBezTo>
                      <a:pt x="34107" y="6346"/>
                      <a:pt x="34153" y="6320"/>
                      <a:pt x="34210" y="6303"/>
                    </a:cubicBezTo>
                    <a:cubicBezTo>
                      <a:pt x="34183" y="6257"/>
                      <a:pt x="34104" y="6222"/>
                      <a:pt x="34051" y="6175"/>
                    </a:cubicBezTo>
                    <a:cubicBezTo>
                      <a:pt x="33997" y="6127"/>
                      <a:pt x="33970" y="6068"/>
                      <a:pt x="34044" y="5972"/>
                    </a:cubicBezTo>
                    <a:lnTo>
                      <a:pt x="34044" y="5972"/>
                    </a:lnTo>
                    <a:cubicBezTo>
                      <a:pt x="34081" y="6010"/>
                      <a:pt x="34141" y="6078"/>
                      <a:pt x="34119" y="6131"/>
                    </a:cubicBezTo>
                    <a:lnTo>
                      <a:pt x="34119" y="6131"/>
                    </a:lnTo>
                    <a:cubicBezTo>
                      <a:pt x="34131" y="6106"/>
                      <a:pt x="34149" y="6061"/>
                      <a:pt x="34189" y="6058"/>
                    </a:cubicBezTo>
                    <a:lnTo>
                      <a:pt x="34189" y="6058"/>
                    </a:lnTo>
                    <a:lnTo>
                      <a:pt x="34168" y="6190"/>
                    </a:lnTo>
                    <a:cubicBezTo>
                      <a:pt x="34276" y="6166"/>
                      <a:pt x="34165" y="6094"/>
                      <a:pt x="34235" y="6053"/>
                    </a:cubicBezTo>
                    <a:lnTo>
                      <a:pt x="34235" y="6053"/>
                    </a:lnTo>
                    <a:cubicBezTo>
                      <a:pt x="34282" y="6121"/>
                      <a:pt x="34318" y="6064"/>
                      <a:pt x="34347" y="6124"/>
                    </a:cubicBezTo>
                    <a:cubicBezTo>
                      <a:pt x="34335" y="6142"/>
                      <a:pt x="34271" y="6138"/>
                      <a:pt x="34263" y="6183"/>
                    </a:cubicBezTo>
                    <a:cubicBezTo>
                      <a:pt x="34324" y="6152"/>
                      <a:pt x="34403" y="6129"/>
                      <a:pt x="34467" y="6129"/>
                    </a:cubicBezTo>
                    <a:cubicBezTo>
                      <a:pt x="34491" y="6129"/>
                      <a:pt x="34513" y="6133"/>
                      <a:pt x="34531" y="6140"/>
                    </a:cubicBezTo>
                    <a:cubicBezTo>
                      <a:pt x="34498" y="6108"/>
                      <a:pt x="34466" y="6052"/>
                      <a:pt x="34511" y="6003"/>
                    </a:cubicBezTo>
                    <a:cubicBezTo>
                      <a:pt x="34549" y="5971"/>
                      <a:pt x="34574" y="5960"/>
                      <a:pt x="34593" y="5960"/>
                    </a:cubicBezTo>
                    <a:cubicBezTo>
                      <a:pt x="34635" y="5960"/>
                      <a:pt x="34646" y="6017"/>
                      <a:pt x="34700" y="6017"/>
                    </a:cubicBezTo>
                    <a:cubicBezTo>
                      <a:pt x="34707" y="6017"/>
                      <a:pt x="34716" y="6016"/>
                      <a:pt x="34726" y="6013"/>
                    </a:cubicBezTo>
                    <a:cubicBezTo>
                      <a:pt x="34725" y="5977"/>
                      <a:pt x="34756" y="5953"/>
                      <a:pt x="34777" y="5927"/>
                    </a:cubicBezTo>
                    <a:cubicBezTo>
                      <a:pt x="34798" y="5899"/>
                      <a:pt x="34811" y="5869"/>
                      <a:pt x="34773" y="5821"/>
                    </a:cubicBezTo>
                    <a:cubicBezTo>
                      <a:pt x="34784" y="5812"/>
                      <a:pt x="34795" y="5809"/>
                      <a:pt x="34807" y="5809"/>
                    </a:cubicBezTo>
                    <a:cubicBezTo>
                      <a:pt x="34836" y="5809"/>
                      <a:pt x="34867" y="5832"/>
                      <a:pt x="34893" y="5840"/>
                    </a:cubicBezTo>
                    <a:cubicBezTo>
                      <a:pt x="34902" y="5815"/>
                      <a:pt x="34926" y="5784"/>
                      <a:pt x="34955" y="5753"/>
                    </a:cubicBezTo>
                    <a:cubicBezTo>
                      <a:pt x="34984" y="5721"/>
                      <a:pt x="35017" y="5687"/>
                      <a:pt x="35043" y="5654"/>
                    </a:cubicBezTo>
                    <a:cubicBezTo>
                      <a:pt x="35097" y="5589"/>
                      <a:pt x="35126" y="5534"/>
                      <a:pt x="35043" y="5519"/>
                    </a:cubicBezTo>
                    <a:lnTo>
                      <a:pt x="35021" y="5529"/>
                    </a:lnTo>
                    <a:cubicBezTo>
                      <a:pt x="35022" y="5524"/>
                      <a:pt x="35026" y="5520"/>
                      <a:pt x="35029" y="5515"/>
                    </a:cubicBezTo>
                    <a:cubicBezTo>
                      <a:pt x="35099" y="5372"/>
                      <a:pt x="35222" y="5281"/>
                      <a:pt x="35349" y="5191"/>
                    </a:cubicBezTo>
                    <a:cubicBezTo>
                      <a:pt x="35476" y="5101"/>
                      <a:pt x="35608" y="5009"/>
                      <a:pt x="35686" y="4879"/>
                    </a:cubicBezTo>
                    <a:lnTo>
                      <a:pt x="35717" y="4905"/>
                    </a:lnTo>
                    <a:cubicBezTo>
                      <a:pt x="35727" y="4884"/>
                      <a:pt x="35738" y="4863"/>
                      <a:pt x="35749" y="4843"/>
                    </a:cubicBezTo>
                    <a:cubicBezTo>
                      <a:pt x="35761" y="4822"/>
                      <a:pt x="35773" y="4801"/>
                      <a:pt x="35786" y="4781"/>
                    </a:cubicBezTo>
                    <a:cubicBezTo>
                      <a:pt x="35812" y="4739"/>
                      <a:pt x="35836" y="4697"/>
                      <a:pt x="35860" y="4657"/>
                    </a:cubicBezTo>
                    <a:cubicBezTo>
                      <a:pt x="35907" y="4574"/>
                      <a:pt x="35941" y="4491"/>
                      <a:pt x="35939" y="4415"/>
                    </a:cubicBezTo>
                    <a:cubicBezTo>
                      <a:pt x="35954" y="4393"/>
                      <a:pt x="35986" y="4377"/>
                      <a:pt x="36018" y="4372"/>
                    </a:cubicBezTo>
                    <a:cubicBezTo>
                      <a:pt x="36027" y="4370"/>
                      <a:pt x="36036" y="4369"/>
                      <a:pt x="36045" y="4369"/>
                    </a:cubicBezTo>
                    <a:cubicBezTo>
                      <a:pt x="36067" y="4369"/>
                      <a:pt x="36088" y="4376"/>
                      <a:pt x="36099" y="4393"/>
                    </a:cubicBezTo>
                    <a:cubicBezTo>
                      <a:pt x="36123" y="4325"/>
                      <a:pt x="36124" y="4280"/>
                      <a:pt x="36141" y="4236"/>
                    </a:cubicBezTo>
                    <a:cubicBezTo>
                      <a:pt x="36157" y="4191"/>
                      <a:pt x="36187" y="4146"/>
                      <a:pt x="36260" y="4064"/>
                    </a:cubicBezTo>
                    <a:cubicBezTo>
                      <a:pt x="36262" y="4127"/>
                      <a:pt x="36274" y="4139"/>
                      <a:pt x="36283" y="4139"/>
                    </a:cubicBezTo>
                    <a:cubicBezTo>
                      <a:pt x="36285" y="4139"/>
                      <a:pt x="36287" y="4138"/>
                      <a:pt x="36289" y="4137"/>
                    </a:cubicBezTo>
                    <a:cubicBezTo>
                      <a:pt x="36290" y="4137"/>
                      <a:pt x="36291" y="4136"/>
                      <a:pt x="36291" y="4136"/>
                    </a:cubicBezTo>
                    <a:lnTo>
                      <a:pt x="36291" y="4136"/>
                    </a:lnTo>
                    <a:cubicBezTo>
                      <a:pt x="36292" y="4136"/>
                      <a:pt x="36291" y="4138"/>
                      <a:pt x="36288" y="4145"/>
                    </a:cubicBezTo>
                    <a:cubicBezTo>
                      <a:pt x="36284" y="4151"/>
                      <a:pt x="36279" y="4158"/>
                      <a:pt x="36273" y="4172"/>
                    </a:cubicBezTo>
                    <a:cubicBezTo>
                      <a:pt x="36266" y="4183"/>
                      <a:pt x="36256" y="4200"/>
                      <a:pt x="36244" y="4221"/>
                    </a:cubicBezTo>
                    <a:cubicBezTo>
                      <a:pt x="36258" y="4201"/>
                      <a:pt x="36273" y="4185"/>
                      <a:pt x="36286" y="4168"/>
                    </a:cubicBezTo>
                    <a:cubicBezTo>
                      <a:pt x="36299" y="4153"/>
                      <a:pt x="36311" y="4138"/>
                      <a:pt x="36323" y="4124"/>
                    </a:cubicBezTo>
                    <a:cubicBezTo>
                      <a:pt x="36347" y="4096"/>
                      <a:pt x="36366" y="4071"/>
                      <a:pt x="36379" y="4043"/>
                    </a:cubicBezTo>
                    <a:cubicBezTo>
                      <a:pt x="36388" y="4029"/>
                      <a:pt x="36394" y="4015"/>
                      <a:pt x="36398" y="4000"/>
                    </a:cubicBezTo>
                    <a:cubicBezTo>
                      <a:pt x="36404" y="3984"/>
                      <a:pt x="36406" y="3967"/>
                      <a:pt x="36409" y="3947"/>
                    </a:cubicBezTo>
                    <a:cubicBezTo>
                      <a:pt x="36413" y="3909"/>
                      <a:pt x="36410" y="3862"/>
                      <a:pt x="36398" y="3804"/>
                    </a:cubicBezTo>
                    <a:lnTo>
                      <a:pt x="36398" y="3804"/>
                    </a:lnTo>
                    <a:cubicBezTo>
                      <a:pt x="36413" y="3822"/>
                      <a:pt x="36428" y="3830"/>
                      <a:pt x="36443" y="3830"/>
                    </a:cubicBezTo>
                    <a:cubicBezTo>
                      <a:pt x="36468" y="3830"/>
                      <a:pt x="36493" y="3808"/>
                      <a:pt x="36511" y="3772"/>
                    </a:cubicBezTo>
                    <a:cubicBezTo>
                      <a:pt x="36520" y="3758"/>
                      <a:pt x="36526" y="3742"/>
                      <a:pt x="36531" y="3725"/>
                    </a:cubicBezTo>
                    <a:cubicBezTo>
                      <a:pt x="36537" y="3708"/>
                      <a:pt x="36541" y="3691"/>
                      <a:pt x="36545" y="3674"/>
                    </a:cubicBezTo>
                    <a:cubicBezTo>
                      <a:pt x="36547" y="3657"/>
                      <a:pt x="36550" y="3640"/>
                      <a:pt x="36551" y="3624"/>
                    </a:cubicBezTo>
                    <a:cubicBezTo>
                      <a:pt x="36551" y="3608"/>
                      <a:pt x="36551" y="3592"/>
                      <a:pt x="36548" y="3579"/>
                    </a:cubicBezTo>
                    <a:cubicBezTo>
                      <a:pt x="36519" y="3625"/>
                      <a:pt x="36483" y="3667"/>
                      <a:pt x="36450" y="3708"/>
                    </a:cubicBezTo>
                    <a:cubicBezTo>
                      <a:pt x="36457" y="3600"/>
                      <a:pt x="36479" y="3508"/>
                      <a:pt x="36493" y="3410"/>
                    </a:cubicBezTo>
                    <a:cubicBezTo>
                      <a:pt x="36538" y="3430"/>
                      <a:pt x="36583" y="3451"/>
                      <a:pt x="36626" y="3473"/>
                    </a:cubicBezTo>
                    <a:cubicBezTo>
                      <a:pt x="36677" y="3362"/>
                      <a:pt x="36679" y="3246"/>
                      <a:pt x="36653" y="3141"/>
                    </a:cubicBezTo>
                    <a:cubicBezTo>
                      <a:pt x="36651" y="3128"/>
                      <a:pt x="36646" y="3114"/>
                      <a:pt x="36642" y="3102"/>
                    </a:cubicBezTo>
                    <a:cubicBezTo>
                      <a:pt x="36638" y="3088"/>
                      <a:pt x="36633" y="3076"/>
                      <a:pt x="36629" y="3064"/>
                    </a:cubicBezTo>
                    <a:cubicBezTo>
                      <a:pt x="36619" y="3038"/>
                      <a:pt x="36609" y="3013"/>
                      <a:pt x="36598" y="2991"/>
                    </a:cubicBezTo>
                    <a:cubicBezTo>
                      <a:pt x="36585" y="2966"/>
                      <a:pt x="36572" y="2944"/>
                      <a:pt x="36561" y="2922"/>
                    </a:cubicBezTo>
                    <a:cubicBezTo>
                      <a:pt x="36553" y="2912"/>
                      <a:pt x="36547" y="2900"/>
                      <a:pt x="36541" y="2889"/>
                    </a:cubicBezTo>
                    <a:cubicBezTo>
                      <a:pt x="36534" y="2879"/>
                      <a:pt x="36527" y="2868"/>
                      <a:pt x="36520" y="2858"/>
                    </a:cubicBezTo>
                    <a:cubicBezTo>
                      <a:pt x="36493" y="2816"/>
                      <a:pt x="36464" y="2777"/>
                      <a:pt x="36440" y="2739"/>
                    </a:cubicBezTo>
                    <a:cubicBezTo>
                      <a:pt x="36427" y="2718"/>
                      <a:pt x="36414" y="2702"/>
                      <a:pt x="36403" y="2682"/>
                    </a:cubicBezTo>
                    <a:cubicBezTo>
                      <a:pt x="36390" y="2664"/>
                      <a:pt x="36381" y="2644"/>
                      <a:pt x="36372" y="2626"/>
                    </a:cubicBezTo>
                    <a:cubicBezTo>
                      <a:pt x="36334" y="2549"/>
                      <a:pt x="36316" y="2467"/>
                      <a:pt x="36329" y="2359"/>
                    </a:cubicBezTo>
                    <a:cubicBezTo>
                      <a:pt x="36319" y="2356"/>
                      <a:pt x="36310" y="2354"/>
                      <a:pt x="36303" y="2354"/>
                    </a:cubicBezTo>
                    <a:cubicBezTo>
                      <a:pt x="36286" y="2354"/>
                      <a:pt x="36279" y="2363"/>
                      <a:pt x="36277" y="2378"/>
                    </a:cubicBezTo>
                    <a:cubicBezTo>
                      <a:pt x="36276" y="2386"/>
                      <a:pt x="36277" y="2400"/>
                      <a:pt x="36281" y="2412"/>
                    </a:cubicBezTo>
                    <a:cubicBezTo>
                      <a:pt x="36283" y="2426"/>
                      <a:pt x="36288" y="2441"/>
                      <a:pt x="36292" y="2457"/>
                    </a:cubicBezTo>
                    <a:cubicBezTo>
                      <a:pt x="36298" y="2486"/>
                      <a:pt x="36304" y="2517"/>
                      <a:pt x="36300" y="2538"/>
                    </a:cubicBezTo>
                    <a:cubicBezTo>
                      <a:pt x="36296" y="2555"/>
                      <a:pt x="36285" y="2565"/>
                      <a:pt x="36263" y="2565"/>
                    </a:cubicBezTo>
                    <a:cubicBezTo>
                      <a:pt x="36257" y="2565"/>
                      <a:pt x="36251" y="2565"/>
                      <a:pt x="36244" y="2563"/>
                    </a:cubicBezTo>
                    <a:cubicBezTo>
                      <a:pt x="36235" y="2542"/>
                      <a:pt x="36226" y="2520"/>
                      <a:pt x="36221" y="2496"/>
                    </a:cubicBezTo>
                    <a:cubicBezTo>
                      <a:pt x="36216" y="2473"/>
                      <a:pt x="36209" y="2448"/>
                      <a:pt x="36207" y="2423"/>
                    </a:cubicBezTo>
                    <a:cubicBezTo>
                      <a:pt x="36203" y="2399"/>
                      <a:pt x="36200" y="2372"/>
                      <a:pt x="36198" y="2348"/>
                    </a:cubicBezTo>
                    <a:cubicBezTo>
                      <a:pt x="36195" y="2323"/>
                      <a:pt x="36193" y="2298"/>
                      <a:pt x="36189" y="2274"/>
                    </a:cubicBezTo>
                    <a:cubicBezTo>
                      <a:pt x="36186" y="2226"/>
                      <a:pt x="36181" y="2182"/>
                      <a:pt x="36177" y="2146"/>
                    </a:cubicBezTo>
                    <a:cubicBezTo>
                      <a:pt x="36174" y="2127"/>
                      <a:pt x="36171" y="2112"/>
                      <a:pt x="36167" y="2100"/>
                    </a:cubicBezTo>
                    <a:cubicBezTo>
                      <a:pt x="36163" y="2087"/>
                      <a:pt x="36160" y="2079"/>
                      <a:pt x="36155" y="2073"/>
                    </a:cubicBezTo>
                    <a:cubicBezTo>
                      <a:pt x="36139" y="2041"/>
                      <a:pt x="36121" y="2017"/>
                      <a:pt x="36104" y="1999"/>
                    </a:cubicBezTo>
                    <a:cubicBezTo>
                      <a:pt x="36086" y="1980"/>
                      <a:pt x="36067" y="1968"/>
                      <a:pt x="36047" y="1959"/>
                    </a:cubicBezTo>
                    <a:cubicBezTo>
                      <a:pt x="36009" y="1942"/>
                      <a:pt x="35970" y="1938"/>
                      <a:pt x="35929" y="1938"/>
                    </a:cubicBezTo>
                    <a:cubicBezTo>
                      <a:pt x="35888" y="1936"/>
                      <a:pt x="35846" y="1936"/>
                      <a:pt x="35807" y="1925"/>
                    </a:cubicBezTo>
                    <a:cubicBezTo>
                      <a:pt x="35787" y="1920"/>
                      <a:pt x="35766" y="1910"/>
                      <a:pt x="35746" y="1897"/>
                    </a:cubicBezTo>
                    <a:cubicBezTo>
                      <a:pt x="35727" y="1884"/>
                      <a:pt x="35706" y="1864"/>
                      <a:pt x="35685" y="1840"/>
                    </a:cubicBezTo>
                    <a:cubicBezTo>
                      <a:pt x="35682" y="1869"/>
                      <a:pt x="35666" y="1914"/>
                      <a:pt x="35629" y="1942"/>
                    </a:cubicBezTo>
                    <a:cubicBezTo>
                      <a:pt x="35611" y="1957"/>
                      <a:pt x="35587" y="1966"/>
                      <a:pt x="35558" y="1968"/>
                    </a:cubicBezTo>
                    <a:cubicBezTo>
                      <a:pt x="35554" y="1968"/>
                      <a:pt x="35550" y="1969"/>
                      <a:pt x="35546" y="1969"/>
                    </a:cubicBezTo>
                    <a:cubicBezTo>
                      <a:pt x="35535" y="1969"/>
                      <a:pt x="35523" y="1968"/>
                      <a:pt x="35509" y="1966"/>
                    </a:cubicBezTo>
                    <a:cubicBezTo>
                      <a:pt x="35491" y="1963"/>
                      <a:pt x="35472" y="1957"/>
                      <a:pt x="35451" y="1948"/>
                    </a:cubicBezTo>
                    <a:cubicBezTo>
                      <a:pt x="35421" y="1921"/>
                      <a:pt x="35402" y="1889"/>
                      <a:pt x="35393" y="1857"/>
                    </a:cubicBezTo>
                    <a:cubicBezTo>
                      <a:pt x="35384" y="1826"/>
                      <a:pt x="35384" y="1795"/>
                      <a:pt x="35392" y="1768"/>
                    </a:cubicBezTo>
                    <a:cubicBezTo>
                      <a:pt x="35405" y="1721"/>
                      <a:pt x="35441" y="1687"/>
                      <a:pt x="35486" y="1687"/>
                    </a:cubicBezTo>
                    <a:cubicBezTo>
                      <a:pt x="35493" y="1687"/>
                      <a:pt x="35501" y="1688"/>
                      <a:pt x="35509" y="1690"/>
                    </a:cubicBezTo>
                    <a:cubicBezTo>
                      <a:pt x="35546" y="1711"/>
                      <a:pt x="35554" y="1736"/>
                      <a:pt x="35542" y="1748"/>
                    </a:cubicBezTo>
                    <a:cubicBezTo>
                      <a:pt x="35569" y="1757"/>
                      <a:pt x="35600" y="1767"/>
                      <a:pt x="35622" y="1767"/>
                    </a:cubicBezTo>
                    <a:cubicBezTo>
                      <a:pt x="35623" y="1767"/>
                      <a:pt x="35624" y="1767"/>
                      <a:pt x="35625" y="1767"/>
                    </a:cubicBezTo>
                    <a:cubicBezTo>
                      <a:pt x="35648" y="1765"/>
                      <a:pt x="35660" y="1752"/>
                      <a:pt x="35646" y="1709"/>
                    </a:cubicBezTo>
                    <a:lnTo>
                      <a:pt x="35646" y="1709"/>
                    </a:lnTo>
                    <a:lnTo>
                      <a:pt x="35598" y="1735"/>
                    </a:lnTo>
                    <a:cubicBezTo>
                      <a:pt x="35588" y="1713"/>
                      <a:pt x="35567" y="1686"/>
                      <a:pt x="35544" y="1660"/>
                    </a:cubicBezTo>
                    <a:cubicBezTo>
                      <a:pt x="35519" y="1634"/>
                      <a:pt x="35492" y="1608"/>
                      <a:pt x="35470" y="1584"/>
                    </a:cubicBezTo>
                    <a:cubicBezTo>
                      <a:pt x="35423" y="1535"/>
                      <a:pt x="35393" y="1496"/>
                      <a:pt x="35439" y="1476"/>
                    </a:cubicBezTo>
                    <a:cubicBezTo>
                      <a:pt x="35416" y="1471"/>
                      <a:pt x="35398" y="1469"/>
                      <a:pt x="35385" y="1469"/>
                    </a:cubicBezTo>
                    <a:cubicBezTo>
                      <a:pt x="35358" y="1469"/>
                      <a:pt x="35348" y="1478"/>
                      <a:pt x="35350" y="1493"/>
                    </a:cubicBezTo>
                    <a:cubicBezTo>
                      <a:pt x="35354" y="1510"/>
                      <a:pt x="35370" y="1533"/>
                      <a:pt x="35392" y="1560"/>
                    </a:cubicBezTo>
                    <a:lnTo>
                      <a:pt x="35392" y="1560"/>
                    </a:lnTo>
                    <a:cubicBezTo>
                      <a:pt x="35363" y="1528"/>
                      <a:pt x="35333" y="1503"/>
                      <a:pt x="35303" y="1482"/>
                    </a:cubicBezTo>
                    <a:cubicBezTo>
                      <a:pt x="35265" y="1454"/>
                      <a:pt x="35227" y="1433"/>
                      <a:pt x="35187" y="1412"/>
                    </a:cubicBezTo>
                    <a:cubicBezTo>
                      <a:pt x="35110" y="1371"/>
                      <a:pt x="35029" y="1334"/>
                      <a:pt x="34938" y="1262"/>
                    </a:cubicBezTo>
                    <a:lnTo>
                      <a:pt x="34938" y="1262"/>
                    </a:lnTo>
                    <a:cubicBezTo>
                      <a:pt x="34956" y="1299"/>
                      <a:pt x="34960" y="1355"/>
                      <a:pt x="34940" y="1355"/>
                    </a:cubicBezTo>
                    <a:cubicBezTo>
                      <a:pt x="34937" y="1355"/>
                      <a:pt x="34934" y="1354"/>
                      <a:pt x="34930" y="1352"/>
                    </a:cubicBezTo>
                    <a:cubicBezTo>
                      <a:pt x="34863" y="1301"/>
                      <a:pt x="34817" y="1278"/>
                      <a:pt x="34786" y="1271"/>
                    </a:cubicBezTo>
                    <a:cubicBezTo>
                      <a:pt x="34776" y="1268"/>
                      <a:pt x="34768" y="1267"/>
                      <a:pt x="34760" y="1267"/>
                    </a:cubicBezTo>
                    <a:cubicBezTo>
                      <a:pt x="34743" y="1267"/>
                      <a:pt x="34730" y="1273"/>
                      <a:pt x="34717" y="1280"/>
                    </a:cubicBezTo>
                    <a:cubicBezTo>
                      <a:pt x="34694" y="1295"/>
                      <a:pt x="34673" y="1316"/>
                      <a:pt x="34627" y="1316"/>
                    </a:cubicBezTo>
                    <a:cubicBezTo>
                      <a:pt x="34607" y="1316"/>
                      <a:pt x="34583" y="1312"/>
                      <a:pt x="34553" y="1302"/>
                    </a:cubicBezTo>
                    <a:cubicBezTo>
                      <a:pt x="34510" y="1243"/>
                      <a:pt x="34538" y="1206"/>
                      <a:pt x="34548" y="1181"/>
                    </a:cubicBezTo>
                    <a:cubicBezTo>
                      <a:pt x="34559" y="1156"/>
                      <a:pt x="34550" y="1141"/>
                      <a:pt x="34437" y="1127"/>
                    </a:cubicBezTo>
                    <a:cubicBezTo>
                      <a:pt x="34330" y="1028"/>
                      <a:pt x="34459" y="995"/>
                      <a:pt x="34525" y="979"/>
                    </a:cubicBezTo>
                    <a:lnTo>
                      <a:pt x="34525" y="979"/>
                    </a:lnTo>
                    <a:cubicBezTo>
                      <a:pt x="34522" y="979"/>
                      <a:pt x="34518" y="979"/>
                      <a:pt x="34515" y="979"/>
                    </a:cubicBezTo>
                    <a:cubicBezTo>
                      <a:pt x="34491" y="979"/>
                      <a:pt x="34468" y="976"/>
                      <a:pt x="34446" y="972"/>
                    </a:cubicBezTo>
                    <a:cubicBezTo>
                      <a:pt x="34421" y="967"/>
                      <a:pt x="34399" y="960"/>
                      <a:pt x="34376" y="951"/>
                    </a:cubicBezTo>
                    <a:cubicBezTo>
                      <a:pt x="34332" y="933"/>
                      <a:pt x="34295" y="905"/>
                      <a:pt x="34260" y="877"/>
                    </a:cubicBezTo>
                    <a:cubicBezTo>
                      <a:pt x="34225" y="848"/>
                      <a:pt x="34195" y="818"/>
                      <a:pt x="34166" y="790"/>
                    </a:cubicBezTo>
                    <a:cubicBezTo>
                      <a:pt x="34137" y="763"/>
                      <a:pt x="34110" y="739"/>
                      <a:pt x="34084" y="726"/>
                    </a:cubicBezTo>
                    <a:cubicBezTo>
                      <a:pt x="34104" y="725"/>
                      <a:pt x="34123" y="724"/>
                      <a:pt x="34142" y="724"/>
                    </a:cubicBezTo>
                    <a:cubicBezTo>
                      <a:pt x="34156" y="724"/>
                      <a:pt x="34170" y="725"/>
                      <a:pt x="34184" y="725"/>
                    </a:cubicBezTo>
                    <a:lnTo>
                      <a:pt x="34184" y="725"/>
                    </a:lnTo>
                    <a:cubicBezTo>
                      <a:pt x="34123" y="721"/>
                      <a:pt x="34077" y="706"/>
                      <a:pt x="34030" y="690"/>
                    </a:cubicBezTo>
                    <a:lnTo>
                      <a:pt x="34030" y="690"/>
                    </a:lnTo>
                    <a:lnTo>
                      <a:pt x="34056" y="803"/>
                    </a:lnTo>
                    <a:cubicBezTo>
                      <a:pt x="34002" y="766"/>
                      <a:pt x="33951" y="749"/>
                      <a:pt x="33966" y="711"/>
                    </a:cubicBezTo>
                    <a:lnTo>
                      <a:pt x="33966" y="711"/>
                    </a:lnTo>
                    <a:cubicBezTo>
                      <a:pt x="33925" y="731"/>
                      <a:pt x="33924" y="773"/>
                      <a:pt x="33913" y="817"/>
                    </a:cubicBezTo>
                    <a:cubicBezTo>
                      <a:pt x="33903" y="860"/>
                      <a:pt x="33884" y="902"/>
                      <a:pt x="33812" y="924"/>
                    </a:cubicBezTo>
                    <a:cubicBezTo>
                      <a:pt x="33780" y="887"/>
                      <a:pt x="33717" y="881"/>
                      <a:pt x="33662" y="866"/>
                    </a:cubicBezTo>
                    <a:cubicBezTo>
                      <a:pt x="33608" y="854"/>
                      <a:pt x="33564" y="833"/>
                      <a:pt x="33569" y="766"/>
                    </a:cubicBezTo>
                    <a:lnTo>
                      <a:pt x="33569" y="766"/>
                    </a:lnTo>
                    <a:cubicBezTo>
                      <a:pt x="33615" y="790"/>
                      <a:pt x="33643" y="799"/>
                      <a:pt x="33660" y="799"/>
                    </a:cubicBezTo>
                    <a:cubicBezTo>
                      <a:pt x="33688" y="799"/>
                      <a:pt x="33689" y="776"/>
                      <a:pt x="33690" y="750"/>
                    </a:cubicBezTo>
                    <a:cubicBezTo>
                      <a:pt x="33691" y="717"/>
                      <a:pt x="33689" y="677"/>
                      <a:pt x="33743" y="674"/>
                    </a:cubicBezTo>
                    <a:lnTo>
                      <a:pt x="33743" y="674"/>
                    </a:lnTo>
                    <a:cubicBezTo>
                      <a:pt x="33738" y="673"/>
                      <a:pt x="33732" y="671"/>
                      <a:pt x="33727" y="669"/>
                    </a:cubicBezTo>
                    <a:cubicBezTo>
                      <a:pt x="33702" y="661"/>
                      <a:pt x="33676" y="648"/>
                      <a:pt x="33649" y="631"/>
                    </a:cubicBezTo>
                    <a:cubicBezTo>
                      <a:pt x="33644" y="613"/>
                      <a:pt x="33666" y="607"/>
                      <a:pt x="33685" y="606"/>
                    </a:cubicBezTo>
                    <a:cubicBezTo>
                      <a:pt x="33634" y="559"/>
                      <a:pt x="33599" y="543"/>
                      <a:pt x="33571" y="543"/>
                    </a:cubicBezTo>
                    <a:cubicBezTo>
                      <a:pt x="33500" y="543"/>
                      <a:pt x="33478" y="650"/>
                      <a:pt x="33362" y="650"/>
                    </a:cubicBezTo>
                    <a:cubicBezTo>
                      <a:pt x="33340" y="650"/>
                      <a:pt x="33315" y="646"/>
                      <a:pt x="33286" y="637"/>
                    </a:cubicBezTo>
                    <a:cubicBezTo>
                      <a:pt x="33312" y="607"/>
                      <a:pt x="33307" y="569"/>
                      <a:pt x="33290" y="539"/>
                    </a:cubicBezTo>
                    <a:cubicBezTo>
                      <a:pt x="33274" y="512"/>
                      <a:pt x="33246" y="492"/>
                      <a:pt x="33224" y="492"/>
                    </a:cubicBezTo>
                    <a:cubicBezTo>
                      <a:pt x="33223" y="492"/>
                      <a:pt x="33222" y="492"/>
                      <a:pt x="33221" y="492"/>
                    </a:cubicBezTo>
                    <a:cubicBezTo>
                      <a:pt x="33322" y="520"/>
                      <a:pt x="33234" y="623"/>
                      <a:pt x="33129" y="653"/>
                    </a:cubicBezTo>
                    <a:cubicBezTo>
                      <a:pt x="33076" y="617"/>
                      <a:pt x="33038" y="607"/>
                      <a:pt x="33006" y="607"/>
                    </a:cubicBezTo>
                    <a:cubicBezTo>
                      <a:pt x="32962" y="607"/>
                      <a:pt x="32932" y="626"/>
                      <a:pt x="32896" y="626"/>
                    </a:cubicBezTo>
                    <a:cubicBezTo>
                      <a:pt x="32886" y="626"/>
                      <a:pt x="32875" y="625"/>
                      <a:pt x="32864" y="620"/>
                    </a:cubicBezTo>
                    <a:lnTo>
                      <a:pt x="32864" y="620"/>
                    </a:lnTo>
                    <a:lnTo>
                      <a:pt x="32953" y="671"/>
                    </a:lnTo>
                    <a:cubicBezTo>
                      <a:pt x="32927" y="703"/>
                      <a:pt x="32896" y="711"/>
                      <a:pt x="32857" y="711"/>
                    </a:cubicBezTo>
                    <a:cubicBezTo>
                      <a:pt x="32837" y="711"/>
                      <a:pt x="32814" y="708"/>
                      <a:pt x="32790" y="706"/>
                    </a:cubicBezTo>
                    <a:cubicBezTo>
                      <a:pt x="32767" y="705"/>
                      <a:pt x="32738" y="702"/>
                      <a:pt x="32710" y="702"/>
                    </a:cubicBezTo>
                    <a:cubicBezTo>
                      <a:pt x="32711" y="686"/>
                      <a:pt x="32720" y="677"/>
                      <a:pt x="32731" y="673"/>
                    </a:cubicBezTo>
                    <a:lnTo>
                      <a:pt x="32731" y="673"/>
                    </a:lnTo>
                    <a:cubicBezTo>
                      <a:pt x="32728" y="673"/>
                      <a:pt x="32725" y="673"/>
                      <a:pt x="32722" y="673"/>
                    </a:cubicBezTo>
                    <a:cubicBezTo>
                      <a:pt x="32673" y="673"/>
                      <a:pt x="32628" y="638"/>
                      <a:pt x="32580" y="599"/>
                    </a:cubicBezTo>
                    <a:cubicBezTo>
                      <a:pt x="32524" y="553"/>
                      <a:pt x="32462" y="501"/>
                      <a:pt x="32386" y="501"/>
                    </a:cubicBezTo>
                    <a:cubicBezTo>
                      <a:pt x="32373" y="501"/>
                      <a:pt x="32359" y="503"/>
                      <a:pt x="32345" y="506"/>
                    </a:cubicBezTo>
                    <a:cubicBezTo>
                      <a:pt x="32274" y="442"/>
                      <a:pt x="32364" y="369"/>
                      <a:pt x="32299" y="323"/>
                    </a:cubicBezTo>
                    <a:lnTo>
                      <a:pt x="32299" y="323"/>
                    </a:lnTo>
                    <a:cubicBezTo>
                      <a:pt x="32272" y="330"/>
                      <a:pt x="32249" y="333"/>
                      <a:pt x="32228" y="333"/>
                    </a:cubicBezTo>
                    <a:cubicBezTo>
                      <a:pt x="32168" y="333"/>
                      <a:pt x="32132" y="307"/>
                      <a:pt x="32095" y="280"/>
                    </a:cubicBezTo>
                    <a:cubicBezTo>
                      <a:pt x="32070" y="262"/>
                      <a:pt x="32045" y="242"/>
                      <a:pt x="32013" y="230"/>
                    </a:cubicBezTo>
                    <a:cubicBezTo>
                      <a:pt x="31998" y="223"/>
                      <a:pt x="31979" y="219"/>
                      <a:pt x="31958" y="217"/>
                    </a:cubicBezTo>
                    <a:cubicBezTo>
                      <a:pt x="31953" y="217"/>
                      <a:pt x="31948" y="217"/>
                      <a:pt x="31943" y="217"/>
                    </a:cubicBezTo>
                    <a:cubicBezTo>
                      <a:pt x="31926" y="217"/>
                      <a:pt x="31907" y="219"/>
                      <a:pt x="31886" y="223"/>
                    </a:cubicBezTo>
                    <a:cubicBezTo>
                      <a:pt x="31907" y="275"/>
                      <a:pt x="31921" y="299"/>
                      <a:pt x="31909" y="314"/>
                    </a:cubicBezTo>
                    <a:cubicBezTo>
                      <a:pt x="31898" y="330"/>
                      <a:pt x="31862" y="343"/>
                      <a:pt x="31781" y="379"/>
                    </a:cubicBezTo>
                    <a:cubicBezTo>
                      <a:pt x="31897" y="372"/>
                      <a:pt x="32013" y="372"/>
                      <a:pt x="32131" y="370"/>
                    </a:cubicBezTo>
                    <a:lnTo>
                      <a:pt x="32131" y="370"/>
                    </a:lnTo>
                    <a:lnTo>
                      <a:pt x="31889" y="471"/>
                    </a:lnTo>
                    <a:cubicBezTo>
                      <a:pt x="31910" y="475"/>
                      <a:pt x="31932" y="476"/>
                      <a:pt x="31955" y="476"/>
                    </a:cubicBezTo>
                    <a:cubicBezTo>
                      <a:pt x="32010" y="476"/>
                      <a:pt x="32065" y="468"/>
                      <a:pt x="32110" y="468"/>
                    </a:cubicBezTo>
                    <a:cubicBezTo>
                      <a:pt x="32135" y="468"/>
                      <a:pt x="32156" y="470"/>
                      <a:pt x="32172" y="478"/>
                    </a:cubicBezTo>
                    <a:cubicBezTo>
                      <a:pt x="32055" y="537"/>
                      <a:pt x="32070" y="516"/>
                      <a:pt x="32103" y="605"/>
                    </a:cubicBezTo>
                    <a:cubicBezTo>
                      <a:pt x="32066" y="548"/>
                      <a:pt x="32023" y="532"/>
                      <a:pt x="31976" y="532"/>
                    </a:cubicBezTo>
                    <a:cubicBezTo>
                      <a:pt x="31951" y="532"/>
                      <a:pt x="31926" y="536"/>
                      <a:pt x="31900" y="541"/>
                    </a:cubicBezTo>
                    <a:cubicBezTo>
                      <a:pt x="31862" y="548"/>
                      <a:pt x="31824" y="557"/>
                      <a:pt x="31786" y="557"/>
                    </a:cubicBezTo>
                    <a:cubicBezTo>
                      <a:pt x="31746" y="557"/>
                      <a:pt x="31710" y="547"/>
                      <a:pt x="31673" y="516"/>
                    </a:cubicBezTo>
                    <a:lnTo>
                      <a:pt x="31717" y="275"/>
                    </a:lnTo>
                    <a:cubicBezTo>
                      <a:pt x="31660" y="238"/>
                      <a:pt x="31603" y="225"/>
                      <a:pt x="31546" y="222"/>
                    </a:cubicBezTo>
                    <a:cubicBezTo>
                      <a:pt x="31539" y="221"/>
                      <a:pt x="31532" y="221"/>
                      <a:pt x="31524" y="221"/>
                    </a:cubicBezTo>
                    <a:cubicBezTo>
                      <a:pt x="31503" y="221"/>
                      <a:pt x="31481" y="222"/>
                      <a:pt x="31459" y="225"/>
                    </a:cubicBezTo>
                    <a:cubicBezTo>
                      <a:pt x="31430" y="227"/>
                      <a:pt x="31400" y="231"/>
                      <a:pt x="31370" y="237"/>
                    </a:cubicBezTo>
                    <a:cubicBezTo>
                      <a:pt x="31299" y="250"/>
                      <a:pt x="31225" y="264"/>
                      <a:pt x="31146" y="264"/>
                    </a:cubicBezTo>
                    <a:cubicBezTo>
                      <a:pt x="31088" y="264"/>
                      <a:pt x="31028" y="256"/>
                      <a:pt x="30963" y="235"/>
                    </a:cubicBezTo>
                    <a:lnTo>
                      <a:pt x="30963" y="235"/>
                    </a:lnTo>
                    <a:lnTo>
                      <a:pt x="31059" y="290"/>
                    </a:lnTo>
                    <a:cubicBezTo>
                      <a:pt x="31042" y="319"/>
                      <a:pt x="31016" y="328"/>
                      <a:pt x="30985" y="328"/>
                    </a:cubicBezTo>
                    <a:cubicBezTo>
                      <a:pt x="30932" y="328"/>
                      <a:pt x="30864" y="302"/>
                      <a:pt x="30802" y="302"/>
                    </a:cubicBezTo>
                    <a:cubicBezTo>
                      <a:pt x="30787" y="302"/>
                      <a:pt x="30772" y="303"/>
                      <a:pt x="30758" y="307"/>
                    </a:cubicBezTo>
                    <a:cubicBezTo>
                      <a:pt x="30776" y="227"/>
                      <a:pt x="30715" y="191"/>
                      <a:pt x="30677" y="136"/>
                    </a:cubicBezTo>
                    <a:cubicBezTo>
                      <a:pt x="30675" y="196"/>
                      <a:pt x="30446" y="105"/>
                      <a:pt x="30403" y="265"/>
                    </a:cubicBezTo>
                    <a:lnTo>
                      <a:pt x="30338" y="205"/>
                    </a:lnTo>
                    <a:lnTo>
                      <a:pt x="30273" y="146"/>
                    </a:lnTo>
                    <a:cubicBezTo>
                      <a:pt x="30246" y="138"/>
                      <a:pt x="30221" y="135"/>
                      <a:pt x="30197" y="135"/>
                    </a:cubicBezTo>
                    <a:cubicBezTo>
                      <a:pt x="30114" y="135"/>
                      <a:pt x="30054" y="177"/>
                      <a:pt x="29995" y="219"/>
                    </a:cubicBezTo>
                    <a:cubicBezTo>
                      <a:pt x="29957" y="246"/>
                      <a:pt x="29920" y="273"/>
                      <a:pt x="29876" y="291"/>
                    </a:cubicBezTo>
                    <a:cubicBezTo>
                      <a:pt x="29847" y="304"/>
                      <a:pt x="29816" y="311"/>
                      <a:pt x="29780" y="311"/>
                    </a:cubicBezTo>
                    <a:cubicBezTo>
                      <a:pt x="29763" y="311"/>
                      <a:pt x="29744" y="309"/>
                      <a:pt x="29724" y="306"/>
                    </a:cubicBezTo>
                    <a:cubicBezTo>
                      <a:pt x="29765" y="264"/>
                      <a:pt x="29757" y="227"/>
                      <a:pt x="29761" y="194"/>
                    </a:cubicBezTo>
                    <a:cubicBezTo>
                      <a:pt x="29766" y="161"/>
                      <a:pt x="29781" y="131"/>
                      <a:pt x="29866" y="105"/>
                    </a:cubicBezTo>
                    <a:cubicBezTo>
                      <a:pt x="29828" y="102"/>
                      <a:pt x="29793" y="96"/>
                      <a:pt x="29765" y="96"/>
                    </a:cubicBezTo>
                    <a:cubicBezTo>
                      <a:pt x="29732" y="96"/>
                      <a:pt x="29709" y="105"/>
                      <a:pt x="29707" y="135"/>
                    </a:cubicBezTo>
                    <a:cubicBezTo>
                      <a:pt x="29699" y="126"/>
                      <a:pt x="29688" y="123"/>
                      <a:pt x="29674" y="123"/>
                    </a:cubicBezTo>
                    <a:cubicBezTo>
                      <a:pt x="29622" y="123"/>
                      <a:pt x="29532" y="173"/>
                      <a:pt x="29465" y="173"/>
                    </a:cubicBezTo>
                    <a:cubicBezTo>
                      <a:pt x="29440" y="173"/>
                      <a:pt x="29418" y="166"/>
                      <a:pt x="29403" y="148"/>
                    </a:cubicBezTo>
                    <a:cubicBezTo>
                      <a:pt x="29368" y="178"/>
                      <a:pt x="29352" y="255"/>
                      <a:pt x="29278" y="255"/>
                    </a:cubicBezTo>
                    <a:cubicBezTo>
                      <a:pt x="29272" y="255"/>
                      <a:pt x="29266" y="254"/>
                      <a:pt x="29259" y="253"/>
                    </a:cubicBezTo>
                    <a:cubicBezTo>
                      <a:pt x="29253" y="243"/>
                      <a:pt x="29255" y="231"/>
                      <a:pt x="29258" y="222"/>
                    </a:cubicBezTo>
                    <a:lnTo>
                      <a:pt x="29258" y="222"/>
                    </a:lnTo>
                    <a:cubicBezTo>
                      <a:pt x="29236" y="254"/>
                      <a:pt x="29123" y="268"/>
                      <a:pt x="29190" y="353"/>
                    </a:cubicBezTo>
                    <a:cubicBezTo>
                      <a:pt x="29084" y="233"/>
                      <a:pt x="28930" y="219"/>
                      <a:pt x="28775" y="219"/>
                    </a:cubicBezTo>
                    <a:cubicBezTo>
                      <a:pt x="28759" y="219"/>
                      <a:pt x="28742" y="219"/>
                      <a:pt x="28726" y="219"/>
                    </a:cubicBezTo>
                    <a:cubicBezTo>
                      <a:pt x="28694" y="219"/>
                      <a:pt x="28662" y="220"/>
                      <a:pt x="28631" y="220"/>
                    </a:cubicBezTo>
                    <a:cubicBezTo>
                      <a:pt x="28578" y="220"/>
                      <a:pt x="28527" y="219"/>
                      <a:pt x="28479" y="212"/>
                    </a:cubicBezTo>
                    <a:cubicBezTo>
                      <a:pt x="28403" y="200"/>
                      <a:pt x="28336" y="175"/>
                      <a:pt x="28282" y="119"/>
                    </a:cubicBezTo>
                    <a:cubicBezTo>
                      <a:pt x="28236" y="124"/>
                      <a:pt x="28190" y="130"/>
                      <a:pt x="28143" y="135"/>
                    </a:cubicBezTo>
                    <a:cubicBezTo>
                      <a:pt x="28095" y="140"/>
                      <a:pt x="28047" y="143"/>
                      <a:pt x="27999" y="149"/>
                    </a:cubicBezTo>
                    <a:cubicBezTo>
                      <a:pt x="27903" y="158"/>
                      <a:pt x="27809" y="165"/>
                      <a:pt x="27729" y="168"/>
                    </a:cubicBezTo>
                    <a:cubicBezTo>
                      <a:pt x="27737" y="148"/>
                      <a:pt x="27733" y="133"/>
                      <a:pt x="27747" y="133"/>
                    </a:cubicBezTo>
                    <a:cubicBezTo>
                      <a:pt x="27750" y="133"/>
                      <a:pt x="27755" y="134"/>
                      <a:pt x="27761" y="136"/>
                    </a:cubicBezTo>
                    <a:cubicBezTo>
                      <a:pt x="27735" y="127"/>
                      <a:pt x="27713" y="123"/>
                      <a:pt x="27695" y="123"/>
                    </a:cubicBezTo>
                    <a:cubicBezTo>
                      <a:pt x="27633" y="123"/>
                      <a:pt x="27606" y="167"/>
                      <a:pt x="27577" y="211"/>
                    </a:cubicBezTo>
                    <a:cubicBezTo>
                      <a:pt x="27557" y="241"/>
                      <a:pt x="27538" y="268"/>
                      <a:pt x="27507" y="284"/>
                    </a:cubicBezTo>
                    <a:cubicBezTo>
                      <a:pt x="27491" y="291"/>
                      <a:pt x="27472" y="295"/>
                      <a:pt x="27451" y="295"/>
                    </a:cubicBezTo>
                    <a:cubicBezTo>
                      <a:pt x="27429" y="295"/>
                      <a:pt x="27403" y="291"/>
                      <a:pt x="27372" y="281"/>
                    </a:cubicBezTo>
                    <a:cubicBezTo>
                      <a:pt x="27244" y="149"/>
                      <a:pt x="27507" y="210"/>
                      <a:pt x="27427" y="159"/>
                    </a:cubicBezTo>
                    <a:cubicBezTo>
                      <a:pt x="27415" y="70"/>
                      <a:pt x="27377" y="44"/>
                      <a:pt x="27325" y="44"/>
                    </a:cubicBezTo>
                    <a:cubicBezTo>
                      <a:pt x="27300" y="44"/>
                      <a:pt x="27271" y="50"/>
                      <a:pt x="27240" y="58"/>
                    </a:cubicBezTo>
                    <a:cubicBezTo>
                      <a:pt x="27190" y="71"/>
                      <a:pt x="27134" y="88"/>
                      <a:pt x="27080" y="88"/>
                    </a:cubicBezTo>
                    <a:cubicBezTo>
                      <a:pt x="27035" y="88"/>
                      <a:pt x="26991" y="77"/>
                      <a:pt x="26952" y="41"/>
                    </a:cubicBezTo>
                    <a:lnTo>
                      <a:pt x="26992" y="25"/>
                    </a:lnTo>
                    <a:cubicBezTo>
                      <a:pt x="26967" y="7"/>
                      <a:pt x="26940" y="0"/>
                      <a:pt x="26911" y="0"/>
                    </a:cubicBezTo>
                    <a:close/>
                    <a:moveTo>
                      <a:pt x="29439" y="8498"/>
                    </a:moveTo>
                    <a:cubicBezTo>
                      <a:pt x="29443" y="8501"/>
                      <a:pt x="29447" y="8502"/>
                      <a:pt x="29452" y="8502"/>
                    </a:cubicBezTo>
                    <a:cubicBezTo>
                      <a:pt x="29456" y="8502"/>
                      <a:pt x="29460" y="8501"/>
                      <a:pt x="29465" y="8498"/>
                    </a:cubicBezTo>
                    <a:lnTo>
                      <a:pt x="29439" y="84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3686753" y="1831031"/>
                <a:ext cx="2276" cy="1751"/>
              </a:xfrm>
              <a:custGeom>
                <a:avLst/>
                <a:gdLst/>
                <a:ahLst/>
                <a:cxnLst/>
                <a:rect l="l" t="t" r="r" b="b"/>
                <a:pathLst>
                  <a:path w="52" h="40" extrusionOk="0">
                    <a:moveTo>
                      <a:pt x="51" y="1"/>
                    </a:moveTo>
                    <a:cubicBezTo>
                      <a:pt x="41" y="2"/>
                      <a:pt x="31" y="5"/>
                      <a:pt x="22" y="7"/>
                    </a:cubicBezTo>
                    <a:cubicBezTo>
                      <a:pt x="13" y="11"/>
                      <a:pt x="11" y="16"/>
                      <a:pt x="1" y="21"/>
                    </a:cubicBezTo>
                    <a:cubicBezTo>
                      <a:pt x="13" y="28"/>
                      <a:pt x="25" y="35"/>
                      <a:pt x="39" y="40"/>
                    </a:cubicBezTo>
                    <a:cubicBezTo>
                      <a:pt x="43" y="27"/>
                      <a:pt x="48" y="13"/>
                      <a:pt x="51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3941875" y="1824071"/>
                <a:ext cx="1401" cy="1357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27" y="0"/>
                    </a:moveTo>
                    <a:lnTo>
                      <a:pt x="0" y="31"/>
                    </a:lnTo>
                    <a:lnTo>
                      <a:pt x="32" y="2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4754210" y="2034542"/>
                <a:ext cx="657" cy="2233"/>
              </a:xfrm>
              <a:custGeom>
                <a:avLst/>
                <a:gdLst/>
                <a:ahLst/>
                <a:cxnLst/>
                <a:rect l="l" t="t" r="r" b="b"/>
                <a:pathLst>
                  <a:path w="15" h="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22"/>
                      <a:pt x="8" y="37"/>
                      <a:pt x="14" y="51"/>
                    </a:cubicBezTo>
                    <a:lnTo>
                      <a:pt x="15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4642321" y="1771891"/>
                <a:ext cx="963" cy="219"/>
              </a:xfrm>
              <a:custGeom>
                <a:avLst/>
                <a:gdLst/>
                <a:ahLst/>
                <a:cxnLst/>
                <a:rect l="l" t="t" r="r" b="b"/>
                <a:pathLst>
                  <a:path w="22" h="5" extrusionOk="0">
                    <a:moveTo>
                      <a:pt x="0" y="1"/>
                    </a:moveTo>
                    <a:lnTo>
                      <a:pt x="21" y="5"/>
                    </a:lnTo>
                    <a:lnTo>
                      <a:pt x="21" y="2"/>
                    </a:lnTo>
                    <a:cubicBezTo>
                      <a:pt x="14" y="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4642146" y="2086984"/>
                <a:ext cx="1401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" extrusionOk="0">
                    <a:moveTo>
                      <a:pt x="31" y="0"/>
                    </a:moveTo>
                    <a:lnTo>
                      <a:pt x="1" y="8"/>
                    </a:lnTo>
                    <a:cubicBezTo>
                      <a:pt x="5" y="15"/>
                      <a:pt x="5" y="21"/>
                      <a:pt x="5" y="26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4641226" y="2088122"/>
                <a:ext cx="1226" cy="1182"/>
              </a:xfrm>
              <a:custGeom>
                <a:avLst/>
                <a:gdLst/>
                <a:ahLst/>
                <a:cxnLst/>
                <a:rect l="l" t="t" r="r" b="b"/>
                <a:pathLst>
                  <a:path w="28" h="27" extrusionOk="0">
                    <a:moveTo>
                      <a:pt x="27" y="0"/>
                    </a:moveTo>
                    <a:lnTo>
                      <a:pt x="1" y="27"/>
                    </a:lnTo>
                    <a:cubicBezTo>
                      <a:pt x="16" y="20"/>
                      <a:pt x="27" y="14"/>
                      <a:pt x="27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4638819" y="2089260"/>
                <a:ext cx="2408" cy="2539"/>
              </a:xfrm>
              <a:custGeom>
                <a:avLst/>
                <a:gdLst/>
                <a:ahLst/>
                <a:cxnLst/>
                <a:rect l="l" t="t" r="r" b="b"/>
                <a:pathLst>
                  <a:path w="55" h="58" extrusionOk="0">
                    <a:moveTo>
                      <a:pt x="55" y="1"/>
                    </a:moveTo>
                    <a:cubicBezTo>
                      <a:pt x="33" y="11"/>
                      <a:pt x="3" y="21"/>
                      <a:pt x="1" y="58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4677997" y="2071532"/>
                <a:ext cx="525" cy="1882"/>
              </a:xfrm>
              <a:custGeom>
                <a:avLst/>
                <a:gdLst/>
                <a:ahLst/>
                <a:cxnLst/>
                <a:rect l="l" t="t" r="r" b="b"/>
                <a:pathLst>
                  <a:path w="12" h="43" extrusionOk="0">
                    <a:moveTo>
                      <a:pt x="3" y="1"/>
                    </a:moveTo>
                    <a:lnTo>
                      <a:pt x="3" y="1"/>
                    </a:lnTo>
                    <a:cubicBezTo>
                      <a:pt x="1" y="11"/>
                      <a:pt x="4" y="25"/>
                      <a:pt x="11" y="4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4677779" y="2067373"/>
                <a:ext cx="10812" cy="420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96" extrusionOk="0">
                    <a:moveTo>
                      <a:pt x="246" y="14"/>
                    </a:moveTo>
                    <a:lnTo>
                      <a:pt x="246" y="14"/>
                    </a:lnTo>
                    <a:cubicBezTo>
                      <a:pt x="187" y="32"/>
                      <a:pt x="67" y="1"/>
                      <a:pt x="0" y="62"/>
                    </a:cubicBezTo>
                    <a:lnTo>
                      <a:pt x="8" y="96"/>
                    </a:lnTo>
                    <a:cubicBezTo>
                      <a:pt x="12" y="63"/>
                      <a:pt x="54" y="61"/>
                      <a:pt x="102" y="61"/>
                    </a:cubicBezTo>
                    <a:cubicBezTo>
                      <a:pt x="110" y="61"/>
                      <a:pt x="118" y="61"/>
                      <a:pt x="126" y="61"/>
                    </a:cubicBezTo>
                    <a:cubicBezTo>
                      <a:pt x="181" y="61"/>
                      <a:pt x="236" y="58"/>
                      <a:pt x="246" y="14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4729871" y="2066760"/>
                <a:ext cx="17904" cy="7967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82" extrusionOk="0">
                    <a:moveTo>
                      <a:pt x="266" y="1"/>
                    </a:moveTo>
                    <a:lnTo>
                      <a:pt x="55" y="73"/>
                    </a:lnTo>
                    <a:cubicBezTo>
                      <a:pt x="111" y="96"/>
                      <a:pt x="182" y="125"/>
                      <a:pt x="98" y="181"/>
                    </a:cubicBezTo>
                    <a:cubicBezTo>
                      <a:pt x="408" y="172"/>
                      <a:pt x="1" y="119"/>
                      <a:pt x="266" y="1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4603492" y="1725271"/>
                <a:ext cx="4378" cy="6041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38" extrusionOk="0">
                    <a:moveTo>
                      <a:pt x="31" y="0"/>
                    </a:moveTo>
                    <a:cubicBezTo>
                      <a:pt x="22" y="0"/>
                      <a:pt x="12" y="2"/>
                      <a:pt x="1" y="6"/>
                    </a:cubicBezTo>
                    <a:lnTo>
                      <a:pt x="24" y="137"/>
                    </a:lnTo>
                    <a:cubicBezTo>
                      <a:pt x="79" y="118"/>
                      <a:pt x="99" y="0"/>
                      <a:pt x="31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4437015" y="1729867"/>
                <a:ext cx="8974" cy="3239"/>
              </a:xfrm>
              <a:custGeom>
                <a:avLst/>
                <a:gdLst/>
                <a:ahLst/>
                <a:cxnLst/>
                <a:rect l="l" t="t" r="r" b="b"/>
                <a:pathLst>
                  <a:path w="205" h="74" extrusionOk="0">
                    <a:moveTo>
                      <a:pt x="80" y="0"/>
                    </a:moveTo>
                    <a:cubicBezTo>
                      <a:pt x="51" y="0"/>
                      <a:pt x="22" y="11"/>
                      <a:pt x="0" y="36"/>
                    </a:cubicBezTo>
                    <a:cubicBezTo>
                      <a:pt x="67" y="41"/>
                      <a:pt x="136" y="74"/>
                      <a:pt x="180" y="74"/>
                    </a:cubicBezTo>
                    <a:cubicBezTo>
                      <a:pt x="190" y="74"/>
                      <a:pt x="198" y="72"/>
                      <a:pt x="205" y="69"/>
                    </a:cubicBezTo>
                    <a:cubicBezTo>
                      <a:pt x="178" y="29"/>
                      <a:pt x="128" y="0"/>
                      <a:pt x="80" y="0"/>
                    </a:cubicBez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3974400" y="1771366"/>
                <a:ext cx="5603" cy="2451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6" extrusionOk="0">
                    <a:moveTo>
                      <a:pt x="128" y="0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63" y="54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2241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26"/>
            <p:cNvGrpSpPr/>
            <p:nvPr/>
          </p:nvGrpSpPr>
          <p:grpSpPr>
            <a:xfrm rot="-366310">
              <a:off x="6049368" y="36755"/>
              <a:ext cx="1504912" cy="1471004"/>
              <a:chOff x="4841322" y="554945"/>
              <a:chExt cx="2496801" cy="2895761"/>
            </a:xfrm>
          </p:grpSpPr>
          <p:sp>
            <p:nvSpPr>
              <p:cNvPr id="455" name="Google Shape;455;p26"/>
              <p:cNvSpPr/>
              <p:nvPr/>
            </p:nvSpPr>
            <p:spPr>
              <a:xfrm>
                <a:off x="4841322" y="554945"/>
                <a:ext cx="2298231" cy="272192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62180" extrusionOk="0">
                    <a:moveTo>
                      <a:pt x="16199" y="0"/>
                    </a:moveTo>
                    <a:cubicBezTo>
                      <a:pt x="16095" y="0"/>
                      <a:pt x="15991" y="3"/>
                      <a:pt x="15885" y="8"/>
                    </a:cubicBezTo>
                    <a:cubicBezTo>
                      <a:pt x="15432" y="28"/>
                      <a:pt x="15016" y="117"/>
                      <a:pt x="14647" y="272"/>
                    </a:cubicBezTo>
                    <a:cubicBezTo>
                      <a:pt x="14294" y="420"/>
                      <a:pt x="13982" y="675"/>
                      <a:pt x="13766" y="985"/>
                    </a:cubicBezTo>
                    <a:cubicBezTo>
                      <a:pt x="13764" y="991"/>
                      <a:pt x="13759" y="998"/>
                      <a:pt x="13755" y="1004"/>
                    </a:cubicBezTo>
                    <a:cubicBezTo>
                      <a:pt x="13692" y="1115"/>
                      <a:pt x="13635" y="1225"/>
                      <a:pt x="13577" y="1339"/>
                    </a:cubicBezTo>
                    <a:cubicBezTo>
                      <a:pt x="13501" y="1523"/>
                      <a:pt x="13429" y="1708"/>
                      <a:pt x="13359" y="1893"/>
                    </a:cubicBezTo>
                    <a:cubicBezTo>
                      <a:pt x="12965" y="2990"/>
                      <a:pt x="12561" y="4146"/>
                      <a:pt x="12125" y="5400"/>
                    </a:cubicBezTo>
                    <a:cubicBezTo>
                      <a:pt x="12112" y="5431"/>
                      <a:pt x="12100" y="5464"/>
                      <a:pt x="12094" y="5492"/>
                    </a:cubicBezTo>
                    <a:cubicBezTo>
                      <a:pt x="10756" y="9379"/>
                      <a:pt x="9432" y="13470"/>
                      <a:pt x="8155" y="17653"/>
                    </a:cubicBezTo>
                    <a:cubicBezTo>
                      <a:pt x="7289" y="20497"/>
                      <a:pt x="6433" y="23426"/>
                      <a:pt x="5609" y="26360"/>
                    </a:cubicBezTo>
                    <a:cubicBezTo>
                      <a:pt x="5216" y="27764"/>
                      <a:pt x="4809" y="29248"/>
                      <a:pt x="4361" y="30920"/>
                    </a:cubicBezTo>
                    <a:cubicBezTo>
                      <a:pt x="3937" y="32505"/>
                      <a:pt x="3517" y="34118"/>
                      <a:pt x="3068" y="35875"/>
                    </a:cubicBezTo>
                    <a:cubicBezTo>
                      <a:pt x="2722" y="37233"/>
                      <a:pt x="2394" y="38568"/>
                      <a:pt x="2068" y="39906"/>
                    </a:cubicBezTo>
                    <a:lnTo>
                      <a:pt x="2014" y="40127"/>
                    </a:lnTo>
                    <a:cubicBezTo>
                      <a:pt x="1944" y="40417"/>
                      <a:pt x="1877" y="40698"/>
                      <a:pt x="1809" y="40981"/>
                    </a:cubicBezTo>
                    <a:lnTo>
                      <a:pt x="1708" y="41405"/>
                    </a:lnTo>
                    <a:cubicBezTo>
                      <a:pt x="1490" y="42322"/>
                      <a:pt x="1282" y="43220"/>
                      <a:pt x="1075" y="44117"/>
                    </a:cubicBezTo>
                    <a:cubicBezTo>
                      <a:pt x="1008" y="44407"/>
                      <a:pt x="948" y="44670"/>
                      <a:pt x="890" y="44933"/>
                    </a:cubicBezTo>
                    <a:cubicBezTo>
                      <a:pt x="890" y="44934"/>
                      <a:pt x="879" y="44979"/>
                      <a:pt x="879" y="44979"/>
                    </a:cubicBezTo>
                    <a:cubicBezTo>
                      <a:pt x="847" y="45119"/>
                      <a:pt x="816" y="45254"/>
                      <a:pt x="787" y="45387"/>
                    </a:cubicBezTo>
                    <a:lnTo>
                      <a:pt x="736" y="45610"/>
                    </a:lnTo>
                    <a:lnTo>
                      <a:pt x="718" y="45690"/>
                    </a:lnTo>
                    <a:lnTo>
                      <a:pt x="700" y="45768"/>
                    </a:lnTo>
                    <a:cubicBezTo>
                      <a:pt x="568" y="46363"/>
                      <a:pt x="438" y="46951"/>
                      <a:pt x="309" y="47540"/>
                    </a:cubicBezTo>
                    <a:cubicBezTo>
                      <a:pt x="310" y="47550"/>
                      <a:pt x="310" y="47561"/>
                      <a:pt x="309" y="47572"/>
                    </a:cubicBezTo>
                    <a:cubicBezTo>
                      <a:pt x="295" y="47620"/>
                      <a:pt x="282" y="47667"/>
                      <a:pt x="269" y="47714"/>
                    </a:cubicBezTo>
                    <a:cubicBezTo>
                      <a:pt x="266" y="47736"/>
                      <a:pt x="261" y="47758"/>
                      <a:pt x="256" y="47781"/>
                    </a:cubicBezTo>
                    <a:cubicBezTo>
                      <a:pt x="217" y="47978"/>
                      <a:pt x="177" y="48173"/>
                      <a:pt x="131" y="48367"/>
                    </a:cubicBezTo>
                    <a:cubicBezTo>
                      <a:pt x="94" y="48586"/>
                      <a:pt x="58" y="48808"/>
                      <a:pt x="25" y="49030"/>
                    </a:cubicBezTo>
                    <a:cubicBezTo>
                      <a:pt x="21" y="49087"/>
                      <a:pt x="19" y="49144"/>
                      <a:pt x="16" y="49204"/>
                    </a:cubicBezTo>
                    <a:cubicBezTo>
                      <a:pt x="0" y="49578"/>
                      <a:pt x="32" y="49963"/>
                      <a:pt x="108" y="50344"/>
                    </a:cubicBezTo>
                    <a:cubicBezTo>
                      <a:pt x="153" y="50565"/>
                      <a:pt x="203" y="50755"/>
                      <a:pt x="259" y="50924"/>
                    </a:cubicBezTo>
                    <a:cubicBezTo>
                      <a:pt x="293" y="51015"/>
                      <a:pt x="330" y="51109"/>
                      <a:pt x="375" y="51209"/>
                    </a:cubicBezTo>
                    <a:cubicBezTo>
                      <a:pt x="420" y="51287"/>
                      <a:pt x="465" y="51366"/>
                      <a:pt x="507" y="51444"/>
                    </a:cubicBezTo>
                    <a:cubicBezTo>
                      <a:pt x="512" y="51451"/>
                      <a:pt x="512" y="51457"/>
                      <a:pt x="516" y="51464"/>
                    </a:cubicBezTo>
                    <a:cubicBezTo>
                      <a:pt x="544" y="51502"/>
                      <a:pt x="573" y="51541"/>
                      <a:pt x="601" y="51581"/>
                    </a:cubicBezTo>
                    <a:cubicBezTo>
                      <a:pt x="594" y="51575"/>
                      <a:pt x="590" y="51568"/>
                      <a:pt x="584" y="51561"/>
                    </a:cubicBezTo>
                    <a:lnTo>
                      <a:pt x="584" y="51561"/>
                    </a:lnTo>
                    <a:cubicBezTo>
                      <a:pt x="664" y="51667"/>
                      <a:pt x="746" y="51770"/>
                      <a:pt x="831" y="51869"/>
                    </a:cubicBezTo>
                    <a:cubicBezTo>
                      <a:pt x="894" y="51931"/>
                      <a:pt x="959" y="51990"/>
                      <a:pt x="1023" y="52050"/>
                    </a:cubicBezTo>
                    <a:cubicBezTo>
                      <a:pt x="1107" y="52106"/>
                      <a:pt x="1195" y="52164"/>
                      <a:pt x="1280" y="52220"/>
                    </a:cubicBezTo>
                    <a:cubicBezTo>
                      <a:pt x="1325" y="52246"/>
                      <a:pt x="1370" y="52273"/>
                      <a:pt x="1412" y="52297"/>
                    </a:cubicBezTo>
                    <a:cubicBezTo>
                      <a:pt x="1483" y="52332"/>
                      <a:pt x="1552" y="52365"/>
                      <a:pt x="1623" y="52398"/>
                    </a:cubicBezTo>
                    <a:cubicBezTo>
                      <a:pt x="2622" y="52743"/>
                      <a:pt x="3624" y="53080"/>
                      <a:pt x="4627" y="53412"/>
                    </a:cubicBezTo>
                    <a:lnTo>
                      <a:pt x="4710" y="53441"/>
                    </a:lnTo>
                    <a:cubicBezTo>
                      <a:pt x="6015" y="53875"/>
                      <a:pt x="7390" y="54322"/>
                      <a:pt x="8806" y="54774"/>
                    </a:cubicBezTo>
                    <a:lnTo>
                      <a:pt x="8963" y="54824"/>
                    </a:lnTo>
                    <a:cubicBezTo>
                      <a:pt x="11813" y="55730"/>
                      <a:pt x="14712" y="56616"/>
                      <a:pt x="17607" y="57463"/>
                    </a:cubicBezTo>
                    <a:cubicBezTo>
                      <a:pt x="20885" y="58423"/>
                      <a:pt x="24273" y="59367"/>
                      <a:pt x="27703" y="60278"/>
                    </a:cubicBezTo>
                    <a:lnTo>
                      <a:pt x="27771" y="60296"/>
                    </a:lnTo>
                    <a:lnTo>
                      <a:pt x="27828" y="60312"/>
                    </a:lnTo>
                    <a:cubicBezTo>
                      <a:pt x="28980" y="60616"/>
                      <a:pt x="30135" y="60917"/>
                      <a:pt x="31291" y="61212"/>
                    </a:cubicBezTo>
                    <a:cubicBezTo>
                      <a:pt x="31435" y="61249"/>
                      <a:pt x="31558" y="61280"/>
                      <a:pt x="31680" y="61312"/>
                    </a:cubicBezTo>
                    <a:lnTo>
                      <a:pt x="31743" y="61323"/>
                    </a:lnTo>
                    <a:lnTo>
                      <a:pt x="31741" y="61325"/>
                    </a:lnTo>
                    <a:lnTo>
                      <a:pt x="31891" y="61364"/>
                    </a:lnTo>
                    <a:lnTo>
                      <a:pt x="31963" y="61382"/>
                    </a:lnTo>
                    <a:lnTo>
                      <a:pt x="32074" y="61410"/>
                    </a:lnTo>
                    <a:lnTo>
                      <a:pt x="32145" y="61428"/>
                    </a:lnTo>
                    <a:cubicBezTo>
                      <a:pt x="32166" y="61433"/>
                      <a:pt x="32180" y="61436"/>
                      <a:pt x="32193" y="61439"/>
                    </a:cubicBezTo>
                    <a:lnTo>
                      <a:pt x="33027" y="61649"/>
                    </a:lnTo>
                    <a:cubicBezTo>
                      <a:pt x="33428" y="61750"/>
                      <a:pt x="33820" y="61846"/>
                      <a:pt x="34209" y="61942"/>
                    </a:cubicBezTo>
                    <a:cubicBezTo>
                      <a:pt x="34476" y="61995"/>
                      <a:pt x="34741" y="62047"/>
                      <a:pt x="35008" y="62099"/>
                    </a:cubicBezTo>
                    <a:cubicBezTo>
                      <a:pt x="35010" y="62098"/>
                      <a:pt x="35015" y="62098"/>
                      <a:pt x="35018" y="62096"/>
                    </a:cubicBezTo>
                    <a:cubicBezTo>
                      <a:pt x="35341" y="62152"/>
                      <a:pt x="35674" y="62179"/>
                      <a:pt x="35997" y="62179"/>
                    </a:cubicBezTo>
                    <a:cubicBezTo>
                      <a:pt x="37157" y="62179"/>
                      <a:pt x="38155" y="61837"/>
                      <a:pt x="38862" y="61213"/>
                    </a:cubicBezTo>
                    <a:cubicBezTo>
                      <a:pt x="38889" y="61187"/>
                      <a:pt x="38915" y="61161"/>
                      <a:pt x="38942" y="61133"/>
                    </a:cubicBezTo>
                    <a:cubicBezTo>
                      <a:pt x="39004" y="61069"/>
                      <a:pt x="39063" y="61002"/>
                      <a:pt x="39124" y="60937"/>
                    </a:cubicBezTo>
                    <a:cubicBezTo>
                      <a:pt x="39151" y="60901"/>
                      <a:pt x="39174" y="60866"/>
                      <a:pt x="39200" y="60834"/>
                    </a:cubicBezTo>
                    <a:cubicBezTo>
                      <a:pt x="39279" y="60694"/>
                      <a:pt x="39353" y="60550"/>
                      <a:pt x="39425" y="60407"/>
                    </a:cubicBezTo>
                    <a:lnTo>
                      <a:pt x="39536" y="60142"/>
                    </a:lnTo>
                    <a:lnTo>
                      <a:pt x="39727" y="59589"/>
                    </a:lnTo>
                    <a:cubicBezTo>
                      <a:pt x="40008" y="58764"/>
                      <a:pt x="40281" y="57948"/>
                      <a:pt x="40553" y="57135"/>
                    </a:cubicBezTo>
                    <a:lnTo>
                      <a:pt x="40575" y="57062"/>
                    </a:lnTo>
                    <a:lnTo>
                      <a:pt x="40593" y="57007"/>
                    </a:lnTo>
                    <a:lnTo>
                      <a:pt x="40707" y="56664"/>
                    </a:lnTo>
                    <a:lnTo>
                      <a:pt x="40733" y="56586"/>
                    </a:lnTo>
                    <a:lnTo>
                      <a:pt x="40781" y="56437"/>
                    </a:lnTo>
                    <a:cubicBezTo>
                      <a:pt x="40789" y="56416"/>
                      <a:pt x="40797" y="56392"/>
                      <a:pt x="40802" y="56371"/>
                    </a:cubicBezTo>
                    <a:lnTo>
                      <a:pt x="40851" y="56225"/>
                    </a:lnTo>
                    <a:lnTo>
                      <a:pt x="40994" y="55788"/>
                    </a:lnTo>
                    <a:cubicBezTo>
                      <a:pt x="41278" y="54918"/>
                      <a:pt x="41554" y="54068"/>
                      <a:pt x="41826" y="53214"/>
                    </a:cubicBezTo>
                    <a:lnTo>
                      <a:pt x="41843" y="53159"/>
                    </a:lnTo>
                    <a:cubicBezTo>
                      <a:pt x="41851" y="53139"/>
                      <a:pt x="41857" y="53119"/>
                      <a:pt x="41863" y="53099"/>
                    </a:cubicBezTo>
                    <a:cubicBezTo>
                      <a:pt x="43654" y="47476"/>
                      <a:pt x="45372" y="41621"/>
                      <a:pt x="46967" y="35697"/>
                    </a:cubicBezTo>
                    <a:lnTo>
                      <a:pt x="47041" y="35416"/>
                    </a:lnTo>
                    <a:lnTo>
                      <a:pt x="47115" y="35137"/>
                    </a:lnTo>
                    <a:cubicBezTo>
                      <a:pt x="47904" y="32192"/>
                      <a:pt x="48656" y="29236"/>
                      <a:pt x="49356" y="26354"/>
                    </a:cubicBezTo>
                    <a:lnTo>
                      <a:pt x="49518" y="25681"/>
                    </a:lnTo>
                    <a:lnTo>
                      <a:pt x="49673" y="25032"/>
                    </a:lnTo>
                    <a:cubicBezTo>
                      <a:pt x="49686" y="24978"/>
                      <a:pt x="49700" y="24926"/>
                      <a:pt x="49711" y="24872"/>
                    </a:cubicBezTo>
                    <a:cubicBezTo>
                      <a:pt x="49943" y="23900"/>
                      <a:pt x="50171" y="22926"/>
                      <a:pt x="50394" y="21951"/>
                    </a:cubicBezTo>
                    <a:cubicBezTo>
                      <a:pt x="51025" y="19183"/>
                      <a:pt x="51608" y="16479"/>
                      <a:pt x="52127" y="13901"/>
                    </a:cubicBezTo>
                    <a:lnTo>
                      <a:pt x="52140" y="13836"/>
                    </a:lnTo>
                    <a:lnTo>
                      <a:pt x="52150" y="13781"/>
                    </a:lnTo>
                    <a:lnTo>
                      <a:pt x="52187" y="13598"/>
                    </a:lnTo>
                    <a:lnTo>
                      <a:pt x="52232" y="13376"/>
                    </a:lnTo>
                    <a:lnTo>
                      <a:pt x="52269" y="13200"/>
                    </a:lnTo>
                    <a:cubicBezTo>
                      <a:pt x="52338" y="12848"/>
                      <a:pt x="52406" y="12505"/>
                      <a:pt x="52471" y="12165"/>
                    </a:cubicBezTo>
                    <a:lnTo>
                      <a:pt x="52487" y="12091"/>
                    </a:lnTo>
                    <a:cubicBezTo>
                      <a:pt x="52493" y="12005"/>
                      <a:pt x="52498" y="11918"/>
                      <a:pt x="52501" y="11833"/>
                    </a:cubicBezTo>
                    <a:cubicBezTo>
                      <a:pt x="52485" y="11171"/>
                      <a:pt x="52303" y="10548"/>
                      <a:pt x="51975" y="10033"/>
                    </a:cubicBezTo>
                    <a:cubicBezTo>
                      <a:pt x="51805" y="9765"/>
                      <a:pt x="51583" y="9525"/>
                      <a:pt x="51324" y="9321"/>
                    </a:cubicBezTo>
                    <a:cubicBezTo>
                      <a:pt x="51161" y="9227"/>
                      <a:pt x="50999" y="9134"/>
                      <a:pt x="50835" y="9042"/>
                    </a:cubicBezTo>
                    <a:cubicBezTo>
                      <a:pt x="50585" y="8941"/>
                      <a:pt x="50332" y="8842"/>
                      <a:pt x="50080" y="8742"/>
                    </a:cubicBezTo>
                    <a:lnTo>
                      <a:pt x="50031" y="8730"/>
                    </a:lnTo>
                    <a:lnTo>
                      <a:pt x="49875" y="8680"/>
                    </a:lnTo>
                    <a:lnTo>
                      <a:pt x="49748" y="8641"/>
                    </a:lnTo>
                    <a:lnTo>
                      <a:pt x="49646" y="8610"/>
                    </a:lnTo>
                    <a:lnTo>
                      <a:pt x="49588" y="8591"/>
                    </a:lnTo>
                    <a:cubicBezTo>
                      <a:pt x="49467" y="8553"/>
                      <a:pt x="49348" y="8516"/>
                      <a:pt x="49231" y="8480"/>
                    </a:cubicBezTo>
                    <a:lnTo>
                      <a:pt x="49169" y="8461"/>
                    </a:lnTo>
                    <a:lnTo>
                      <a:pt x="49126" y="8447"/>
                    </a:lnTo>
                    <a:cubicBezTo>
                      <a:pt x="48249" y="8172"/>
                      <a:pt x="47400" y="7910"/>
                      <a:pt x="46550" y="7650"/>
                    </a:cubicBezTo>
                    <a:cubicBezTo>
                      <a:pt x="46408" y="7607"/>
                      <a:pt x="46275" y="7567"/>
                      <a:pt x="46143" y="7527"/>
                    </a:cubicBezTo>
                    <a:lnTo>
                      <a:pt x="46044" y="7496"/>
                    </a:lnTo>
                    <a:lnTo>
                      <a:pt x="45953" y="7470"/>
                    </a:lnTo>
                    <a:cubicBezTo>
                      <a:pt x="44727" y="7097"/>
                      <a:pt x="43531" y="6742"/>
                      <a:pt x="42334" y="6390"/>
                    </a:cubicBezTo>
                    <a:lnTo>
                      <a:pt x="42285" y="6380"/>
                    </a:lnTo>
                    <a:lnTo>
                      <a:pt x="42286" y="6378"/>
                    </a:lnTo>
                    <a:cubicBezTo>
                      <a:pt x="41376" y="6111"/>
                      <a:pt x="40477" y="5851"/>
                      <a:pt x="39577" y="5596"/>
                    </a:cubicBezTo>
                    <a:cubicBezTo>
                      <a:pt x="39511" y="5577"/>
                      <a:pt x="39474" y="5566"/>
                      <a:pt x="39437" y="5554"/>
                    </a:cubicBezTo>
                    <a:cubicBezTo>
                      <a:pt x="38417" y="5265"/>
                      <a:pt x="37405" y="4981"/>
                      <a:pt x="36392" y="4700"/>
                    </a:cubicBezTo>
                    <a:lnTo>
                      <a:pt x="36261" y="4664"/>
                    </a:lnTo>
                    <a:lnTo>
                      <a:pt x="36198" y="4646"/>
                    </a:lnTo>
                    <a:lnTo>
                      <a:pt x="36158" y="4632"/>
                    </a:lnTo>
                    <a:cubicBezTo>
                      <a:pt x="35125" y="4348"/>
                      <a:pt x="34096" y="4072"/>
                      <a:pt x="33069" y="3796"/>
                    </a:cubicBezTo>
                    <a:cubicBezTo>
                      <a:pt x="31517" y="3381"/>
                      <a:pt x="30082" y="3007"/>
                      <a:pt x="28679" y="2651"/>
                    </a:cubicBezTo>
                    <a:cubicBezTo>
                      <a:pt x="28594" y="2627"/>
                      <a:pt x="28524" y="2610"/>
                      <a:pt x="28452" y="2593"/>
                    </a:cubicBezTo>
                    <a:lnTo>
                      <a:pt x="28027" y="2484"/>
                    </a:lnTo>
                    <a:cubicBezTo>
                      <a:pt x="27706" y="2403"/>
                      <a:pt x="27386" y="2321"/>
                      <a:pt x="27064" y="2242"/>
                    </a:cubicBezTo>
                    <a:cubicBezTo>
                      <a:pt x="26032" y="1984"/>
                      <a:pt x="25019" y="1735"/>
                      <a:pt x="24006" y="1490"/>
                    </a:cubicBezTo>
                    <a:cubicBezTo>
                      <a:pt x="22651" y="1165"/>
                      <a:pt x="21325" y="854"/>
                      <a:pt x="19996" y="548"/>
                    </a:cubicBezTo>
                    <a:lnTo>
                      <a:pt x="19634" y="465"/>
                    </a:lnTo>
                    <a:lnTo>
                      <a:pt x="19291" y="388"/>
                    </a:lnTo>
                    <a:lnTo>
                      <a:pt x="18904" y="301"/>
                    </a:lnTo>
                    <a:cubicBezTo>
                      <a:pt x="18520" y="236"/>
                      <a:pt x="18138" y="169"/>
                      <a:pt x="17751" y="105"/>
                    </a:cubicBezTo>
                    <a:cubicBezTo>
                      <a:pt x="17712" y="99"/>
                      <a:pt x="17671" y="95"/>
                      <a:pt x="17630" y="92"/>
                    </a:cubicBezTo>
                    <a:cubicBezTo>
                      <a:pt x="17491" y="76"/>
                      <a:pt x="17353" y="62"/>
                      <a:pt x="17215" y="48"/>
                    </a:cubicBezTo>
                    <a:cubicBezTo>
                      <a:pt x="16858" y="16"/>
                      <a:pt x="16543" y="0"/>
                      <a:pt x="16246" y="0"/>
                    </a:cubicBezTo>
                    <a:cubicBezTo>
                      <a:pt x="16230" y="0"/>
                      <a:pt x="16215" y="0"/>
                      <a:pt x="16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4882996" y="637067"/>
                <a:ext cx="2299151" cy="2723068"/>
              </a:xfrm>
              <a:custGeom>
                <a:avLst/>
                <a:gdLst/>
                <a:ahLst/>
                <a:cxnLst/>
                <a:rect l="l" t="t" r="r" b="b"/>
                <a:pathLst>
                  <a:path w="52522" h="62206" extrusionOk="0">
                    <a:moveTo>
                      <a:pt x="16258" y="1"/>
                    </a:moveTo>
                    <a:cubicBezTo>
                      <a:pt x="16136" y="1"/>
                      <a:pt x="16015" y="4"/>
                      <a:pt x="15893" y="9"/>
                    </a:cubicBezTo>
                    <a:cubicBezTo>
                      <a:pt x="15441" y="28"/>
                      <a:pt x="15023" y="118"/>
                      <a:pt x="14653" y="275"/>
                    </a:cubicBezTo>
                    <a:cubicBezTo>
                      <a:pt x="14300" y="422"/>
                      <a:pt x="13985" y="676"/>
                      <a:pt x="13768" y="992"/>
                    </a:cubicBezTo>
                    <a:cubicBezTo>
                      <a:pt x="13694" y="1120"/>
                      <a:pt x="13636" y="1233"/>
                      <a:pt x="13579" y="1346"/>
                    </a:cubicBezTo>
                    <a:cubicBezTo>
                      <a:pt x="13503" y="1530"/>
                      <a:pt x="13431" y="1714"/>
                      <a:pt x="13361" y="1901"/>
                    </a:cubicBezTo>
                    <a:cubicBezTo>
                      <a:pt x="12967" y="2999"/>
                      <a:pt x="12562" y="4153"/>
                      <a:pt x="12127" y="5408"/>
                    </a:cubicBezTo>
                    <a:cubicBezTo>
                      <a:pt x="12113" y="5439"/>
                      <a:pt x="12102" y="5471"/>
                      <a:pt x="12095" y="5500"/>
                    </a:cubicBezTo>
                    <a:cubicBezTo>
                      <a:pt x="10771" y="9347"/>
                      <a:pt x="9445" y="13439"/>
                      <a:pt x="8156" y="17660"/>
                    </a:cubicBezTo>
                    <a:cubicBezTo>
                      <a:pt x="7296" y="20482"/>
                      <a:pt x="6440" y="23411"/>
                      <a:pt x="5611" y="26368"/>
                    </a:cubicBezTo>
                    <a:cubicBezTo>
                      <a:pt x="5229" y="27728"/>
                      <a:pt x="4820" y="29218"/>
                      <a:pt x="4362" y="30927"/>
                    </a:cubicBezTo>
                    <a:cubicBezTo>
                      <a:pt x="3952" y="32459"/>
                      <a:pt x="3528" y="34081"/>
                      <a:pt x="3069" y="35883"/>
                    </a:cubicBezTo>
                    <a:cubicBezTo>
                      <a:pt x="2724" y="37240"/>
                      <a:pt x="2396" y="38576"/>
                      <a:pt x="2070" y="39914"/>
                    </a:cubicBezTo>
                    <a:lnTo>
                      <a:pt x="2016" y="40135"/>
                    </a:lnTo>
                    <a:lnTo>
                      <a:pt x="1815" y="40967"/>
                    </a:lnTo>
                    <a:lnTo>
                      <a:pt x="1708" y="41415"/>
                    </a:lnTo>
                    <a:cubicBezTo>
                      <a:pt x="1491" y="42331"/>
                      <a:pt x="1282" y="43228"/>
                      <a:pt x="1075" y="44127"/>
                    </a:cubicBezTo>
                    <a:cubicBezTo>
                      <a:pt x="1009" y="44415"/>
                      <a:pt x="948" y="44679"/>
                      <a:pt x="890" y="44942"/>
                    </a:cubicBezTo>
                    <a:cubicBezTo>
                      <a:pt x="889" y="44946"/>
                      <a:pt x="879" y="44988"/>
                      <a:pt x="879" y="44988"/>
                    </a:cubicBezTo>
                    <a:cubicBezTo>
                      <a:pt x="847" y="45127"/>
                      <a:pt x="816" y="45263"/>
                      <a:pt x="788" y="45396"/>
                    </a:cubicBezTo>
                    <a:lnTo>
                      <a:pt x="736" y="45621"/>
                    </a:lnTo>
                    <a:lnTo>
                      <a:pt x="718" y="45699"/>
                    </a:lnTo>
                    <a:lnTo>
                      <a:pt x="700" y="45776"/>
                    </a:lnTo>
                    <a:cubicBezTo>
                      <a:pt x="568" y="46372"/>
                      <a:pt x="436" y="46961"/>
                      <a:pt x="308" y="47548"/>
                    </a:cubicBezTo>
                    <a:lnTo>
                      <a:pt x="278" y="47694"/>
                    </a:lnTo>
                    <a:lnTo>
                      <a:pt x="262" y="47757"/>
                    </a:lnTo>
                    <a:lnTo>
                      <a:pt x="249" y="47826"/>
                    </a:lnTo>
                    <a:cubicBezTo>
                      <a:pt x="208" y="48026"/>
                      <a:pt x="174" y="48202"/>
                      <a:pt x="132" y="48377"/>
                    </a:cubicBezTo>
                    <a:cubicBezTo>
                      <a:pt x="93" y="48598"/>
                      <a:pt x="58" y="48820"/>
                      <a:pt x="23" y="49043"/>
                    </a:cubicBezTo>
                    <a:cubicBezTo>
                      <a:pt x="21" y="49101"/>
                      <a:pt x="17" y="49158"/>
                      <a:pt x="16" y="49217"/>
                    </a:cubicBezTo>
                    <a:cubicBezTo>
                      <a:pt x="0" y="49590"/>
                      <a:pt x="32" y="49975"/>
                      <a:pt x="107" y="50359"/>
                    </a:cubicBezTo>
                    <a:cubicBezTo>
                      <a:pt x="151" y="50573"/>
                      <a:pt x="202" y="50765"/>
                      <a:pt x="259" y="50941"/>
                    </a:cubicBezTo>
                    <a:cubicBezTo>
                      <a:pt x="292" y="51032"/>
                      <a:pt x="328" y="51127"/>
                      <a:pt x="374" y="51226"/>
                    </a:cubicBezTo>
                    <a:cubicBezTo>
                      <a:pt x="419" y="51305"/>
                      <a:pt x="464" y="51383"/>
                      <a:pt x="508" y="51463"/>
                    </a:cubicBezTo>
                    <a:lnTo>
                      <a:pt x="559" y="51542"/>
                    </a:lnTo>
                    <a:lnTo>
                      <a:pt x="603" y="51601"/>
                    </a:lnTo>
                    <a:cubicBezTo>
                      <a:pt x="666" y="51686"/>
                      <a:pt x="747" y="51791"/>
                      <a:pt x="832" y="51891"/>
                    </a:cubicBezTo>
                    <a:cubicBezTo>
                      <a:pt x="895" y="51953"/>
                      <a:pt x="960" y="52013"/>
                      <a:pt x="1025" y="52072"/>
                    </a:cubicBezTo>
                    <a:lnTo>
                      <a:pt x="1284" y="52241"/>
                    </a:lnTo>
                    <a:lnTo>
                      <a:pt x="1415" y="52320"/>
                    </a:lnTo>
                    <a:lnTo>
                      <a:pt x="1468" y="52345"/>
                    </a:lnTo>
                    <a:lnTo>
                      <a:pt x="1627" y="52420"/>
                    </a:lnTo>
                    <a:cubicBezTo>
                      <a:pt x="2625" y="52766"/>
                      <a:pt x="3627" y="53101"/>
                      <a:pt x="4630" y="53436"/>
                    </a:cubicBezTo>
                    <a:lnTo>
                      <a:pt x="4713" y="53465"/>
                    </a:lnTo>
                    <a:cubicBezTo>
                      <a:pt x="6016" y="53898"/>
                      <a:pt x="7392" y="54347"/>
                      <a:pt x="8809" y="54797"/>
                    </a:cubicBezTo>
                    <a:lnTo>
                      <a:pt x="8966" y="54848"/>
                    </a:lnTo>
                    <a:cubicBezTo>
                      <a:pt x="11887" y="55777"/>
                      <a:pt x="14797" y="56665"/>
                      <a:pt x="17612" y="57486"/>
                    </a:cubicBezTo>
                    <a:cubicBezTo>
                      <a:pt x="20849" y="58435"/>
                      <a:pt x="24245" y="59383"/>
                      <a:pt x="27707" y="60301"/>
                    </a:cubicBezTo>
                    <a:lnTo>
                      <a:pt x="27777" y="60319"/>
                    </a:lnTo>
                    <a:lnTo>
                      <a:pt x="27833" y="60335"/>
                    </a:lnTo>
                    <a:cubicBezTo>
                      <a:pt x="28986" y="60639"/>
                      <a:pt x="30141" y="60939"/>
                      <a:pt x="31297" y="61235"/>
                    </a:cubicBezTo>
                    <a:lnTo>
                      <a:pt x="31687" y="61333"/>
                    </a:lnTo>
                    <a:lnTo>
                      <a:pt x="31752" y="61348"/>
                    </a:lnTo>
                    <a:lnTo>
                      <a:pt x="31899" y="61388"/>
                    </a:lnTo>
                    <a:lnTo>
                      <a:pt x="31969" y="61406"/>
                    </a:lnTo>
                    <a:lnTo>
                      <a:pt x="32080" y="61433"/>
                    </a:lnTo>
                    <a:lnTo>
                      <a:pt x="32152" y="61451"/>
                    </a:lnTo>
                    <a:lnTo>
                      <a:pt x="32200" y="61464"/>
                    </a:lnTo>
                    <a:lnTo>
                      <a:pt x="33034" y="61674"/>
                    </a:lnTo>
                    <a:cubicBezTo>
                      <a:pt x="33434" y="61774"/>
                      <a:pt x="33827" y="61870"/>
                      <a:pt x="34216" y="61966"/>
                    </a:cubicBezTo>
                    <a:lnTo>
                      <a:pt x="34767" y="62076"/>
                    </a:lnTo>
                    <a:lnTo>
                      <a:pt x="35015" y="62125"/>
                    </a:lnTo>
                    <a:cubicBezTo>
                      <a:pt x="35368" y="62179"/>
                      <a:pt x="35692" y="62206"/>
                      <a:pt x="36007" y="62206"/>
                    </a:cubicBezTo>
                    <a:cubicBezTo>
                      <a:pt x="37166" y="62206"/>
                      <a:pt x="38158" y="61870"/>
                      <a:pt x="38876" y="61237"/>
                    </a:cubicBezTo>
                    <a:cubicBezTo>
                      <a:pt x="38906" y="61211"/>
                      <a:pt x="38930" y="61184"/>
                      <a:pt x="38957" y="61157"/>
                    </a:cubicBezTo>
                    <a:cubicBezTo>
                      <a:pt x="39019" y="61092"/>
                      <a:pt x="39078" y="61025"/>
                      <a:pt x="39139" y="60958"/>
                    </a:cubicBezTo>
                    <a:lnTo>
                      <a:pt x="39217" y="60856"/>
                    </a:lnTo>
                    <a:cubicBezTo>
                      <a:pt x="39296" y="60714"/>
                      <a:pt x="39370" y="60571"/>
                      <a:pt x="39442" y="60428"/>
                    </a:cubicBezTo>
                    <a:lnTo>
                      <a:pt x="39498" y="60294"/>
                    </a:lnTo>
                    <a:lnTo>
                      <a:pt x="39553" y="60162"/>
                    </a:lnTo>
                    <a:lnTo>
                      <a:pt x="39745" y="59610"/>
                    </a:lnTo>
                    <a:cubicBezTo>
                      <a:pt x="40026" y="58783"/>
                      <a:pt x="40300" y="57969"/>
                      <a:pt x="40570" y="57154"/>
                    </a:cubicBezTo>
                    <a:lnTo>
                      <a:pt x="40594" y="57082"/>
                    </a:lnTo>
                    <a:lnTo>
                      <a:pt x="40612" y="57026"/>
                    </a:lnTo>
                    <a:lnTo>
                      <a:pt x="40726" y="56683"/>
                    </a:lnTo>
                    <a:lnTo>
                      <a:pt x="40751" y="56607"/>
                    </a:lnTo>
                    <a:lnTo>
                      <a:pt x="40800" y="56457"/>
                    </a:lnTo>
                    <a:cubicBezTo>
                      <a:pt x="40808" y="56436"/>
                      <a:pt x="40816" y="56413"/>
                      <a:pt x="40821" y="56391"/>
                    </a:cubicBezTo>
                    <a:lnTo>
                      <a:pt x="40870" y="56244"/>
                    </a:lnTo>
                    <a:lnTo>
                      <a:pt x="41013" y="55806"/>
                    </a:lnTo>
                    <a:cubicBezTo>
                      <a:pt x="41297" y="54937"/>
                      <a:pt x="41573" y="54086"/>
                      <a:pt x="41846" y="53232"/>
                    </a:cubicBezTo>
                    <a:lnTo>
                      <a:pt x="41863" y="53177"/>
                    </a:lnTo>
                    <a:cubicBezTo>
                      <a:pt x="41871" y="53157"/>
                      <a:pt x="41877" y="53137"/>
                      <a:pt x="41883" y="53117"/>
                    </a:cubicBezTo>
                    <a:cubicBezTo>
                      <a:pt x="43683" y="47465"/>
                      <a:pt x="45401" y="41611"/>
                      <a:pt x="46987" y="35715"/>
                    </a:cubicBezTo>
                    <a:lnTo>
                      <a:pt x="47061" y="35434"/>
                    </a:lnTo>
                    <a:lnTo>
                      <a:pt x="47135" y="35156"/>
                    </a:lnTo>
                    <a:cubicBezTo>
                      <a:pt x="47915" y="32241"/>
                      <a:pt x="48669" y="29286"/>
                      <a:pt x="49376" y="26370"/>
                    </a:cubicBezTo>
                    <a:lnTo>
                      <a:pt x="49538" y="25698"/>
                    </a:lnTo>
                    <a:lnTo>
                      <a:pt x="49693" y="25049"/>
                    </a:lnTo>
                    <a:cubicBezTo>
                      <a:pt x="49707" y="24995"/>
                      <a:pt x="49720" y="24943"/>
                      <a:pt x="49731" y="24889"/>
                    </a:cubicBezTo>
                    <a:cubicBezTo>
                      <a:pt x="49963" y="23916"/>
                      <a:pt x="50190" y="22943"/>
                      <a:pt x="50414" y="21968"/>
                    </a:cubicBezTo>
                    <a:cubicBezTo>
                      <a:pt x="51035" y="19249"/>
                      <a:pt x="51619" y="16540"/>
                      <a:pt x="52148" y="13919"/>
                    </a:cubicBezTo>
                    <a:lnTo>
                      <a:pt x="52162" y="13854"/>
                    </a:lnTo>
                    <a:lnTo>
                      <a:pt x="52172" y="13798"/>
                    </a:lnTo>
                    <a:lnTo>
                      <a:pt x="52209" y="13616"/>
                    </a:lnTo>
                    <a:lnTo>
                      <a:pt x="52253" y="13393"/>
                    </a:lnTo>
                    <a:lnTo>
                      <a:pt x="52290" y="13218"/>
                    </a:lnTo>
                    <a:lnTo>
                      <a:pt x="52354" y="12881"/>
                    </a:lnTo>
                    <a:lnTo>
                      <a:pt x="52493" y="12180"/>
                    </a:lnTo>
                    <a:lnTo>
                      <a:pt x="52509" y="12107"/>
                    </a:lnTo>
                    <a:cubicBezTo>
                      <a:pt x="52514" y="12020"/>
                      <a:pt x="52520" y="11933"/>
                      <a:pt x="52522" y="11847"/>
                    </a:cubicBezTo>
                    <a:cubicBezTo>
                      <a:pt x="52506" y="11186"/>
                      <a:pt x="52324" y="10561"/>
                      <a:pt x="51994" y="10043"/>
                    </a:cubicBezTo>
                    <a:cubicBezTo>
                      <a:pt x="51825" y="9778"/>
                      <a:pt x="51607" y="9537"/>
                      <a:pt x="51343" y="9330"/>
                    </a:cubicBezTo>
                    <a:cubicBezTo>
                      <a:pt x="51179" y="9236"/>
                      <a:pt x="51016" y="9142"/>
                      <a:pt x="50852" y="9050"/>
                    </a:cubicBezTo>
                    <a:cubicBezTo>
                      <a:pt x="50716" y="8994"/>
                      <a:pt x="50579" y="8940"/>
                      <a:pt x="50442" y="8886"/>
                    </a:cubicBezTo>
                    <a:lnTo>
                      <a:pt x="50317" y="8838"/>
                    </a:lnTo>
                    <a:lnTo>
                      <a:pt x="50094" y="8749"/>
                    </a:lnTo>
                    <a:lnTo>
                      <a:pt x="50045" y="8736"/>
                    </a:lnTo>
                    <a:lnTo>
                      <a:pt x="49889" y="8687"/>
                    </a:lnTo>
                    <a:lnTo>
                      <a:pt x="49762" y="8648"/>
                    </a:lnTo>
                    <a:lnTo>
                      <a:pt x="49660" y="8614"/>
                    </a:lnTo>
                    <a:lnTo>
                      <a:pt x="49602" y="8596"/>
                    </a:lnTo>
                    <a:cubicBezTo>
                      <a:pt x="49480" y="8558"/>
                      <a:pt x="49362" y="8521"/>
                      <a:pt x="49245" y="8485"/>
                    </a:cubicBezTo>
                    <a:lnTo>
                      <a:pt x="49183" y="8465"/>
                    </a:lnTo>
                    <a:lnTo>
                      <a:pt x="49139" y="8453"/>
                    </a:lnTo>
                    <a:cubicBezTo>
                      <a:pt x="48263" y="8176"/>
                      <a:pt x="47414" y="7916"/>
                      <a:pt x="46564" y="7656"/>
                    </a:cubicBezTo>
                    <a:lnTo>
                      <a:pt x="46158" y="7531"/>
                    </a:lnTo>
                    <a:lnTo>
                      <a:pt x="46059" y="7501"/>
                    </a:lnTo>
                    <a:lnTo>
                      <a:pt x="45968" y="7474"/>
                    </a:lnTo>
                    <a:cubicBezTo>
                      <a:pt x="44742" y="7103"/>
                      <a:pt x="43546" y="6746"/>
                      <a:pt x="42348" y="6396"/>
                    </a:cubicBezTo>
                    <a:lnTo>
                      <a:pt x="42300" y="6384"/>
                    </a:lnTo>
                    <a:cubicBezTo>
                      <a:pt x="41391" y="6116"/>
                      <a:pt x="40492" y="5854"/>
                      <a:pt x="39592" y="5600"/>
                    </a:cubicBezTo>
                    <a:lnTo>
                      <a:pt x="39451" y="5561"/>
                    </a:lnTo>
                    <a:cubicBezTo>
                      <a:pt x="38432" y="5272"/>
                      <a:pt x="37420" y="4988"/>
                      <a:pt x="36407" y="4706"/>
                    </a:cubicBezTo>
                    <a:lnTo>
                      <a:pt x="36276" y="4670"/>
                    </a:lnTo>
                    <a:lnTo>
                      <a:pt x="36213" y="4651"/>
                    </a:lnTo>
                    <a:lnTo>
                      <a:pt x="36173" y="4639"/>
                    </a:lnTo>
                    <a:cubicBezTo>
                      <a:pt x="35138" y="4355"/>
                      <a:pt x="34110" y="4078"/>
                      <a:pt x="33084" y="3802"/>
                    </a:cubicBezTo>
                    <a:cubicBezTo>
                      <a:pt x="31497" y="3378"/>
                      <a:pt x="30060" y="3004"/>
                      <a:pt x="28693" y="2657"/>
                    </a:cubicBezTo>
                    <a:cubicBezTo>
                      <a:pt x="28609" y="2634"/>
                      <a:pt x="28538" y="2615"/>
                      <a:pt x="28467" y="2599"/>
                    </a:cubicBezTo>
                    <a:lnTo>
                      <a:pt x="28041" y="2491"/>
                    </a:lnTo>
                    <a:lnTo>
                      <a:pt x="27899" y="2454"/>
                    </a:lnTo>
                    <a:cubicBezTo>
                      <a:pt x="27626" y="2386"/>
                      <a:pt x="27354" y="2316"/>
                      <a:pt x="27079" y="2248"/>
                    </a:cubicBezTo>
                    <a:cubicBezTo>
                      <a:pt x="26047" y="1991"/>
                      <a:pt x="25034" y="1742"/>
                      <a:pt x="24021" y="1496"/>
                    </a:cubicBezTo>
                    <a:cubicBezTo>
                      <a:pt x="22665" y="1171"/>
                      <a:pt x="21340" y="861"/>
                      <a:pt x="20010" y="555"/>
                    </a:cubicBezTo>
                    <a:lnTo>
                      <a:pt x="19648" y="471"/>
                    </a:lnTo>
                    <a:lnTo>
                      <a:pt x="19305" y="393"/>
                    </a:lnTo>
                    <a:lnTo>
                      <a:pt x="18919" y="306"/>
                    </a:lnTo>
                    <a:lnTo>
                      <a:pt x="18492" y="232"/>
                    </a:lnTo>
                    <a:lnTo>
                      <a:pt x="17765" y="107"/>
                    </a:lnTo>
                    <a:lnTo>
                      <a:pt x="17643" y="92"/>
                    </a:lnTo>
                    <a:cubicBezTo>
                      <a:pt x="17505" y="77"/>
                      <a:pt x="17367" y="64"/>
                      <a:pt x="17228" y="49"/>
                    </a:cubicBezTo>
                    <a:cubicBezTo>
                      <a:pt x="16846" y="16"/>
                      <a:pt x="16539" y="1"/>
                      <a:pt x="16258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>
                <a:off x="4949841" y="726981"/>
                <a:ext cx="2299238" cy="2723068"/>
              </a:xfrm>
              <a:custGeom>
                <a:avLst/>
                <a:gdLst/>
                <a:ahLst/>
                <a:cxnLst/>
                <a:rect l="l" t="t" r="r" b="b"/>
                <a:pathLst>
                  <a:path w="52524" h="62206" extrusionOk="0">
                    <a:moveTo>
                      <a:pt x="16259" y="0"/>
                    </a:moveTo>
                    <a:cubicBezTo>
                      <a:pt x="16137" y="0"/>
                      <a:pt x="16018" y="3"/>
                      <a:pt x="15895" y="9"/>
                    </a:cubicBezTo>
                    <a:cubicBezTo>
                      <a:pt x="15443" y="29"/>
                      <a:pt x="15024" y="118"/>
                      <a:pt x="14655" y="275"/>
                    </a:cubicBezTo>
                    <a:cubicBezTo>
                      <a:pt x="14303" y="421"/>
                      <a:pt x="13989" y="676"/>
                      <a:pt x="13770" y="991"/>
                    </a:cubicBezTo>
                    <a:cubicBezTo>
                      <a:pt x="13696" y="1121"/>
                      <a:pt x="13638" y="1233"/>
                      <a:pt x="13581" y="1346"/>
                    </a:cubicBezTo>
                    <a:cubicBezTo>
                      <a:pt x="13504" y="1529"/>
                      <a:pt x="13434" y="1714"/>
                      <a:pt x="13362" y="1902"/>
                    </a:cubicBezTo>
                    <a:cubicBezTo>
                      <a:pt x="12969" y="2998"/>
                      <a:pt x="12564" y="4153"/>
                      <a:pt x="12129" y="5408"/>
                    </a:cubicBezTo>
                    <a:cubicBezTo>
                      <a:pt x="12115" y="5438"/>
                      <a:pt x="12104" y="5471"/>
                      <a:pt x="12095" y="5501"/>
                    </a:cubicBezTo>
                    <a:cubicBezTo>
                      <a:pt x="10771" y="9347"/>
                      <a:pt x="9445" y="13439"/>
                      <a:pt x="8157" y="17660"/>
                    </a:cubicBezTo>
                    <a:cubicBezTo>
                      <a:pt x="7297" y="20482"/>
                      <a:pt x="6441" y="23412"/>
                      <a:pt x="5613" y="26368"/>
                    </a:cubicBezTo>
                    <a:cubicBezTo>
                      <a:pt x="5229" y="27728"/>
                      <a:pt x="4822" y="29219"/>
                      <a:pt x="4363" y="30927"/>
                    </a:cubicBezTo>
                    <a:cubicBezTo>
                      <a:pt x="3953" y="32460"/>
                      <a:pt x="3529" y="34081"/>
                      <a:pt x="3070" y="35884"/>
                    </a:cubicBezTo>
                    <a:cubicBezTo>
                      <a:pt x="2724" y="37241"/>
                      <a:pt x="2396" y="38576"/>
                      <a:pt x="2070" y="39915"/>
                    </a:cubicBezTo>
                    <a:lnTo>
                      <a:pt x="2016" y="40134"/>
                    </a:lnTo>
                    <a:lnTo>
                      <a:pt x="1815" y="40967"/>
                    </a:lnTo>
                    <a:lnTo>
                      <a:pt x="1709" y="41414"/>
                    </a:lnTo>
                    <a:cubicBezTo>
                      <a:pt x="1493" y="42332"/>
                      <a:pt x="1283" y="43229"/>
                      <a:pt x="1076" y="44127"/>
                    </a:cubicBezTo>
                    <a:cubicBezTo>
                      <a:pt x="1009" y="44416"/>
                      <a:pt x="949" y="44680"/>
                      <a:pt x="891" y="44941"/>
                    </a:cubicBezTo>
                    <a:cubicBezTo>
                      <a:pt x="889" y="44946"/>
                      <a:pt x="880" y="44988"/>
                      <a:pt x="880" y="44988"/>
                    </a:cubicBezTo>
                    <a:cubicBezTo>
                      <a:pt x="848" y="45128"/>
                      <a:pt x="817" y="45262"/>
                      <a:pt x="788" y="45395"/>
                    </a:cubicBezTo>
                    <a:lnTo>
                      <a:pt x="737" y="45621"/>
                    </a:lnTo>
                    <a:lnTo>
                      <a:pt x="718" y="45699"/>
                    </a:lnTo>
                    <a:lnTo>
                      <a:pt x="701" y="45777"/>
                    </a:lnTo>
                    <a:cubicBezTo>
                      <a:pt x="569" y="46371"/>
                      <a:pt x="437" y="46960"/>
                      <a:pt x="310" y="47548"/>
                    </a:cubicBezTo>
                    <a:lnTo>
                      <a:pt x="279" y="47694"/>
                    </a:lnTo>
                    <a:lnTo>
                      <a:pt x="263" y="47757"/>
                    </a:lnTo>
                    <a:lnTo>
                      <a:pt x="249" y="47826"/>
                    </a:lnTo>
                    <a:cubicBezTo>
                      <a:pt x="209" y="48026"/>
                      <a:pt x="174" y="48201"/>
                      <a:pt x="132" y="48376"/>
                    </a:cubicBezTo>
                    <a:cubicBezTo>
                      <a:pt x="94" y="48598"/>
                      <a:pt x="58" y="48820"/>
                      <a:pt x="25" y="49043"/>
                    </a:cubicBezTo>
                    <a:cubicBezTo>
                      <a:pt x="21" y="49101"/>
                      <a:pt x="17" y="49157"/>
                      <a:pt x="16" y="49218"/>
                    </a:cubicBezTo>
                    <a:cubicBezTo>
                      <a:pt x="0" y="49590"/>
                      <a:pt x="31" y="49974"/>
                      <a:pt x="107" y="50358"/>
                    </a:cubicBezTo>
                    <a:cubicBezTo>
                      <a:pt x="152" y="50574"/>
                      <a:pt x="202" y="50765"/>
                      <a:pt x="260" y="50941"/>
                    </a:cubicBezTo>
                    <a:cubicBezTo>
                      <a:pt x="292" y="51033"/>
                      <a:pt x="330" y="51128"/>
                      <a:pt x="376" y="51226"/>
                    </a:cubicBezTo>
                    <a:cubicBezTo>
                      <a:pt x="421" y="51305"/>
                      <a:pt x="466" y="51383"/>
                      <a:pt x="508" y="51462"/>
                    </a:cubicBezTo>
                    <a:lnTo>
                      <a:pt x="560" y="51541"/>
                    </a:lnTo>
                    <a:lnTo>
                      <a:pt x="603" y="51600"/>
                    </a:lnTo>
                    <a:cubicBezTo>
                      <a:pt x="666" y="51687"/>
                      <a:pt x="749" y="51790"/>
                      <a:pt x="833" y="51891"/>
                    </a:cubicBezTo>
                    <a:cubicBezTo>
                      <a:pt x="896" y="51953"/>
                      <a:pt x="961" y="52012"/>
                      <a:pt x="1025" y="52072"/>
                    </a:cubicBezTo>
                    <a:lnTo>
                      <a:pt x="1285" y="52242"/>
                    </a:lnTo>
                    <a:lnTo>
                      <a:pt x="1417" y="52320"/>
                    </a:lnTo>
                    <a:lnTo>
                      <a:pt x="1469" y="52344"/>
                    </a:lnTo>
                    <a:lnTo>
                      <a:pt x="1628" y="52419"/>
                    </a:lnTo>
                    <a:cubicBezTo>
                      <a:pt x="2627" y="52766"/>
                      <a:pt x="3630" y="53102"/>
                      <a:pt x="4632" y="53436"/>
                    </a:cubicBezTo>
                    <a:lnTo>
                      <a:pt x="4714" y="53464"/>
                    </a:lnTo>
                    <a:cubicBezTo>
                      <a:pt x="6016" y="53899"/>
                      <a:pt x="7394" y="54348"/>
                      <a:pt x="8811" y="54797"/>
                    </a:cubicBezTo>
                    <a:lnTo>
                      <a:pt x="8967" y="54849"/>
                    </a:lnTo>
                    <a:cubicBezTo>
                      <a:pt x="11890" y="55777"/>
                      <a:pt x="14798" y="56665"/>
                      <a:pt x="17613" y="57487"/>
                    </a:cubicBezTo>
                    <a:cubicBezTo>
                      <a:pt x="20850" y="58435"/>
                      <a:pt x="24247" y="59382"/>
                      <a:pt x="27709" y="60301"/>
                    </a:cubicBezTo>
                    <a:lnTo>
                      <a:pt x="27779" y="60319"/>
                    </a:lnTo>
                    <a:lnTo>
                      <a:pt x="27836" y="60334"/>
                    </a:lnTo>
                    <a:cubicBezTo>
                      <a:pt x="28987" y="60638"/>
                      <a:pt x="30143" y="60939"/>
                      <a:pt x="31298" y="61235"/>
                    </a:cubicBezTo>
                    <a:lnTo>
                      <a:pt x="31689" y="61334"/>
                    </a:lnTo>
                    <a:lnTo>
                      <a:pt x="31754" y="61347"/>
                    </a:lnTo>
                    <a:lnTo>
                      <a:pt x="31900" y="61388"/>
                    </a:lnTo>
                    <a:lnTo>
                      <a:pt x="31971" y="61406"/>
                    </a:lnTo>
                    <a:lnTo>
                      <a:pt x="32082" y="61434"/>
                    </a:lnTo>
                    <a:lnTo>
                      <a:pt x="32153" y="61451"/>
                    </a:lnTo>
                    <a:lnTo>
                      <a:pt x="32203" y="61464"/>
                    </a:lnTo>
                    <a:lnTo>
                      <a:pt x="33036" y="61674"/>
                    </a:lnTo>
                    <a:cubicBezTo>
                      <a:pt x="33435" y="61774"/>
                      <a:pt x="33829" y="61870"/>
                      <a:pt x="34218" y="61967"/>
                    </a:cubicBezTo>
                    <a:lnTo>
                      <a:pt x="34769" y="62076"/>
                    </a:lnTo>
                    <a:lnTo>
                      <a:pt x="35017" y="62125"/>
                    </a:lnTo>
                    <a:cubicBezTo>
                      <a:pt x="35371" y="62179"/>
                      <a:pt x="35696" y="62205"/>
                      <a:pt x="36009" y="62205"/>
                    </a:cubicBezTo>
                    <a:cubicBezTo>
                      <a:pt x="37168" y="62205"/>
                      <a:pt x="38161" y="61870"/>
                      <a:pt x="38878" y="61237"/>
                    </a:cubicBezTo>
                    <a:cubicBezTo>
                      <a:pt x="38906" y="61210"/>
                      <a:pt x="38932" y="61184"/>
                      <a:pt x="38959" y="61156"/>
                    </a:cubicBezTo>
                    <a:cubicBezTo>
                      <a:pt x="39021" y="61092"/>
                      <a:pt x="39080" y="61026"/>
                      <a:pt x="39141" y="60960"/>
                    </a:cubicBezTo>
                    <a:lnTo>
                      <a:pt x="39218" y="60857"/>
                    </a:lnTo>
                    <a:cubicBezTo>
                      <a:pt x="39296" y="60714"/>
                      <a:pt x="39370" y="60572"/>
                      <a:pt x="39443" y="60428"/>
                    </a:cubicBezTo>
                    <a:lnTo>
                      <a:pt x="39498" y="60295"/>
                    </a:lnTo>
                    <a:lnTo>
                      <a:pt x="39554" y="60163"/>
                    </a:lnTo>
                    <a:lnTo>
                      <a:pt x="39745" y="59610"/>
                    </a:lnTo>
                    <a:cubicBezTo>
                      <a:pt x="40026" y="58785"/>
                      <a:pt x="40300" y="57969"/>
                      <a:pt x="40571" y="57156"/>
                    </a:cubicBezTo>
                    <a:lnTo>
                      <a:pt x="40594" y="57083"/>
                    </a:lnTo>
                    <a:lnTo>
                      <a:pt x="40613" y="57028"/>
                    </a:lnTo>
                    <a:lnTo>
                      <a:pt x="40726" y="56685"/>
                    </a:lnTo>
                    <a:lnTo>
                      <a:pt x="40752" y="56608"/>
                    </a:lnTo>
                    <a:lnTo>
                      <a:pt x="40800" y="56459"/>
                    </a:lnTo>
                    <a:cubicBezTo>
                      <a:pt x="40809" y="56438"/>
                      <a:pt x="40816" y="56414"/>
                      <a:pt x="40821" y="56392"/>
                    </a:cubicBezTo>
                    <a:lnTo>
                      <a:pt x="40870" y="56245"/>
                    </a:lnTo>
                    <a:lnTo>
                      <a:pt x="41014" y="55807"/>
                    </a:lnTo>
                    <a:cubicBezTo>
                      <a:pt x="41297" y="54938"/>
                      <a:pt x="41574" y="54087"/>
                      <a:pt x="41846" y="53234"/>
                    </a:cubicBezTo>
                    <a:lnTo>
                      <a:pt x="41864" y="53178"/>
                    </a:lnTo>
                    <a:cubicBezTo>
                      <a:pt x="41871" y="53158"/>
                      <a:pt x="41877" y="53139"/>
                      <a:pt x="41883" y="53119"/>
                    </a:cubicBezTo>
                    <a:cubicBezTo>
                      <a:pt x="43684" y="47467"/>
                      <a:pt x="45401" y="41612"/>
                      <a:pt x="46988" y="35717"/>
                    </a:cubicBezTo>
                    <a:lnTo>
                      <a:pt x="47063" y="35436"/>
                    </a:lnTo>
                    <a:lnTo>
                      <a:pt x="47136" y="35157"/>
                    </a:lnTo>
                    <a:cubicBezTo>
                      <a:pt x="47916" y="32242"/>
                      <a:pt x="48671" y="29287"/>
                      <a:pt x="49376" y="26372"/>
                    </a:cubicBezTo>
                    <a:lnTo>
                      <a:pt x="49538" y="25699"/>
                    </a:lnTo>
                    <a:lnTo>
                      <a:pt x="49695" y="25050"/>
                    </a:lnTo>
                    <a:cubicBezTo>
                      <a:pt x="49707" y="24996"/>
                      <a:pt x="49721" y="24944"/>
                      <a:pt x="49733" y="24890"/>
                    </a:cubicBezTo>
                    <a:cubicBezTo>
                      <a:pt x="49964" y="23918"/>
                      <a:pt x="50192" y="22944"/>
                      <a:pt x="50414" y="21970"/>
                    </a:cubicBezTo>
                    <a:cubicBezTo>
                      <a:pt x="51036" y="19249"/>
                      <a:pt x="51620" y="16541"/>
                      <a:pt x="52149" y="13919"/>
                    </a:cubicBezTo>
                    <a:lnTo>
                      <a:pt x="52162" y="13855"/>
                    </a:lnTo>
                    <a:lnTo>
                      <a:pt x="52172" y="13798"/>
                    </a:lnTo>
                    <a:lnTo>
                      <a:pt x="52209" y="13617"/>
                    </a:lnTo>
                    <a:lnTo>
                      <a:pt x="52254" y="13392"/>
                    </a:lnTo>
                    <a:lnTo>
                      <a:pt x="52291" y="13217"/>
                    </a:lnTo>
                    <a:lnTo>
                      <a:pt x="52355" y="12881"/>
                    </a:lnTo>
                    <a:lnTo>
                      <a:pt x="52493" y="12180"/>
                    </a:lnTo>
                    <a:lnTo>
                      <a:pt x="52509" y="12108"/>
                    </a:lnTo>
                    <a:cubicBezTo>
                      <a:pt x="52515" y="12019"/>
                      <a:pt x="52520" y="11934"/>
                      <a:pt x="52524" y="11846"/>
                    </a:cubicBezTo>
                    <a:cubicBezTo>
                      <a:pt x="52508" y="11186"/>
                      <a:pt x="52325" y="10562"/>
                      <a:pt x="51996" y="10043"/>
                    </a:cubicBezTo>
                    <a:cubicBezTo>
                      <a:pt x="51827" y="9777"/>
                      <a:pt x="51608" y="9536"/>
                      <a:pt x="51344" y="9329"/>
                    </a:cubicBezTo>
                    <a:cubicBezTo>
                      <a:pt x="51180" y="9235"/>
                      <a:pt x="51017" y="9143"/>
                      <a:pt x="50853" y="9050"/>
                    </a:cubicBezTo>
                    <a:cubicBezTo>
                      <a:pt x="50718" y="8995"/>
                      <a:pt x="50581" y="8940"/>
                      <a:pt x="50444" y="8886"/>
                    </a:cubicBezTo>
                    <a:lnTo>
                      <a:pt x="50320" y="8838"/>
                    </a:lnTo>
                    <a:lnTo>
                      <a:pt x="50098" y="8749"/>
                    </a:lnTo>
                    <a:lnTo>
                      <a:pt x="50048" y="8737"/>
                    </a:lnTo>
                    <a:lnTo>
                      <a:pt x="49892" y="8689"/>
                    </a:lnTo>
                    <a:lnTo>
                      <a:pt x="49765" y="8649"/>
                    </a:lnTo>
                    <a:lnTo>
                      <a:pt x="49663" y="8616"/>
                    </a:lnTo>
                    <a:lnTo>
                      <a:pt x="49605" y="8597"/>
                    </a:lnTo>
                    <a:cubicBezTo>
                      <a:pt x="49483" y="8559"/>
                      <a:pt x="49365" y="8522"/>
                      <a:pt x="49248" y="8486"/>
                    </a:cubicBezTo>
                    <a:lnTo>
                      <a:pt x="49186" y="8467"/>
                    </a:lnTo>
                    <a:lnTo>
                      <a:pt x="49143" y="8453"/>
                    </a:lnTo>
                    <a:cubicBezTo>
                      <a:pt x="48266" y="8178"/>
                      <a:pt x="47417" y="7916"/>
                      <a:pt x="46567" y="7657"/>
                    </a:cubicBezTo>
                    <a:lnTo>
                      <a:pt x="46160" y="7533"/>
                    </a:lnTo>
                    <a:lnTo>
                      <a:pt x="46061" y="7503"/>
                    </a:lnTo>
                    <a:lnTo>
                      <a:pt x="45970" y="7476"/>
                    </a:lnTo>
                    <a:cubicBezTo>
                      <a:pt x="44743" y="7104"/>
                      <a:pt x="43548" y="6748"/>
                      <a:pt x="42351" y="6397"/>
                    </a:cubicBezTo>
                    <a:lnTo>
                      <a:pt x="42302" y="6385"/>
                    </a:lnTo>
                    <a:cubicBezTo>
                      <a:pt x="41392" y="6117"/>
                      <a:pt x="40494" y="5856"/>
                      <a:pt x="39593" y="5602"/>
                    </a:cubicBezTo>
                    <a:lnTo>
                      <a:pt x="39454" y="5562"/>
                    </a:lnTo>
                    <a:cubicBezTo>
                      <a:pt x="38434" y="5273"/>
                      <a:pt x="37422" y="4990"/>
                      <a:pt x="36409" y="4707"/>
                    </a:cubicBezTo>
                    <a:lnTo>
                      <a:pt x="36278" y="4671"/>
                    </a:lnTo>
                    <a:lnTo>
                      <a:pt x="36215" y="4653"/>
                    </a:lnTo>
                    <a:lnTo>
                      <a:pt x="36175" y="4639"/>
                    </a:lnTo>
                    <a:cubicBezTo>
                      <a:pt x="35142" y="4357"/>
                      <a:pt x="34113" y="4079"/>
                      <a:pt x="33086" y="3804"/>
                    </a:cubicBezTo>
                    <a:cubicBezTo>
                      <a:pt x="31500" y="3378"/>
                      <a:pt x="30062" y="3006"/>
                      <a:pt x="28696" y="2659"/>
                    </a:cubicBezTo>
                    <a:cubicBezTo>
                      <a:pt x="28611" y="2634"/>
                      <a:pt x="28541" y="2616"/>
                      <a:pt x="28469" y="2600"/>
                    </a:cubicBezTo>
                    <a:lnTo>
                      <a:pt x="28043" y="2491"/>
                    </a:lnTo>
                    <a:lnTo>
                      <a:pt x="27901" y="2454"/>
                    </a:lnTo>
                    <a:cubicBezTo>
                      <a:pt x="27628" y="2384"/>
                      <a:pt x="27355" y="2316"/>
                      <a:pt x="27081" y="2247"/>
                    </a:cubicBezTo>
                    <a:cubicBezTo>
                      <a:pt x="26049" y="1990"/>
                      <a:pt x="25036" y="1740"/>
                      <a:pt x="24023" y="1495"/>
                    </a:cubicBezTo>
                    <a:cubicBezTo>
                      <a:pt x="22668" y="1171"/>
                      <a:pt x="21342" y="859"/>
                      <a:pt x="20012" y="553"/>
                    </a:cubicBezTo>
                    <a:lnTo>
                      <a:pt x="19650" y="470"/>
                    </a:lnTo>
                    <a:lnTo>
                      <a:pt x="19306" y="392"/>
                    </a:lnTo>
                    <a:lnTo>
                      <a:pt x="18920" y="305"/>
                    </a:lnTo>
                    <a:lnTo>
                      <a:pt x="18493" y="231"/>
                    </a:lnTo>
                    <a:lnTo>
                      <a:pt x="17766" y="107"/>
                    </a:lnTo>
                    <a:lnTo>
                      <a:pt x="17644" y="93"/>
                    </a:lnTo>
                    <a:cubicBezTo>
                      <a:pt x="17506" y="77"/>
                      <a:pt x="17367" y="64"/>
                      <a:pt x="17228" y="49"/>
                    </a:cubicBezTo>
                    <a:cubicBezTo>
                      <a:pt x="16849" y="16"/>
                      <a:pt x="16541" y="0"/>
                      <a:pt x="16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5019487" y="1100338"/>
                <a:ext cx="2230511" cy="2350367"/>
              </a:xfrm>
              <a:custGeom>
                <a:avLst/>
                <a:gdLst/>
                <a:ahLst/>
                <a:cxnLst/>
                <a:rect l="l" t="t" r="r" b="b"/>
                <a:pathLst>
                  <a:path w="50954" h="53692" extrusionOk="0">
                    <a:moveTo>
                      <a:pt x="47860" y="0"/>
                    </a:moveTo>
                    <a:cubicBezTo>
                      <a:pt x="47858" y="0"/>
                      <a:pt x="47856" y="1"/>
                      <a:pt x="47856" y="1"/>
                    </a:cubicBezTo>
                    <a:cubicBezTo>
                      <a:pt x="47865" y="261"/>
                      <a:pt x="47870" y="514"/>
                      <a:pt x="47867" y="769"/>
                    </a:cubicBezTo>
                    <a:cubicBezTo>
                      <a:pt x="47858" y="1502"/>
                      <a:pt x="47791" y="2259"/>
                      <a:pt x="47660" y="3079"/>
                    </a:cubicBezTo>
                    <a:cubicBezTo>
                      <a:pt x="47432" y="4529"/>
                      <a:pt x="47056" y="6058"/>
                      <a:pt x="46475" y="7892"/>
                    </a:cubicBezTo>
                    <a:cubicBezTo>
                      <a:pt x="46021" y="9333"/>
                      <a:pt x="45510" y="10747"/>
                      <a:pt x="45026" y="12073"/>
                    </a:cubicBezTo>
                    <a:lnTo>
                      <a:pt x="44871" y="12490"/>
                    </a:lnTo>
                    <a:cubicBezTo>
                      <a:pt x="44695" y="12973"/>
                      <a:pt x="44516" y="13455"/>
                      <a:pt x="44346" y="13939"/>
                    </a:cubicBezTo>
                    <a:cubicBezTo>
                      <a:pt x="44248" y="14206"/>
                      <a:pt x="44156" y="14474"/>
                      <a:pt x="44063" y="14741"/>
                    </a:cubicBezTo>
                    <a:lnTo>
                      <a:pt x="44003" y="14915"/>
                    </a:lnTo>
                    <a:cubicBezTo>
                      <a:pt x="43877" y="15277"/>
                      <a:pt x="43751" y="15640"/>
                      <a:pt x="43623" y="16000"/>
                    </a:cubicBezTo>
                    <a:cubicBezTo>
                      <a:pt x="42996" y="17746"/>
                      <a:pt x="42402" y="19273"/>
                      <a:pt x="41805" y="20668"/>
                    </a:cubicBezTo>
                    <a:cubicBezTo>
                      <a:pt x="41086" y="22349"/>
                      <a:pt x="40386" y="23813"/>
                      <a:pt x="39668" y="25146"/>
                    </a:cubicBezTo>
                    <a:cubicBezTo>
                      <a:pt x="38822" y="26723"/>
                      <a:pt x="37964" y="28121"/>
                      <a:pt x="37046" y="29416"/>
                    </a:cubicBezTo>
                    <a:cubicBezTo>
                      <a:pt x="36521" y="30152"/>
                      <a:pt x="36024" y="30799"/>
                      <a:pt x="35528" y="31397"/>
                    </a:cubicBezTo>
                    <a:cubicBezTo>
                      <a:pt x="35055" y="31962"/>
                      <a:pt x="34545" y="32538"/>
                      <a:pt x="33966" y="33160"/>
                    </a:cubicBezTo>
                    <a:cubicBezTo>
                      <a:pt x="31616" y="35674"/>
                      <a:pt x="29287" y="37683"/>
                      <a:pt x="26844" y="39302"/>
                    </a:cubicBezTo>
                    <a:cubicBezTo>
                      <a:pt x="25473" y="40207"/>
                      <a:pt x="24089" y="40982"/>
                      <a:pt x="22727" y="41602"/>
                    </a:cubicBezTo>
                    <a:cubicBezTo>
                      <a:pt x="21278" y="42259"/>
                      <a:pt x="19795" y="42782"/>
                      <a:pt x="18318" y="43159"/>
                    </a:cubicBezTo>
                    <a:cubicBezTo>
                      <a:pt x="16821" y="43536"/>
                      <a:pt x="15271" y="43831"/>
                      <a:pt x="13712" y="44036"/>
                    </a:cubicBezTo>
                    <a:cubicBezTo>
                      <a:pt x="12132" y="44243"/>
                      <a:pt x="10523" y="44368"/>
                      <a:pt x="8934" y="44411"/>
                    </a:cubicBezTo>
                    <a:cubicBezTo>
                      <a:pt x="8475" y="44422"/>
                      <a:pt x="8016" y="44429"/>
                      <a:pt x="7557" y="44429"/>
                    </a:cubicBezTo>
                    <a:cubicBezTo>
                      <a:pt x="5019" y="44429"/>
                      <a:pt x="2477" y="44241"/>
                      <a:pt x="1" y="43867"/>
                    </a:cubicBezTo>
                    <a:lnTo>
                      <a:pt x="1" y="43867"/>
                    </a:lnTo>
                    <a:lnTo>
                      <a:pt x="35" y="43900"/>
                    </a:lnTo>
                    <a:cubicBezTo>
                      <a:pt x="1035" y="44246"/>
                      <a:pt x="2039" y="44584"/>
                      <a:pt x="3041" y="44916"/>
                    </a:cubicBezTo>
                    <a:lnTo>
                      <a:pt x="3122" y="44945"/>
                    </a:lnTo>
                    <a:cubicBezTo>
                      <a:pt x="4391" y="45368"/>
                      <a:pt x="5769" y="45816"/>
                      <a:pt x="7220" y="46278"/>
                    </a:cubicBezTo>
                    <a:lnTo>
                      <a:pt x="7377" y="46328"/>
                    </a:lnTo>
                    <a:cubicBezTo>
                      <a:pt x="10280" y="47254"/>
                      <a:pt x="13188" y="48141"/>
                      <a:pt x="16024" y="48967"/>
                    </a:cubicBezTo>
                    <a:cubicBezTo>
                      <a:pt x="19264" y="49921"/>
                      <a:pt x="22661" y="50866"/>
                      <a:pt x="26120" y="51781"/>
                    </a:cubicBezTo>
                    <a:lnTo>
                      <a:pt x="26190" y="51799"/>
                    </a:lnTo>
                    <a:lnTo>
                      <a:pt x="26247" y="51815"/>
                    </a:lnTo>
                    <a:cubicBezTo>
                      <a:pt x="27398" y="52119"/>
                      <a:pt x="28554" y="52420"/>
                      <a:pt x="29709" y="52715"/>
                    </a:cubicBezTo>
                    <a:lnTo>
                      <a:pt x="30099" y="52813"/>
                    </a:lnTo>
                    <a:lnTo>
                      <a:pt x="30163" y="52829"/>
                    </a:lnTo>
                    <a:lnTo>
                      <a:pt x="30310" y="52868"/>
                    </a:lnTo>
                    <a:lnTo>
                      <a:pt x="30380" y="52886"/>
                    </a:lnTo>
                    <a:lnTo>
                      <a:pt x="30491" y="52913"/>
                    </a:lnTo>
                    <a:lnTo>
                      <a:pt x="30562" y="52931"/>
                    </a:lnTo>
                    <a:lnTo>
                      <a:pt x="30612" y="52943"/>
                    </a:lnTo>
                    <a:lnTo>
                      <a:pt x="31445" y="53153"/>
                    </a:lnTo>
                    <a:cubicBezTo>
                      <a:pt x="31846" y="53253"/>
                      <a:pt x="32238" y="53349"/>
                      <a:pt x="32627" y="53445"/>
                    </a:cubicBezTo>
                    <a:lnTo>
                      <a:pt x="33178" y="53561"/>
                    </a:lnTo>
                    <a:lnTo>
                      <a:pt x="33429" y="53610"/>
                    </a:lnTo>
                    <a:cubicBezTo>
                      <a:pt x="33783" y="53665"/>
                      <a:pt x="34107" y="53691"/>
                      <a:pt x="34421" y="53691"/>
                    </a:cubicBezTo>
                    <a:cubicBezTo>
                      <a:pt x="35581" y="53691"/>
                      <a:pt x="36578" y="53354"/>
                      <a:pt x="37303" y="52716"/>
                    </a:cubicBezTo>
                    <a:cubicBezTo>
                      <a:pt x="37331" y="52690"/>
                      <a:pt x="37357" y="52663"/>
                      <a:pt x="37384" y="52636"/>
                    </a:cubicBezTo>
                    <a:cubicBezTo>
                      <a:pt x="37445" y="52570"/>
                      <a:pt x="37504" y="52505"/>
                      <a:pt x="37565" y="52439"/>
                    </a:cubicBezTo>
                    <a:lnTo>
                      <a:pt x="37642" y="52335"/>
                    </a:lnTo>
                    <a:cubicBezTo>
                      <a:pt x="37724" y="52187"/>
                      <a:pt x="37798" y="52043"/>
                      <a:pt x="37871" y="51899"/>
                    </a:cubicBezTo>
                    <a:lnTo>
                      <a:pt x="37926" y="51766"/>
                    </a:lnTo>
                    <a:lnTo>
                      <a:pt x="37982" y="51634"/>
                    </a:lnTo>
                    <a:lnTo>
                      <a:pt x="38173" y="51081"/>
                    </a:lnTo>
                    <a:cubicBezTo>
                      <a:pt x="38454" y="50256"/>
                      <a:pt x="38727" y="49440"/>
                      <a:pt x="38998" y="48627"/>
                    </a:cubicBezTo>
                    <a:lnTo>
                      <a:pt x="39022" y="48554"/>
                    </a:lnTo>
                    <a:lnTo>
                      <a:pt x="39040" y="48499"/>
                    </a:lnTo>
                    <a:lnTo>
                      <a:pt x="39154" y="48156"/>
                    </a:lnTo>
                    <a:lnTo>
                      <a:pt x="39180" y="48078"/>
                    </a:lnTo>
                    <a:lnTo>
                      <a:pt x="39228" y="47929"/>
                    </a:lnTo>
                    <a:cubicBezTo>
                      <a:pt x="39236" y="47908"/>
                      <a:pt x="39244" y="47884"/>
                      <a:pt x="39249" y="47862"/>
                    </a:cubicBezTo>
                    <a:lnTo>
                      <a:pt x="39298" y="47715"/>
                    </a:lnTo>
                    <a:lnTo>
                      <a:pt x="39441" y="47278"/>
                    </a:lnTo>
                    <a:cubicBezTo>
                      <a:pt x="39725" y="46409"/>
                      <a:pt x="40001" y="45558"/>
                      <a:pt x="40274" y="44705"/>
                    </a:cubicBezTo>
                    <a:lnTo>
                      <a:pt x="40291" y="44649"/>
                    </a:lnTo>
                    <a:cubicBezTo>
                      <a:pt x="40299" y="44629"/>
                      <a:pt x="40305" y="44610"/>
                      <a:pt x="40311" y="44589"/>
                    </a:cubicBezTo>
                    <a:cubicBezTo>
                      <a:pt x="42105" y="38962"/>
                      <a:pt x="43823" y="33107"/>
                      <a:pt x="45415" y="27187"/>
                    </a:cubicBezTo>
                    <a:lnTo>
                      <a:pt x="45491" y="26905"/>
                    </a:lnTo>
                    <a:lnTo>
                      <a:pt x="45564" y="26627"/>
                    </a:lnTo>
                    <a:cubicBezTo>
                      <a:pt x="46349" y="23696"/>
                      <a:pt x="47102" y="20740"/>
                      <a:pt x="47804" y="17843"/>
                    </a:cubicBezTo>
                    <a:lnTo>
                      <a:pt x="47966" y="17170"/>
                    </a:lnTo>
                    <a:lnTo>
                      <a:pt x="48121" y="16521"/>
                    </a:lnTo>
                    <a:cubicBezTo>
                      <a:pt x="48135" y="16467"/>
                      <a:pt x="48148" y="16414"/>
                      <a:pt x="48161" y="16361"/>
                    </a:cubicBezTo>
                    <a:cubicBezTo>
                      <a:pt x="48391" y="15389"/>
                      <a:pt x="48620" y="14415"/>
                      <a:pt x="48842" y="13441"/>
                    </a:cubicBezTo>
                    <a:cubicBezTo>
                      <a:pt x="49455" y="10757"/>
                      <a:pt x="50040" y="8049"/>
                      <a:pt x="50579" y="5390"/>
                    </a:cubicBezTo>
                    <a:lnTo>
                      <a:pt x="50593" y="5326"/>
                    </a:lnTo>
                    <a:lnTo>
                      <a:pt x="50604" y="5262"/>
                    </a:lnTo>
                    <a:lnTo>
                      <a:pt x="50641" y="5088"/>
                    </a:lnTo>
                    <a:lnTo>
                      <a:pt x="50684" y="4858"/>
                    </a:lnTo>
                    <a:lnTo>
                      <a:pt x="50721" y="4689"/>
                    </a:lnTo>
                    <a:lnTo>
                      <a:pt x="50785" y="4347"/>
                    </a:lnTo>
                    <a:lnTo>
                      <a:pt x="50923" y="3648"/>
                    </a:lnTo>
                    <a:lnTo>
                      <a:pt x="50939" y="3581"/>
                    </a:lnTo>
                    <a:cubicBezTo>
                      <a:pt x="50946" y="3486"/>
                      <a:pt x="50950" y="3401"/>
                      <a:pt x="50954" y="3313"/>
                    </a:cubicBezTo>
                    <a:cubicBezTo>
                      <a:pt x="50938" y="2650"/>
                      <a:pt x="50753" y="2025"/>
                      <a:pt x="50420" y="1503"/>
                    </a:cubicBezTo>
                    <a:cubicBezTo>
                      <a:pt x="50256" y="1238"/>
                      <a:pt x="50037" y="997"/>
                      <a:pt x="49768" y="783"/>
                    </a:cubicBezTo>
                    <a:lnTo>
                      <a:pt x="49275" y="505"/>
                    </a:lnTo>
                    <a:cubicBezTo>
                      <a:pt x="49137" y="448"/>
                      <a:pt x="48999" y="394"/>
                      <a:pt x="48862" y="340"/>
                    </a:cubicBezTo>
                    <a:lnTo>
                      <a:pt x="48738" y="293"/>
                    </a:lnTo>
                    <a:lnTo>
                      <a:pt x="48514" y="204"/>
                    </a:lnTo>
                    <a:lnTo>
                      <a:pt x="48463" y="191"/>
                    </a:lnTo>
                    <a:lnTo>
                      <a:pt x="48308" y="142"/>
                    </a:lnTo>
                    <a:lnTo>
                      <a:pt x="48182" y="103"/>
                    </a:lnTo>
                    <a:lnTo>
                      <a:pt x="48078" y="70"/>
                    </a:lnTo>
                    <a:lnTo>
                      <a:pt x="48019" y="51"/>
                    </a:lnTo>
                    <a:cubicBezTo>
                      <a:pt x="47966" y="34"/>
                      <a:pt x="47915" y="17"/>
                      <a:pt x="47862" y="3"/>
                    </a:cubicBezTo>
                    <a:cubicBezTo>
                      <a:pt x="47861" y="0"/>
                      <a:pt x="47861" y="0"/>
                      <a:pt x="4786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5522945" y="968269"/>
                <a:ext cx="1403383" cy="1047229"/>
              </a:xfrm>
              <a:custGeom>
                <a:avLst/>
                <a:gdLst/>
                <a:ahLst/>
                <a:cxnLst/>
                <a:rect l="l" t="t" r="r" b="b"/>
                <a:pathLst>
                  <a:path w="32059" h="23923" extrusionOk="0">
                    <a:moveTo>
                      <a:pt x="5227" y="0"/>
                    </a:moveTo>
                    <a:cubicBezTo>
                      <a:pt x="4581" y="0"/>
                      <a:pt x="3998" y="448"/>
                      <a:pt x="3841" y="1063"/>
                    </a:cubicBezTo>
                    <a:lnTo>
                      <a:pt x="94" y="15614"/>
                    </a:lnTo>
                    <a:cubicBezTo>
                      <a:pt x="1" y="15974"/>
                      <a:pt x="58" y="16355"/>
                      <a:pt x="253" y="16686"/>
                    </a:cubicBezTo>
                    <a:cubicBezTo>
                      <a:pt x="448" y="17017"/>
                      <a:pt x="753" y="17250"/>
                      <a:pt x="1113" y="17341"/>
                    </a:cubicBezTo>
                    <a:lnTo>
                      <a:pt x="26491" y="23878"/>
                    </a:lnTo>
                    <a:cubicBezTo>
                      <a:pt x="26603" y="23909"/>
                      <a:pt x="26718" y="23922"/>
                      <a:pt x="26832" y="23922"/>
                    </a:cubicBezTo>
                    <a:cubicBezTo>
                      <a:pt x="27478" y="23922"/>
                      <a:pt x="28061" y="23476"/>
                      <a:pt x="28218" y="22860"/>
                    </a:cubicBezTo>
                    <a:lnTo>
                      <a:pt x="31965" y="8309"/>
                    </a:lnTo>
                    <a:cubicBezTo>
                      <a:pt x="32058" y="7949"/>
                      <a:pt x="32001" y="7568"/>
                      <a:pt x="31806" y="7237"/>
                    </a:cubicBezTo>
                    <a:cubicBezTo>
                      <a:pt x="31611" y="6905"/>
                      <a:pt x="31306" y="6673"/>
                      <a:pt x="30946" y="6581"/>
                    </a:cubicBezTo>
                    <a:lnTo>
                      <a:pt x="27462" y="5683"/>
                    </a:lnTo>
                    <a:lnTo>
                      <a:pt x="5568" y="45"/>
                    </a:lnTo>
                    <a:cubicBezTo>
                      <a:pt x="5456" y="16"/>
                      <a:pt x="5341" y="0"/>
                      <a:pt x="5227" y="0"/>
                    </a:cubicBezTo>
                    <a:close/>
                  </a:path>
                </a:pathLst>
              </a:custGeom>
              <a:solidFill>
                <a:srgbClr val="FBD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6513270" y="3077964"/>
                <a:ext cx="208457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492" extrusionOk="0">
                    <a:moveTo>
                      <a:pt x="2076" y="0"/>
                    </a:moveTo>
                    <a:cubicBezTo>
                      <a:pt x="1210" y="0"/>
                      <a:pt x="469" y="429"/>
                      <a:pt x="265" y="1126"/>
                    </a:cubicBezTo>
                    <a:cubicBezTo>
                      <a:pt x="1" y="2025"/>
                      <a:pt x="734" y="3034"/>
                      <a:pt x="1902" y="3377"/>
                    </a:cubicBezTo>
                    <a:cubicBezTo>
                      <a:pt x="2167" y="3454"/>
                      <a:pt x="2432" y="3491"/>
                      <a:pt x="2686" y="3491"/>
                    </a:cubicBezTo>
                    <a:cubicBezTo>
                      <a:pt x="3551" y="3491"/>
                      <a:pt x="4293" y="3064"/>
                      <a:pt x="4497" y="2367"/>
                    </a:cubicBezTo>
                    <a:cubicBezTo>
                      <a:pt x="4761" y="1466"/>
                      <a:pt x="4027" y="458"/>
                      <a:pt x="2859" y="115"/>
                    </a:cubicBezTo>
                    <a:cubicBezTo>
                      <a:pt x="2594" y="37"/>
                      <a:pt x="2329" y="0"/>
                      <a:pt x="2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6554419" y="3002846"/>
                <a:ext cx="348537" cy="256434"/>
              </a:xfrm>
              <a:custGeom>
                <a:avLst/>
                <a:gdLst/>
                <a:ahLst/>
                <a:cxnLst/>
                <a:rect l="l" t="t" r="r" b="b"/>
                <a:pathLst>
                  <a:path w="7962" h="5858" extrusionOk="0">
                    <a:moveTo>
                      <a:pt x="5602" y="1"/>
                    </a:moveTo>
                    <a:cubicBezTo>
                      <a:pt x="5357" y="690"/>
                      <a:pt x="5166" y="1391"/>
                      <a:pt x="4936" y="2080"/>
                    </a:cubicBezTo>
                    <a:cubicBezTo>
                      <a:pt x="5062" y="2147"/>
                      <a:pt x="5185" y="2225"/>
                      <a:pt x="5305" y="2309"/>
                    </a:cubicBezTo>
                    <a:cubicBezTo>
                      <a:pt x="5419" y="2412"/>
                      <a:pt x="5526" y="2521"/>
                      <a:pt x="5625" y="2639"/>
                    </a:cubicBezTo>
                    <a:cubicBezTo>
                      <a:pt x="5668" y="2712"/>
                      <a:pt x="5707" y="2785"/>
                      <a:pt x="5744" y="2859"/>
                    </a:cubicBezTo>
                    <a:cubicBezTo>
                      <a:pt x="5757" y="2898"/>
                      <a:pt x="5767" y="2940"/>
                      <a:pt x="5776" y="2980"/>
                    </a:cubicBezTo>
                    <a:lnTo>
                      <a:pt x="5776" y="3061"/>
                    </a:lnTo>
                    <a:cubicBezTo>
                      <a:pt x="5769" y="3085"/>
                      <a:pt x="5764" y="3107"/>
                      <a:pt x="5758" y="3128"/>
                    </a:cubicBezTo>
                    <a:cubicBezTo>
                      <a:pt x="5737" y="3166"/>
                      <a:pt x="5712" y="3202"/>
                      <a:pt x="5690" y="3239"/>
                    </a:cubicBezTo>
                    <a:cubicBezTo>
                      <a:pt x="5620" y="3313"/>
                      <a:pt x="5546" y="3380"/>
                      <a:pt x="5468" y="3444"/>
                    </a:cubicBezTo>
                    <a:cubicBezTo>
                      <a:pt x="5382" y="3497"/>
                      <a:pt x="5293" y="3545"/>
                      <a:pt x="5204" y="3588"/>
                    </a:cubicBezTo>
                    <a:cubicBezTo>
                      <a:pt x="5078" y="3625"/>
                      <a:pt x="4955" y="3656"/>
                      <a:pt x="4825" y="3681"/>
                    </a:cubicBezTo>
                    <a:cubicBezTo>
                      <a:pt x="4737" y="3687"/>
                      <a:pt x="4650" y="3690"/>
                      <a:pt x="4563" y="3690"/>
                    </a:cubicBezTo>
                    <a:cubicBezTo>
                      <a:pt x="4406" y="3690"/>
                      <a:pt x="4249" y="3681"/>
                      <a:pt x="4090" y="3665"/>
                    </a:cubicBezTo>
                    <a:cubicBezTo>
                      <a:pt x="3683" y="3588"/>
                      <a:pt x="3289" y="3466"/>
                      <a:pt x="2901" y="3312"/>
                    </a:cubicBezTo>
                    <a:cubicBezTo>
                      <a:pt x="2470" y="3106"/>
                      <a:pt x="2064" y="2860"/>
                      <a:pt x="1689" y="2559"/>
                    </a:cubicBezTo>
                    <a:cubicBezTo>
                      <a:pt x="1548" y="2446"/>
                      <a:pt x="1338" y="2400"/>
                      <a:pt x="1139" y="2400"/>
                    </a:cubicBezTo>
                    <a:cubicBezTo>
                      <a:pt x="1038" y="2400"/>
                      <a:pt x="941" y="2412"/>
                      <a:pt x="856" y="2432"/>
                    </a:cubicBezTo>
                    <a:cubicBezTo>
                      <a:pt x="585" y="2504"/>
                      <a:pt x="344" y="2679"/>
                      <a:pt x="197" y="2918"/>
                    </a:cubicBezTo>
                    <a:cubicBezTo>
                      <a:pt x="47" y="3166"/>
                      <a:pt x="1" y="3471"/>
                      <a:pt x="71" y="3752"/>
                    </a:cubicBezTo>
                    <a:cubicBezTo>
                      <a:pt x="107" y="3837"/>
                      <a:pt x="140" y="3925"/>
                      <a:pt x="173" y="4010"/>
                    </a:cubicBezTo>
                    <a:cubicBezTo>
                      <a:pt x="266" y="4177"/>
                      <a:pt x="394" y="4310"/>
                      <a:pt x="556" y="4411"/>
                    </a:cubicBezTo>
                    <a:cubicBezTo>
                      <a:pt x="931" y="4711"/>
                      <a:pt x="1334" y="4954"/>
                      <a:pt x="1765" y="5162"/>
                    </a:cubicBezTo>
                    <a:cubicBezTo>
                      <a:pt x="2326" y="5431"/>
                      <a:pt x="2905" y="5640"/>
                      <a:pt x="3517" y="5756"/>
                    </a:cubicBezTo>
                    <a:cubicBezTo>
                      <a:pt x="3860" y="5820"/>
                      <a:pt x="4202" y="5858"/>
                      <a:pt x="4546" y="5858"/>
                    </a:cubicBezTo>
                    <a:cubicBezTo>
                      <a:pt x="4791" y="5858"/>
                      <a:pt x="5037" y="5839"/>
                      <a:pt x="5283" y="5797"/>
                    </a:cubicBezTo>
                    <a:cubicBezTo>
                      <a:pt x="5569" y="5749"/>
                      <a:pt x="5826" y="5666"/>
                      <a:pt x="6095" y="5555"/>
                    </a:cubicBezTo>
                    <a:cubicBezTo>
                      <a:pt x="6418" y="5423"/>
                      <a:pt x="6682" y="5233"/>
                      <a:pt x="6961" y="5023"/>
                    </a:cubicBezTo>
                    <a:cubicBezTo>
                      <a:pt x="7198" y="4845"/>
                      <a:pt x="7384" y="4593"/>
                      <a:pt x="7555" y="4357"/>
                    </a:cubicBezTo>
                    <a:cubicBezTo>
                      <a:pt x="7711" y="4143"/>
                      <a:pt x="7807" y="3869"/>
                      <a:pt x="7877" y="3615"/>
                    </a:cubicBezTo>
                    <a:cubicBezTo>
                      <a:pt x="7944" y="3367"/>
                      <a:pt x="7961" y="3102"/>
                      <a:pt x="7939" y="2847"/>
                    </a:cubicBezTo>
                    <a:cubicBezTo>
                      <a:pt x="7903" y="2475"/>
                      <a:pt x="7807" y="2180"/>
                      <a:pt x="7663" y="1839"/>
                    </a:cubicBezTo>
                    <a:cubicBezTo>
                      <a:pt x="7560" y="1593"/>
                      <a:pt x="7382" y="1386"/>
                      <a:pt x="7227" y="1176"/>
                    </a:cubicBezTo>
                    <a:cubicBezTo>
                      <a:pt x="7090" y="992"/>
                      <a:pt x="6917" y="838"/>
                      <a:pt x="6741" y="695"/>
                    </a:cubicBezTo>
                    <a:cubicBezTo>
                      <a:pt x="6520" y="513"/>
                      <a:pt x="6301" y="352"/>
                      <a:pt x="6052" y="212"/>
                    </a:cubicBezTo>
                    <a:cubicBezTo>
                      <a:pt x="5908" y="131"/>
                      <a:pt x="5758" y="62"/>
                      <a:pt x="5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6607430" y="2750220"/>
                <a:ext cx="208500" cy="152906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93" extrusionOk="0">
                    <a:moveTo>
                      <a:pt x="2076" y="1"/>
                    </a:moveTo>
                    <a:cubicBezTo>
                      <a:pt x="1211" y="1"/>
                      <a:pt x="468" y="430"/>
                      <a:pt x="264" y="1126"/>
                    </a:cubicBezTo>
                    <a:cubicBezTo>
                      <a:pt x="0" y="2026"/>
                      <a:pt x="736" y="3035"/>
                      <a:pt x="1903" y="3378"/>
                    </a:cubicBezTo>
                    <a:cubicBezTo>
                      <a:pt x="2168" y="3456"/>
                      <a:pt x="2432" y="3492"/>
                      <a:pt x="2685" y="3492"/>
                    </a:cubicBezTo>
                    <a:cubicBezTo>
                      <a:pt x="3552" y="3492"/>
                      <a:pt x="4294" y="3065"/>
                      <a:pt x="4498" y="2367"/>
                    </a:cubicBezTo>
                    <a:cubicBezTo>
                      <a:pt x="4762" y="1466"/>
                      <a:pt x="4029" y="458"/>
                      <a:pt x="2859" y="115"/>
                    </a:cubicBezTo>
                    <a:cubicBezTo>
                      <a:pt x="2595" y="38"/>
                      <a:pt x="2330" y="1"/>
                      <a:pt x="2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6648754" y="2676940"/>
                <a:ext cx="348405" cy="254639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5817" extrusionOk="0">
                    <a:moveTo>
                      <a:pt x="5694" y="1"/>
                    </a:moveTo>
                    <a:cubicBezTo>
                      <a:pt x="5681" y="40"/>
                      <a:pt x="5667" y="77"/>
                      <a:pt x="5655" y="115"/>
                    </a:cubicBezTo>
                    <a:cubicBezTo>
                      <a:pt x="5477" y="702"/>
                      <a:pt x="5306" y="1293"/>
                      <a:pt x="5130" y="1883"/>
                    </a:cubicBezTo>
                    <a:cubicBezTo>
                      <a:pt x="5109" y="1960"/>
                      <a:pt x="5087" y="2035"/>
                      <a:pt x="5063" y="2110"/>
                    </a:cubicBezTo>
                    <a:cubicBezTo>
                      <a:pt x="5144" y="2158"/>
                      <a:pt x="5224" y="2210"/>
                      <a:pt x="5304" y="2264"/>
                    </a:cubicBezTo>
                    <a:cubicBezTo>
                      <a:pt x="5418" y="2370"/>
                      <a:pt x="5525" y="2477"/>
                      <a:pt x="5624" y="2596"/>
                    </a:cubicBezTo>
                    <a:cubicBezTo>
                      <a:pt x="5667" y="2668"/>
                      <a:pt x="5707" y="2741"/>
                      <a:pt x="5744" y="2815"/>
                    </a:cubicBezTo>
                    <a:cubicBezTo>
                      <a:pt x="5756" y="2854"/>
                      <a:pt x="5766" y="2896"/>
                      <a:pt x="5777" y="2937"/>
                    </a:cubicBezTo>
                    <a:lnTo>
                      <a:pt x="5777" y="3018"/>
                    </a:lnTo>
                    <a:cubicBezTo>
                      <a:pt x="5770" y="3042"/>
                      <a:pt x="5763" y="3063"/>
                      <a:pt x="5758" y="3084"/>
                    </a:cubicBezTo>
                    <a:cubicBezTo>
                      <a:pt x="5737" y="3122"/>
                      <a:pt x="5713" y="3158"/>
                      <a:pt x="5691" y="3195"/>
                    </a:cubicBezTo>
                    <a:cubicBezTo>
                      <a:pt x="5620" y="3269"/>
                      <a:pt x="5546" y="3338"/>
                      <a:pt x="5468" y="3402"/>
                    </a:cubicBezTo>
                    <a:cubicBezTo>
                      <a:pt x="5382" y="3455"/>
                      <a:pt x="5293" y="3502"/>
                      <a:pt x="5204" y="3545"/>
                    </a:cubicBezTo>
                    <a:cubicBezTo>
                      <a:pt x="5079" y="3582"/>
                      <a:pt x="4955" y="3613"/>
                      <a:pt x="4826" y="3637"/>
                    </a:cubicBezTo>
                    <a:cubicBezTo>
                      <a:pt x="4736" y="3644"/>
                      <a:pt x="4647" y="3647"/>
                      <a:pt x="4558" y="3647"/>
                    </a:cubicBezTo>
                    <a:cubicBezTo>
                      <a:pt x="4403" y="3647"/>
                      <a:pt x="4247" y="3638"/>
                      <a:pt x="4090" y="3621"/>
                    </a:cubicBezTo>
                    <a:cubicBezTo>
                      <a:pt x="3683" y="3545"/>
                      <a:pt x="3290" y="3424"/>
                      <a:pt x="2902" y="3270"/>
                    </a:cubicBezTo>
                    <a:cubicBezTo>
                      <a:pt x="2470" y="3063"/>
                      <a:pt x="2064" y="2818"/>
                      <a:pt x="1689" y="2518"/>
                    </a:cubicBezTo>
                    <a:cubicBezTo>
                      <a:pt x="1549" y="2404"/>
                      <a:pt x="1339" y="2358"/>
                      <a:pt x="1140" y="2358"/>
                    </a:cubicBezTo>
                    <a:cubicBezTo>
                      <a:pt x="1039" y="2358"/>
                      <a:pt x="941" y="2370"/>
                      <a:pt x="856" y="2391"/>
                    </a:cubicBezTo>
                    <a:cubicBezTo>
                      <a:pt x="586" y="2463"/>
                      <a:pt x="344" y="2638"/>
                      <a:pt x="198" y="2876"/>
                    </a:cubicBezTo>
                    <a:cubicBezTo>
                      <a:pt x="46" y="3124"/>
                      <a:pt x="1" y="3429"/>
                      <a:pt x="72" y="3710"/>
                    </a:cubicBezTo>
                    <a:cubicBezTo>
                      <a:pt x="106" y="3796"/>
                      <a:pt x="141" y="3883"/>
                      <a:pt x="174" y="3969"/>
                    </a:cubicBezTo>
                    <a:cubicBezTo>
                      <a:pt x="267" y="4135"/>
                      <a:pt x="395" y="4268"/>
                      <a:pt x="555" y="4370"/>
                    </a:cubicBezTo>
                    <a:cubicBezTo>
                      <a:pt x="930" y="4670"/>
                      <a:pt x="1334" y="4912"/>
                      <a:pt x="1765" y="5120"/>
                    </a:cubicBezTo>
                    <a:cubicBezTo>
                      <a:pt x="2326" y="5389"/>
                      <a:pt x="2905" y="5598"/>
                      <a:pt x="3516" y="5714"/>
                    </a:cubicBezTo>
                    <a:cubicBezTo>
                      <a:pt x="3861" y="5779"/>
                      <a:pt x="4204" y="5817"/>
                      <a:pt x="4549" y="5817"/>
                    </a:cubicBezTo>
                    <a:cubicBezTo>
                      <a:pt x="4793" y="5817"/>
                      <a:pt x="5037" y="5798"/>
                      <a:pt x="5282" y="5756"/>
                    </a:cubicBezTo>
                    <a:cubicBezTo>
                      <a:pt x="5568" y="5709"/>
                      <a:pt x="5825" y="5626"/>
                      <a:pt x="6093" y="5514"/>
                    </a:cubicBezTo>
                    <a:cubicBezTo>
                      <a:pt x="6416" y="5382"/>
                      <a:pt x="6680" y="5192"/>
                      <a:pt x="6959" y="4982"/>
                    </a:cubicBezTo>
                    <a:cubicBezTo>
                      <a:pt x="7196" y="4803"/>
                      <a:pt x="7382" y="4552"/>
                      <a:pt x="7552" y="4315"/>
                    </a:cubicBezTo>
                    <a:cubicBezTo>
                      <a:pt x="7708" y="4101"/>
                      <a:pt x="7805" y="3826"/>
                      <a:pt x="7874" y="3573"/>
                    </a:cubicBezTo>
                    <a:cubicBezTo>
                      <a:pt x="7941" y="3325"/>
                      <a:pt x="7958" y="3059"/>
                      <a:pt x="7936" y="2804"/>
                    </a:cubicBezTo>
                    <a:cubicBezTo>
                      <a:pt x="7900" y="2433"/>
                      <a:pt x="7804" y="2139"/>
                      <a:pt x="7658" y="1798"/>
                    </a:cubicBezTo>
                    <a:cubicBezTo>
                      <a:pt x="7557" y="1552"/>
                      <a:pt x="7378" y="1342"/>
                      <a:pt x="7224" y="1134"/>
                    </a:cubicBezTo>
                    <a:cubicBezTo>
                      <a:pt x="7086" y="950"/>
                      <a:pt x="6913" y="796"/>
                      <a:pt x="6738" y="654"/>
                    </a:cubicBezTo>
                    <a:cubicBezTo>
                      <a:pt x="6517" y="471"/>
                      <a:pt x="6298" y="311"/>
                      <a:pt x="6048" y="173"/>
                    </a:cubicBezTo>
                    <a:cubicBezTo>
                      <a:pt x="5935" y="106"/>
                      <a:pt x="5816" y="51"/>
                      <a:pt x="5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6703035" y="2405754"/>
                <a:ext cx="208500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92" extrusionOk="0">
                    <a:moveTo>
                      <a:pt x="2077" y="0"/>
                    </a:moveTo>
                    <a:cubicBezTo>
                      <a:pt x="1211" y="0"/>
                      <a:pt x="469" y="429"/>
                      <a:pt x="265" y="1125"/>
                    </a:cubicBezTo>
                    <a:cubicBezTo>
                      <a:pt x="1" y="2025"/>
                      <a:pt x="737" y="3034"/>
                      <a:pt x="1904" y="3377"/>
                    </a:cubicBezTo>
                    <a:cubicBezTo>
                      <a:pt x="2168" y="3454"/>
                      <a:pt x="2433" y="3491"/>
                      <a:pt x="2687" y="3491"/>
                    </a:cubicBezTo>
                    <a:cubicBezTo>
                      <a:pt x="3553" y="3491"/>
                      <a:pt x="4295" y="3063"/>
                      <a:pt x="4499" y="2367"/>
                    </a:cubicBezTo>
                    <a:cubicBezTo>
                      <a:pt x="4763" y="1466"/>
                      <a:pt x="4029" y="458"/>
                      <a:pt x="2860" y="115"/>
                    </a:cubicBezTo>
                    <a:cubicBezTo>
                      <a:pt x="2595" y="37"/>
                      <a:pt x="2331" y="0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6744184" y="2333044"/>
                <a:ext cx="348537" cy="254026"/>
              </a:xfrm>
              <a:custGeom>
                <a:avLst/>
                <a:gdLst/>
                <a:ahLst/>
                <a:cxnLst/>
                <a:rect l="l" t="t" r="r" b="b"/>
                <a:pathLst>
                  <a:path w="7962" h="5803" extrusionOk="0">
                    <a:moveTo>
                      <a:pt x="5729" y="1"/>
                    </a:moveTo>
                    <a:cubicBezTo>
                      <a:pt x="5596" y="458"/>
                      <a:pt x="5467" y="917"/>
                      <a:pt x="5339" y="1376"/>
                    </a:cubicBezTo>
                    <a:cubicBezTo>
                      <a:pt x="5276" y="1631"/>
                      <a:pt x="5211" y="1889"/>
                      <a:pt x="5142" y="2144"/>
                    </a:cubicBezTo>
                    <a:cubicBezTo>
                      <a:pt x="5197" y="2179"/>
                      <a:pt x="5253" y="2215"/>
                      <a:pt x="5306" y="2252"/>
                    </a:cubicBezTo>
                    <a:cubicBezTo>
                      <a:pt x="5419" y="2356"/>
                      <a:pt x="5527" y="2464"/>
                      <a:pt x="5625" y="2583"/>
                    </a:cubicBezTo>
                    <a:cubicBezTo>
                      <a:pt x="5669" y="2656"/>
                      <a:pt x="5708" y="2728"/>
                      <a:pt x="5745" y="2802"/>
                    </a:cubicBezTo>
                    <a:cubicBezTo>
                      <a:pt x="5759" y="2842"/>
                      <a:pt x="5770" y="2884"/>
                      <a:pt x="5778" y="2923"/>
                    </a:cubicBezTo>
                    <a:lnTo>
                      <a:pt x="5778" y="3005"/>
                    </a:lnTo>
                    <a:cubicBezTo>
                      <a:pt x="5773" y="3027"/>
                      <a:pt x="5766" y="3050"/>
                      <a:pt x="5760" y="3071"/>
                    </a:cubicBezTo>
                    <a:cubicBezTo>
                      <a:pt x="5739" y="3110"/>
                      <a:pt x="5715" y="3145"/>
                      <a:pt x="5693" y="3182"/>
                    </a:cubicBezTo>
                    <a:cubicBezTo>
                      <a:pt x="5622" y="3255"/>
                      <a:pt x="5548" y="3323"/>
                      <a:pt x="5469" y="3389"/>
                    </a:cubicBezTo>
                    <a:cubicBezTo>
                      <a:pt x="5382" y="3440"/>
                      <a:pt x="5295" y="3490"/>
                      <a:pt x="5205" y="3533"/>
                    </a:cubicBezTo>
                    <a:cubicBezTo>
                      <a:pt x="5081" y="3570"/>
                      <a:pt x="4955" y="3600"/>
                      <a:pt x="4826" y="3625"/>
                    </a:cubicBezTo>
                    <a:cubicBezTo>
                      <a:pt x="4736" y="3631"/>
                      <a:pt x="4647" y="3634"/>
                      <a:pt x="4558" y="3634"/>
                    </a:cubicBezTo>
                    <a:cubicBezTo>
                      <a:pt x="4403" y="3634"/>
                      <a:pt x="4248" y="3625"/>
                      <a:pt x="4092" y="3609"/>
                    </a:cubicBezTo>
                    <a:cubicBezTo>
                      <a:pt x="3683" y="3533"/>
                      <a:pt x="3291" y="3409"/>
                      <a:pt x="2901" y="3258"/>
                    </a:cubicBezTo>
                    <a:cubicBezTo>
                      <a:pt x="2470" y="3050"/>
                      <a:pt x="2063" y="2806"/>
                      <a:pt x="1689" y="2505"/>
                    </a:cubicBezTo>
                    <a:cubicBezTo>
                      <a:pt x="1548" y="2392"/>
                      <a:pt x="1338" y="2345"/>
                      <a:pt x="1138" y="2345"/>
                    </a:cubicBezTo>
                    <a:cubicBezTo>
                      <a:pt x="1038" y="2345"/>
                      <a:pt x="940" y="2357"/>
                      <a:pt x="855" y="2378"/>
                    </a:cubicBezTo>
                    <a:cubicBezTo>
                      <a:pt x="584" y="2449"/>
                      <a:pt x="343" y="2625"/>
                      <a:pt x="198" y="2864"/>
                    </a:cubicBezTo>
                    <a:cubicBezTo>
                      <a:pt x="47" y="3112"/>
                      <a:pt x="0" y="3417"/>
                      <a:pt x="70" y="3698"/>
                    </a:cubicBezTo>
                    <a:cubicBezTo>
                      <a:pt x="106" y="3783"/>
                      <a:pt x="140" y="3871"/>
                      <a:pt x="173" y="3956"/>
                    </a:cubicBezTo>
                    <a:cubicBezTo>
                      <a:pt x="265" y="4123"/>
                      <a:pt x="394" y="4256"/>
                      <a:pt x="555" y="4357"/>
                    </a:cubicBezTo>
                    <a:cubicBezTo>
                      <a:pt x="930" y="4658"/>
                      <a:pt x="1334" y="4900"/>
                      <a:pt x="1766" y="5108"/>
                    </a:cubicBezTo>
                    <a:cubicBezTo>
                      <a:pt x="2326" y="5377"/>
                      <a:pt x="2906" y="5586"/>
                      <a:pt x="3518" y="5702"/>
                    </a:cubicBezTo>
                    <a:cubicBezTo>
                      <a:pt x="3859" y="5766"/>
                      <a:pt x="4199" y="5803"/>
                      <a:pt x="4541" y="5803"/>
                    </a:cubicBezTo>
                    <a:cubicBezTo>
                      <a:pt x="4788" y="5803"/>
                      <a:pt x="5034" y="5784"/>
                      <a:pt x="5282" y="5742"/>
                    </a:cubicBezTo>
                    <a:cubicBezTo>
                      <a:pt x="5568" y="5694"/>
                      <a:pt x="5826" y="5612"/>
                      <a:pt x="6095" y="5501"/>
                    </a:cubicBezTo>
                    <a:cubicBezTo>
                      <a:pt x="6418" y="5369"/>
                      <a:pt x="6681" y="5179"/>
                      <a:pt x="6960" y="4969"/>
                    </a:cubicBezTo>
                    <a:cubicBezTo>
                      <a:pt x="7198" y="4791"/>
                      <a:pt x="7383" y="4539"/>
                      <a:pt x="7555" y="4303"/>
                    </a:cubicBezTo>
                    <a:cubicBezTo>
                      <a:pt x="7710" y="4089"/>
                      <a:pt x="7809" y="3815"/>
                      <a:pt x="7877" y="3561"/>
                    </a:cubicBezTo>
                    <a:cubicBezTo>
                      <a:pt x="7945" y="3313"/>
                      <a:pt x="7962" y="3048"/>
                      <a:pt x="7939" y="2792"/>
                    </a:cubicBezTo>
                    <a:cubicBezTo>
                      <a:pt x="7904" y="2421"/>
                      <a:pt x="7807" y="2126"/>
                      <a:pt x="7662" y="1784"/>
                    </a:cubicBezTo>
                    <a:cubicBezTo>
                      <a:pt x="7561" y="1539"/>
                      <a:pt x="7381" y="1330"/>
                      <a:pt x="7225" y="1122"/>
                    </a:cubicBezTo>
                    <a:cubicBezTo>
                      <a:pt x="7088" y="938"/>
                      <a:pt x="6916" y="784"/>
                      <a:pt x="6741" y="641"/>
                    </a:cubicBezTo>
                    <a:cubicBezTo>
                      <a:pt x="6519" y="459"/>
                      <a:pt x="6299" y="298"/>
                      <a:pt x="6050" y="158"/>
                    </a:cubicBezTo>
                    <a:cubicBezTo>
                      <a:pt x="5946" y="100"/>
                      <a:pt x="5838" y="48"/>
                      <a:pt x="5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6793825" y="2064834"/>
                <a:ext cx="208500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92" extrusionOk="0">
                    <a:moveTo>
                      <a:pt x="2076" y="1"/>
                    </a:moveTo>
                    <a:cubicBezTo>
                      <a:pt x="1210" y="1"/>
                      <a:pt x="469" y="430"/>
                      <a:pt x="265" y="1127"/>
                    </a:cubicBezTo>
                    <a:cubicBezTo>
                      <a:pt x="1" y="2026"/>
                      <a:pt x="734" y="3035"/>
                      <a:pt x="1903" y="3378"/>
                    </a:cubicBezTo>
                    <a:cubicBezTo>
                      <a:pt x="2168" y="3455"/>
                      <a:pt x="2433" y="3492"/>
                      <a:pt x="2687" y="3492"/>
                    </a:cubicBezTo>
                    <a:cubicBezTo>
                      <a:pt x="3553" y="3492"/>
                      <a:pt x="4294" y="3064"/>
                      <a:pt x="4498" y="2368"/>
                    </a:cubicBezTo>
                    <a:cubicBezTo>
                      <a:pt x="4762" y="1467"/>
                      <a:pt x="4027" y="459"/>
                      <a:pt x="2860" y="116"/>
                    </a:cubicBezTo>
                    <a:cubicBezTo>
                      <a:pt x="2595" y="38"/>
                      <a:pt x="2330" y="1"/>
                      <a:pt x="2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6835105" y="1991555"/>
                <a:ext cx="348361" cy="25459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5816" extrusionOk="0">
                    <a:moveTo>
                      <a:pt x="5706" y="1"/>
                    </a:moveTo>
                    <a:cubicBezTo>
                      <a:pt x="5689" y="65"/>
                      <a:pt x="5671" y="127"/>
                      <a:pt x="5653" y="189"/>
                    </a:cubicBezTo>
                    <a:cubicBezTo>
                      <a:pt x="5652" y="190"/>
                      <a:pt x="5652" y="191"/>
                      <a:pt x="5652" y="194"/>
                    </a:cubicBezTo>
                    <a:cubicBezTo>
                      <a:pt x="5653" y="207"/>
                      <a:pt x="5651" y="221"/>
                      <a:pt x="5647" y="234"/>
                    </a:cubicBezTo>
                    <a:cubicBezTo>
                      <a:pt x="5508" y="841"/>
                      <a:pt x="5313" y="1431"/>
                      <a:pt x="5176" y="2038"/>
                    </a:cubicBezTo>
                    <a:cubicBezTo>
                      <a:pt x="5174" y="2047"/>
                      <a:pt x="5169" y="2054"/>
                      <a:pt x="5163" y="2063"/>
                    </a:cubicBezTo>
                    <a:cubicBezTo>
                      <a:pt x="5156" y="2096"/>
                      <a:pt x="5150" y="2127"/>
                      <a:pt x="5142" y="2160"/>
                    </a:cubicBezTo>
                    <a:cubicBezTo>
                      <a:pt x="5198" y="2193"/>
                      <a:pt x="5250" y="2230"/>
                      <a:pt x="5304" y="2269"/>
                    </a:cubicBezTo>
                    <a:cubicBezTo>
                      <a:pt x="5417" y="2374"/>
                      <a:pt x="5525" y="2481"/>
                      <a:pt x="5623" y="2599"/>
                    </a:cubicBezTo>
                    <a:cubicBezTo>
                      <a:pt x="5667" y="2672"/>
                      <a:pt x="5706" y="2745"/>
                      <a:pt x="5743" y="2819"/>
                    </a:cubicBezTo>
                    <a:cubicBezTo>
                      <a:pt x="5755" y="2859"/>
                      <a:pt x="5766" y="2901"/>
                      <a:pt x="5776" y="2940"/>
                    </a:cubicBezTo>
                    <a:lnTo>
                      <a:pt x="5776" y="3021"/>
                    </a:lnTo>
                    <a:cubicBezTo>
                      <a:pt x="5770" y="3044"/>
                      <a:pt x="5763" y="3067"/>
                      <a:pt x="5758" y="3088"/>
                    </a:cubicBezTo>
                    <a:cubicBezTo>
                      <a:pt x="5737" y="3126"/>
                      <a:pt x="5714" y="3161"/>
                      <a:pt x="5690" y="3198"/>
                    </a:cubicBezTo>
                    <a:cubicBezTo>
                      <a:pt x="5620" y="3272"/>
                      <a:pt x="5546" y="3340"/>
                      <a:pt x="5467" y="3404"/>
                    </a:cubicBezTo>
                    <a:cubicBezTo>
                      <a:pt x="5380" y="3457"/>
                      <a:pt x="5293" y="3504"/>
                      <a:pt x="5203" y="3548"/>
                    </a:cubicBezTo>
                    <a:cubicBezTo>
                      <a:pt x="5078" y="3585"/>
                      <a:pt x="4954" y="3615"/>
                      <a:pt x="4824" y="3641"/>
                    </a:cubicBezTo>
                    <a:cubicBezTo>
                      <a:pt x="4736" y="3647"/>
                      <a:pt x="4649" y="3649"/>
                      <a:pt x="4561" y="3649"/>
                    </a:cubicBezTo>
                    <a:cubicBezTo>
                      <a:pt x="4404" y="3649"/>
                      <a:pt x="4248" y="3640"/>
                      <a:pt x="4089" y="3625"/>
                    </a:cubicBezTo>
                    <a:cubicBezTo>
                      <a:pt x="3681" y="3548"/>
                      <a:pt x="3288" y="3425"/>
                      <a:pt x="2900" y="3271"/>
                    </a:cubicBezTo>
                    <a:cubicBezTo>
                      <a:pt x="2470" y="3065"/>
                      <a:pt x="2063" y="2820"/>
                      <a:pt x="1689" y="2519"/>
                    </a:cubicBezTo>
                    <a:cubicBezTo>
                      <a:pt x="1547" y="2405"/>
                      <a:pt x="1338" y="2359"/>
                      <a:pt x="1139" y="2359"/>
                    </a:cubicBezTo>
                    <a:cubicBezTo>
                      <a:pt x="1038" y="2359"/>
                      <a:pt x="940" y="2371"/>
                      <a:pt x="855" y="2392"/>
                    </a:cubicBezTo>
                    <a:cubicBezTo>
                      <a:pt x="584" y="2464"/>
                      <a:pt x="343" y="2639"/>
                      <a:pt x="196" y="2878"/>
                    </a:cubicBezTo>
                    <a:cubicBezTo>
                      <a:pt x="44" y="3126"/>
                      <a:pt x="0" y="3431"/>
                      <a:pt x="70" y="3711"/>
                    </a:cubicBezTo>
                    <a:cubicBezTo>
                      <a:pt x="106" y="3797"/>
                      <a:pt x="139" y="3884"/>
                      <a:pt x="172" y="3970"/>
                    </a:cubicBezTo>
                    <a:cubicBezTo>
                      <a:pt x="265" y="4137"/>
                      <a:pt x="393" y="4270"/>
                      <a:pt x="554" y="4370"/>
                    </a:cubicBezTo>
                    <a:cubicBezTo>
                      <a:pt x="929" y="4671"/>
                      <a:pt x="1332" y="4912"/>
                      <a:pt x="1764" y="5120"/>
                    </a:cubicBezTo>
                    <a:cubicBezTo>
                      <a:pt x="2324" y="5389"/>
                      <a:pt x="2903" y="5598"/>
                      <a:pt x="3515" y="5714"/>
                    </a:cubicBezTo>
                    <a:cubicBezTo>
                      <a:pt x="3856" y="5779"/>
                      <a:pt x="4197" y="5816"/>
                      <a:pt x="4539" y="5816"/>
                    </a:cubicBezTo>
                    <a:cubicBezTo>
                      <a:pt x="4785" y="5816"/>
                      <a:pt x="5032" y="5796"/>
                      <a:pt x="5280" y="5754"/>
                    </a:cubicBezTo>
                    <a:cubicBezTo>
                      <a:pt x="5567" y="5707"/>
                      <a:pt x="5823" y="5625"/>
                      <a:pt x="6091" y="5514"/>
                    </a:cubicBezTo>
                    <a:cubicBezTo>
                      <a:pt x="6414" y="5382"/>
                      <a:pt x="6678" y="5192"/>
                      <a:pt x="6957" y="4982"/>
                    </a:cubicBezTo>
                    <a:cubicBezTo>
                      <a:pt x="7194" y="4804"/>
                      <a:pt x="7380" y="4551"/>
                      <a:pt x="7551" y="4316"/>
                    </a:cubicBezTo>
                    <a:cubicBezTo>
                      <a:pt x="7706" y="4102"/>
                      <a:pt x="7804" y="3827"/>
                      <a:pt x="7873" y="3574"/>
                    </a:cubicBezTo>
                    <a:cubicBezTo>
                      <a:pt x="7939" y="3326"/>
                      <a:pt x="7957" y="3060"/>
                      <a:pt x="7934" y="2805"/>
                    </a:cubicBezTo>
                    <a:cubicBezTo>
                      <a:pt x="7899" y="2433"/>
                      <a:pt x="7802" y="2139"/>
                      <a:pt x="7658" y="1797"/>
                    </a:cubicBezTo>
                    <a:cubicBezTo>
                      <a:pt x="7556" y="1552"/>
                      <a:pt x="7377" y="1344"/>
                      <a:pt x="7221" y="1134"/>
                    </a:cubicBezTo>
                    <a:cubicBezTo>
                      <a:pt x="7083" y="951"/>
                      <a:pt x="6910" y="797"/>
                      <a:pt x="6735" y="654"/>
                    </a:cubicBezTo>
                    <a:cubicBezTo>
                      <a:pt x="6514" y="471"/>
                      <a:pt x="6295" y="309"/>
                      <a:pt x="6045" y="171"/>
                    </a:cubicBezTo>
                    <a:cubicBezTo>
                      <a:pt x="5934" y="107"/>
                      <a:pt x="5822" y="53"/>
                      <a:pt x="5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6875816" y="1736346"/>
                <a:ext cx="208500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3492" extrusionOk="0">
                    <a:moveTo>
                      <a:pt x="2076" y="1"/>
                    </a:moveTo>
                    <a:cubicBezTo>
                      <a:pt x="1210" y="1"/>
                      <a:pt x="469" y="429"/>
                      <a:pt x="265" y="1125"/>
                    </a:cubicBezTo>
                    <a:cubicBezTo>
                      <a:pt x="1" y="2025"/>
                      <a:pt x="734" y="3034"/>
                      <a:pt x="1904" y="3377"/>
                    </a:cubicBezTo>
                    <a:cubicBezTo>
                      <a:pt x="2168" y="3455"/>
                      <a:pt x="2432" y="3491"/>
                      <a:pt x="2686" y="3491"/>
                    </a:cubicBezTo>
                    <a:cubicBezTo>
                      <a:pt x="3552" y="3491"/>
                      <a:pt x="4295" y="3063"/>
                      <a:pt x="4499" y="2366"/>
                    </a:cubicBezTo>
                    <a:cubicBezTo>
                      <a:pt x="4763" y="1466"/>
                      <a:pt x="4029" y="458"/>
                      <a:pt x="2860" y="115"/>
                    </a:cubicBezTo>
                    <a:cubicBezTo>
                      <a:pt x="2595" y="37"/>
                      <a:pt x="2330" y="1"/>
                      <a:pt x="2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6917139" y="1661359"/>
                <a:ext cx="348405" cy="256084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5850" extrusionOk="0">
                    <a:moveTo>
                      <a:pt x="5617" y="0"/>
                    </a:moveTo>
                    <a:cubicBezTo>
                      <a:pt x="5577" y="200"/>
                      <a:pt x="5529" y="394"/>
                      <a:pt x="5479" y="588"/>
                    </a:cubicBezTo>
                    <a:cubicBezTo>
                      <a:pt x="5462" y="687"/>
                      <a:pt x="5442" y="783"/>
                      <a:pt x="5419" y="879"/>
                    </a:cubicBezTo>
                    <a:cubicBezTo>
                      <a:pt x="5403" y="946"/>
                      <a:pt x="5386" y="1011"/>
                      <a:pt x="5367" y="1076"/>
                    </a:cubicBezTo>
                    <a:cubicBezTo>
                      <a:pt x="5343" y="1192"/>
                      <a:pt x="5319" y="1307"/>
                      <a:pt x="5292" y="1419"/>
                    </a:cubicBezTo>
                    <a:cubicBezTo>
                      <a:pt x="5272" y="1513"/>
                      <a:pt x="5254" y="1608"/>
                      <a:pt x="5225" y="1697"/>
                    </a:cubicBezTo>
                    <a:cubicBezTo>
                      <a:pt x="5224" y="1703"/>
                      <a:pt x="5223" y="1707"/>
                      <a:pt x="5223" y="1711"/>
                    </a:cubicBezTo>
                    <a:cubicBezTo>
                      <a:pt x="5212" y="1758"/>
                      <a:pt x="5200" y="1804"/>
                      <a:pt x="5190" y="1850"/>
                    </a:cubicBezTo>
                    <a:cubicBezTo>
                      <a:pt x="5190" y="1856"/>
                      <a:pt x="5188" y="1861"/>
                      <a:pt x="5188" y="1866"/>
                    </a:cubicBezTo>
                    <a:cubicBezTo>
                      <a:pt x="5172" y="1961"/>
                      <a:pt x="5155" y="2056"/>
                      <a:pt x="5128" y="2150"/>
                    </a:cubicBezTo>
                    <a:cubicBezTo>
                      <a:pt x="5125" y="2158"/>
                      <a:pt x="5123" y="2168"/>
                      <a:pt x="5120" y="2179"/>
                    </a:cubicBezTo>
                    <a:cubicBezTo>
                      <a:pt x="5182" y="2216"/>
                      <a:pt x="5244" y="2258"/>
                      <a:pt x="5305" y="2299"/>
                    </a:cubicBezTo>
                    <a:cubicBezTo>
                      <a:pt x="5419" y="2404"/>
                      <a:pt x="5526" y="2511"/>
                      <a:pt x="5625" y="2630"/>
                    </a:cubicBezTo>
                    <a:cubicBezTo>
                      <a:pt x="5668" y="2702"/>
                      <a:pt x="5709" y="2775"/>
                      <a:pt x="5746" y="2849"/>
                    </a:cubicBezTo>
                    <a:cubicBezTo>
                      <a:pt x="5757" y="2889"/>
                      <a:pt x="5768" y="2931"/>
                      <a:pt x="5777" y="2970"/>
                    </a:cubicBezTo>
                    <a:lnTo>
                      <a:pt x="5777" y="3052"/>
                    </a:lnTo>
                    <a:cubicBezTo>
                      <a:pt x="5771" y="3076"/>
                      <a:pt x="5766" y="3097"/>
                      <a:pt x="5758" y="3118"/>
                    </a:cubicBezTo>
                    <a:cubicBezTo>
                      <a:pt x="5737" y="3156"/>
                      <a:pt x="5714" y="3192"/>
                      <a:pt x="5692" y="3229"/>
                    </a:cubicBezTo>
                    <a:cubicBezTo>
                      <a:pt x="5620" y="3302"/>
                      <a:pt x="5546" y="3371"/>
                      <a:pt x="5468" y="3435"/>
                    </a:cubicBezTo>
                    <a:cubicBezTo>
                      <a:pt x="5382" y="3488"/>
                      <a:pt x="5294" y="3536"/>
                      <a:pt x="5204" y="3578"/>
                    </a:cubicBezTo>
                    <a:cubicBezTo>
                      <a:pt x="5080" y="3615"/>
                      <a:pt x="4955" y="3645"/>
                      <a:pt x="4825" y="3671"/>
                    </a:cubicBezTo>
                    <a:cubicBezTo>
                      <a:pt x="4736" y="3677"/>
                      <a:pt x="4647" y="3680"/>
                      <a:pt x="4558" y="3680"/>
                    </a:cubicBezTo>
                    <a:cubicBezTo>
                      <a:pt x="4403" y="3680"/>
                      <a:pt x="4248" y="3671"/>
                      <a:pt x="4091" y="3655"/>
                    </a:cubicBezTo>
                    <a:cubicBezTo>
                      <a:pt x="3682" y="3578"/>
                      <a:pt x="3290" y="3455"/>
                      <a:pt x="2901" y="3302"/>
                    </a:cubicBezTo>
                    <a:cubicBezTo>
                      <a:pt x="2470" y="3096"/>
                      <a:pt x="2063" y="2852"/>
                      <a:pt x="1689" y="2551"/>
                    </a:cubicBezTo>
                    <a:cubicBezTo>
                      <a:pt x="1549" y="2437"/>
                      <a:pt x="1340" y="2391"/>
                      <a:pt x="1141" y="2391"/>
                    </a:cubicBezTo>
                    <a:cubicBezTo>
                      <a:pt x="1040" y="2391"/>
                      <a:pt x="941" y="2403"/>
                      <a:pt x="855" y="2424"/>
                    </a:cubicBezTo>
                    <a:cubicBezTo>
                      <a:pt x="585" y="2495"/>
                      <a:pt x="344" y="2670"/>
                      <a:pt x="197" y="2910"/>
                    </a:cubicBezTo>
                    <a:cubicBezTo>
                      <a:pt x="47" y="3158"/>
                      <a:pt x="0" y="3462"/>
                      <a:pt x="70" y="3744"/>
                    </a:cubicBezTo>
                    <a:cubicBezTo>
                      <a:pt x="106" y="3829"/>
                      <a:pt x="140" y="3916"/>
                      <a:pt x="173" y="4002"/>
                    </a:cubicBezTo>
                    <a:cubicBezTo>
                      <a:pt x="265" y="4168"/>
                      <a:pt x="393" y="4301"/>
                      <a:pt x="555" y="4403"/>
                    </a:cubicBezTo>
                    <a:cubicBezTo>
                      <a:pt x="930" y="4704"/>
                      <a:pt x="1332" y="4945"/>
                      <a:pt x="1764" y="5153"/>
                    </a:cubicBezTo>
                    <a:cubicBezTo>
                      <a:pt x="2324" y="5423"/>
                      <a:pt x="2904" y="5630"/>
                      <a:pt x="3516" y="5747"/>
                    </a:cubicBezTo>
                    <a:cubicBezTo>
                      <a:pt x="3859" y="5811"/>
                      <a:pt x="4203" y="5849"/>
                      <a:pt x="4548" y="5849"/>
                    </a:cubicBezTo>
                    <a:cubicBezTo>
                      <a:pt x="4792" y="5849"/>
                      <a:pt x="5036" y="5830"/>
                      <a:pt x="5281" y="5789"/>
                    </a:cubicBezTo>
                    <a:cubicBezTo>
                      <a:pt x="5567" y="5741"/>
                      <a:pt x="5825" y="5659"/>
                      <a:pt x="6092" y="5546"/>
                    </a:cubicBezTo>
                    <a:cubicBezTo>
                      <a:pt x="6416" y="5414"/>
                      <a:pt x="6679" y="5224"/>
                      <a:pt x="6957" y="5015"/>
                    </a:cubicBezTo>
                    <a:cubicBezTo>
                      <a:pt x="7194" y="4837"/>
                      <a:pt x="7381" y="4585"/>
                      <a:pt x="7552" y="4347"/>
                    </a:cubicBezTo>
                    <a:cubicBezTo>
                      <a:pt x="7708" y="4134"/>
                      <a:pt x="7804" y="3860"/>
                      <a:pt x="7874" y="3606"/>
                    </a:cubicBezTo>
                    <a:cubicBezTo>
                      <a:pt x="7942" y="3358"/>
                      <a:pt x="7959" y="3091"/>
                      <a:pt x="7936" y="2837"/>
                    </a:cubicBezTo>
                    <a:cubicBezTo>
                      <a:pt x="7901" y="2467"/>
                      <a:pt x="7804" y="2172"/>
                      <a:pt x="7659" y="1829"/>
                    </a:cubicBezTo>
                    <a:cubicBezTo>
                      <a:pt x="7558" y="1583"/>
                      <a:pt x="7378" y="1375"/>
                      <a:pt x="7224" y="1165"/>
                    </a:cubicBezTo>
                    <a:cubicBezTo>
                      <a:pt x="7087" y="982"/>
                      <a:pt x="6914" y="828"/>
                      <a:pt x="6739" y="685"/>
                    </a:cubicBezTo>
                    <a:cubicBezTo>
                      <a:pt x="6517" y="504"/>
                      <a:pt x="6297" y="342"/>
                      <a:pt x="6048" y="203"/>
                    </a:cubicBezTo>
                    <a:cubicBezTo>
                      <a:pt x="5910" y="127"/>
                      <a:pt x="5767" y="62"/>
                      <a:pt x="5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6948307" y="1408865"/>
                <a:ext cx="208457" cy="152862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492" extrusionOk="0">
                    <a:moveTo>
                      <a:pt x="2077" y="0"/>
                    </a:moveTo>
                    <a:cubicBezTo>
                      <a:pt x="1211" y="0"/>
                      <a:pt x="469" y="429"/>
                      <a:pt x="265" y="1126"/>
                    </a:cubicBezTo>
                    <a:cubicBezTo>
                      <a:pt x="1" y="2025"/>
                      <a:pt x="734" y="3034"/>
                      <a:pt x="1903" y="3377"/>
                    </a:cubicBezTo>
                    <a:cubicBezTo>
                      <a:pt x="2168" y="3455"/>
                      <a:pt x="2433" y="3492"/>
                      <a:pt x="2686" y="3492"/>
                    </a:cubicBezTo>
                    <a:cubicBezTo>
                      <a:pt x="3552" y="3492"/>
                      <a:pt x="4293" y="3063"/>
                      <a:pt x="4497" y="2367"/>
                    </a:cubicBezTo>
                    <a:cubicBezTo>
                      <a:pt x="4761" y="1467"/>
                      <a:pt x="4028" y="458"/>
                      <a:pt x="2860" y="115"/>
                    </a:cubicBezTo>
                    <a:cubicBezTo>
                      <a:pt x="2595" y="37"/>
                      <a:pt x="2330" y="0"/>
                      <a:pt x="20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6989719" y="1333572"/>
                <a:ext cx="348405" cy="256259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5854" extrusionOk="0">
                    <a:moveTo>
                      <a:pt x="5599" y="1"/>
                    </a:moveTo>
                    <a:cubicBezTo>
                      <a:pt x="5572" y="70"/>
                      <a:pt x="5548" y="142"/>
                      <a:pt x="5524" y="214"/>
                    </a:cubicBezTo>
                    <a:cubicBezTo>
                      <a:pt x="5517" y="252"/>
                      <a:pt x="5509" y="292"/>
                      <a:pt x="5503" y="330"/>
                    </a:cubicBezTo>
                    <a:cubicBezTo>
                      <a:pt x="5496" y="374"/>
                      <a:pt x="5488" y="420"/>
                      <a:pt x="5481" y="463"/>
                    </a:cubicBezTo>
                    <a:cubicBezTo>
                      <a:pt x="5467" y="533"/>
                      <a:pt x="5450" y="601"/>
                      <a:pt x="5433" y="670"/>
                    </a:cubicBezTo>
                    <a:cubicBezTo>
                      <a:pt x="5430" y="683"/>
                      <a:pt x="5428" y="695"/>
                      <a:pt x="5427" y="707"/>
                    </a:cubicBezTo>
                    <a:cubicBezTo>
                      <a:pt x="5410" y="796"/>
                      <a:pt x="5395" y="886"/>
                      <a:pt x="5374" y="974"/>
                    </a:cubicBezTo>
                    <a:cubicBezTo>
                      <a:pt x="5326" y="1243"/>
                      <a:pt x="5272" y="1512"/>
                      <a:pt x="5207" y="1776"/>
                    </a:cubicBezTo>
                    <a:cubicBezTo>
                      <a:pt x="5206" y="1783"/>
                      <a:pt x="5203" y="1791"/>
                      <a:pt x="5199" y="1797"/>
                    </a:cubicBezTo>
                    <a:lnTo>
                      <a:pt x="5153" y="2019"/>
                    </a:lnTo>
                    <a:lnTo>
                      <a:pt x="5122" y="2188"/>
                    </a:lnTo>
                    <a:cubicBezTo>
                      <a:pt x="5184" y="2225"/>
                      <a:pt x="5243" y="2267"/>
                      <a:pt x="5303" y="2305"/>
                    </a:cubicBezTo>
                    <a:cubicBezTo>
                      <a:pt x="5417" y="2410"/>
                      <a:pt x="5524" y="2517"/>
                      <a:pt x="5623" y="2636"/>
                    </a:cubicBezTo>
                    <a:cubicBezTo>
                      <a:pt x="5666" y="2709"/>
                      <a:pt x="5705" y="2780"/>
                      <a:pt x="5743" y="2854"/>
                    </a:cubicBezTo>
                    <a:cubicBezTo>
                      <a:pt x="5755" y="2894"/>
                      <a:pt x="5765" y="2937"/>
                      <a:pt x="5776" y="2976"/>
                    </a:cubicBezTo>
                    <a:lnTo>
                      <a:pt x="5776" y="3058"/>
                    </a:lnTo>
                    <a:cubicBezTo>
                      <a:pt x="5770" y="3081"/>
                      <a:pt x="5762" y="3102"/>
                      <a:pt x="5757" y="3123"/>
                    </a:cubicBezTo>
                    <a:cubicBezTo>
                      <a:pt x="5736" y="3163"/>
                      <a:pt x="5713" y="3197"/>
                      <a:pt x="5691" y="3234"/>
                    </a:cubicBezTo>
                    <a:cubicBezTo>
                      <a:pt x="5619" y="3308"/>
                      <a:pt x="5545" y="3376"/>
                      <a:pt x="5467" y="3440"/>
                    </a:cubicBezTo>
                    <a:cubicBezTo>
                      <a:pt x="5381" y="3493"/>
                      <a:pt x="5293" y="3540"/>
                      <a:pt x="5203" y="3585"/>
                    </a:cubicBezTo>
                    <a:cubicBezTo>
                      <a:pt x="5078" y="3622"/>
                      <a:pt x="4954" y="3651"/>
                      <a:pt x="4825" y="3676"/>
                    </a:cubicBezTo>
                    <a:cubicBezTo>
                      <a:pt x="4735" y="3683"/>
                      <a:pt x="4646" y="3686"/>
                      <a:pt x="4557" y="3686"/>
                    </a:cubicBezTo>
                    <a:cubicBezTo>
                      <a:pt x="4401" y="3686"/>
                      <a:pt x="4246" y="3677"/>
                      <a:pt x="4090" y="3661"/>
                    </a:cubicBezTo>
                    <a:cubicBezTo>
                      <a:pt x="3682" y="3583"/>
                      <a:pt x="3289" y="3461"/>
                      <a:pt x="2901" y="3307"/>
                    </a:cubicBezTo>
                    <a:cubicBezTo>
                      <a:pt x="2470" y="3101"/>
                      <a:pt x="2063" y="2856"/>
                      <a:pt x="1689" y="2556"/>
                    </a:cubicBezTo>
                    <a:cubicBezTo>
                      <a:pt x="1548" y="2442"/>
                      <a:pt x="1340" y="2396"/>
                      <a:pt x="1141" y="2396"/>
                    </a:cubicBezTo>
                    <a:cubicBezTo>
                      <a:pt x="1040" y="2396"/>
                      <a:pt x="941" y="2408"/>
                      <a:pt x="855" y="2429"/>
                    </a:cubicBezTo>
                    <a:cubicBezTo>
                      <a:pt x="585" y="2500"/>
                      <a:pt x="343" y="2675"/>
                      <a:pt x="197" y="2915"/>
                    </a:cubicBezTo>
                    <a:cubicBezTo>
                      <a:pt x="46" y="3163"/>
                      <a:pt x="0" y="3466"/>
                      <a:pt x="70" y="3748"/>
                    </a:cubicBezTo>
                    <a:cubicBezTo>
                      <a:pt x="106" y="3834"/>
                      <a:pt x="141" y="3920"/>
                      <a:pt x="173" y="4007"/>
                    </a:cubicBezTo>
                    <a:cubicBezTo>
                      <a:pt x="265" y="4172"/>
                      <a:pt x="394" y="4305"/>
                      <a:pt x="554" y="4408"/>
                    </a:cubicBezTo>
                    <a:cubicBezTo>
                      <a:pt x="929" y="4709"/>
                      <a:pt x="1333" y="4949"/>
                      <a:pt x="1764" y="5158"/>
                    </a:cubicBezTo>
                    <a:cubicBezTo>
                      <a:pt x="2325" y="5427"/>
                      <a:pt x="2903" y="5635"/>
                      <a:pt x="3516" y="5751"/>
                    </a:cubicBezTo>
                    <a:cubicBezTo>
                      <a:pt x="3860" y="5816"/>
                      <a:pt x="4204" y="5854"/>
                      <a:pt x="4548" y="5854"/>
                    </a:cubicBezTo>
                    <a:cubicBezTo>
                      <a:pt x="4792" y="5854"/>
                      <a:pt x="5036" y="5835"/>
                      <a:pt x="5281" y="5793"/>
                    </a:cubicBezTo>
                    <a:cubicBezTo>
                      <a:pt x="5567" y="5746"/>
                      <a:pt x="5825" y="5664"/>
                      <a:pt x="6093" y="5553"/>
                    </a:cubicBezTo>
                    <a:cubicBezTo>
                      <a:pt x="6416" y="5421"/>
                      <a:pt x="6679" y="5230"/>
                      <a:pt x="6958" y="5021"/>
                    </a:cubicBezTo>
                    <a:cubicBezTo>
                      <a:pt x="7195" y="4843"/>
                      <a:pt x="7381" y="4590"/>
                      <a:pt x="7552" y="4353"/>
                    </a:cubicBezTo>
                    <a:cubicBezTo>
                      <a:pt x="7708" y="4140"/>
                      <a:pt x="7804" y="3865"/>
                      <a:pt x="7874" y="3613"/>
                    </a:cubicBezTo>
                    <a:cubicBezTo>
                      <a:pt x="7942" y="3365"/>
                      <a:pt x="7958" y="3099"/>
                      <a:pt x="7936" y="2844"/>
                    </a:cubicBezTo>
                    <a:cubicBezTo>
                      <a:pt x="7900" y="2473"/>
                      <a:pt x="7804" y="2179"/>
                      <a:pt x="7660" y="1837"/>
                    </a:cubicBezTo>
                    <a:cubicBezTo>
                      <a:pt x="7557" y="1592"/>
                      <a:pt x="7378" y="1382"/>
                      <a:pt x="7224" y="1174"/>
                    </a:cubicBezTo>
                    <a:cubicBezTo>
                      <a:pt x="7087" y="991"/>
                      <a:pt x="6914" y="837"/>
                      <a:pt x="6739" y="694"/>
                    </a:cubicBezTo>
                    <a:cubicBezTo>
                      <a:pt x="6517" y="512"/>
                      <a:pt x="6298" y="351"/>
                      <a:pt x="6048" y="212"/>
                    </a:cubicBezTo>
                    <a:cubicBezTo>
                      <a:pt x="5905" y="131"/>
                      <a:pt x="5755" y="63"/>
                      <a:pt x="5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5723041" y="2804019"/>
                <a:ext cx="211696" cy="146033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3336" extrusionOk="0">
                    <a:moveTo>
                      <a:pt x="1952" y="1"/>
                    </a:moveTo>
                    <a:cubicBezTo>
                      <a:pt x="1926" y="1"/>
                      <a:pt x="1900" y="1"/>
                      <a:pt x="1875" y="2"/>
                    </a:cubicBezTo>
                    <a:cubicBezTo>
                      <a:pt x="1640" y="7"/>
                      <a:pt x="1429" y="39"/>
                      <a:pt x="1228" y="97"/>
                    </a:cubicBezTo>
                    <a:cubicBezTo>
                      <a:pt x="1115" y="135"/>
                      <a:pt x="1007" y="172"/>
                      <a:pt x="899" y="221"/>
                    </a:cubicBezTo>
                    <a:cubicBezTo>
                      <a:pt x="775" y="279"/>
                      <a:pt x="661" y="350"/>
                      <a:pt x="527" y="447"/>
                    </a:cubicBezTo>
                    <a:cubicBezTo>
                      <a:pt x="350" y="570"/>
                      <a:pt x="202" y="743"/>
                      <a:pt x="109" y="934"/>
                    </a:cubicBezTo>
                    <a:cubicBezTo>
                      <a:pt x="27" y="1107"/>
                      <a:pt x="0" y="1302"/>
                      <a:pt x="30" y="1513"/>
                    </a:cubicBezTo>
                    <a:cubicBezTo>
                      <a:pt x="53" y="1677"/>
                      <a:pt x="127" y="1849"/>
                      <a:pt x="256" y="2036"/>
                    </a:cubicBezTo>
                    <a:cubicBezTo>
                      <a:pt x="399" y="2248"/>
                      <a:pt x="593" y="2415"/>
                      <a:pt x="687" y="2496"/>
                    </a:cubicBezTo>
                    <a:cubicBezTo>
                      <a:pt x="768" y="2566"/>
                      <a:pt x="852" y="2630"/>
                      <a:pt x="938" y="2689"/>
                    </a:cubicBezTo>
                    <a:cubicBezTo>
                      <a:pt x="1200" y="2867"/>
                      <a:pt x="1502" y="3015"/>
                      <a:pt x="1834" y="3128"/>
                    </a:cubicBezTo>
                    <a:cubicBezTo>
                      <a:pt x="2229" y="3266"/>
                      <a:pt x="2665" y="3335"/>
                      <a:pt x="3134" y="3335"/>
                    </a:cubicBezTo>
                    <a:cubicBezTo>
                      <a:pt x="3296" y="3335"/>
                      <a:pt x="3463" y="3327"/>
                      <a:pt x="3633" y="3310"/>
                    </a:cubicBezTo>
                    <a:cubicBezTo>
                      <a:pt x="3944" y="3277"/>
                      <a:pt x="4256" y="3205"/>
                      <a:pt x="4618" y="3080"/>
                    </a:cubicBezTo>
                    <a:cubicBezTo>
                      <a:pt x="4703" y="3054"/>
                      <a:pt x="4771" y="2964"/>
                      <a:pt x="4800" y="2885"/>
                    </a:cubicBezTo>
                    <a:cubicBezTo>
                      <a:pt x="4835" y="2799"/>
                      <a:pt x="4831" y="2699"/>
                      <a:pt x="4789" y="2614"/>
                    </a:cubicBezTo>
                    <a:cubicBezTo>
                      <a:pt x="4819" y="2517"/>
                      <a:pt x="4836" y="2434"/>
                      <a:pt x="4822" y="2350"/>
                    </a:cubicBezTo>
                    <a:cubicBezTo>
                      <a:pt x="4758" y="1917"/>
                      <a:pt x="4571" y="1507"/>
                      <a:pt x="4268" y="1129"/>
                    </a:cubicBezTo>
                    <a:cubicBezTo>
                      <a:pt x="4101" y="923"/>
                      <a:pt x="3890" y="730"/>
                      <a:pt x="3640" y="559"/>
                    </a:cubicBezTo>
                    <a:cubicBezTo>
                      <a:pt x="3512" y="472"/>
                      <a:pt x="3357" y="382"/>
                      <a:pt x="3179" y="290"/>
                    </a:cubicBezTo>
                    <a:cubicBezTo>
                      <a:pt x="2798" y="103"/>
                      <a:pt x="2364" y="1"/>
                      <a:pt x="1952" y="1"/>
                    </a:cubicBezTo>
                    <a:close/>
                  </a:path>
                </a:pathLst>
              </a:custGeom>
              <a:solidFill>
                <a:srgbClr val="FF92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5684257" y="2651463"/>
                <a:ext cx="381718" cy="314217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7178" extrusionOk="0">
                    <a:moveTo>
                      <a:pt x="2694" y="3903"/>
                    </a:moveTo>
                    <a:cubicBezTo>
                      <a:pt x="2832" y="3903"/>
                      <a:pt x="2972" y="3913"/>
                      <a:pt x="3114" y="3933"/>
                    </a:cubicBezTo>
                    <a:cubicBezTo>
                      <a:pt x="3334" y="3972"/>
                      <a:pt x="3563" y="4041"/>
                      <a:pt x="3793" y="4138"/>
                    </a:cubicBezTo>
                    <a:cubicBezTo>
                      <a:pt x="3937" y="4205"/>
                      <a:pt x="4082" y="4289"/>
                      <a:pt x="4225" y="4387"/>
                    </a:cubicBezTo>
                    <a:cubicBezTo>
                      <a:pt x="4298" y="4438"/>
                      <a:pt x="4367" y="4489"/>
                      <a:pt x="4434" y="4543"/>
                    </a:cubicBezTo>
                    <a:cubicBezTo>
                      <a:pt x="4614" y="4697"/>
                      <a:pt x="4772" y="4869"/>
                      <a:pt x="4917" y="5071"/>
                    </a:cubicBezTo>
                    <a:cubicBezTo>
                      <a:pt x="5033" y="5241"/>
                      <a:pt x="5132" y="5429"/>
                      <a:pt x="5212" y="5627"/>
                    </a:cubicBezTo>
                    <a:cubicBezTo>
                      <a:pt x="5264" y="5774"/>
                      <a:pt x="5305" y="5928"/>
                      <a:pt x="5338" y="6102"/>
                    </a:cubicBezTo>
                    <a:cubicBezTo>
                      <a:pt x="5342" y="6122"/>
                      <a:pt x="5349" y="6144"/>
                      <a:pt x="5359" y="6165"/>
                    </a:cubicBezTo>
                    <a:lnTo>
                      <a:pt x="5300" y="6181"/>
                    </a:lnTo>
                    <a:lnTo>
                      <a:pt x="5098" y="6265"/>
                    </a:lnTo>
                    <a:cubicBezTo>
                      <a:pt x="4824" y="6363"/>
                      <a:pt x="4540" y="6428"/>
                      <a:pt x="4259" y="6461"/>
                    </a:cubicBezTo>
                    <a:cubicBezTo>
                      <a:pt x="4161" y="6469"/>
                      <a:pt x="4064" y="6473"/>
                      <a:pt x="3968" y="6473"/>
                    </a:cubicBezTo>
                    <a:cubicBezTo>
                      <a:pt x="3811" y="6473"/>
                      <a:pt x="3655" y="6462"/>
                      <a:pt x="3502" y="6440"/>
                    </a:cubicBezTo>
                    <a:cubicBezTo>
                      <a:pt x="3260" y="6392"/>
                      <a:pt x="3025" y="6321"/>
                      <a:pt x="2806" y="6228"/>
                    </a:cubicBezTo>
                    <a:cubicBezTo>
                      <a:pt x="2640" y="6148"/>
                      <a:pt x="2471" y="6052"/>
                      <a:pt x="2305" y="5937"/>
                    </a:cubicBezTo>
                    <a:cubicBezTo>
                      <a:pt x="2213" y="5874"/>
                      <a:pt x="2123" y="5806"/>
                      <a:pt x="2034" y="5736"/>
                    </a:cubicBezTo>
                    <a:cubicBezTo>
                      <a:pt x="1784" y="5525"/>
                      <a:pt x="1581" y="5314"/>
                      <a:pt x="1415" y="5089"/>
                    </a:cubicBezTo>
                    <a:cubicBezTo>
                      <a:pt x="1302" y="4920"/>
                      <a:pt x="1202" y="4739"/>
                      <a:pt x="1117" y="4544"/>
                    </a:cubicBezTo>
                    <a:cubicBezTo>
                      <a:pt x="1210" y="4466"/>
                      <a:pt x="1315" y="4382"/>
                      <a:pt x="1422" y="4302"/>
                    </a:cubicBezTo>
                    <a:cubicBezTo>
                      <a:pt x="1590" y="4195"/>
                      <a:pt x="1764" y="4105"/>
                      <a:pt x="1938" y="4034"/>
                    </a:cubicBezTo>
                    <a:cubicBezTo>
                      <a:pt x="2104" y="3979"/>
                      <a:pt x="2282" y="3938"/>
                      <a:pt x="2466" y="3912"/>
                    </a:cubicBezTo>
                    <a:cubicBezTo>
                      <a:pt x="2541" y="3906"/>
                      <a:pt x="2617" y="3903"/>
                      <a:pt x="2694" y="3903"/>
                    </a:cubicBezTo>
                    <a:close/>
                    <a:moveTo>
                      <a:pt x="2208" y="1"/>
                    </a:moveTo>
                    <a:cubicBezTo>
                      <a:pt x="2115" y="1"/>
                      <a:pt x="2016" y="8"/>
                      <a:pt x="1910" y="21"/>
                    </a:cubicBezTo>
                    <a:cubicBezTo>
                      <a:pt x="1707" y="49"/>
                      <a:pt x="1484" y="125"/>
                      <a:pt x="1247" y="248"/>
                    </a:cubicBezTo>
                    <a:cubicBezTo>
                      <a:pt x="1052" y="348"/>
                      <a:pt x="862" y="493"/>
                      <a:pt x="701" y="667"/>
                    </a:cubicBezTo>
                    <a:cubicBezTo>
                      <a:pt x="418" y="976"/>
                      <a:pt x="214" y="1386"/>
                      <a:pt x="112" y="1855"/>
                    </a:cubicBezTo>
                    <a:cubicBezTo>
                      <a:pt x="18" y="2271"/>
                      <a:pt x="1" y="2726"/>
                      <a:pt x="57" y="3287"/>
                    </a:cubicBezTo>
                    <a:cubicBezTo>
                      <a:pt x="104" y="3728"/>
                      <a:pt x="218" y="4175"/>
                      <a:pt x="405" y="4657"/>
                    </a:cubicBezTo>
                    <a:cubicBezTo>
                      <a:pt x="560" y="5064"/>
                      <a:pt x="767" y="5421"/>
                      <a:pt x="1020" y="5718"/>
                    </a:cubicBezTo>
                    <a:cubicBezTo>
                      <a:pt x="1265" y="6007"/>
                      <a:pt x="1557" y="6272"/>
                      <a:pt x="1886" y="6504"/>
                    </a:cubicBezTo>
                    <a:lnTo>
                      <a:pt x="1948" y="6546"/>
                    </a:lnTo>
                    <a:cubicBezTo>
                      <a:pt x="2468" y="6903"/>
                      <a:pt x="3085" y="7118"/>
                      <a:pt x="3726" y="7168"/>
                    </a:cubicBezTo>
                    <a:cubicBezTo>
                      <a:pt x="3807" y="7174"/>
                      <a:pt x="3889" y="7177"/>
                      <a:pt x="3972" y="7177"/>
                    </a:cubicBezTo>
                    <a:cubicBezTo>
                      <a:pt x="4462" y="7177"/>
                      <a:pt x="4979" y="7068"/>
                      <a:pt x="5512" y="6850"/>
                    </a:cubicBezTo>
                    <a:cubicBezTo>
                      <a:pt x="6034" y="6636"/>
                      <a:pt x="6534" y="6311"/>
                      <a:pt x="6999" y="5881"/>
                    </a:cubicBezTo>
                    <a:cubicBezTo>
                      <a:pt x="7424" y="5490"/>
                      <a:pt x="7786" y="5031"/>
                      <a:pt x="8044" y="4552"/>
                    </a:cubicBezTo>
                    <a:cubicBezTo>
                      <a:pt x="8323" y="4029"/>
                      <a:pt x="8720" y="3025"/>
                      <a:pt x="8232" y="2161"/>
                    </a:cubicBezTo>
                    <a:cubicBezTo>
                      <a:pt x="8135" y="1991"/>
                      <a:pt x="8009" y="1838"/>
                      <a:pt x="7865" y="1717"/>
                    </a:cubicBezTo>
                    <a:cubicBezTo>
                      <a:pt x="7803" y="1663"/>
                      <a:pt x="7740" y="1615"/>
                      <a:pt x="7671" y="1567"/>
                    </a:cubicBezTo>
                    <a:cubicBezTo>
                      <a:pt x="7641" y="1546"/>
                      <a:pt x="7608" y="1526"/>
                      <a:pt x="7575" y="1506"/>
                    </a:cubicBezTo>
                    <a:cubicBezTo>
                      <a:pt x="7480" y="1451"/>
                      <a:pt x="7373" y="1401"/>
                      <a:pt x="7226" y="1344"/>
                    </a:cubicBezTo>
                    <a:cubicBezTo>
                      <a:pt x="7040" y="1270"/>
                      <a:pt x="6832" y="1233"/>
                      <a:pt x="6599" y="1233"/>
                    </a:cubicBezTo>
                    <a:cubicBezTo>
                      <a:pt x="6408" y="1233"/>
                      <a:pt x="6199" y="1258"/>
                      <a:pt x="5972" y="1307"/>
                    </a:cubicBezTo>
                    <a:cubicBezTo>
                      <a:pt x="5814" y="1340"/>
                      <a:pt x="5658" y="1380"/>
                      <a:pt x="5501" y="1423"/>
                    </a:cubicBezTo>
                    <a:cubicBezTo>
                      <a:pt x="5265" y="1488"/>
                      <a:pt x="5020" y="1555"/>
                      <a:pt x="4777" y="1585"/>
                    </a:cubicBezTo>
                    <a:cubicBezTo>
                      <a:pt x="4669" y="1550"/>
                      <a:pt x="4599" y="1505"/>
                      <a:pt x="4531" y="1459"/>
                    </a:cubicBezTo>
                    <a:cubicBezTo>
                      <a:pt x="4460" y="1410"/>
                      <a:pt x="4388" y="1357"/>
                      <a:pt x="4319" y="1301"/>
                    </a:cubicBezTo>
                    <a:cubicBezTo>
                      <a:pt x="4177" y="1179"/>
                      <a:pt x="4050" y="1061"/>
                      <a:pt x="3925" y="944"/>
                    </a:cubicBezTo>
                    <a:cubicBezTo>
                      <a:pt x="3704" y="739"/>
                      <a:pt x="3495" y="545"/>
                      <a:pt x="3269" y="378"/>
                    </a:cubicBezTo>
                    <a:lnTo>
                      <a:pt x="3207" y="335"/>
                    </a:lnTo>
                    <a:cubicBezTo>
                      <a:pt x="3049" y="225"/>
                      <a:pt x="2869" y="138"/>
                      <a:pt x="2675" y="74"/>
                    </a:cubicBezTo>
                    <a:cubicBezTo>
                      <a:pt x="2534" y="25"/>
                      <a:pt x="2381" y="1"/>
                      <a:pt x="2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5321229" y="2523027"/>
                <a:ext cx="166608" cy="233452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333" extrusionOk="0">
                    <a:moveTo>
                      <a:pt x="2355" y="0"/>
                    </a:moveTo>
                    <a:cubicBezTo>
                      <a:pt x="1573" y="0"/>
                      <a:pt x="726" y="948"/>
                      <a:pt x="380" y="2268"/>
                    </a:cubicBezTo>
                    <a:cubicBezTo>
                      <a:pt x="0" y="3721"/>
                      <a:pt x="372" y="5082"/>
                      <a:pt x="1213" y="5302"/>
                    </a:cubicBezTo>
                    <a:cubicBezTo>
                      <a:pt x="1290" y="5323"/>
                      <a:pt x="1369" y="5332"/>
                      <a:pt x="1449" y="5332"/>
                    </a:cubicBezTo>
                    <a:cubicBezTo>
                      <a:pt x="2231" y="5332"/>
                      <a:pt x="3079" y="4385"/>
                      <a:pt x="3425" y="3065"/>
                    </a:cubicBezTo>
                    <a:cubicBezTo>
                      <a:pt x="3806" y="1610"/>
                      <a:pt x="3432" y="249"/>
                      <a:pt x="2592" y="31"/>
                    </a:cubicBezTo>
                    <a:cubicBezTo>
                      <a:pt x="2514" y="10"/>
                      <a:pt x="2435" y="0"/>
                      <a:pt x="2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6242433" y="2782657"/>
                <a:ext cx="170547" cy="231614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5291" extrusionOk="0">
                    <a:moveTo>
                      <a:pt x="2475" y="1"/>
                    </a:moveTo>
                    <a:cubicBezTo>
                      <a:pt x="1705" y="1"/>
                      <a:pt x="841" y="901"/>
                      <a:pt x="445" y="2181"/>
                    </a:cubicBezTo>
                    <a:cubicBezTo>
                      <a:pt x="0" y="3617"/>
                      <a:pt x="313" y="4992"/>
                      <a:pt x="1143" y="5249"/>
                    </a:cubicBezTo>
                    <a:cubicBezTo>
                      <a:pt x="1234" y="5277"/>
                      <a:pt x="1326" y="5291"/>
                      <a:pt x="1420" y="5291"/>
                    </a:cubicBezTo>
                    <a:cubicBezTo>
                      <a:pt x="2191" y="5291"/>
                      <a:pt x="3056" y="4391"/>
                      <a:pt x="3451" y="3110"/>
                    </a:cubicBezTo>
                    <a:cubicBezTo>
                      <a:pt x="3896" y="1674"/>
                      <a:pt x="3583" y="298"/>
                      <a:pt x="2754" y="42"/>
                    </a:cubicBezTo>
                    <a:cubicBezTo>
                      <a:pt x="2663" y="14"/>
                      <a:pt x="2570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5362859" y="2248645"/>
                <a:ext cx="209726" cy="10287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2350" extrusionOk="0">
                    <a:moveTo>
                      <a:pt x="2360" y="0"/>
                    </a:moveTo>
                    <a:cubicBezTo>
                      <a:pt x="1807" y="0"/>
                      <a:pt x="1277" y="94"/>
                      <a:pt x="860" y="263"/>
                    </a:cubicBezTo>
                    <a:cubicBezTo>
                      <a:pt x="808" y="285"/>
                      <a:pt x="760" y="306"/>
                      <a:pt x="713" y="328"/>
                    </a:cubicBezTo>
                    <a:cubicBezTo>
                      <a:pt x="255" y="547"/>
                      <a:pt x="3" y="842"/>
                      <a:pt x="1" y="1158"/>
                    </a:cubicBezTo>
                    <a:cubicBezTo>
                      <a:pt x="10" y="1440"/>
                      <a:pt x="184" y="1688"/>
                      <a:pt x="517" y="1895"/>
                    </a:cubicBezTo>
                    <a:cubicBezTo>
                      <a:pt x="972" y="2180"/>
                      <a:pt x="1655" y="2345"/>
                      <a:pt x="2388" y="2350"/>
                    </a:cubicBezTo>
                    <a:cubicBezTo>
                      <a:pt x="2401" y="2350"/>
                      <a:pt x="2414" y="2350"/>
                      <a:pt x="2426" y="2350"/>
                    </a:cubicBezTo>
                    <a:cubicBezTo>
                      <a:pt x="2983" y="2350"/>
                      <a:pt x="3501" y="2259"/>
                      <a:pt x="3923" y="2088"/>
                    </a:cubicBezTo>
                    <a:cubicBezTo>
                      <a:pt x="3977" y="2065"/>
                      <a:pt x="4027" y="2044"/>
                      <a:pt x="4078" y="2021"/>
                    </a:cubicBezTo>
                    <a:cubicBezTo>
                      <a:pt x="4537" y="1800"/>
                      <a:pt x="4790" y="1505"/>
                      <a:pt x="4790" y="1191"/>
                    </a:cubicBezTo>
                    <a:cubicBezTo>
                      <a:pt x="4781" y="908"/>
                      <a:pt x="4609" y="659"/>
                      <a:pt x="4275" y="453"/>
                    </a:cubicBezTo>
                    <a:cubicBezTo>
                      <a:pt x="3820" y="168"/>
                      <a:pt x="3138" y="4"/>
                      <a:pt x="2405" y="1"/>
                    </a:cubicBezTo>
                    <a:cubicBezTo>
                      <a:pt x="2390" y="1"/>
                      <a:pt x="2375" y="0"/>
                      <a:pt x="2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6356905" y="2506393"/>
                <a:ext cx="193135" cy="140518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210" extrusionOk="0">
                    <a:moveTo>
                      <a:pt x="991" y="0"/>
                    </a:moveTo>
                    <a:cubicBezTo>
                      <a:pt x="990" y="0"/>
                      <a:pt x="988" y="0"/>
                      <a:pt x="987" y="0"/>
                    </a:cubicBezTo>
                    <a:cubicBezTo>
                      <a:pt x="795" y="0"/>
                      <a:pt x="629" y="28"/>
                      <a:pt x="494" y="84"/>
                    </a:cubicBezTo>
                    <a:cubicBezTo>
                      <a:pt x="356" y="139"/>
                      <a:pt x="251" y="223"/>
                      <a:pt x="178" y="332"/>
                    </a:cubicBezTo>
                    <a:cubicBezTo>
                      <a:pt x="0" y="618"/>
                      <a:pt x="53" y="999"/>
                      <a:pt x="329" y="1435"/>
                    </a:cubicBezTo>
                    <a:cubicBezTo>
                      <a:pt x="599" y="1858"/>
                      <a:pt x="1046" y="2275"/>
                      <a:pt x="1589" y="2609"/>
                    </a:cubicBezTo>
                    <a:cubicBezTo>
                      <a:pt x="2212" y="2991"/>
                      <a:pt x="2874" y="3210"/>
                      <a:pt x="3406" y="3210"/>
                    </a:cubicBezTo>
                    <a:cubicBezTo>
                      <a:pt x="3410" y="3210"/>
                      <a:pt x="3414" y="3210"/>
                      <a:pt x="3418" y="3210"/>
                    </a:cubicBezTo>
                    <a:cubicBezTo>
                      <a:pt x="3606" y="3210"/>
                      <a:pt x="3770" y="3182"/>
                      <a:pt x="3905" y="3128"/>
                    </a:cubicBezTo>
                    <a:cubicBezTo>
                      <a:pt x="4050" y="3068"/>
                      <a:pt x="4164" y="2977"/>
                      <a:pt x="4244" y="2856"/>
                    </a:cubicBezTo>
                    <a:cubicBezTo>
                      <a:pt x="4412" y="2587"/>
                      <a:pt x="4354" y="2203"/>
                      <a:pt x="4079" y="1774"/>
                    </a:cubicBezTo>
                    <a:cubicBezTo>
                      <a:pt x="3806" y="1348"/>
                      <a:pt x="3358" y="931"/>
                      <a:pt x="2818" y="602"/>
                    </a:cubicBezTo>
                    <a:cubicBezTo>
                      <a:pt x="2192" y="219"/>
                      <a:pt x="1525" y="0"/>
                      <a:pt x="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9" name="Google Shape;479;p26"/>
            <p:cNvSpPr txBox="1"/>
            <p:nvPr/>
          </p:nvSpPr>
          <p:spPr>
            <a:xfrm>
              <a:off x="1671834" y="177174"/>
              <a:ext cx="31053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Mục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tiêu</a:t>
              </a:r>
              <a:endParaRPr sz="3600" dirty="0">
                <a:solidFill>
                  <a:srgbClr val="FF0000"/>
                </a:solidFill>
                <a:latin typeface="#9Slide07 IcielBaliho Script" pitchFamily="2" charset="77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8" name="Google Shape;479;p26">
              <a:extLst>
                <a:ext uri="{FF2B5EF4-FFF2-40B4-BE49-F238E27FC236}">
                  <a16:creationId xmlns:a16="http://schemas.microsoft.com/office/drawing/2014/main" id="{9ECB93D8-102B-6CEC-63A5-DE7D1E323303}"/>
                </a:ext>
              </a:extLst>
            </p:cNvPr>
            <p:cNvSpPr txBox="1"/>
            <p:nvPr/>
          </p:nvSpPr>
          <p:spPr>
            <a:xfrm>
              <a:off x="600965" y="1071028"/>
              <a:ext cx="5940237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1.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Học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sinh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rút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kinh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nghiệm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về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cách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văn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tả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người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theo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3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đề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đã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cho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.</a:t>
              </a:r>
              <a:endParaRPr sz="2400" dirty="0">
                <a:solidFill>
                  <a:schemeClr val="accent1">
                    <a:lumMod val="10000"/>
                  </a:schemeClr>
                </a:solidFill>
                <a:latin typeface="#9Slide07 HLT Fall For You" panose="02000506000000020003" pitchFamily="2" charset="0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89" name="Google Shape;479;p26">
              <a:extLst>
                <a:ext uri="{FF2B5EF4-FFF2-40B4-BE49-F238E27FC236}">
                  <a16:creationId xmlns:a16="http://schemas.microsoft.com/office/drawing/2014/main" id="{957CB73B-CBE3-945B-CCC3-9C2D2FD4F0C0}"/>
                </a:ext>
              </a:extLst>
            </p:cNvPr>
            <p:cNvSpPr txBox="1"/>
            <p:nvPr/>
          </p:nvSpPr>
          <p:spPr>
            <a:xfrm>
              <a:off x="483351" y="2385013"/>
              <a:ext cx="66510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2.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Tự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đánh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giá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được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những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thành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công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và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hạn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chế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trong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của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mình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.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sửa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;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viết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lại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1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đoạn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trong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bài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cho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hay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3200" dirty="0" err="1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hơn</a:t>
              </a:r>
              <a:r>
                <a:rPr lang="fr" sz="3200" dirty="0">
                  <a:solidFill>
                    <a:schemeClr val="accent1">
                      <a:lumMod val="10000"/>
                    </a:schemeClr>
                  </a:solidFill>
                  <a:latin typeface="#9Slide07 HLT Fall For You" panose="02000506000000020003" pitchFamily="2" charset="0"/>
                  <a:ea typeface="Didact Gothic"/>
                  <a:cs typeface="Didact Gothic"/>
                  <a:sym typeface="Didact Gothic"/>
                </a:rPr>
                <a:t>.</a:t>
              </a:r>
              <a:endParaRPr sz="2400" dirty="0">
                <a:solidFill>
                  <a:schemeClr val="accent1">
                    <a:lumMod val="10000"/>
                  </a:schemeClr>
                </a:solidFill>
                <a:latin typeface="#9Slide07 HLT Fall For You" panose="02000506000000020003" pitchFamily="2" charset="0"/>
                <a:ea typeface="Didact Gothic"/>
                <a:cs typeface="Didact Gothic"/>
                <a:sym typeface="Didact Gothic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433988-DC45-4289-8FF4-7FADF44DE51E}"/>
              </a:ext>
            </a:extLst>
          </p:cNvPr>
          <p:cNvGrpSpPr/>
          <p:nvPr/>
        </p:nvGrpSpPr>
        <p:grpSpPr>
          <a:xfrm>
            <a:off x="-61544" y="-280137"/>
            <a:ext cx="7687404" cy="5586239"/>
            <a:chOff x="-61544" y="-280137"/>
            <a:chExt cx="7687404" cy="558623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B51E767-A182-0BFF-1580-04510080AE76}"/>
                </a:ext>
              </a:extLst>
            </p:cNvPr>
            <p:cNvSpPr/>
            <p:nvPr/>
          </p:nvSpPr>
          <p:spPr>
            <a:xfrm>
              <a:off x="395620" y="384880"/>
              <a:ext cx="6875511" cy="44072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88" name="Google Shape;488;p27"/>
            <p:cNvGrpSpPr/>
            <p:nvPr/>
          </p:nvGrpSpPr>
          <p:grpSpPr>
            <a:xfrm rot="10354249">
              <a:off x="-61544" y="-280137"/>
              <a:ext cx="1068316" cy="1521874"/>
              <a:chOff x="-1734552" y="2195102"/>
              <a:chExt cx="1426817" cy="2069510"/>
            </a:xfrm>
          </p:grpSpPr>
          <p:grpSp>
            <p:nvGrpSpPr>
              <p:cNvPr id="489" name="Google Shape;489;p27"/>
              <p:cNvGrpSpPr/>
              <p:nvPr/>
            </p:nvGrpSpPr>
            <p:grpSpPr>
              <a:xfrm>
                <a:off x="-1335070" y="2195102"/>
                <a:ext cx="856300" cy="1393885"/>
                <a:chOff x="-1335070" y="2195102"/>
                <a:chExt cx="856300" cy="1393885"/>
              </a:xfrm>
            </p:grpSpPr>
            <p:sp>
              <p:nvSpPr>
                <p:cNvPr id="490" name="Google Shape;490;p27"/>
                <p:cNvSpPr/>
                <p:nvPr/>
              </p:nvSpPr>
              <p:spPr>
                <a:xfrm rot="-1063241">
                  <a:off x="-1153885" y="2227700"/>
                  <a:ext cx="409737" cy="125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6" h="12448" extrusionOk="0">
                      <a:moveTo>
                        <a:pt x="1928" y="0"/>
                      </a:moveTo>
                      <a:cubicBezTo>
                        <a:pt x="1870" y="0"/>
                        <a:pt x="1812" y="4"/>
                        <a:pt x="1754" y="14"/>
                      </a:cubicBezTo>
                      <a:cubicBezTo>
                        <a:pt x="1696" y="23"/>
                        <a:pt x="1625" y="42"/>
                        <a:pt x="1551" y="68"/>
                      </a:cubicBezTo>
                      <a:cubicBezTo>
                        <a:pt x="1439" y="107"/>
                        <a:pt x="1323" y="171"/>
                        <a:pt x="1200" y="262"/>
                      </a:cubicBezTo>
                      <a:cubicBezTo>
                        <a:pt x="1092" y="339"/>
                        <a:pt x="991" y="438"/>
                        <a:pt x="875" y="574"/>
                      </a:cubicBezTo>
                      <a:cubicBezTo>
                        <a:pt x="786" y="676"/>
                        <a:pt x="698" y="802"/>
                        <a:pt x="599" y="973"/>
                      </a:cubicBezTo>
                      <a:cubicBezTo>
                        <a:pt x="428" y="1269"/>
                        <a:pt x="293" y="1594"/>
                        <a:pt x="199" y="1935"/>
                      </a:cubicBezTo>
                      <a:cubicBezTo>
                        <a:pt x="110" y="2263"/>
                        <a:pt x="52" y="2608"/>
                        <a:pt x="22" y="2958"/>
                      </a:cubicBezTo>
                      <a:cubicBezTo>
                        <a:pt x="0" y="3274"/>
                        <a:pt x="0" y="3612"/>
                        <a:pt x="29" y="4001"/>
                      </a:cubicBezTo>
                      <a:cubicBezTo>
                        <a:pt x="55" y="4362"/>
                        <a:pt x="110" y="4726"/>
                        <a:pt x="151" y="4999"/>
                      </a:cubicBezTo>
                      <a:cubicBezTo>
                        <a:pt x="203" y="5324"/>
                        <a:pt x="267" y="5656"/>
                        <a:pt x="341" y="5978"/>
                      </a:cubicBezTo>
                      <a:cubicBezTo>
                        <a:pt x="640" y="7330"/>
                        <a:pt x="1104" y="8566"/>
                        <a:pt x="1719" y="9659"/>
                      </a:cubicBezTo>
                      <a:cubicBezTo>
                        <a:pt x="1989" y="10139"/>
                        <a:pt x="2298" y="10606"/>
                        <a:pt x="2643" y="11047"/>
                      </a:cubicBezTo>
                      <a:cubicBezTo>
                        <a:pt x="2942" y="11430"/>
                        <a:pt x="3283" y="11807"/>
                        <a:pt x="3656" y="12161"/>
                      </a:cubicBezTo>
                      <a:cubicBezTo>
                        <a:pt x="3672" y="12219"/>
                        <a:pt x="3689" y="12280"/>
                        <a:pt x="3708" y="12341"/>
                      </a:cubicBezTo>
                      <a:cubicBezTo>
                        <a:pt x="3721" y="12370"/>
                        <a:pt x="3740" y="12392"/>
                        <a:pt x="3766" y="12415"/>
                      </a:cubicBezTo>
                      <a:cubicBezTo>
                        <a:pt x="3798" y="12437"/>
                        <a:pt x="3834" y="12447"/>
                        <a:pt x="3872" y="12447"/>
                      </a:cubicBezTo>
                      <a:lnTo>
                        <a:pt x="3901" y="12447"/>
                      </a:lnTo>
                      <a:cubicBezTo>
                        <a:pt x="3998" y="12431"/>
                        <a:pt x="4066" y="12341"/>
                        <a:pt x="4052" y="12238"/>
                      </a:cubicBezTo>
                      <a:cubicBezTo>
                        <a:pt x="4042" y="12164"/>
                        <a:pt x="4033" y="12090"/>
                        <a:pt x="4023" y="12015"/>
                      </a:cubicBezTo>
                      <a:cubicBezTo>
                        <a:pt x="4014" y="11942"/>
                        <a:pt x="4001" y="11865"/>
                        <a:pt x="3994" y="11791"/>
                      </a:cubicBezTo>
                      <a:cubicBezTo>
                        <a:pt x="3975" y="11636"/>
                        <a:pt x="3962" y="11488"/>
                        <a:pt x="3950" y="11308"/>
                      </a:cubicBezTo>
                      <a:cubicBezTo>
                        <a:pt x="3930" y="11041"/>
                        <a:pt x="3917" y="10745"/>
                        <a:pt x="3907" y="10374"/>
                      </a:cubicBezTo>
                      <a:cubicBezTo>
                        <a:pt x="3901" y="10033"/>
                        <a:pt x="3901" y="9683"/>
                        <a:pt x="3898" y="9344"/>
                      </a:cubicBezTo>
                      <a:lnTo>
                        <a:pt x="3898" y="9051"/>
                      </a:lnTo>
                      <a:cubicBezTo>
                        <a:pt x="3898" y="8833"/>
                        <a:pt x="3895" y="8613"/>
                        <a:pt x="3892" y="8395"/>
                      </a:cubicBezTo>
                      <a:cubicBezTo>
                        <a:pt x="3888" y="8292"/>
                        <a:pt x="3885" y="8192"/>
                        <a:pt x="3882" y="8092"/>
                      </a:cubicBezTo>
                      <a:cubicBezTo>
                        <a:pt x="3879" y="7989"/>
                        <a:pt x="3876" y="7890"/>
                        <a:pt x="3872" y="7790"/>
                      </a:cubicBezTo>
                      <a:lnTo>
                        <a:pt x="3865" y="7816"/>
                      </a:lnTo>
                      <a:cubicBezTo>
                        <a:pt x="3865" y="7442"/>
                        <a:pt x="3865" y="7065"/>
                        <a:pt x="3862" y="6699"/>
                      </a:cubicBezTo>
                      <a:lnTo>
                        <a:pt x="3862" y="6685"/>
                      </a:lnTo>
                      <a:lnTo>
                        <a:pt x="3862" y="6602"/>
                      </a:lnTo>
                      <a:lnTo>
                        <a:pt x="3862" y="6470"/>
                      </a:lnTo>
                      <a:lnTo>
                        <a:pt x="3862" y="6338"/>
                      </a:lnTo>
                      <a:lnTo>
                        <a:pt x="3862" y="5948"/>
                      </a:lnTo>
                      <a:cubicBezTo>
                        <a:pt x="3856" y="5134"/>
                        <a:pt x="3830" y="4510"/>
                        <a:pt x="3782" y="3924"/>
                      </a:cubicBezTo>
                      <a:cubicBezTo>
                        <a:pt x="3721" y="3203"/>
                        <a:pt x="3614" y="2579"/>
                        <a:pt x="3460" y="2012"/>
                      </a:cubicBezTo>
                      <a:cubicBezTo>
                        <a:pt x="3370" y="1684"/>
                        <a:pt x="3267" y="1388"/>
                        <a:pt x="3148" y="1114"/>
                      </a:cubicBezTo>
                      <a:cubicBezTo>
                        <a:pt x="3077" y="950"/>
                        <a:pt x="3013" y="818"/>
                        <a:pt x="2945" y="699"/>
                      </a:cubicBezTo>
                      <a:cubicBezTo>
                        <a:pt x="2858" y="544"/>
                        <a:pt x="2765" y="419"/>
                        <a:pt x="2662" y="323"/>
                      </a:cubicBezTo>
                      <a:cubicBezTo>
                        <a:pt x="2601" y="265"/>
                        <a:pt x="2549" y="220"/>
                        <a:pt x="2497" y="184"/>
                      </a:cubicBezTo>
                      <a:cubicBezTo>
                        <a:pt x="2443" y="146"/>
                        <a:pt x="2378" y="110"/>
                        <a:pt x="2308" y="78"/>
                      </a:cubicBezTo>
                      <a:cubicBezTo>
                        <a:pt x="2246" y="52"/>
                        <a:pt x="2182" y="36"/>
                        <a:pt x="2121" y="20"/>
                      </a:cubicBezTo>
                      <a:cubicBezTo>
                        <a:pt x="2066" y="7"/>
                        <a:pt x="2008" y="0"/>
                        <a:pt x="19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27"/>
                <p:cNvSpPr/>
                <p:nvPr/>
              </p:nvSpPr>
              <p:spPr>
                <a:xfrm rot="-1063241">
                  <a:off x="-1080614" y="2281150"/>
                  <a:ext cx="417798" cy="127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" h="12647" extrusionOk="0">
                      <a:moveTo>
                        <a:pt x="1082" y="0"/>
                      </a:moveTo>
                      <a:cubicBezTo>
                        <a:pt x="1062" y="0"/>
                        <a:pt x="1046" y="10"/>
                        <a:pt x="1043" y="33"/>
                      </a:cubicBezTo>
                      <a:cubicBezTo>
                        <a:pt x="985" y="593"/>
                        <a:pt x="943" y="1153"/>
                        <a:pt x="921" y="1716"/>
                      </a:cubicBezTo>
                      <a:cubicBezTo>
                        <a:pt x="905" y="1694"/>
                        <a:pt x="885" y="1674"/>
                        <a:pt x="869" y="1652"/>
                      </a:cubicBezTo>
                      <a:cubicBezTo>
                        <a:pt x="824" y="1587"/>
                        <a:pt x="786" y="1520"/>
                        <a:pt x="747" y="1452"/>
                      </a:cubicBezTo>
                      <a:cubicBezTo>
                        <a:pt x="698" y="1359"/>
                        <a:pt x="660" y="1269"/>
                        <a:pt x="624" y="1172"/>
                      </a:cubicBezTo>
                      <a:cubicBezTo>
                        <a:pt x="589" y="1072"/>
                        <a:pt x="560" y="969"/>
                        <a:pt x="538" y="863"/>
                      </a:cubicBezTo>
                      <a:lnTo>
                        <a:pt x="538" y="866"/>
                      </a:lnTo>
                      <a:cubicBezTo>
                        <a:pt x="515" y="767"/>
                        <a:pt x="499" y="667"/>
                        <a:pt x="486" y="567"/>
                      </a:cubicBezTo>
                      <a:cubicBezTo>
                        <a:pt x="486" y="551"/>
                        <a:pt x="473" y="538"/>
                        <a:pt x="457" y="538"/>
                      </a:cubicBezTo>
                      <a:cubicBezTo>
                        <a:pt x="441" y="541"/>
                        <a:pt x="428" y="554"/>
                        <a:pt x="431" y="570"/>
                      </a:cubicBezTo>
                      <a:cubicBezTo>
                        <a:pt x="454" y="808"/>
                        <a:pt x="502" y="1040"/>
                        <a:pt x="579" y="1266"/>
                      </a:cubicBezTo>
                      <a:cubicBezTo>
                        <a:pt x="618" y="1381"/>
                        <a:pt x="666" y="1497"/>
                        <a:pt x="728" y="1603"/>
                      </a:cubicBezTo>
                      <a:cubicBezTo>
                        <a:pt x="753" y="1655"/>
                        <a:pt x="786" y="1707"/>
                        <a:pt x="820" y="1751"/>
                      </a:cubicBezTo>
                      <a:cubicBezTo>
                        <a:pt x="847" y="1793"/>
                        <a:pt x="878" y="1829"/>
                        <a:pt x="914" y="1861"/>
                      </a:cubicBezTo>
                      <a:cubicBezTo>
                        <a:pt x="908" y="2028"/>
                        <a:pt x="905" y="2196"/>
                        <a:pt x="905" y="2363"/>
                      </a:cubicBezTo>
                      <a:cubicBezTo>
                        <a:pt x="898" y="2894"/>
                        <a:pt x="914" y="3429"/>
                        <a:pt x="953" y="3959"/>
                      </a:cubicBezTo>
                      <a:cubicBezTo>
                        <a:pt x="878" y="3895"/>
                        <a:pt x="808" y="3827"/>
                        <a:pt x="743" y="3757"/>
                      </a:cubicBezTo>
                      <a:cubicBezTo>
                        <a:pt x="740" y="3757"/>
                        <a:pt x="740" y="3754"/>
                        <a:pt x="740" y="3754"/>
                      </a:cubicBezTo>
                      <a:cubicBezTo>
                        <a:pt x="737" y="3750"/>
                        <a:pt x="737" y="3750"/>
                        <a:pt x="734" y="3747"/>
                      </a:cubicBezTo>
                      <a:lnTo>
                        <a:pt x="734" y="3747"/>
                      </a:lnTo>
                      <a:lnTo>
                        <a:pt x="737" y="3750"/>
                      </a:lnTo>
                      <a:cubicBezTo>
                        <a:pt x="663" y="3666"/>
                        <a:pt x="596" y="3583"/>
                        <a:pt x="535" y="3493"/>
                      </a:cubicBezTo>
                      <a:cubicBezTo>
                        <a:pt x="467" y="3393"/>
                        <a:pt x="409" y="3293"/>
                        <a:pt x="351" y="3187"/>
                      </a:cubicBezTo>
                      <a:cubicBezTo>
                        <a:pt x="351" y="3187"/>
                        <a:pt x="351" y="3184"/>
                        <a:pt x="348" y="3181"/>
                      </a:cubicBezTo>
                      <a:cubicBezTo>
                        <a:pt x="226" y="2943"/>
                        <a:pt x="132" y="2685"/>
                        <a:pt x="71" y="2421"/>
                      </a:cubicBezTo>
                      <a:lnTo>
                        <a:pt x="71" y="2424"/>
                      </a:lnTo>
                      <a:cubicBezTo>
                        <a:pt x="67" y="2408"/>
                        <a:pt x="64" y="2392"/>
                        <a:pt x="61" y="2379"/>
                      </a:cubicBezTo>
                      <a:cubicBezTo>
                        <a:pt x="58" y="2363"/>
                        <a:pt x="48" y="2350"/>
                        <a:pt x="33" y="2350"/>
                      </a:cubicBezTo>
                      <a:lnTo>
                        <a:pt x="29" y="2350"/>
                      </a:lnTo>
                      <a:cubicBezTo>
                        <a:pt x="16" y="2353"/>
                        <a:pt x="0" y="2366"/>
                        <a:pt x="3" y="2383"/>
                      </a:cubicBezTo>
                      <a:cubicBezTo>
                        <a:pt x="71" y="2711"/>
                        <a:pt x="187" y="3029"/>
                        <a:pt x="342" y="3329"/>
                      </a:cubicBezTo>
                      <a:cubicBezTo>
                        <a:pt x="419" y="3479"/>
                        <a:pt x="511" y="3625"/>
                        <a:pt x="615" y="3763"/>
                      </a:cubicBezTo>
                      <a:cubicBezTo>
                        <a:pt x="715" y="3895"/>
                        <a:pt x="827" y="4014"/>
                        <a:pt x="959" y="4114"/>
                      </a:cubicBezTo>
                      <a:cubicBezTo>
                        <a:pt x="959" y="4117"/>
                        <a:pt x="963" y="4117"/>
                        <a:pt x="966" y="4117"/>
                      </a:cubicBezTo>
                      <a:cubicBezTo>
                        <a:pt x="979" y="4291"/>
                        <a:pt x="994" y="4461"/>
                        <a:pt x="1014" y="4632"/>
                      </a:cubicBezTo>
                      <a:cubicBezTo>
                        <a:pt x="1075" y="5186"/>
                        <a:pt x="1159" y="5736"/>
                        <a:pt x="1272" y="6284"/>
                      </a:cubicBezTo>
                      <a:cubicBezTo>
                        <a:pt x="1149" y="6177"/>
                        <a:pt x="1027" y="6067"/>
                        <a:pt x="917" y="5948"/>
                      </a:cubicBezTo>
                      <a:lnTo>
                        <a:pt x="917" y="5951"/>
                      </a:lnTo>
                      <a:cubicBezTo>
                        <a:pt x="856" y="5881"/>
                        <a:pt x="795" y="5810"/>
                        <a:pt x="734" y="5733"/>
                      </a:cubicBezTo>
                      <a:cubicBezTo>
                        <a:pt x="673" y="5656"/>
                        <a:pt x="615" y="5572"/>
                        <a:pt x="557" y="5488"/>
                      </a:cubicBezTo>
                      <a:cubicBezTo>
                        <a:pt x="441" y="5324"/>
                        <a:pt x="338" y="5150"/>
                        <a:pt x="241" y="4977"/>
                      </a:cubicBezTo>
                      <a:cubicBezTo>
                        <a:pt x="235" y="4966"/>
                        <a:pt x="226" y="4963"/>
                        <a:pt x="216" y="4963"/>
                      </a:cubicBezTo>
                      <a:cubicBezTo>
                        <a:pt x="209" y="4963"/>
                        <a:pt x="202" y="4963"/>
                        <a:pt x="199" y="4966"/>
                      </a:cubicBezTo>
                      <a:cubicBezTo>
                        <a:pt x="187" y="4977"/>
                        <a:pt x="183" y="4996"/>
                        <a:pt x="193" y="5009"/>
                      </a:cubicBezTo>
                      <a:cubicBezTo>
                        <a:pt x="270" y="5150"/>
                        <a:pt x="354" y="5292"/>
                        <a:pt x="441" y="5430"/>
                      </a:cubicBezTo>
                      <a:cubicBezTo>
                        <a:pt x="525" y="5562"/>
                        <a:pt x="615" y="5694"/>
                        <a:pt x="712" y="5820"/>
                      </a:cubicBezTo>
                      <a:cubicBezTo>
                        <a:pt x="805" y="5945"/>
                        <a:pt x="905" y="6067"/>
                        <a:pt x="1007" y="6187"/>
                      </a:cubicBezTo>
                      <a:cubicBezTo>
                        <a:pt x="1101" y="6290"/>
                        <a:pt x="1200" y="6386"/>
                        <a:pt x="1310" y="6473"/>
                      </a:cubicBezTo>
                      <a:cubicBezTo>
                        <a:pt x="1342" y="6615"/>
                        <a:pt x="1371" y="6759"/>
                        <a:pt x="1407" y="6902"/>
                      </a:cubicBezTo>
                      <a:cubicBezTo>
                        <a:pt x="1551" y="7520"/>
                        <a:pt x="1728" y="8127"/>
                        <a:pt x="1918" y="8729"/>
                      </a:cubicBezTo>
                      <a:cubicBezTo>
                        <a:pt x="1879" y="8707"/>
                        <a:pt x="1841" y="8684"/>
                        <a:pt x="1802" y="8659"/>
                      </a:cubicBezTo>
                      <a:cubicBezTo>
                        <a:pt x="1706" y="8594"/>
                        <a:pt x="1612" y="8527"/>
                        <a:pt x="1523" y="8450"/>
                      </a:cubicBezTo>
                      <a:cubicBezTo>
                        <a:pt x="1429" y="8369"/>
                        <a:pt x="1342" y="8282"/>
                        <a:pt x="1258" y="8192"/>
                      </a:cubicBezTo>
                      <a:lnTo>
                        <a:pt x="1258" y="8192"/>
                      </a:lnTo>
                      <a:cubicBezTo>
                        <a:pt x="1258" y="8192"/>
                        <a:pt x="1258" y="8192"/>
                        <a:pt x="1258" y="8192"/>
                      </a:cubicBezTo>
                      <a:lnTo>
                        <a:pt x="1258" y="8192"/>
                      </a:lnTo>
                      <a:cubicBezTo>
                        <a:pt x="1158" y="8081"/>
                        <a:pt x="1067" y="7967"/>
                        <a:pt x="985" y="7841"/>
                      </a:cubicBezTo>
                      <a:cubicBezTo>
                        <a:pt x="979" y="7835"/>
                        <a:pt x="969" y="7832"/>
                        <a:pt x="959" y="7832"/>
                      </a:cubicBezTo>
                      <a:cubicBezTo>
                        <a:pt x="956" y="7832"/>
                        <a:pt x="949" y="7832"/>
                        <a:pt x="943" y="7835"/>
                      </a:cubicBezTo>
                      <a:cubicBezTo>
                        <a:pt x="930" y="7844"/>
                        <a:pt x="927" y="7863"/>
                        <a:pt x="936" y="7876"/>
                      </a:cubicBezTo>
                      <a:cubicBezTo>
                        <a:pt x="1078" y="8089"/>
                        <a:pt x="1245" y="8285"/>
                        <a:pt x="1429" y="8466"/>
                      </a:cubicBezTo>
                      <a:cubicBezTo>
                        <a:pt x="1523" y="8555"/>
                        <a:pt x="1619" y="8646"/>
                        <a:pt x="1719" y="8729"/>
                      </a:cubicBezTo>
                      <a:cubicBezTo>
                        <a:pt x="1799" y="8797"/>
                        <a:pt x="1886" y="8858"/>
                        <a:pt x="1976" y="8916"/>
                      </a:cubicBezTo>
                      <a:cubicBezTo>
                        <a:pt x="1986" y="8939"/>
                        <a:pt x="1992" y="8964"/>
                        <a:pt x="2002" y="8990"/>
                      </a:cubicBezTo>
                      <a:cubicBezTo>
                        <a:pt x="2211" y="9637"/>
                        <a:pt x="2446" y="10274"/>
                        <a:pt x="2739" y="10889"/>
                      </a:cubicBezTo>
                      <a:cubicBezTo>
                        <a:pt x="2881" y="11189"/>
                        <a:pt x="3038" y="11481"/>
                        <a:pt x="3215" y="11764"/>
                      </a:cubicBezTo>
                      <a:cubicBezTo>
                        <a:pt x="3393" y="12051"/>
                        <a:pt x="3589" y="12334"/>
                        <a:pt x="3821" y="12582"/>
                      </a:cubicBezTo>
                      <a:cubicBezTo>
                        <a:pt x="3849" y="12618"/>
                        <a:pt x="3888" y="12640"/>
                        <a:pt x="3933" y="12646"/>
                      </a:cubicBezTo>
                      <a:cubicBezTo>
                        <a:pt x="3938" y="12647"/>
                        <a:pt x="3943" y="12647"/>
                        <a:pt x="3948" y="12647"/>
                      </a:cubicBezTo>
                      <a:cubicBezTo>
                        <a:pt x="3990" y="12647"/>
                        <a:pt x="4030" y="12634"/>
                        <a:pt x="4062" y="12605"/>
                      </a:cubicBezTo>
                      <a:cubicBezTo>
                        <a:pt x="4136" y="12547"/>
                        <a:pt x="4146" y="12437"/>
                        <a:pt x="4084" y="12363"/>
                      </a:cubicBezTo>
                      <a:cubicBezTo>
                        <a:pt x="3972" y="12218"/>
                        <a:pt x="3856" y="12073"/>
                        <a:pt x="3750" y="11926"/>
                      </a:cubicBezTo>
                      <a:cubicBezTo>
                        <a:pt x="3644" y="11777"/>
                        <a:pt x="3543" y="11629"/>
                        <a:pt x="3447" y="11478"/>
                      </a:cubicBezTo>
                      <a:cubicBezTo>
                        <a:pt x="3087" y="10895"/>
                        <a:pt x="2800" y="10274"/>
                        <a:pt x="2543" y="9640"/>
                      </a:cubicBezTo>
                      <a:cubicBezTo>
                        <a:pt x="2433" y="9370"/>
                        <a:pt x="2331" y="9096"/>
                        <a:pt x="2234" y="8820"/>
                      </a:cubicBezTo>
                      <a:cubicBezTo>
                        <a:pt x="2301" y="8646"/>
                        <a:pt x="2356" y="8466"/>
                        <a:pt x="2408" y="8285"/>
                      </a:cubicBezTo>
                      <a:cubicBezTo>
                        <a:pt x="2459" y="8092"/>
                        <a:pt x="2508" y="7899"/>
                        <a:pt x="2549" y="7703"/>
                      </a:cubicBezTo>
                      <a:cubicBezTo>
                        <a:pt x="2591" y="7506"/>
                        <a:pt x="2626" y="7310"/>
                        <a:pt x="2662" y="7114"/>
                      </a:cubicBezTo>
                      <a:cubicBezTo>
                        <a:pt x="2694" y="6914"/>
                        <a:pt x="2720" y="6715"/>
                        <a:pt x="2745" y="6515"/>
                      </a:cubicBezTo>
                      <a:cubicBezTo>
                        <a:pt x="2749" y="6499"/>
                        <a:pt x="2742" y="6483"/>
                        <a:pt x="2726" y="6480"/>
                      </a:cubicBezTo>
                      <a:cubicBezTo>
                        <a:pt x="2723" y="6477"/>
                        <a:pt x="2723" y="6477"/>
                        <a:pt x="2720" y="6477"/>
                      </a:cubicBezTo>
                      <a:cubicBezTo>
                        <a:pt x="2707" y="6477"/>
                        <a:pt x="2691" y="6486"/>
                        <a:pt x="2691" y="6499"/>
                      </a:cubicBezTo>
                      <a:cubicBezTo>
                        <a:pt x="2668" y="6663"/>
                        <a:pt x="2640" y="6827"/>
                        <a:pt x="2610" y="6991"/>
                      </a:cubicBezTo>
                      <a:cubicBezTo>
                        <a:pt x="2582" y="7159"/>
                        <a:pt x="2546" y="7326"/>
                        <a:pt x="2504" y="7493"/>
                      </a:cubicBezTo>
                      <a:cubicBezTo>
                        <a:pt x="2466" y="7651"/>
                        <a:pt x="2420" y="7809"/>
                        <a:pt x="2372" y="7967"/>
                      </a:cubicBezTo>
                      <a:cubicBezTo>
                        <a:pt x="2324" y="8127"/>
                        <a:pt x="2266" y="8282"/>
                        <a:pt x="2202" y="8440"/>
                      </a:cubicBezTo>
                      <a:cubicBezTo>
                        <a:pt x="2185" y="8481"/>
                        <a:pt x="2166" y="8527"/>
                        <a:pt x="2147" y="8572"/>
                      </a:cubicBezTo>
                      <a:cubicBezTo>
                        <a:pt x="2050" y="8292"/>
                        <a:pt x="1954" y="8012"/>
                        <a:pt x="1863" y="7732"/>
                      </a:cubicBezTo>
                      <a:cubicBezTo>
                        <a:pt x="1822" y="7606"/>
                        <a:pt x="1783" y="7481"/>
                        <a:pt x="1744" y="7355"/>
                      </a:cubicBezTo>
                      <a:cubicBezTo>
                        <a:pt x="1667" y="7088"/>
                        <a:pt x="1593" y="6814"/>
                        <a:pt x="1526" y="6541"/>
                      </a:cubicBezTo>
                      <a:cubicBezTo>
                        <a:pt x="1529" y="6541"/>
                        <a:pt x="1535" y="6538"/>
                        <a:pt x="1539" y="6535"/>
                      </a:cubicBezTo>
                      <a:cubicBezTo>
                        <a:pt x="1612" y="6438"/>
                        <a:pt x="1677" y="6331"/>
                        <a:pt x="1735" y="6219"/>
                      </a:cubicBezTo>
                      <a:cubicBezTo>
                        <a:pt x="1793" y="6106"/>
                        <a:pt x="1848" y="5990"/>
                        <a:pt x="1896" y="5874"/>
                      </a:cubicBezTo>
                      <a:cubicBezTo>
                        <a:pt x="1986" y="5649"/>
                        <a:pt x="2063" y="5418"/>
                        <a:pt x="2131" y="5183"/>
                      </a:cubicBezTo>
                      <a:cubicBezTo>
                        <a:pt x="2276" y="4700"/>
                        <a:pt x="2372" y="4207"/>
                        <a:pt x="2494" y="3718"/>
                      </a:cubicBezTo>
                      <a:cubicBezTo>
                        <a:pt x="2497" y="3705"/>
                        <a:pt x="2488" y="3686"/>
                        <a:pt x="2472" y="3683"/>
                      </a:cubicBezTo>
                      <a:lnTo>
                        <a:pt x="2466" y="3683"/>
                      </a:lnTo>
                      <a:cubicBezTo>
                        <a:pt x="2453" y="3683"/>
                        <a:pt x="2440" y="3692"/>
                        <a:pt x="2436" y="3705"/>
                      </a:cubicBezTo>
                      <a:cubicBezTo>
                        <a:pt x="2362" y="3998"/>
                        <a:pt x="2292" y="4294"/>
                        <a:pt x="2215" y="4587"/>
                      </a:cubicBezTo>
                      <a:cubicBezTo>
                        <a:pt x="2137" y="4874"/>
                        <a:pt x="2050" y="5157"/>
                        <a:pt x="1941" y="5430"/>
                      </a:cubicBezTo>
                      <a:cubicBezTo>
                        <a:pt x="1906" y="5511"/>
                        <a:pt x="1870" y="5595"/>
                        <a:pt x="1829" y="5675"/>
                      </a:cubicBezTo>
                      <a:cubicBezTo>
                        <a:pt x="1809" y="5717"/>
                        <a:pt x="1790" y="5758"/>
                        <a:pt x="1767" y="5801"/>
                      </a:cubicBezTo>
                      <a:cubicBezTo>
                        <a:pt x="1744" y="5842"/>
                        <a:pt x="1722" y="5881"/>
                        <a:pt x="1700" y="5923"/>
                      </a:cubicBezTo>
                      <a:cubicBezTo>
                        <a:pt x="1655" y="6003"/>
                        <a:pt x="1606" y="6083"/>
                        <a:pt x="1554" y="6164"/>
                      </a:cubicBezTo>
                      <a:cubicBezTo>
                        <a:pt x="1526" y="6209"/>
                        <a:pt x="1496" y="6254"/>
                        <a:pt x="1468" y="6299"/>
                      </a:cubicBezTo>
                      <a:cubicBezTo>
                        <a:pt x="1374" y="5903"/>
                        <a:pt x="1294" y="5504"/>
                        <a:pt x="1230" y="5106"/>
                      </a:cubicBezTo>
                      <a:cubicBezTo>
                        <a:pt x="1178" y="4783"/>
                        <a:pt x="1136" y="4461"/>
                        <a:pt x="1104" y="4136"/>
                      </a:cubicBezTo>
                      <a:cubicBezTo>
                        <a:pt x="1107" y="4136"/>
                        <a:pt x="1110" y="4133"/>
                        <a:pt x="1114" y="4130"/>
                      </a:cubicBezTo>
                      <a:cubicBezTo>
                        <a:pt x="1175" y="4066"/>
                        <a:pt x="1226" y="3992"/>
                        <a:pt x="1275" y="3914"/>
                      </a:cubicBezTo>
                      <a:cubicBezTo>
                        <a:pt x="1323" y="3840"/>
                        <a:pt x="1368" y="3763"/>
                        <a:pt x="1413" y="3683"/>
                      </a:cubicBezTo>
                      <a:cubicBezTo>
                        <a:pt x="1496" y="3525"/>
                        <a:pt x="1561" y="3354"/>
                        <a:pt x="1622" y="3184"/>
                      </a:cubicBezTo>
                      <a:cubicBezTo>
                        <a:pt x="1686" y="3013"/>
                        <a:pt x="1735" y="2839"/>
                        <a:pt x="1780" y="2662"/>
                      </a:cubicBezTo>
                      <a:cubicBezTo>
                        <a:pt x="1825" y="2482"/>
                        <a:pt x="1860" y="2301"/>
                        <a:pt x="1890" y="2118"/>
                      </a:cubicBezTo>
                      <a:cubicBezTo>
                        <a:pt x="1893" y="2102"/>
                        <a:pt x="1886" y="2086"/>
                        <a:pt x="1870" y="2083"/>
                      </a:cubicBezTo>
                      <a:lnTo>
                        <a:pt x="1863" y="2083"/>
                      </a:lnTo>
                      <a:cubicBezTo>
                        <a:pt x="1851" y="2083"/>
                        <a:pt x="1835" y="2089"/>
                        <a:pt x="1835" y="2105"/>
                      </a:cubicBezTo>
                      <a:cubicBezTo>
                        <a:pt x="1809" y="2260"/>
                        <a:pt x="1777" y="2417"/>
                        <a:pt x="1735" y="2569"/>
                      </a:cubicBezTo>
                      <a:cubicBezTo>
                        <a:pt x="1693" y="2730"/>
                        <a:pt x="1642" y="2888"/>
                        <a:pt x="1577" y="3042"/>
                      </a:cubicBezTo>
                      <a:lnTo>
                        <a:pt x="1577" y="3039"/>
                      </a:lnTo>
                      <a:cubicBezTo>
                        <a:pt x="1548" y="3113"/>
                        <a:pt x="1516" y="3184"/>
                        <a:pt x="1484" y="3255"/>
                      </a:cubicBezTo>
                      <a:cubicBezTo>
                        <a:pt x="1448" y="3329"/>
                        <a:pt x="1407" y="3402"/>
                        <a:pt x="1365" y="3476"/>
                      </a:cubicBezTo>
                      <a:cubicBezTo>
                        <a:pt x="1323" y="3547"/>
                        <a:pt x="1278" y="3622"/>
                        <a:pt x="1233" y="3692"/>
                      </a:cubicBezTo>
                      <a:cubicBezTo>
                        <a:pt x="1187" y="3760"/>
                        <a:pt x="1143" y="3821"/>
                        <a:pt x="1091" y="3885"/>
                      </a:cubicBezTo>
                      <a:cubicBezTo>
                        <a:pt x="1088" y="3892"/>
                        <a:pt x="1085" y="3898"/>
                        <a:pt x="1078" y="3904"/>
                      </a:cubicBezTo>
                      <a:cubicBezTo>
                        <a:pt x="1046" y="3551"/>
                        <a:pt x="1024" y="3194"/>
                        <a:pt x="1010" y="2839"/>
                      </a:cubicBezTo>
                      <a:cubicBezTo>
                        <a:pt x="1010" y="2775"/>
                        <a:pt x="1007" y="2711"/>
                        <a:pt x="1007" y="2646"/>
                      </a:cubicBezTo>
                      <a:cubicBezTo>
                        <a:pt x="1001" y="2405"/>
                        <a:pt x="1001" y="2163"/>
                        <a:pt x="1004" y="1919"/>
                      </a:cubicBezTo>
                      <a:cubicBezTo>
                        <a:pt x="1010" y="1915"/>
                        <a:pt x="1017" y="1912"/>
                        <a:pt x="1021" y="1906"/>
                      </a:cubicBezTo>
                      <a:cubicBezTo>
                        <a:pt x="1172" y="1735"/>
                        <a:pt x="1278" y="1529"/>
                        <a:pt x="1361" y="1320"/>
                      </a:cubicBezTo>
                      <a:cubicBezTo>
                        <a:pt x="1448" y="1104"/>
                        <a:pt x="1513" y="882"/>
                        <a:pt x="1561" y="657"/>
                      </a:cubicBezTo>
                      <a:cubicBezTo>
                        <a:pt x="1564" y="641"/>
                        <a:pt x="1558" y="625"/>
                        <a:pt x="1542" y="621"/>
                      </a:cubicBezTo>
                      <a:lnTo>
                        <a:pt x="1535" y="621"/>
                      </a:lnTo>
                      <a:cubicBezTo>
                        <a:pt x="1523" y="621"/>
                        <a:pt x="1509" y="628"/>
                        <a:pt x="1506" y="641"/>
                      </a:cubicBezTo>
                      <a:cubicBezTo>
                        <a:pt x="1462" y="834"/>
                        <a:pt x="1407" y="1024"/>
                        <a:pt x="1333" y="1211"/>
                      </a:cubicBezTo>
                      <a:lnTo>
                        <a:pt x="1336" y="1208"/>
                      </a:lnTo>
                      <a:lnTo>
                        <a:pt x="1336" y="1208"/>
                      </a:lnTo>
                      <a:cubicBezTo>
                        <a:pt x="1265" y="1378"/>
                        <a:pt x="1181" y="1539"/>
                        <a:pt x="1071" y="1683"/>
                      </a:cubicBezTo>
                      <a:lnTo>
                        <a:pt x="1071" y="1680"/>
                      </a:lnTo>
                      <a:cubicBezTo>
                        <a:pt x="1052" y="1710"/>
                        <a:pt x="1030" y="1732"/>
                        <a:pt x="1010" y="1758"/>
                      </a:cubicBezTo>
                      <a:cubicBezTo>
                        <a:pt x="1024" y="1185"/>
                        <a:pt x="1059" y="609"/>
                        <a:pt x="1117" y="39"/>
                      </a:cubicBezTo>
                      <a:cubicBezTo>
                        <a:pt x="1120" y="13"/>
                        <a:pt x="1101" y="0"/>
                        <a:pt x="10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2" name="Google Shape;492;p27"/>
              <p:cNvSpPr/>
              <p:nvPr/>
            </p:nvSpPr>
            <p:spPr>
              <a:xfrm rot="-1063221">
                <a:off x="-1571867" y="2885731"/>
                <a:ext cx="1101446" cy="1240690"/>
              </a:xfrm>
              <a:custGeom>
                <a:avLst/>
                <a:gdLst/>
                <a:ahLst/>
                <a:cxnLst/>
                <a:rect l="l" t="t" r="r" b="b"/>
                <a:pathLst>
                  <a:path w="9516" h="10719" extrusionOk="0">
                    <a:moveTo>
                      <a:pt x="1993" y="0"/>
                    </a:moveTo>
                    <a:cubicBezTo>
                      <a:pt x="1890" y="0"/>
                      <a:pt x="1791" y="13"/>
                      <a:pt x="1691" y="39"/>
                    </a:cubicBezTo>
                    <a:cubicBezTo>
                      <a:pt x="1430" y="104"/>
                      <a:pt x="1224" y="213"/>
                      <a:pt x="1076" y="361"/>
                    </a:cubicBezTo>
                    <a:cubicBezTo>
                      <a:pt x="1035" y="406"/>
                      <a:pt x="999" y="444"/>
                      <a:pt x="970" y="483"/>
                    </a:cubicBezTo>
                    <a:cubicBezTo>
                      <a:pt x="934" y="532"/>
                      <a:pt x="906" y="586"/>
                      <a:pt x="883" y="634"/>
                    </a:cubicBezTo>
                    <a:cubicBezTo>
                      <a:pt x="841" y="712"/>
                      <a:pt x="812" y="802"/>
                      <a:pt x="787" y="927"/>
                    </a:cubicBezTo>
                    <a:cubicBezTo>
                      <a:pt x="770" y="1014"/>
                      <a:pt x="760" y="1108"/>
                      <a:pt x="764" y="1217"/>
                    </a:cubicBezTo>
                    <a:cubicBezTo>
                      <a:pt x="764" y="1340"/>
                      <a:pt x="777" y="1455"/>
                      <a:pt x="796" y="1567"/>
                    </a:cubicBezTo>
                    <a:cubicBezTo>
                      <a:pt x="831" y="1777"/>
                      <a:pt x="896" y="2002"/>
                      <a:pt x="996" y="2273"/>
                    </a:cubicBezTo>
                    <a:cubicBezTo>
                      <a:pt x="1150" y="2681"/>
                      <a:pt x="1372" y="3106"/>
                      <a:pt x="1691" y="3618"/>
                    </a:cubicBezTo>
                    <a:cubicBezTo>
                      <a:pt x="1745" y="3705"/>
                      <a:pt x="1797" y="3788"/>
                      <a:pt x="1855" y="3873"/>
                    </a:cubicBezTo>
                    <a:cubicBezTo>
                      <a:pt x="1816" y="3859"/>
                      <a:pt x="1778" y="3846"/>
                      <a:pt x="1739" y="3837"/>
                    </a:cubicBezTo>
                    <a:cubicBezTo>
                      <a:pt x="1620" y="3808"/>
                      <a:pt x="1513" y="3792"/>
                      <a:pt x="1414" y="3792"/>
                    </a:cubicBezTo>
                    <a:cubicBezTo>
                      <a:pt x="1378" y="3792"/>
                      <a:pt x="1340" y="3795"/>
                      <a:pt x="1305" y="3798"/>
                    </a:cubicBezTo>
                    <a:cubicBezTo>
                      <a:pt x="1166" y="3815"/>
                      <a:pt x="1031" y="3876"/>
                      <a:pt x="928" y="3966"/>
                    </a:cubicBezTo>
                    <a:cubicBezTo>
                      <a:pt x="815" y="4066"/>
                      <a:pt x="732" y="4210"/>
                      <a:pt x="683" y="4372"/>
                    </a:cubicBezTo>
                    <a:cubicBezTo>
                      <a:pt x="641" y="4516"/>
                      <a:pt x="632" y="4667"/>
                      <a:pt x="658" y="4825"/>
                    </a:cubicBezTo>
                    <a:cubicBezTo>
                      <a:pt x="677" y="4957"/>
                      <a:pt x="722" y="5102"/>
                      <a:pt x="796" y="5250"/>
                    </a:cubicBezTo>
                    <a:cubicBezTo>
                      <a:pt x="861" y="5376"/>
                      <a:pt x="941" y="5504"/>
                      <a:pt x="1054" y="5655"/>
                    </a:cubicBezTo>
                    <a:cubicBezTo>
                      <a:pt x="1147" y="5777"/>
                      <a:pt x="1250" y="5903"/>
                      <a:pt x="1375" y="6035"/>
                    </a:cubicBezTo>
                    <a:cubicBezTo>
                      <a:pt x="1286" y="6016"/>
                      <a:pt x="1195" y="6009"/>
                      <a:pt x="1105" y="6009"/>
                    </a:cubicBezTo>
                    <a:cubicBezTo>
                      <a:pt x="986" y="6009"/>
                      <a:pt x="867" y="6022"/>
                      <a:pt x="760" y="6048"/>
                    </a:cubicBezTo>
                    <a:cubicBezTo>
                      <a:pt x="638" y="6080"/>
                      <a:pt x="536" y="6119"/>
                      <a:pt x="445" y="6174"/>
                    </a:cubicBezTo>
                    <a:cubicBezTo>
                      <a:pt x="342" y="6238"/>
                      <a:pt x="258" y="6312"/>
                      <a:pt x="188" y="6402"/>
                    </a:cubicBezTo>
                    <a:cubicBezTo>
                      <a:pt x="123" y="6486"/>
                      <a:pt x="72" y="6585"/>
                      <a:pt x="43" y="6695"/>
                    </a:cubicBezTo>
                    <a:cubicBezTo>
                      <a:pt x="11" y="6817"/>
                      <a:pt x="1" y="6946"/>
                      <a:pt x="14" y="7091"/>
                    </a:cubicBezTo>
                    <a:cubicBezTo>
                      <a:pt x="23" y="7223"/>
                      <a:pt x="59" y="7368"/>
                      <a:pt x="120" y="7532"/>
                    </a:cubicBezTo>
                    <a:cubicBezTo>
                      <a:pt x="162" y="7651"/>
                      <a:pt x="220" y="7774"/>
                      <a:pt x="301" y="7909"/>
                    </a:cubicBezTo>
                    <a:cubicBezTo>
                      <a:pt x="448" y="8153"/>
                      <a:pt x="635" y="8385"/>
                      <a:pt x="873" y="8616"/>
                    </a:cubicBezTo>
                    <a:cubicBezTo>
                      <a:pt x="1292" y="9022"/>
                      <a:pt x="1819" y="9393"/>
                      <a:pt x="2486" y="9743"/>
                    </a:cubicBezTo>
                    <a:cubicBezTo>
                      <a:pt x="2869" y="9946"/>
                      <a:pt x="3255" y="10116"/>
                      <a:pt x="3635" y="10252"/>
                    </a:cubicBezTo>
                    <a:cubicBezTo>
                      <a:pt x="3651" y="10300"/>
                      <a:pt x="3690" y="10339"/>
                      <a:pt x="3734" y="10354"/>
                    </a:cubicBezTo>
                    <a:cubicBezTo>
                      <a:pt x="3931" y="10425"/>
                      <a:pt x="4140" y="10474"/>
                      <a:pt x="4343" y="10522"/>
                    </a:cubicBezTo>
                    <a:lnTo>
                      <a:pt x="4369" y="10528"/>
                    </a:lnTo>
                    <a:cubicBezTo>
                      <a:pt x="4578" y="10577"/>
                      <a:pt x="4790" y="10615"/>
                      <a:pt x="5003" y="10648"/>
                    </a:cubicBezTo>
                    <a:cubicBezTo>
                      <a:pt x="5328" y="10696"/>
                      <a:pt x="5662" y="10718"/>
                      <a:pt x="6004" y="10718"/>
                    </a:cubicBezTo>
                    <a:cubicBezTo>
                      <a:pt x="6110" y="10718"/>
                      <a:pt x="6216" y="10715"/>
                      <a:pt x="6319" y="10712"/>
                    </a:cubicBezTo>
                    <a:cubicBezTo>
                      <a:pt x="6754" y="10693"/>
                      <a:pt x="7179" y="10629"/>
                      <a:pt x="7581" y="10516"/>
                    </a:cubicBezTo>
                    <a:cubicBezTo>
                      <a:pt x="7745" y="10467"/>
                      <a:pt x="7890" y="10416"/>
                      <a:pt x="8022" y="10358"/>
                    </a:cubicBezTo>
                    <a:cubicBezTo>
                      <a:pt x="8144" y="10303"/>
                      <a:pt x="8266" y="10232"/>
                      <a:pt x="8402" y="10146"/>
                    </a:cubicBezTo>
                    <a:cubicBezTo>
                      <a:pt x="8807" y="9878"/>
                      <a:pt x="9129" y="9457"/>
                      <a:pt x="9303" y="8955"/>
                    </a:cubicBezTo>
                    <a:cubicBezTo>
                      <a:pt x="9461" y="8510"/>
                      <a:pt x="9515" y="7992"/>
                      <a:pt x="9474" y="7374"/>
                    </a:cubicBezTo>
                    <a:cubicBezTo>
                      <a:pt x="9438" y="6869"/>
                      <a:pt x="9335" y="6341"/>
                      <a:pt x="9149" y="5716"/>
                    </a:cubicBezTo>
                    <a:cubicBezTo>
                      <a:pt x="9003" y="5231"/>
                      <a:pt x="8817" y="4738"/>
                      <a:pt x="8589" y="4262"/>
                    </a:cubicBezTo>
                    <a:cubicBezTo>
                      <a:pt x="8562" y="4204"/>
                      <a:pt x="8534" y="4143"/>
                      <a:pt x="8508" y="4085"/>
                    </a:cubicBezTo>
                    <a:cubicBezTo>
                      <a:pt x="8418" y="3892"/>
                      <a:pt x="8327" y="3692"/>
                      <a:pt x="8215" y="3506"/>
                    </a:cubicBezTo>
                    <a:cubicBezTo>
                      <a:pt x="8086" y="3290"/>
                      <a:pt x="7880" y="2993"/>
                      <a:pt x="7558" y="2868"/>
                    </a:cubicBezTo>
                    <a:cubicBezTo>
                      <a:pt x="7468" y="2833"/>
                      <a:pt x="7372" y="2817"/>
                      <a:pt x="7268" y="2817"/>
                    </a:cubicBezTo>
                    <a:cubicBezTo>
                      <a:pt x="7210" y="2817"/>
                      <a:pt x="7152" y="2823"/>
                      <a:pt x="7095" y="2833"/>
                    </a:cubicBezTo>
                    <a:cubicBezTo>
                      <a:pt x="6947" y="2861"/>
                      <a:pt x="6809" y="2932"/>
                      <a:pt x="6693" y="3035"/>
                    </a:cubicBezTo>
                    <a:cubicBezTo>
                      <a:pt x="6589" y="3129"/>
                      <a:pt x="6503" y="3245"/>
                      <a:pt x="6432" y="3393"/>
                    </a:cubicBezTo>
                    <a:cubicBezTo>
                      <a:pt x="6377" y="3010"/>
                      <a:pt x="6290" y="2684"/>
                      <a:pt x="6168" y="2405"/>
                    </a:cubicBezTo>
                    <a:cubicBezTo>
                      <a:pt x="6100" y="2253"/>
                      <a:pt x="6017" y="2108"/>
                      <a:pt x="5917" y="1977"/>
                    </a:cubicBezTo>
                    <a:cubicBezTo>
                      <a:pt x="5824" y="1851"/>
                      <a:pt x="5708" y="1738"/>
                      <a:pt x="5573" y="1639"/>
                    </a:cubicBezTo>
                    <a:cubicBezTo>
                      <a:pt x="5457" y="1555"/>
                      <a:pt x="5334" y="1497"/>
                      <a:pt x="5212" y="1471"/>
                    </a:cubicBezTo>
                    <a:cubicBezTo>
                      <a:pt x="5177" y="1462"/>
                      <a:pt x="5141" y="1459"/>
                      <a:pt x="5109" y="1459"/>
                    </a:cubicBezTo>
                    <a:cubicBezTo>
                      <a:pt x="5038" y="1459"/>
                      <a:pt x="4970" y="1475"/>
                      <a:pt x="4903" y="1500"/>
                    </a:cubicBezTo>
                    <a:cubicBezTo>
                      <a:pt x="4752" y="1558"/>
                      <a:pt x="4649" y="1693"/>
                      <a:pt x="4588" y="1793"/>
                    </a:cubicBezTo>
                    <a:cubicBezTo>
                      <a:pt x="4487" y="1961"/>
                      <a:pt x="4436" y="2141"/>
                      <a:pt x="4404" y="2279"/>
                    </a:cubicBezTo>
                    <a:cubicBezTo>
                      <a:pt x="4385" y="2353"/>
                      <a:pt x="4369" y="2430"/>
                      <a:pt x="4359" y="2508"/>
                    </a:cubicBezTo>
                    <a:cubicBezTo>
                      <a:pt x="4243" y="2247"/>
                      <a:pt x="4131" y="2019"/>
                      <a:pt x="4018" y="1809"/>
                    </a:cubicBezTo>
                    <a:cubicBezTo>
                      <a:pt x="3686" y="1197"/>
                      <a:pt x="3381" y="783"/>
                      <a:pt x="3027" y="454"/>
                    </a:cubicBezTo>
                    <a:cubicBezTo>
                      <a:pt x="2834" y="277"/>
                      <a:pt x="2624" y="148"/>
                      <a:pt x="2412" y="71"/>
                    </a:cubicBezTo>
                    <a:cubicBezTo>
                      <a:pt x="2277" y="26"/>
                      <a:pt x="2135" y="0"/>
                      <a:pt x="19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7"/>
              <p:cNvSpPr/>
              <p:nvPr/>
            </p:nvSpPr>
            <p:spPr>
              <a:xfrm rot="-1063221">
                <a:off x="-1426804" y="2934373"/>
                <a:ext cx="948892" cy="1124480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9715" extrusionOk="0">
                    <a:moveTo>
                      <a:pt x="2343" y="3792"/>
                    </a:moveTo>
                    <a:cubicBezTo>
                      <a:pt x="2345" y="3795"/>
                      <a:pt x="2347" y="3799"/>
                      <a:pt x="2350" y="3802"/>
                    </a:cubicBezTo>
                    <a:lnTo>
                      <a:pt x="2350" y="3802"/>
                    </a:lnTo>
                    <a:cubicBezTo>
                      <a:pt x="2347" y="3798"/>
                      <a:pt x="2345" y="3794"/>
                      <a:pt x="2343" y="3792"/>
                    </a:cubicBezTo>
                    <a:close/>
                    <a:moveTo>
                      <a:pt x="1171" y="1"/>
                    </a:moveTo>
                    <a:cubicBezTo>
                      <a:pt x="1168" y="1"/>
                      <a:pt x="1165" y="1"/>
                      <a:pt x="1162" y="4"/>
                    </a:cubicBezTo>
                    <a:cubicBezTo>
                      <a:pt x="1146" y="7"/>
                      <a:pt x="1139" y="23"/>
                      <a:pt x="1143" y="39"/>
                    </a:cubicBezTo>
                    <a:cubicBezTo>
                      <a:pt x="1168" y="155"/>
                      <a:pt x="1190" y="271"/>
                      <a:pt x="1207" y="390"/>
                    </a:cubicBezTo>
                    <a:cubicBezTo>
                      <a:pt x="1229" y="567"/>
                      <a:pt x="1242" y="747"/>
                      <a:pt x="1245" y="928"/>
                    </a:cubicBezTo>
                    <a:cubicBezTo>
                      <a:pt x="1245" y="1020"/>
                      <a:pt x="1245" y="1111"/>
                      <a:pt x="1239" y="1201"/>
                    </a:cubicBezTo>
                    <a:cubicBezTo>
                      <a:pt x="1236" y="1288"/>
                      <a:pt x="1226" y="1375"/>
                      <a:pt x="1217" y="1462"/>
                    </a:cubicBezTo>
                    <a:cubicBezTo>
                      <a:pt x="1207" y="1533"/>
                      <a:pt x="1194" y="1604"/>
                      <a:pt x="1184" y="1674"/>
                    </a:cubicBezTo>
                    <a:cubicBezTo>
                      <a:pt x="1181" y="1693"/>
                      <a:pt x="1178" y="1716"/>
                      <a:pt x="1175" y="1735"/>
                    </a:cubicBezTo>
                    <a:cubicBezTo>
                      <a:pt x="1107" y="1600"/>
                      <a:pt x="1043" y="1465"/>
                      <a:pt x="982" y="1326"/>
                    </a:cubicBezTo>
                    <a:cubicBezTo>
                      <a:pt x="856" y="1050"/>
                      <a:pt x="740" y="766"/>
                      <a:pt x="627" y="480"/>
                    </a:cubicBezTo>
                    <a:cubicBezTo>
                      <a:pt x="569" y="335"/>
                      <a:pt x="515" y="190"/>
                      <a:pt x="464" y="42"/>
                    </a:cubicBezTo>
                    <a:cubicBezTo>
                      <a:pt x="460" y="29"/>
                      <a:pt x="447" y="23"/>
                      <a:pt x="431" y="23"/>
                    </a:cubicBezTo>
                    <a:cubicBezTo>
                      <a:pt x="428" y="23"/>
                      <a:pt x="422" y="23"/>
                      <a:pt x="418" y="26"/>
                    </a:cubicBezTo>
                    <a:cubicBezTo>
                      <a:pt x="399" y="36"/>
                      <a:pt x="396" y="55"/>
                      <a:pt x="403" y="71"/>
                    </a:cubicBezTo>
                    <a:cubicBezTo>
                      <a:pt x="499" y="358"/>
                      <a:pt x="602" y="644"/>
                      <a:pt x="715" y="924"/>
                    </a:cubicBezTo>
                    <a:cubicBezTo>
                      <a:pt x="827" y="1210"/>
                      <a:pt x="953" y="1494"/>
                      <a:pt x="1078" y="1774"/>
                    </a:cubicBezTo>
                    <a:cubicBezTo>
                      <a:pt x="1143" y="1916"/>
                      <a:pt x="1210" y="2057"/>
                      <a:pt x="1278" y="2195"/>
                    </a:cubicBezTo>
                    <a:cubicBezTo>
                      <a:pt x="1255" y="2183"/>
                      <a:pt x="1233" y="2170"/>
                      <a:pt x="1210" y="2157"/>
                    </a:cubicBezTo>
                    <a:cubicBezTo>
                      <a:pt x="1129" y="2112"/>
                      <a:pt x="1049" y="2070"/>
                      <a:pt x="969" y="2025"/>
                    </a:cubicBezTo>
                    <a:cubicBezTo>
                      <a:pt x="811" y="1938"/>
                      <a:pt x="663" y="1838"/>
                      <a:pt x="521" y="1726"/>
                    </a:cubicBezTo>
                    <a:cubicBezTo>
                      <a:pt x="441" y="1658"/>
                      <a:pt x="364" y="1584"/>
                      <a:pt x="293" y="1507"/>
                    </a:cubicBezTo>
                    <a:cubicBezTo>
                      <a:pt x="212" y="1420"/>
                      <a:pt x="138" y="1326"/>
                      <a:pt x="67" y="1230"/>
                    </a:cubicBezTo>
                    <a:cubicBezTo>
                      <a:pt x="64" y="1224"/>
                      <a:pt x="51" y="1220"/>
                      <a:pt x="42" y="1220"/>
                    </a:cubicBezTo>
                    <a:cubicBezTo>
                      <a:pt x="36" y="1220"/>
                      <a:pt x="29" y="1220"/>
                      <a:pt x="26" y="1224"/>
                    </a:cubicBezTo>
                    <a:cubicBezTo>
                      <a:pt x="9" y="1233"/>
                      <a:pt x="0" y="1256"/>
                      <a:pt x="9" y="1271"/>
                    </a:cubicBezTo>
                    <a:cubicBezTo>
                      <a:pt x="183" y="1519"/>
                      <a:pt x="383" y="1751"/>
                      <a:pt x="608" y="1957"/>
                    </a:cubicBezTo>
                    <a:cubicBezTo>
                      <a:pt x="721" y="2057"/>
                      <a:pt x="840" y="2154"/>
                      <a:pt x="966" y="2237"/>
                    </a:cubicBezTo>
                    <a:cubicBezTo>
                      <a:pt x="1027" y="2276"/>
                      <a:pt x="1091" y="2314"/>
                      <a:pt x="1159" y="2347"/>
                    </a:cubicBezTo>
                    <a:cubicBezTo>
                      <a:pt x="1190" y="2363"/>
                      <a:pt x="1229" y="2379"/>
                      <a:pt x="1265" y="2392"/>
                    </a:cubicBezTo>
                    <a:cubicBezTo>
                      <a:pt x="1281" y="2399"/>
                      <a:pt x="1300" y="2405"/>
                      <a:pt x="1316" y="2408"/>
                    </a:cubicBezTo>
                    <a:cubicBezTo>
                      <a:pt x="1342" y="2415"/>
                      <a:pt x="1364" y="2418"/>
                      <a:pt x="1391" y="2418"/>
                    </a:cubicBezTo>
                    <a:cubicBezTo>
                      <a:pt x="1567" y="2769"/>
                      <a:pt x="1757" y="3113"/>
                      <a:pt x="1954" y="3451"/>
                    </a:cubicBezTo>
                    <a:cubicBezTo>
                      <a:pt x="2356" y="4137"/>
                      <a:pt x="2803" y="4796"/>
                      <a:pt x="3283" y="5427"/>
                    </a:cubicBezTo>
                    <a:lnTo>
                      <a:pt x="3267" y="5427"/>
                    </a:lnTo>
                    <a:cubicBezTo>
                      <a:pt x="3196" y="5423"/>
                      <a:pt x="3129" y="5417"/>
                      <a:pt x="3061" y="5414"/>
                    </a:cubicBezTo>
                    <a:cubicBezTo>
                      <a:pt x="2928" y="5401"/>
                      <a:pt x="2800" y="5389"/>
                      <a:pt x="2668" y="5366"/>
                    </a:cubicBezTo>
                    <a:cubicBezTo>
                      <a:pt x="2456" y="5327"/>
                      <a:pt x="2240" y="5276"/>
                      <a:pt x="2031" y="5211"/>
                    </a:cubicBezTo>
                    <a:cubicBezTo>
                      <a:pt x="1818" y="5144"/>
                      <a:pt x="1612" y="5060"/>
                      <a:pt x="1413" y="4970"/>
                    </a:cubicBezTo>
                    <a:cubicBezTo>
                      <a:pt x="1055" y="4806"/>
                      <a:pt x="721" y="4600"/>
                      <a:pt x="418" y="4349"/>
                    </a:cubicBezTo>
                    <a:lnTo>
                      <a:pt x="418" y="4349"/>
                    </a:lnTo>
                    <a:lnTo>
                      <a:pt x="422" y="4352"/>
                    </a:lnTo>
                    <a:cubicBezTo>
                      <a:pt x="418" y="4349"/>
                      <a:pt x="418" y="4349"/>
                      <a:pt x="415" y="4346"/>
                    </a:cubicBezTo>
                    <a:cubicBezTo>
                      <a:pt x="357" y="4297"/>
                      <a:pt x="299" y="4245"/>
                      <a:pt x="244" y="4194"/>
                    </a:cubicBezTo>
                    <a:cubicBezTo>
                      <a:pt x="238" y="4188"/>
                      <a:pt x="232" y="4184"/>
                      <a:pt x="222" y="4184"/>
                    </a:cubicBezTo>
                    <a:cubicBezTo>
                      <a:pt x="216" y="4184"/>
                      <a:pt x="209" y="4188"/>
                      <a:pt x="206" y="4191"/>
                    </a:cubicBezTo>
                    <a:cubicBezTo>
                      <a:pt x="193" y="4204"/>
                      <a:pt x="190" y="4223"/>
                      <a:pt x="202" y="4233"/>
                    </a:cubicBezTo>
                    <a:cubicBezTo>
                      <a:pt x="630" y="4648"/>
                      <a:pt x="1139" y="4970"/>
                      <a:pt x="1680" y="5215"/>
                    </a:cubicBezTo>
                    <a:cubicBezTo>
                      <a:pt x="1822" y="5279"/>
                      <a:pt x="1967" y="5337"/>
                      <a:pt x="2111" y="5392"/>
                    </a:cubicBezTo>
                    <a:cubicBezTo>
                      <a:pt x="2256" y="5443"/>
                      <a:pt x="2401" y="5488"/>
                      <a:pt x="2552" y="5527"/>
                    </a:cubicBezTo>
                    <a:cubicBezTo>
                      <a:pt x="2697" y="5566"/>
                      <a:pt x="2845" y="5597"/>
                      <a:pt x="2996" y="5627"/>
                    </a:cubicBezTo>
                    <a:cubicBezTo>
                      <a:pt x="3108" y="5644"/>
                      <a:pt x="3223" y="5658"/>
                      <a:pt x="3336" y="5658"/>
                    </a:cubicBezTo>
                    <a:cubicBezTo>
                      <a:pt x="3366" y="5658"/>
                      <a:pt x="3395" y="5657"/>
                      <a:pt x="3424" y="5655"/>
                    </a:cubicBezTo>
                    <a:lnTo>
                      <a:pt x="3444" y="5655"/>
                    </a:lnTo>
                    <a:cubicBezTo>
                      <a:pt x="3447" y="5655"/>
                      <a:pt x="3454" y="5652"/>
                      <a:pt x="3457" y="5652"/>
                    </a:cubicBezTo>
                    <a:cubicBezTo>
                      <a:pt x="3701" y="5964"/>
                      <a:pt x="3956" y="6270"/>
                      <a:pt x="4216" y="6567"/>
                    </a:cubicBezTo>
                    <a:cubicBezTo>
                      <a:pt x="4429" y="6805"/>
                      <a:pt x="4644" y="7040"/>
                      <a:pt x="4870" y="7268"/>
                    </a:cubicBezTo>
                    <a:cubicBezTo>
                      <a:pt x="5091" y="7494"/>
                      <a:pt x="5320" y="7712"/>
                      <a:pt x="5555" y="7925"/>
                    </a:cubicBezTo>
                    <a:cubicBezTo>
                      <a:pt x="5767" y="8118"/>
                      <a:pt x="5987" y="8305"/>
                      <a:pt x="6208" y="8488"/>
                    </a:cubicBezTo>
                    <a:cubicBezTo>
                      <a:pt x="6186" y="8491"/>
                      <a:pt x="6167" y="8498"/>
                      <a:pt x="6144" y="8501"/>
                    </a:cubicBezTo>
                    <a:cubicBezTo>
                      <a:pt x="6057" y="8520"/>
                      <a:pt x="5974" y="8540"/>
                      <a:pt x="5890" y="8556"/>
                    </a:cubicBezTo>
                    <a:cubicBezTo>
                      <a:pt x="5719" y="8591"/>
                      <a:pt x="5549" y="8614"/>
                      <a:pt x="5378" y="8626"/>
                    </a:cubicBezTo>
                    <a:lnTo>
                      <a:pt x="5381" y="8626"/>
                    </a:lnTo>
                    <a:cubicBezTo>
                      <a:pt x="5241" y="8638"/>
                      <a:pt x="5099" y="8644"/>
                      <a:pt x="4958" y="8644"/>
                    </a:cubicBezTo>
                    <a:cubicBezTo>
                      <a:pt x="4840" y="8644"/>
                      <a:pt x="4723" y="8640"/>
                      <a:pt x="4606" y="8633"/>
                    </a:cubicBezTo>
                    <a:cubicBezTo>
                      <a:pt x="4335" y="8617"/>
                      <a:pt x="4065" y="8584"/>
                      <a:pt x="3794" y="8537"/>
                    </a:cubicBezTo>
                    <a:cubicBezTo>
                      <a:pt x="3447" y="8475"/>
                      <a:pt x="3106" y="8388"/>
                      <a:pt x="2768" y="8285"/>
                    </a:cubicBezTo>
                    <a:cubicBezTo>
                      <a:pt x="2426" y="8179"/>
                      <a:pt x="2092" y="8047"/>
                      <a:pt x="1767" y="7899"/>
                    </a:cubicBezTo>
                    <a:lnTo>
                      <a:pt x="1770" y="7899"/>
                    </a:lnTo>
                    <a:cubicBezTo>
                      <a:pt x="1265" y="7664"/>
                      <a:pt x="779" y="7384"/>
                      <a:pt x="351" y="7030"/>
                    </a:cubicBezTo>
                    <a:lnTo>
                      <a:pt x="351" y="7030"/>
                    </a:lnTo>
                    <a:cubicBezTo>
                      <a:pt x="354" y="7033"/>
                      <a:pt x="354" y="7033"/>
                      <a:pt x="357" y="7036"/>
                    </a:cubicBezTo>
                    <a:cubicBezTo>
                      <a:pt x="251" y="6949"/>
                      <a:pt x="151" y="6860"/>
                      <a:pt x="55" y="6763"/>
                    </a:cubicBezTo>
                    <a:cubicBezTo>
                      <a:pt x="48" y="6756"/>
                      <a:pt x="42" y="6753"/>
                      <a:pt x="32" y="6753"/>
                    </a:cubicBezTo>
                    <a:cubicBezTo>
                      <a:pt x="26" y="6753"/>
                      <a:pt x="19" y="6756"/>
                      <a:pt x="12" y="6760"/>
                    </a:cubicBezTo>
                    <a:cubicBezTo>
                      <a:pt x="0" y="6772"/>
                      <a:pt x="0" y="6792"/>
                      <a:pt x="9" y="6805"/>
                    </a:cubicBezTo>
                    <a:cubicBezTo>
                      <a:pt x="351" y="7146"/>
                      <a:pt x="746" y="7429"/>
                      <a:pt x="1162" y="7674"/>
                    </a:cubicBezTo>
                    <a:cubicBezTo>
                      <a:pt x="1635" y="7950"/>
                      <a:pt x="2141" y="8176"/>
                      <a:pt x="2655" y="8356"/>
                    </a:cubicBezTo>
                    <a:cubicBezTo>
                      <a:pt x="2790" y="8401"/>
                      <a:pt x="2925" y="8449"/>
                      <a:pt x="3061" y="8488"/>
                    </a:cubicBezTo>
                    <a:cubicBezTo>
                      <a:pt x="3196" y="8530"/>
                      <a:pt x="3331" y="8565"/>
                      <a:pt x="3466" y="8601"/>
                    </a:cubicBezTo>
                    <a:cubicBezTo>
                      <a:pt x="3736" y="8668"/>
                      <a:pt x="4014" y="8723"/>
                      <a:pt x="4290" y="8764"/>
                    </a:cubicBezTo>
                    <a:cubicBezTo>
                      <a:pt x="4555" y="8800"/>
                      <a:pt x="4825" y="8829"/>
                      <a:pt x="5091" y="8832"/>
                    </a:cubicBezTo>
                    <a:cubicBezTo>
                      <a:pt x="5134" y="8833"/>
                      <a:pt x="5176" y="8834"/>
                      <a:pt x="5218" y="8834"/>
                    </a:cubicBezTo>
                    <a:cubicBezTo>
                      <a:pt x="5433" y="8834"/>
                      <a:pt x="5649" y="8820"/>
                      <a:pt x="5864" y="8791"/>
                    </a:cubicBezTo>
                    <a:cubicBezTo>
                      <a:pt x="6042" y="8768"/>
                      <a:pt x="6215" y="8730"/>
                      <a:pt x="6379" y="8665"/>
                    </a:cubicBezTo>
                    <a:cubicBezTo>
                      <a:pt x="6392" y="8662"/>
                      <a:pt x="6405" y="8656"/>
                      <a:pt x="6418" y="8652"/>
                    </a:cubicBezTo>
                    <a:cubicBezTo>
                      <a:pt x="6617" y="8810"/>
                      <a:pt x="6820" y="8964"/>
                      <a:pt x="7026" y="9112"/>
                    </a:cubicBezTo>
                    <a:cubicBezTo>
                      <a:pt x="7171" y="9216"/>
                      <a:pt x="7319" y="9315"/>
                      <a:pt x="7467" y="9412"/>
                    </a:cubicBezTo>
                    <a:cubicBezTo>
                      <a:pt x="7541" y="9457"/>
                      <a:pt x="7612" y="9502"/>
                      <a:pt x="7686" y="9547"/>
                    </a:cubicBezTo>
                    <a:cubicBezTo>
                      <a:pt x="7763" y="9592"/>
                      <a:pt x="7844" y="9637"/>
                      <a:pt x="7921" y="9682"/>
                    </a:cubicBezTo>
                    <a:cubicBezTo>
                      <a:pt x="7953" y="9702"/>
                      <a:pt x="7983" y="9714"/>
                      <a:pt x="8018" y="9714"/>
                    </a:cubicBezTo>
                    <a:cubicBezTo>
                      <a:pt x="8028" y="9714"/>
                      <a:pt x="8039" y="9713"/>
                      <a:pt x="8050" y="9711"/>
                    </a:cubicBezTo>
                    <a:cubicBezTo>
                      <a:pt x="8095" y="9701"/>
                      <a:pt x="8136" y="9676"/>
                      <a:pt x="8162" y="9640"/>
                    </a:cubicBezTo>
                    <a:cubicBezTo>
                      <a:pt x="8188" y="9602"/>
                      <a:pt x="8197" y="9553"/>
                      <a:pt x="8191" y="9508"/>
                    </a:cubicBezTo>
                    <a:cubicBezTo>
                      <a:pt x="8181" y="9467"/>
                      <a:pt x="8156" y="9418"/>
                      <a:pt x="8117" y="9396"/>
                    </a:cubicBezTo>
                    <a:cubicBezTo>
                      <a:pt x="8004" y="9328"/>
                      <a:pt x="7892" y="9257"/>
                      <a:pt x="7780" y="9186"/>
                    </a:cubicBezTo>
                    <a:cubicBezTo>
                      <a:pt x="7664" y="9116"/>
                      <a:pt x="7551" y="9045"/>
                      <a:pt x="7438" y="8971"/>
                    </a:cubicBezTo>
                    <a:cubicBezTo>
                      <a:pt x="7213" y="8822"/>
                      <a:pt x="6988" y="8668"/>
                      <a:pt x="6768" y="8507"/>
                    </a:cubicBezTo>
                    <a:cubicBezTo>
                      <a:pt x="6434" y="8266"/>
                      <a:pt x="6109" y="8005"/>
                      <a:pt x="5794" y="7735"/>
                    </a:cubicBezTo>
                    <a:cubicBezTo>
                      <a:pt x="5810" y="7709"/>
                      <a:pt x="5825" y="7683"/>
                      <a:pt x="5838" y="7654"/>
                    </a:cubicBezTo>
                    <a:cubicBezTo>
                      <a:pt x="5858" y="7613"/>
                      <a:pt x="5874" y="7567"/>
                      <a:pt x="5890" y="7525"/>
                    </a:cubicBezTo>
                    <a:cubicBezTo>
                      <a:pt x="5922" y="7442"/>
                      <a:pt x="5945" y="7355"/>
                      <a:pt x="5964" y="7268"/>
                    </a:cubicBezTo>
                    <a:cubicBezTo>
                      <a:pt x="5984" y="7188"/>
                      <a:pt x="5996" y="7104"/>
                      <a:pt x="6009" y="7023"/>
                    </a:cubicBezTo>
                    <a:cubicBezTo>
                      <a:pt x="6022" y="6930"/>
                      <a:pt x="6035" y="6837"/>
                      <a:pt x="6045" y="6741"/>
                    </a:cubicBezTo>
                    <a:cubicBezTo>
                      <a:pt x="6061" y="6576"/>
                      <a:pt x="6070" y="6408"/>
                      <a:pt x="6083" y="6242"/>
                    </a:cubicBezTo>
                    <a:cubicBezTo>
                      <a:pt x="6096" y="6087"/>
                      <a:pt x="6109" y="5929"/>
                      <a:pt x="6112" y="5771"/>
                    </a:cubicBezTo>
                    <a:cubicBezTo>
                      <a:pt x="6125" y="5443"/>
                      <a:pt x="6141" y="5111"/>
                      <a:pt x="6138" y="4783"/>
                    </a:cubicBezTo>
                    <a:cubicBezTo>
                      <a:pt x="6134" y="4449"/>
                      <a:pt x="6115" y="4117"/>
                      <a:pt x="6073" y="3786"/>
                    </a:cubicBezTo>
                    <a:cubicBezTo>
                      <a:pt x="6028" y="3434"/>
                      <a:pt x="5951" y="3087"/>
                      <a:pt x="5832" y="2752"/>
                    </a:cubicBezTo>
                    <a:cubicBezTo>
                      <a:pt x="5825" y="2733"/>
                      <a:pt x="5806" y="2720"/>
                      <a:pt x="5787" y="2720"/>
                    </a:cubicBezTo>
                    <a:lnTo>
                      <a:pt x="5774" y="2720"/>
                    </a:lnTo>
                    <a:cubicBezTo>
                      <a:pt x="5752" y="2727"/>
                      <a:pt x="5736" y="2752"/>
                      <a:pt x="5742" y="2778"/>
                    </a:cubicBezTo>
                    <a:cubicBezTo>
                      <a:pt x="5841" y="3055"/>
                      <a:pt x="5902" y="3342"/>
                      <a:pt x="5945" y="3634"/>
                    </a:cubicBezTo>
                    <a:cubicBezTo>
                      <a:pt x="6006" y="4095"/>
                      <a:pt x="6009" y="4561"/>
                      <a:pt x="5990" y="5022"/>
                    </a:cubicBezTo>
                    <a:cubicBezTo>
                      <a:pt x="5980" y="5254"/>
                      <a:pt x="5960" y="5485"/>
                      <a:pt x="5935" y="5713"/>
                    </a:cubicBezTo>
                    <a:cubicBezTo>
                      <a:pt x="5913" y="5933"/>
                      <a:pt x="5887" y="6148"/>
                      <a:pt x="5858" y="6367"/>
                    </a:cubicBezTo>
                    <a:cubicBezTo>
                      <a:pt x="5829" y="6582"/>
                      <a:pt x="5794" y="6802"/>
                      <a:pt x="5742" y="7014"/>
                    </a:cubicBezTo>
                    <a:cubicBezTo>
                      <a:pt x="5716" y="7120"/>
                      <a:pt x="5687" y="7226"/>
                      <a:pt x="5655" y="7332"/>
                    </a:cubicBezTo>
                    <a:cubicBezTo>
                      <a:pt x="5639" y="7384"/>
                      <a:pt x="5620" y="7436"/>
                      <a:pt x="5604" y="7487"/>
                    </a:cubicBezTo>
                    <a:cubicBezTo>
                      <a:pt x="5597" y="7509"/>
                      <a:pt x="5587" y="7528"/>
                      <a:pt x="5581" y="7548"/>
                    </a:cubicBezTo>
                    <a:cubicBezTo>
                      <a:pt x="5559" y="7528"/>
                      <a:pt x="5532" y="7509"/>
                      <a:pt x="5510" y="7487"/>
                    </a:cubicBezTo>
                    <a:cubicBezTo>
                      <a:pt x="5037" y="7059"/>
                      <a:pt x="4580" y="6612"/>
                      <a:pt x="4152" y="6138"/>
                    </a:cubicBezTo>
                    <a:cubicBezTo>
                      <a:pt x="3843" y="5797"/>
                      <a:pt x="3546" y="5443"/>
                      <a:pt x="3264" y="5080"/>
                    </a:cubicBezTo>
                    <a:cubicBezTo>
                      <a:pt x="3273" y="5073"/>
                      <a:pt x="3283" y="5064"/>
                      <a:pt x="3289" y="5050"/>
                    </a:cubicBezTo>
                    <a:cubicBezTo>
                      <a:pt x="3322" y="4992"/>
                      <a:pt x="3353" y="4935"/>
                      <a:pt x="3380" y="4873"/>
                    </a:cubicBezTo>
                    <a:cubicBezTo>
                      <a:pt x="3408" y="4802"/>
                      <a:pt x="3438" y="4732"/>
                      <a:pt x="3460" y="4658"/>
                    </a:cubicBezTo>
                    <a:cubicBezTo>
                      <a:pt x="3482" y="4597"/>
                      <a:pt x="3499" y="4529"/>
                      <a:pt x="3515" y="4465"/>
                    </a:cubicBezTo>
                    <a:cubicBezTo>
                      <a:pt x="3534" y="4394"/>
                      <a:pt x="3550" y="4320"/>
                      <a:pt x="3563" y="4245"/>
                    </a:cubicBezTo>
                    <a:cubicBezTo>
                      <a:pt x="3621" y="3953"/>
                      <a:pt x="3647" y="3657"/>
                      <a:pt x="3656" y="3357"/>
                    </a:cubicBezTo>
                    <a:cubicBezTo>
                      <a:pt x="3669" y="3064"/>
                      <a:pt x="3666" y="2772"/>
                      <a:pt x="3659" y="2479"/>
                    </a:cubicBezTo>
                    <a:cubicBezTo>
                      <a:pt x="3650" y="2195"/>
                      <a:pt x="3634" y="1913"/>
                      <a:pt x="3618" y="1626"/>
                    </a:cubicBezTo>
                    <a:cubicBezTo>
                      <a:pt x="3618" y="1613"/>
                      <a:pt x="3604" y="1597"/>
                      <a:pt x="3589" y="1597"/>
                    </a:cubicBezTo>
                    <a:cubicBezTo>
                      <a:pt x="3576" y="1597"/>
                      <a:pt x="3560" y="1613"/>
                      <a:pt x="3560" y="1626"/>
                    </a:cubicBezTo>
                    <a:cubicBezTo>
                      <a:pt x="3576" y="1941"/>
                      <a:pt x="3585" y="2260"/>
                      <a:pt x="3585" y="2575"/>
                    </a:cubicBezTo>
                    <a:cubicBezTo>
                      <a:pt x="3582" y="2739"/>
                      <a:pt x="3579" y="2907"/>
                      <a:pt x="3570" y="3071"/>
                    </a:cubicBezTo>
                    <a:cubicBezTo>
                      <a:pt x="3560" y="3235"/>
                      <a:pt x="3540" y="3396"/>
                      <a:pt x="3521" y="3557"/>
                    </a:cubicBezTo>
                    <a:cubicBezTo>
                      <a:pt x="3505" y="3657"/>
                      <a:pt x="3489" y="3753"/>
                      <a:pt x="3469" y="3850"/>
                    </a:cubicBezTo>
                    <a:cubicBezTo>
                      <a:pt x="3450" y="3950"/>
                      <a:pt x="3428" y="4046"/>
                      <a:pt x="3402" y="4143"/>
                    </a:cubicBezTo>
                    <a:cubicBezTo>
                      <a:pt x="3377" y="4239"/>
                      <a:pt x="3347" y="4336"/>
                      <a:pt x="3315" y="4429"/>
                    </a:cubicBezTo>
                    <a:cubicBezTo>
                      <a:pt x="3283" y="4520"/>
                      <a:pt x="3248" y="4609"/>
                      <a:pt x="3212" y="4700"/>
                    </a:cubicBezTo>
                    <a:cubicBezTo>
                      <a:pt x="3183" y="4764"/>
                      <a:pt x="3154" y="4832"/>
                      <a:pt x="3125" y="4896"/>
                    </a:cubicBezTo>
                    <a:cubicBezTo>
                      <a:pt x="3061" y="4812"/>
                      <a:pt x="2996" y="4728"/>
                      <a:pt x="2935" y="4645"/>
                    </a:cubicBezTo>
                    <a:cubicBezTo>
                      <a:pt x="2732" y="4368"/>
                      <a:pt x="2538" y="4085"/>
                      <a:pt x="2350" y="3802"/>
                    </a:cubicBezTo>
                    <a:lnTo>
                      <a:pt x="2350" y="3802"/>
                    </a:lnTo>
                    <a:cubicBezTo>
                      <a:pt x="2351" y="3804"/>
                      <a:pt x="2352" y="3806"/>
                      <a:pt x="2353" y="3808"/>
                    </a:cubicBezTo>
                    <a:cubicBezTo>
                      <a:pt x="2005" y="3277"/>
                      <a:pt x="1683" y="2730"/>
                      <a:pt x="1391" y="2167"/>
                    </a:cubicBezTo>
                    <a:cubicBezTo>
                      <a:pt x="1352" y="2093"/>
                      <a:pt x="1316" y="2022"/>
                      <a:pt x="1281" y="1947"/>
                    </a:cubicBezTo>
                    <a:cubicBezTo>
                      <a:pt x="1291" y="1938"/>
                      <a:pt x="1297" y="1928"/>
                      <a:pt x="1303" y="1916"/>
                    </a:cubicBezTo>
                    <a:cubicBezTo>
                      <a:pt x="1329" y="1845"/>
                      <a:pt x="1345" y="1774"/>
                      <a:pt x="1355" y="1700"/>
                    </a:cubicBezTo>
                    <a:cubicBezTo>
                      <a:pt x="1368" y="1619"/>
                      <a:pt x="1374" y="1536"/>
                      <a:pt x="1377" y="1452"/>
                    </a:cubicBezTo>
                    <a:cubicBezTo>
                      <a:pt x="1377" y="1375"/>
                      <a:pt x="1377" y="1301"/>
                      <a:pt x="1374" y="1224"/>
                    </a:cubicBezTo>
                    <a:cubicBezTo>
                      <a:pt x="1374" y="1140"/>
                      <a:pt x="1368" y="1053"/>
                      <a:pt x="1361" y="969"/>
                    </a:cubicBezTo>
                    <a:cubicBezTo>
                      <a:pt x="1349" y="812"/>
                      <a:pt x="1326" y="657"/>
                      <a:pt x="1297" y="499"/>
                    </a:cubicBezTo>
                    <a:cubicBezTo>
                      <a:pt x="1272" y="338"/>
                      <a:pt x="1236" y="181"/>
                      <a:pt x="1197" y="23"/>
                    </a:cubicBezTo>
                    <a:cubicBezTo>
                      <a:pt x="1194" y="10"/>
                      <a:pt x="1184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" name="Google Shape;494;p27"/>
            <p:cNvGrpSpPr/>
            <p:nvPr/>
          </p:nvGrpSpPr>
          <p:grpSpPr>
            <a:xfrm>
              <a:off x="6554191" y="3867574"/>
              <a:ext cx="1071669" cy="1438528"/>
              <a:chOff x="4128900" y="1519527"/>
              <a:chExt cx="3431100" cy="5218522"/>
            </a:xfrm>
          </p:grpSpPr>
          <p:sp>
            <p:nvSpPr>
              <p:cNvPr id="495" name="Google Shape;495;p27"/>
              <p:cNvSpPr/>
              <p:nvPr/>
            </p:nvSpPr>
            <p:spPr>
              <a:xfrm rot="-1063181">
                <a:off x="7558950" y="4094951"/>
                <a:ext cx="913" cy="1043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0" y="1"/>
                    </a:moveTo>
                    <a:lnTo>
                      <a:pt x="3" y="5"/>
                    </a:lnTo>
                    <a:lnTo>
                      <a:pt x="6" y="8"/>
                    </a:lnTo>
                    <a:cubicBezTo>
                      <a:pt x="3" y="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 rot="-1063181">
                <a:off x="7487916" y="4039816"/>
                <a:ext cx="522" cy="913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4" y="7"/>
                    </a:moveTo>
                    <a:cubicBezTo>
                      <a:pt x="4" y="7"/>
                      <a:pt x="4" y="4"/>
                      <a:pt x="1" y="1"/>
                    </a:cubicBezTo>
                    <a:cubicBezTo>
                      <a:pt x="4" y="4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 rot="-1063181">
                <a:off x="7144815" y="4242401"/>
                <a:ext cx="325339" cy="35363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12" extrusionOk="0">
                    <a:moveTo>
                      <a:pt x="1542" y="1"/>
                    </a:moveTo>
                    <a:cubicBezTo>
                      <a:pt x="1503" y="1"/>
                      <a:pt x="1471" y="8"/>
                      <a:pt x="1439" y="17"/>
                    </a:cubicBezTo>
                    <a:cubicBezTo>
                      <a:pt x="1349" y="46"/>
                      <a:pt x="1268" y="107"/>
                      <a:pt x="1191" y="213"/>
                    </a:cubicBezTo>
                    <a:cubicBezTo>
                      <a:pt x="1123" y="307"/>
                      <a:pt x="1075" y="416"/>
                      <a:pt x="1043" y="500"/>
                    </a:cubicBezTo>
                    <a:cubicBezTo>
                      <a:pt x="1021" y="565"/>
                      <a:pt x="998" y="632"/>
                      <a:pt x="979" y="703"/>
                    </a:cubicBezTo>
                    <a:cubicBezTo>
                      <a:pt x="902" y="700"/>
                      <a:pt x="818" y="690"/>
                      <a:pt x="715" y="670"/>
                    </a:cubicBezTo>
                    <a:lnTo>
                      <a:pt x="715" y="670"/>
                    </a:lnTo>
                    <a:lnTo>
                      <a:pt x="737" y="677"/>
                    </a:lnTo>
                    <a:cubicBezTo>
                      <a:pt x="637" y="654"/>
                      <a:pt x="535" y="629"/>
                      <a:pt x="438" y="603"/>
                    </a:cubicBezTo>
                    <a:cubicBezTo>
                      <a:pt x="377" y="587"/>
                      <a:pt x="316" y="574"/>
                      <a:pt x="254" y="558"/>
                    </a:cubicBezTo>
                    <a:cubicBezTo>
                      <a:pt x="245" y="558"/>
                      <a:pt x="235" y="555"/>
                      <a:pt x="226" y="555"/>
                    </a:cubicBezTo>
                    <a:cubicBezTo>
                      <a:pt x="213" y="555"/>
                      <a:pt x="200" y="558"/>
                      <a:pt x="187" y="565"/>
                    </a:cubicBezTo>
                    <a:cubicBezTo>
                      <a:pt x="168" y="574"/>
                      <a:pt x="151" y="593"/>
                      <a:pt x="145" y="616"/>
                    </a:cubicBezTo>
                    <a:cubicBezTo>
                      <a:pt x="132" y="651"/>
                      <a:pt x="145" y="696"/>
                      <a:pt x="177" y="715"/>
                    </a:cubicBezTo>
                    <a:cubicBezTo>
                      <a:pt x="155" y="742"/>
                      <a:pt x="138" y="767"/>
                      <a:pt x="123" y="796"/>
                    </a:cubicBezTo>
                    <a:cubicBezTo>
                      <a:pt x="84" y="864"/>
                      <a:pt x="58" y="941"/>
                      <a:pt x="46" y="1028"/>
                    </a:cubicBezTo>
                    <a:cubicBezTo>
                      <a:pt x="22" y="1140"/>
                      <a:pt x="26" y="1266"/>
                      <a:pt x="49" y="1407"/>
                    </a:cubicBezTo>
                    <a:cubicBezTo>
                      <a:pt x="29" y="1417"/>
                      <a:pt x="16" y="1437"/>
                      <a:pt x="13" y="1459"/>
                    </a:cubicBezTo>
                    <a:cubicBezTo>
                      <a:pt x="0" y="1504"/>
                      <a:pt x="29" y="1553"/>
                      <a:pt x="77" y="1565"/>
                    </a:cubicBezTo>
                    <a:cubicBezTo>
                      <a:pt x="251" y="1614"/>
                      <a:pt x="389" y="1658"/>
                      <a:pt x="518" y="1704"/>
                    </a:cubicBezTo>
                    <a:lnTo>
                      <a:pt x="515" y="1704"/>
                    </a:lnTo>
                    <a:lnTo>
                      <a:pt x="660" y="1762"/>
                    </a:lnTo>
                    <a:cubicBezTo>
                      <a:pt x="695" y="1820"/>
                      <a:pt x="722" y="1878"/>
                      <a:pt x="747" y="1936"/>
                    </a:cubicBezTo>
                    <a:lnTo>
                      <a:pt x="776" y="1994"/>
                    </a:lnTo>
                    <a:cubicBezTo>
                      <a:pt x="814" y="2080"/>
                      <a:pt x="869" y="2193"/>
                      <a:pt x="934" y="2303"/>
                    </a:cubicBezTo>
                    <a:cubicBezTo>
                      <a:pt x="995" y="2415"/>
                      <a:pt x="1059" y="2505"/>
                      <a:pt x="1127" y="2579"/>
                    </a:cubicBezTo>
                    <a:cubicBezTo>
                      <a:pt x="1200" y="2660"/>
                      <a:pt x="1285" y="2704"/>
                      <a:pt x="1368" y="2708"/>
                    </a:cubicBezTo>
                    <a:cubicBezTo>
                      <a:pt x="1374" y="2711"/>
                      <a:pt x="1384" y="2711"/>
                      <a:pt x="1391" y="2711"/>
                    </a:cubicBezTo>
                    <a:cubicBezTo>
                      <a:pt x="1481" y="2711"/>
                      <a:pt x="1555" y="2679"/>
                      <a:pt x="1597" y="2624"/>
                    </a:cubicBezTo>
                    <a:cubicBezTo>
                      <a:pt x="1645" y="2566"/>
                      <a:pt x="1658" y="2486"/>
                      <a:pt x="1638" y="2383"/>
                    </a:cubicBezTo>
                    <a:cubicBezTo>
                      <a:pt x="1622" y="2290"/>
                      <a:pt x="1581" y="2199"/>
                      <a:pt x="1545" y="2122"/>
                    </a:cubicBezTo>
                    <a:cubicBezTo>
                      <a:pt x="1539" y="2110"/>
                      <a:pt x="1529" y="2096"/>
                      <a:pt x="1523" y="2083"/>
                    </a:cubicBezTo>
                    <a:lnTo>
                      <a:pt x="1523" y="2083"/>
                    </a:lnTo>
                    <a:lnTo>
                      <a:pt x="1533" y="2093"/>
                    </a:lnTo>
                    <a:lnTo>
                      <a:pt x="1545" y="2100"/>
                    </a:lnTo>
                    <a:cubicBezTo>
                      <a:pt x="1638" y="2161"/>
                      <a:pt x="1729" y="2202"/>
                      <a:pt x="1822" y="2232"/>
                    </a:cubicBezTo>
                    <a:cubicBezTo>
                      <a:pt x="1861" y="2245"/>
                      <a:pt x="1906" y="2251"/>
                      <a:pt x="1954" y="2251"/>
                    </a:cubicBezTo>
                    <a:cubicBezTo>
                      <a:pt x="2005" y="2251"/>
                      <a:pt x="2047" y="2241"/>
                      <a:pt x="2093" y="2222"/>
                    </a:cubicBezTo>
                    <a:cubicBezTo>
                      <a:pt x="2173" y="2183"/>
                      <a:pt x="2237" y="2100"/>
                      <a:pt x="2253" y="2006"/>
                    </a:cubicBezTo>
                    <a:cubicBezTo>
                      <a:pt x="2270" y="1923"/>
                      <a:pt x="2237" y="1829"/>
                      <a:pt x="2163" y="1743"/>
                    </a:cubicBezTo>
                    <a:cubicBezTo>
                      <a:pt x="2118" y="1688"/>
                      <a:pt x="2057" y="1636"/>
                      <a:pt x="1980" y="1584"/>
                    </a:cubicBezTo>
                    <a:lnTo>
                      <a:pt x="1980" y="1584"/>
                    </a:lnTo>
                    <a:cubicBezTo>
                      <a:pt x="2012" y="1591"/>
                      <a:pt x="2047" y="1591"/>
                      <a:pt x="2083" y="1591"/>
                    </a:cubicBezTo>
                    <a:cubicBezTo>
                      <a:pt x="2108" y="1591"/>
                      <a:pt x="2134" y="1591"/>
                      <a:pt x="2160" y="1588"/>
                    </a:cubicBezTo>
                    <a:cubicBezTo>
                      <a:pt x="2205" y="1584"/>
                      <a:pt x="2247" y="1578"/>
                      <a:pt x="2286" y="1565"/>
                    </a:cubicBezTo>
                    <a:cubicBezTo>
                      <a:pt x="2328" y="1553"/>
                      <a:pt x="2366" y="1530"/>
                      <a:pt x="2405" y="1501"/>
                    </a:cubicBezTo>
                    <a:cubicBezTo>
                      <a:pt x="2463" y="1453"/>
                      <a:pt x="2494" y="1372"/>
                      <a:pt x="2488" y="1279"/>
                    </a:cubicBezTo>
                    <a:cubicBezTo>
                      <a:pt x="2485" y="1189"/>
                      <a:pt x="2436" y="1101"/>
                      <a:pt x="2363" y="1047"/>
                    </a:cubicBezTo>
                    <a:cubicBezTo>
                      <a:pt x="2289" y="996"/>
                      <a:pt x="2199" y="960"/>
                      <a:pt x="2086" y="941"/>
                    </a:cubicBezTo>
                    <a:cubicBezTo>
                      <a:pt x="1996" y="925"/>
                      <a:pt x="1903" y="915"/>
                      <a:pt x="1784" y="915"/>
                    </a:cubicBezTo>
                    <a:lnTo>
                      <a:pt x="1771" y="915"/>
                    </a:lnTo>
                    <a:cubicBezTo>
                      <a:pt x="1729" y="915"/>
                      <a:pt x="1687" y="918"/>
                      <a:pt x="1649" y="921"/>
                    </a:cubicBezTo>
                    <a:cubicBezTo>
                      <a:pt x="1726" y="816"/>
                      <a:pt x="1787" y="700"/>
                      <a:pt x="1835" y="580"/>
                    </a:cubicBezTo>
                    <a:cubicBezTo>
                      <a:pt x="1876" y="474"/>
                      <a:pt x="1893" y="378"/>
                      <a:pt x="1883" y="290"/>
                    </a:cubicBezTo>
                    <a:cubicBezTo>
                      <a:pt x="1873" y="194"/>
                      <a:pt x="1822" y="110"/>
                      <a:pt x="1741" y="59"/>
                    </a:cubicBezTo>
                    <a:cubicBezTo>
                      <a:pt x="1680" y="24"/>
                      <a:pt x="1610" y="1"/>
                      <a:pt x="1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8" name="Google Shape;498;p27"/>
              <p:cNvGrpSpPr/>
              <p:nvPr/>
            </p:nvGrpSpPr>
            <p:grpSpPr>
              <a:xfrm>
                <a:off x="4128900" y="1519527"/>
                <a:ext cx="3232552" cy="5218522"/>
                <a:chOff x="4128900" y="1519527"/>
                <a:chExt cx="3232552" cy="5218522"/>
              </a:xfrm>
            </p:grpSpPr>
            <p:sp>
              <p:nvSpPr>
                <p:cNvPr id="499" name="Google Shape;499;p27"/>
                <p:cNvSpPr/>
                <p:nvPr/>
              </p:nvSpPr>
              <p:spPr>
                <a:xfrm rot="-1063181">
                  <a:off x="5460959" y="4289269"/>
                  <a:ext cx="1077596" cy="1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4" h="9585" extrusionOk="0">
                      <a:moveTo>
                        <a:pt x="5753" y="0"/>
                      </a:moveTo>
                      <a:cubicBezTo>
                        <a:pt x="5653" y="0"/>
                        <a:pt x="5547" y="6"/>
                        <a:pt x="5444" y="23"/>
                      </a:cubicBezTo>
                      <a:cubicBezTo>
                        <a:pt x="5192" y="58"/>
                        <a:pt x="4932" y="131"/>
                        <a:pt x="4646" y="251"/>
                      </a:cubicBezTo>
                      <a:cubicBezTo>
                        <a:pt x="4082" y="483"/>
                        <a:pt x="3583" y="817"/>
                        <a:pt x="3172" y="1113"/>
                      </a:cubicBezTo>
                      <a:cubicBezTo>
                        <a:pt x="2917" y="1297"/>
                        <a:pt x="2721" y="1442"/>
                        <a:pt x="2541" y="1584"/>
                      </a:cubicBezTo>
                      <a:cubicBezTo>
                        <a:pt x="2312" y="1767"/>
                        <a:pt x="2086" y="1963"/>
                        <a:pt x="1871" y="2172"/>
                      </a:cubicBezTo>
                      <a:cubicBezTo>
                        <a:pt x="941" y="3080"/>
                        <a:pt x="329" y="4120"/>
                        <a:pt x="104" y="5176"/>
                      </a:cubicBezTo>
                      <a:cubicBezTo>
                        <a:pt x="43" y="5461"/>
                        <a:pt x="8" y="5758"/>
                        <a:pt x="5" y="6057"/>
                      </a:cubicBezTo>
                      <a:cubicBezTo>
                        <a:pt x="1" y="6350"/>
                        <a:pt x="30" y="6656"/>
                        <a:pt x="91" y="6968"/>
                      </a:cubicBezTo>
                      <a:cubicBezTo>
                        <a:pt x="191" y="7470"/>
                        <a:pt x="348" y="7911"/>
                        <a:pt x="565" y="8285"/>
                      </a:cubicBezTo>
                      <a:cubicBezTo>
                        <a:pt x="664" y="8455"/>
                        <a:pt x="780" y="8616"/>
                        <a:pt x="912" y="8761"/>
                      </a:cubicBezTo>
                      <a:cubicBezTo>
                        <a:pt x="1028" y="8893"/>
                        <a:pt x="1166" y="9015"/>
                        <a:pt x="1318" y="9125"/>
                      </a:cubicBezTo>
                      <a:cubicBezTo>
                        <a:pt x="1584" y="9318"/>
                        <a:pt x="1910" y="9456"/>
                        <a:pt x="2251" y="9527"/>
                      </a:cubicBezTo>
                      <a:cubicBezTo>
                        <a:pt x="2441" y="9566"/>
                        <a:pt x="2640" y="9585"/>
                        <a:pt x="2847" y="9585"/>
                      </a:cubicBezTo>
                      <a:cubicBezTo>
                        <a:pt x="2994" y="9585"/>
                        <a:pt x="3149" y="9575"/>
                        <a:pt x="3303" y="9552"/>
                      </a:cubicBezTo>
                      <a:cubicBezTo>
                        <a:pt x="3661" y="9508"/>
                        <a:pt x="4028" y="9408"/>
                        <a:pt x="4395" y="9260"/>
                      </a:cubicBezTo>
                      <a:cubicBezTo>
                        <a:pt x="5115" y="8970"/>
                        <a:pt x="5804" y="8513"/>
                        <a:pt x="6381" y="7937"/>
                      </a:cubicBezTo>
                      <a:cubicBezTo>
                        <a:pt x="6663" y="7654"/>
                        <a:pt x="6914" y="7345"/>
                        <a:pt x="7124" y="7020"/>
                      </a:cubicBezTo>
                      <a:cubicBezTo>
                        <a:pt x="7217" y="6875"/>
                        <a:pt x="7311" y="6707"/>
                        <a:pt x="7407" y="6514"/>
                      </a:cubicBezTo>
                      <a:cubicBezTo>
                        <a:pt x="7501" y="6327"/>
                        <a:pt x="7590" y="6131"/>
                        <a:pt x="7678" y="5916"/>
                      </a:cubicBezTo>
                      <a:cubicBezTo>
                        <a:pt x="7861" y="5472"/>
                        <a:pt x="8003" y="5014"/>
                        <a:pt x="8102" y="4564"/>
                      </a:cubicBezTo>
                      <a:cubicBezTo>
                        <a:pt x="8215" y="4056"/>
                        <a:pt x="8263" y="3576"/>
                        <a:pt x="8254" y="3132"/>
                      </a:cubicBezTo>
                      <a:cubicBezTo>
                        <a:pt x="8247" y="2897"/>
                        <a:pt x="8218" y="2665"/>
                        <a:pt x="8173" y="2446"/>
                      </a:cubicBezTo>
                      <a:cubicBezTo>
                        <a:pt x="8131" y="2230"/>
                        <a:pt x="8061" y="2018"/>
                        <a:pt x="7967" y="1815"/>
                      </a:cubicBezTo>
                      <a:cubicBezTo>
                        <a:pt x="7880" y="1622"/>
                        <a:pt x="7761" y="1435"/>
                        <a:pt x="7616" y="1265"/>
                      </a:cubicBezTo>
                      <a:cubicBezTo>
                        <a:pt x="7590" y="1232"/>
                        <a:pt x="7562" y="1201"/>
                        <a:pt x="7529" y="1168"/>
                      </a:cubicBezTo>
                      <a:cubicBezTo>
                        <a:pt x="7532" y="1159"/>
                        <a:pt x="7536" y="1143"/>
                        <a:pt x="7529" y="1126"/>
                      </a:cubicBezTo>
                      <a:cubicBezTo>
                        <a:pt x="7504" y="1065"/>
                        <a:pt x="7474" y="1007"/>
                        <a:pt x="7443" y="953"/>
                      </a:cubicBezTo>
                      <a:cubicBezTo>
                        <a:pt x="7407" y="895"/>
                        <a:pt x="7365" y="837"/>
                        <a:pt x="7304" y="769"/>
                      </a:cubicBezTo>
                      <a:cubicBezTo>
                        <a:pt x="7217" y="666"/>
                        <a:pt x="7111" y="563"/>
                        <a:pt x="6976" y="460"/>
                      </a:cubicBezTo>
                      <a:cubicBezTo>
                        <a:pt x="6721" y="264"/>
                        <a:pt x="6480" y="135"/>
                        <a:pt x="6235" y="64"/>
                      </a:cubicBezTo>
                      <a:cubicBezTo>
                        <a:pt x="6088" y="23"/>
                        <a:pt x="5926" y="0"/>
                        <a:pt x="57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7"/>
                <p:cNvSpPr/>
                <p:nvPr/>
              </p:nvSpPr>
              <p:spPr>
                <a:xfrm rot="-1063181">
                  <a:off x="6250334" y="4899858"/>
                  <a:ext cx="315299" cy="38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2935" extrusionOk="0">
                      <a:moveTo>
                        <a:pt x="1245" y="0"/>
                      </a:moveTo>
                      <a:cubicBezTo>
                        <a:pt x="1239" y="10"/>
                        <a:pt x="1229" y="19"/>
                        <a:pt x="1223" y="30"/>
                      </a:cubicBezTo>
                      <a:cubicBezTo>
                        <a:pt x="1223" y="26"/>
                        <a:pt x="1226" y="26"/>
                        <a:pt x="1226" y="23"/>
                      </a:cubicBezTo>
                      <a:lnTo>
                        <a:pt x="1226" y="23"/>
                      </a:lnTo>
                      <a:cubicBezTo>
                        <a:pt x="1049" y="213"/>
                        <a:pt x="879" y="406"/>
                        <a:pt x="721" y="612"/>
                      </a:cubicBezTo>
                      <a:cubicBezTo>
                        <a:pt x="553" y="827"/>
                        <a:pt x="396" y="1056"/>
                        <a:pt x="267" y="1300"/>
                      </a:cubicBezTo>
                      <a:cubicBezTo>
                        <a:pt x="167" y="1490"/>
                        <a:pt x="84" y="1690"/>
                        <a:pt x="36" y="1903"/>
                      </a:cubicBezTo>
                      <a:lnTo>
                        <a:pt x="36" y="1906"/>
                      </a:lnTo>
                      <a:cubicBezTo>
                        <a:pt x="23" y="1967"/>
                        <a:pt x="9" y="2028"/>
                        <a:pt x="6" y="2089"/>
                      </a:cubicBezTo>
                      <a:cubicBezTo>
                        <a:pt x="0" y="2145"/>
                        <a:pt x="0" y="2200"/>
                        <a:pt x="0" y="2253"/>
                      </a:cubicBezTo>
                      <a:lnTo>
                        <a:pt x="0" y="2253"/>
                      </a:lnTo>
                      <a:cubicBezTo>
                        <a:pt x="0" y="2253"/>
                        <a:pt x="0" y="2253"/>
                        <a:pt x="0" y="2253"/>
                      </a:cubicBezTo>
                      <a:lnTo>
                        <a:pt x="0" y="2260"/>
                      </a:lnTo>
                      <a:cubicBezTo>
                        <a:pt x="0" y="2258"/>
                        <a:pt x="0" y="2256"/>
                        <a:pt x="0" y="2253"/>
                      </a:cubicBezTo>
                      <a:lnTo>
                        <a:pt x="0" y="2253"/>
                      </a:lnTo>
                      <a:cubicBezTo>
                        <a:pt x="3" y="2301"/>
                        <a:pt x="6" y="2350"/>
                        <a:pt x="16" y="2395"/>
                      </a:cubicBezTo>
                      <a:cubicBezTo>
                        <a:pt x="23" y="2437"/>
                        <a:pt x="32" y="2478"/>
                        <a:pt x="42" y="2517"/>
                      </a:cubicBezTo>
                      <a:lnTo>
                        <a:pt x="45" y="2521"/>
                      </a:lnTo>
                      <a:lnTo>
                        <a:pt x="45" y="2524"/>
                      </a:lnTo>
                      <a:cubicBezTo>
                        <a:pt x="58" y="2562"/>
                        <a:pt x="71" y="2601"/>
                        <a:pt x="90" y="2640"/>
                      </a:cubicBezTo>
                      <a:cubicBezTo>
                        <a:pt x="100" y="2662"/>
                        <a:pt x="109" y="2685"/>
                        <a:pt x="122" y="2704"/>
                      </a:cubicBezTo>
                      <a:cubicBezTo>
                        <a:pt x="125" y="2710"/>
                        <a:pt x="132" y="2714"/>
                        <a:pt x="135" y="2720"/>
                      </a:cubicBezTo>
                      <a:cubicBezTo>
                        <a:pt x="158" y="2742"/>
                        <a:pt x="180" y="2768"/>
                        <a:pt x="203" y="2787"/>
                      </a:cubicBezTo>
                      <a:cubicBezTo>
                        <a:pt x="225" y="2803"/>
                        <a:pt x="248" y="2823"/>
                        <a:pt x="271" y="2836"/>
                      </a:cubicBezTo>
                      <a:cubicBezTo>
                        <a:pt x="271" y="2839"/>
                        <a:pt x="274" y="2839"/>
                        <a:pt x="274" y="2839"/>
                      </a:cubicBezTo>
                      <a:cubicBezTo>
                        <a:pt x="296" y="2855"/>
                        <a:pt x="322" y="2868"/>
                        <a:pt x="348" y="2881"/>
                      </a:cubicBezTo>
                      <a:cubicBezTo>
                        <a:pt x="367" y="2891"/>
                        <a:pt x="390" y="2897"/>
                        <a:pt x="409" y="2907"/>
                      </a:cubicBezTo>
                      <a:lnTo>
                        <a:pt x="412" y="2907"/>
                      </a:lnTo>
                      <a:cubicBezTo>
                        <a:pt x="434" y="2913"/>
                        <a:pt x="457" y="2919"/>
                        <a:pt x="480" y="2922"/>
                      </a:cubicBezTo>
                      <a:cubicBezTo>
                        <a:pt x="505" y="2929"/>
                        <a:pt x="528" y="2932"/>
                        <a:pt x="553" y="2932"/>
                      </a:cubicBezTo>
                      <a:cubicBezTo>
                        <a:pt x="566" y="2934"/>
                        <a:pt x="579" y="2935"/>
                        <a:pt x="592" y="2935"/>
                      </a:cubicBezTo>
                      <a:cubicBezTo>
                        <a:pt x="605" y="2935"/>
                        <a:pt x="618" y="2934"/>
                        <a:pt x="631" y="2932"/>
                      </a:cubicBezTo>
                      <a:cubicBezTo>
                        <a:pt x="657" y="2932"/>
                        <a:pt x="685" y="2926"/>
                        <a:pt x="712" y="2922"/>
                      </a:cubicBezTo>
                      <a:lnTo>
                        <a:pt x="705" y="2922"/>
                      </a:lnTo>
                      <a:cubicBezTo>
                        <a:pt x="743" y="2916"/>
                        <a:pt x="779" y="2907"/>
                        <a:pt x="814" y="2894"/>
                      </a:cubicBezTo>
                      <a:cubicBezTo>
                        <a:pt x="850" y="2884"/>
                        <a:pt x="882" y="2868"/>
                        <a:pt x="914" y="2855"/>
                      </a:cubicBezTo>
                      <a:cubicBezTo>
                        <a:pt x="969" y="2830"/>
                        <a:pt x="1021" y="2797"/>
                        <a:pt x="1069" y="2765"/>
                      </a:cubicBezTo>
                      <a:cubicBezTo>
                        <a:pt x="1113" y="2733"/>
                        <a:pt x="1156" y="2701"/>
                        <a:pt x="1198" y="2665"/>
                      </a:cubicBezTo>
                      <a:cubicBezTo>
                        <a:pt x="1349" y="2533"/>
                        <a:pt x="1480" y="2379"/>
                        <a:pt x="1600" y="2218"/>
                      </a:cubicBezTo>
                      <a:cubicBezTo>
                        <a:pt x="1654" y="2147"/>
                        <a:pt x="1706" y="2073"/>
                        <a:pt x="1758" y="1999"/>
                      </a:cubicBezTo>
                      <a:cubicBezTo>
                        <a:pt x="1819" y="1912"/>
                        <a:pt x="1880" y="1826"/>
                        <a:pt x="1938" y="1735"/>
                      </a:cubicBezTo>
                      <a:lnTo>
                        <a:pt x="1938" y="1738"/>
                      </a:lnTo>
                      <a:cubicBezTo>
                        <a:pt x="2114" y="1471"/>
                        <a:pt x="2279" y="1194"/>
                        <a:pt x="2382" y="889"/>
                      </a:cubicBezTo>
                      <a:cubicBezTo>
                        <a:pt x="2395" y="850"/>
                        <a:pt x="2404" y="808"/>
                        <a:pt x="2417" y="770"/>
                      </a:cubicBezTo>
                      <a:cubicBezTo>
                        <a:pt x="2392" y="760"/>
                        <a:pt x="2369" y="747"/>
                        <a:pt x="2346" y="737"/>
                      </a:cubicBezTo>
                      <a:cubicBezTo>
                        <a:pt x="2199" y="667"/>
                        <a:pt x="2057" y="586"/>
                        <a:pt x="1921" y="496"/>
                      </a:cubicBezTo>
                      <a:cubicBezTo>
                        <a:pt x="1687" y="345"/>
                        <a:pt x="1468" y="174"/>
                        <a:pt x="12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7"/>
                <p:cNvSpPr/>
                <p:nvPr/>
              </p:nvSpPr>
              <p:spPr>
                <a:xfrm rot="-1063181">
                  <a:off x="6344209" y="4938248"/>
                  <a:ext cx="34164" cy="33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256" extrusionOk="0">
                      <a:moveTo>
                        <a:pt x="165" y="0"/>
                      </a:moveTo>
                      <a:cubicBezTo>
                        <a:pt x="136" y="0"/>
                        <a:pt x="110" y="13"/>
                        <a:pt x="91" y="36"/>
                      </a:cubicBezTo>
                      <a:cubicBezTo>
                        <a:pt x="71" y="61"/>
                        <a:pt x="49" y="90"/>
                        <a:pt x="30" y="116"/>
                      </a:cubicBezTo>
                      <a:cubicBezTo>
                        <a:pt x="0" y="154"/>
                        <a:pt x="10" y="209"/>
                        <a:pt x="49" y="239"/>
                      </a:cubicBezTo>
                      <a:cubicBezTo>
                        <a:pt x="64" y="250"/>
                        <a:pt x="82" y="255"/>
                        <a:pt x="100" y="255"/>
                      </a:cubicBezTo>
                      <a:cubicBezTo>
                        <a:pt x="127" y="255"/>
                        <a:pt x="154" y="243"/>
                        <a:pt x="171" y="219"/>
                      </a:cubicBezTo>
                      <a:cubicBezTo>
                        <a:pt x="190" y="193"/>
                        <a:pt x="213" y="168"/>
                        <a:pt x="232" y="138"/>
                      </a:cubicBezTo>
                      <a:cubicBezTo>
                        <a:pt x="261" y="104"/>
                        <a:pt x="251" y="46"/>
                        <a:pt x="213" y="16"/>
                      </a:cubicBezTo>
                      <a:cubicBezTo>
                        <a:pt x="200" y="7"/>
                        <a:pt x="181" y="0"/>
                        <a:pt x="165" y="0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7"/>
                <p:cNvSpPr/>
                <p:nvPr/>
              </p:nvSpPr>
              <p:spPr>
                <a:xfrm rot="-1063181">
                  <a:off x="6322584" y="4998820"/>
                  <a:ext cx="35337" cy="35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72" extrusionOk="0">
                      <a:moveTo>
                        <a:pt x="174" y="0"/>
                      </a:moveTo>
                      <a:cubicBezTo>
                        <a:pt x="145" y="0"/>
                        <a:pt x="119" y="9"/>
                        <a:pt x="103" y="35"/>
                      </a:cubicBezTo>
                      <a:lnTo>
                        <a:pt x="29" y="132"/>
                      </a:lnTo>
                      <a:cubicBezTo>
                        <a:pt x="0" y="170"/>
                        <a:pt x="10" y="228"/>
                        <a:pt x="48" y="254"/>
                      </a:cubicBezTo>
                      <a:cubicBezTo>
                        <a:pt x="64" y="266"/>
                        <a:pt x="82" y="271"/>
                        <a:pt x="100" y="271"/>
                      </a:cubicBezTo>
                      <a:cubicBezTo>
                        <a:pt x="127" y="271"/>
                        <a:pt x="154" y="259"/>
                        <a:pt x="171" y="238"/>
                      </a:cubicBezTo>
                      <a:cubicBezTo>
                        <a:pt x="193" y="203"/>
                        <a:pt x="219" y="170"/>
                        <a:pt x="241" y="138"/>
                      </a:cubicBezTo>
                      <a:cubicBezTo>
                        <a:pt x="271" y="100"/>
                        <a:pt x="264" y="42"/>
                        <a:pt x="225" y="16"/>
                      </a:cubicBezTo>
                      <a:cubicBezTo>
                        <a:pt x="210" y="3"/>
                        <a:pt x="190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7"/>
                <p:cNvSpPr/>
                <p:nvPr/>
              </p:nvSpPr>
              <p:spPr>
                <a:xfrm rot="-1063181">
                  <a:off x="6306030" y="5063150"/>
                  <a:ext cx="35468" cy="37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291" extrusionOk="0">
                      <a:moveTo>
                        <a:pt x="175" y="0"/>
                      </a:moveTo>
                      <a:cubicBezTo>
                        <a:pt x="145" y="0"/>
                        <a:pt x="120" y="13"/>
                        <a:pt x="101" y="36"/>
                      </a:cubicBezTo>
                      <a:cubicBezTo>
                        <a:pt x="71" y="71"/>
                        <a:pt x="43" y="110"/>
                        <a:pt x="20" y="152"/>
                      </a:cubicBezTo>
                      <a:cubicBezTo>
                        <a:pt x="7" y="171"/>
                        <a:pt x="1" y="190"/>
                        <a:pt x="4" y="216"/>
                      </a:cubicBezTo>
                      <a:cubicBezTo>
                        <a:pt x="7" y="238"/>
                        <a:pt x="20" y="261"/>
                        <a:pt x="40" y="274"/>
                      </a:cubicBezTo>
                      <a:cubicBezTo>
                        <a:pt x="56" y="285"/>
                        <a:pt x="74" y="291"/>
                        <a:pt x="92" y="291"/>
                      </a:cubicBezTo>
                      <a:cubicBezTo>
                        <a:pt x="96" y="291"/>
                        <a:pt x="100" y="290"/>
                        <a:pt x="104" y="290"/>
                      </a:cubicBezTo>
                      <a:cubicBezTo>
                        <a:pt x="126" y="287"/>
                        <a:pt x="148" y="274"/>
                        <a:pt x="162" y="254"/>
                      </a:cubicBezTo>
                      <a:cubicBezTo>
                        <a:pt x="184" y="213"/>
                        <a:pt x="209" y="174"/>
                        <a:pt x="242" y="138"/>
                      </a:cubicBezTo>
                      <a:cubicBezTo>
                        <a:pt x="271" y="100"/>
                        <a:pt x="258" y="42"/>
                        <a:pt x="223" y="16"/>
                      </a:cubicBezTo>
                      <a:cubicBezTo>
                        <a:pt x="206" y="3"/>
                        <a:pt x="190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7"/>
                <p:cNvSpPr/>
                <p:nvPr/>
              </p:nvSpPr>
              <p:spPr>
                <a:xfrm rot="-1063181">
                  <a:off x="6296496" y="5118988"/>
                  <a:ext cx="33642" cy="4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313" extrusionOk="0">
                      <a:moveTo>
                        <a:pt x="165" y="0"/>
                      </a:moveTo>
                      <a:cubicBezTo>
                        <a:pt x="152" y="0"/>
                        <a:pt x="142" y="3"/>
                        <a:pt x="130" y="10"/>
                      </a:cubicBezTo>
                      <a:cubicBezTo>
                        <a:pt x="107" y="20"/>
                        <a:pt x="94" y="36"/>
                        <a:pt x="84" y="58"/>
                      </a:cubicBezTo>
                      <a:cubicBezTo>
                        <a:pt x="59" y="103"/>
                        <a:pt x="39" y="148"/>
                        <a:pt x="17" y="193"/>
                      </a:cubicBezTo>
                      <a:cubicBezTo>
                        <a:pt x="1" y="238"/>
                        <a:pt x="26" y="290"/>
                        <a:pt x="69" y="306"/>
                      </a:cubicBezTo>
                      <a:cubicBezTo>
                        <a:pt x="79" y="311"/>
                        <a:pt x="89" y="313"/>
                        <a:pt x="100" y="313"/>
                      </a:cubicBezTo>
                      <a:cubicBezTo>
                        <a:pt x="134" y="313"/>
                        <a:pt x="166" y="290"/>
                        <a:pt x="181" y="258"/>
                      </a:cubicBezTo>
                      <a:cubicBezTo>
                        <a:pt x="204" y="210"/>
                        <a:pt x="223" y="164"/>
                        <a:pt x="249" y="119"/>
                      </a:cubicBezTo>
                      <a:cubicBezTo>
                        <a:pt x="258" y="100"/>
                        <a:pt x="255" y="71"/>
                        <a:pt x="246" y="55"/>
                      </a:cubicBezTo>
                      <a:cubicBezTo>
                        <a:pt x="236" y="32"/>
                        <a:pt x="219" y="17"/>
                        <a:pt x="197" y="7"/>
                      </a:cubicBezTo>
                      <a:cubicBezTo>
                        <a:pt x="188" y="3"/>
                        <a:pt x="178" y="0"/>
                        <a:pt x="165" y="0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7"/>
                <p:cNvSpPr/>
                <p:nvPr/>
              </p:nvSpPr>
              <p:spPr>
                <a:xfrm rot="-1063181">
                  <a:off x="6303289" y="5182081"/>
                  <a:ext cx="27383" cy="3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90" extrusionOk="0">
                      <a:moveTo>
                        <a:pt x="113" y="0"/>
                      </a:moveTo>
                      <a:cubicBezTo>
                        <a:pt x="94" y="0"/>
                        <a:pt x="74" y="6"/>
                        <a:pt x="58" y="19"/>
                      </a:cubicBezTo>
                      <a:cubicBezTo>
                        <a:pt x="39" y="36"/>
                        <a:pt x="30" y="55"/>
                        <a:pt x="27" y="77"/>
                      </a:cubicBezTo>
                      <a:cubicBezTo>
                        <a:pt x="20" y="116"/>
                        <a:pt x="13" y="155"/>
                        <a:pt x="7" y="193"/>
                      </a:cubicBezTo>
                      <a:cubicBezTo>
                        <a:pt x="0" y="238"/>
                        <a:pt x="39" y="284"/>
                        <a:pt x="84" y="290"/>
                      </a:cubicBezTo>
                      <a:cubicBezTo>
                        <a:pt x="86" y="290"/>
                        <a:pt x="88" y="290"/>
                        <a:pt x="90" y="290"/>
                      </a:cubicBezTo>
                      <a:cubicBezTo>
                        <a:pt x="136" y="290"/>
                        <a:pt x="174" y="255"/>
                        <a:pt x="181" y="209"/>
                      </a:cubicBezTo>
                      <a:cubicBezTo>
                        <a:pt x="187" y="171"/>
                        <a:pt x="193" y="135"/>
                        <a:pt x="200" y="97"/>
                      </a:cubicBezTo>
                      <a:cubicBezTo>
                        <a:pt x="210" y="52"/>
                        <a:pt x="168" y="6"/>
                        <a:pt x="123" y="0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7"/>
                <p:cNvSpPr/>
                <p:nvPr/>
              </p:nvSpPr>
              <p:spPr>
                <a:xfrm rot="-1063181">
                  <a:off x="6330419" y="5241218"/>
                  <a:ext cx="31947" cy="3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33" extrusionOk="0">
                      <a:moveTo>
                        <a:pt x="97" y="0"/>
                      </a:moveTo>
                      <a:cubicBezTo>
                        <a:pt x="78" y="0"/>
                        <a:pt x="58" y="3"/>
                        <a:pt x="42" y="16"/>
                      </a:cubicBezTo>
                      <a:cubicBezTo>
                        <a:pt x="6" y="49"/>
                        <a:pt x="0" y="103"/>
                        <a:pt x="29" y="142"/>
                      </a:cubicBezTo>
                      <a:cubicBezTo>
                        <a:pt x="45" y="161"/>
                        <a:pt x="61" y="180"/>
                        <a:pt x="74" y="199"/>
                      </a:cubicBezTo>
                      <a:cubicBezTo>
                        <a:pt x="93" y="220"/>
                        <a:pt x="119" y="232"/>
                        <a:pt x="146" y="232"/>
                      </a:cubicBezTo>
                      <a:cubicBezTo>
                        <a:pt x="165" y="232"/>
                        <a:pt x="183" y="226"/>
                        <a:pt x="200" y="213"/>
                      </a:cubicBezTo>
                      <a:cubicBezTo>
                        <a:pt x="235" y="184"/>
                        <a:pt x="244" y="126"/>
                        <a:pt x="213" y="91"/>
                      </a:cubicBezTo>
                      <a:cubicBezTo>
                        <a:pt x="196" y="71"/>
                        <a:pt x="180" y="52"/>
                        <a:pt x="164" y="33"/>
                      </a:cubicBezTo>
                      <a:cubicBezTo>
                        <a:pt x="148" y="10"/>
                        <a:pt x="122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27"/>
                <p:cNvSpPr/>
                <p:nvPr/>
              </p:nvSpPr>
              <p:spPr>
                <a:xfrm rot="-1063181">
                  <a:off x="5617412" y="5407930"/>
                  <a:ext cx="819802" cy="668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7" h="5128" extrusionOk="0">
                      <a:moveTo>
                        <a:pt x="5586" y="1300"/>
                      </a:moveTo>
                      <a:lnTo>
                        <a:pt x="5586" y="1300"/>
                      </a:lnTo>
                      <a:cubicBezTo>
                        <a:pt x="5587" y="1301"/>
                        <a:pt x="5587" y="1302"/>
                        <a:pt x="5588" y="1304"/>
                      </a:cubicBezTo>
                      <a:cubicBezTo>
                        <a:pt x="5588" y="1302"/>
                        <a:pt x="5587" y="1301"/>
                        <a:pt x="5586" y="1300"/>
                      </a:cubicBezTo>
                      <a:close/>
                      <a:moveTo>
                        <a:pt x="5322" y="4313"/>
                      </a:moveTo>
                      <a:lnTo>
                        <a:pt x="5322" y="4313"/>
                      </a:lnTo>
                      <a:cubicBezTo>
                        <a:pt x="5321" y="4313"/>
                        <a:pt x="5319" y="4313"/>
                        <a:pt x="5318" y="4313"/>
                      </a:cubicBezTo>
                      <a:cubicBezTo>
                        <a:pt x="5319" y="4313"/>
                        <a:pt x="5321" y="4313"/>
                        <a:pt x="5322" y="4313"/>
                      </a:cubicBezTo>
                      <a:close/>
                      <a:moveTo>
                        <a:pt x="4412" y="5062"/>
                      </a:moveTo>
                      <a:cubicBezTo>
                        <a:pt x="4410" y="5063"/>
                        <a:pt x="4408" y="5064"/>
                        <a:pt x="4407" y="5064"/>
                      </a:cubicBezTo>
                      <a:cubicBezTo>
                        <a:pt x="4408" y="5063"/>
                        <a:pt x="4410" y="5062"/>
                        <a:pt x="4412" y="5062"/>
                      </a:cubicBezTo>
                      <a:close/>
                      <a:moveTo>
                        <a:pt x="1825" y="1"/>
                      </a:moveTo>
                      <a:cubicBezTo>
                        <a:pt x="1546" y="13"/>
                        <a:pt x="1253" y="97"/>
                        <a:pt x="975" y="248"/>
                      </a:cubicBezTo>
                      <a:cubicBezTo>
                        <a:pt x="705" y="393"/>
                        <a:pt x="480" y="596"/>
                        <a:pt x="319" y="837"/>
                      </a:cubicBezTo>
                      <a:cubicBezTo>
                        <a:pt x="197" y="1020"/>
                        <a:pt x="110" y="1237"/>
                        <a:pt x="59" y="1478"/>
                      </a:cubicBezTo>
                      <a:cubicBezTo>
                        <a:pt x="14" y="1703"/>
                        <a:pt x="1" y="1947"/>
                        <a:pt x="26" y="2209"/>
                      </a:cubicBezTo>
                      <a:cubicBezTo>
                        <a:pt x="45" y="2453"/>
                        <a:pt x="97" y="2708"/>
                        <a:pt x="178" y="2965"/>
                      </a:cubicBezTo>
                      <a:cubicBezTo>
                        <a:pt x="332" y="3461"/>
                        <a:pt x="583" y="3933"/>
                        <a:pt x="905" y="4333"/>
                      </a:cubicBezTo>
                      <a:cubicBezTo>
                        <a:pt x="1047" y="4510"/>
                        <a:pt x="1198" y="4664"/>
                        <a:pt x="1359" y="4790"/>
                      </a:cubicBezTo>
                      <a:cubicBezTo>
                        <a:pt x="1584" y="4967"/>
                        <a:pt x="1780" y="5070"/>
                        <a:pt x="1980" y="5111"/>
                      </a:cubicBezTo>
                      <a:cubicBezTo>
                        <a:pt x="2031" y="5121"/>
                        <a:pt x="2086" y="5128"/>
                        <a:pt x="2138" y="5128"/>
                      </a:cubicBezTo>
                      <a:cubicBezTo>
                        <a:pt x="2189" y="5128"/>
                        <a:pt x="2238" y="5125"/>
                        <a:pt x="2286" y="5115"/>
                      </a:cubicBezTo>
                      <a:cubicBezTo>
                        <a:pt x="2373" y="5095"/>
                        <a:pt x="2456" y="5054"/>
                        <a:pt x="2540" y="4986"/>
                      </a:cubicBezTo>
                      <a:cubicBezTo>
                        <a:pt x="2611" y="4931"/>
                        <a:pt x="2675" y="4851"/>
                        <a:pt x="2730" y="4751"/>
                      </a:cubicBezTo>
                      <a:cubicBezTo>
                        <a:pt x="2762" y="4694"/>
                        <a:pt x="2788" y="4626"/>
                        <a:pt x="2814" y="4551"/>
                      </a:cubicBezTo>
                      <a:cubicBezTo>
                        <a:pt x="2972" y="4741"/>
                        <a:pt x="3158" y="4909"/>
                        <a:pt x="3364" y="5050"/>
                      </a:cubicBezTo>
                      <a:cubicBezTo>
                        <a:pt x="3380" y="5060"/>
                        <a:pt x="3393" y="5070"/>
                        <a:pt x="3406" y="5080"/>
                      </a:cubicBezTo>
                      <a:cubicBezTo>
                        <a:pt x="3496" y="5095"/>
                        <a:pt x="3583" y="5105"/>
                        <a:pt x="3673" y="5115"/>
                      </a:cubicBezTo>
                      <a:cubicBezTo>
                        <a:pt x="3759" y="5121"/>
                        <a:pt x="3845" y="5125"/>
                        <a:pt x="3932" y="5125"/>
                      </a:cubicBezTo>
                      <a:cubicBezTo>
                        <a:pt x="3978" y="5125"/>
                        <a:pt x="4025" y="5124"/>
                        <a:pt x="4072" y="5121"/>
                      </a:cubicBezTo>
                      <a:lnTo>
                        <a:pt x="4075" y="5121"/>
                      </a:lnTo>
                      <a:cubicBezTo>
                        <a:pt x="4191" y="5115"/>
                        <a:pt x="4307" y="5099"/>
                        <a:pt x="4417" y="5060"/>
                      </a:cubicBezTo>
                      <a:cubicBezTo>
                        <a:pt x="4416" y="5060"/>
                        <a:pt x="4416" y="5061"/>
                        <a:pt x="4415" y="5061"/>
                      </a:cubicBezTo>
                      <a:lnTo>
                        <a:pt x="4415" y="5061"/>
                      </a:lnTo>
                      <a:cubicBezTo>
                        <a:pt x="4461" y="5045"/>
                        <a:pt x="4506" y="5023"/>
                        <a:pt x="4545" y="4999"/>
                      </a:cubicBezTo>
                      <a:cubicBezTo>
                        <a:pt x="4567" y="4983"/>
                        <a:pt x="4594" y="4964"/>
                        <a:pt x="4613" y="4941"/>
                      </a:cubicBezTo>
                      <a:cubicBezTo>
                        <a:pt x="4613" y="4938"/>
                        <a:pt x="4616" y="4938"/>
                        <a:pt x="4616" y="4935"/>
                      </a:cubicBezTo>
                      <a:lnTo>
                        <a:pt x="4616" y="4938"/>
                      </a:lnTo>
                      <a:cubicBezTo>
                        <a:pt x="4629" y="4918"/>
                        <a:pt x="4642" y="4902"/>
                        <a:pt x="4652" y="4883"/>
                      </a:cubicBezTo>
                      <a:cubicBezTo>
                        <a:pt x="4664" y="4860"/>
                        <a:pt x="4671" y="4841"/>
                        <a:pt x="4674" y="4819"/>
                      </a:cubicBezTo>
                      <a:cubicBezTo>
                        <a:pt x="4680" y="4790"/>
                        <a:pt x="4683" y="4758"/>
                        <a:pt x="4680" y="4725"/>
                      </a:cubicBezTo>
                      <a:cubicBezTo>
                        <a:pt x="4677" y="4680"/>
                        <a:pt x="4668" y="4632"/>
                        <a:pt x="4652" y="4587"/>
                      </a:cubicBezTo>
                      <a:lnTo>
                        <a:pt x="4652" y="4587"/>
                      </a:lnTo>
                      <a:lnTo>
                        <a:pt x="4655" y="4593"/>
                      </a:lnTo>
                      <a:cubicBezTo>
                        <a:pt x="4625" y="4516"/>
                        <a:pt x="4587" y="4442"/>
                        <a:pt x="4545" y="4375"/>
                      </a:cubicBezTo>
                      <a:cubicBezTo>
                        <a:pt x="4539" y="4365"/>
                        <a:pt x="4542" y="4352"/>
                        <a:pt x="4548" y="4346"/>
                      </a:cubicBezTo>
                      <a:cubicBezTo>
                        <a:pt x="4552" y="4339"/>
                        <a:pt x="4558" y="4333"/>
                        <a:pt x="4564" y="4333"/>
                      </a:cubicBezTo>
                      <a:cubicBezTo>
                        <a:pt x="4677" y="4327"/>
                        <a:pt x="4787" y="4327"/>
                        <a:pt x="4896" y="4323"/>
                      </a:cubicBezTo>
                      <a:cubicBezTo>
                        <a:pt x="5041" y="4323"/>
                        <a:pt x="5182" y="4320"/>
                        <a:pt x="5328" y="4310"/>
                      </a:cubicBezTo>
                      <a:lnTo>
                        <a:pt x="5328" y="4310"/>
                      </a:lnTo>
                      <a:cubicBezTo>
                        <a:pt x="5326" y="4312"/>
                        <a:pt x="5324" y="4313"/>
                        <a:pt x="5322" y="4313"/>
                      </a:cubicBezTo>
                      <a:lnTo>
                        <a:pt x="5322" y="4313"/>
                      </a:lnTo>
                      <a:cubicBezTo>
                        <a:pt x="5511" y="4300"/>
                        <a:pt x="5702" y="4277"/>
                        <a:pt x="5885" y="4217"/>
                      </a:cubicBezTo>
                      <a:cubicBezTo>
                        <a:pt x="5955" y="4191"/>
                        <a:pt x="6026" y="4162"/>
                        <a:pt x="6087" y="4120"/>
                      </a:cubicBezTo>
                      <a:lnTo>
                        <a:pt x="6090" y="4117"/>
                      </a:lnTo>
                      <a:cubicBezTo>
                        <a:pt x="6122" y="4095"/>
                        <a:pt x="6155" y="4069"/>
                        <a:pt x="6180" y="4040"/>
                      </a:cubicBezTo>
                      <a:cubicBezTo>
                        <a:pt x="6203" y="4014"/>
                        <a:pt x="6222" y="3985"/>
                        <a:pt x="6241" y="3953"/>
                      </a:cubicBezTo>
                      <a:lnTo>
                        <a:pt x="6241" y="3950"/>
                      </a:lnTo>
                      <a:cubicBezTo>
                        <a:pt x="6258" y="3917"/>
                        <a:pt x="6267" y="3886"/>
                        <a:pt x="6274" y="3853"/>
                      </a:cubicBezTo>
                      <a:lnTo>
                        <a:pt x="6274" y="3856"/>
                      </a:lnTo>
                      <a:cubicBezTo>
                        <a:pt x="6283" y="3811"/>
                        <a:pt x="6286" y="3767"/>
                        <a:pt x="6283" y="3721"/>
                      </a:cubicBezTo>
                      <a:cubicBezTo>
                        <a:pt x="6280" y="3663"/>
                        <a:pt x="6267" y="3612"/>
                        <a:pt x="6251" y="3557"/>
                      </a:cubicBezTo>
                      <a:cubicBezTo>
                        <a:pt x="6251" y="3554"/>
                        <a:pt x="6251" y="3554"/>
                        <a:pt x="6248" y="3550"/>
                      </a:cubicBezTo>
                      <a:lnTo>
                        <a:pt x="6248" y="3554"/>
                      </a:lnTo>
                      <a:cubicBezTo>
                        <a:pt x="6228" y="3496"/>
                        <a:pt x="6200" y="3441"/>
                        <a:pt x="6167" y="3393"/>
                      </a:cubicBezTo>
                      <a:cubicBezTo>
                        <a:pt x="6109" y="3303"/>
                        <a:pt x="6035" y="3226"/>
                        <a:pt x="5958" y="3155"/>
                      </a:cubicBezTo>
                      <a:lnTo>
                        <a:pt x="5955" y="3152"/>
                      </a:lnTo>
                      <a:cubicBezTo>
                        <a:pt x="5780" y="2999"/>
                        <a:pt x="5579" y="2877"/>
                        <a:pt x="5372" y="2772"/>
                      </a:cubicBezTo>
                      <a:lnTo>
                        <a:pt x="5372" y="2772"/>
                      </a:lnTo>
                      <a:cubicBezTo>
                        <a:pt x="5372" y="2772"/>
                        <a:pt x="5372" y="2772"/>
                        <a:pt x="5372" y="2772"/>
                      </a:cubicBezTo>
                      <a:cubicBezTo>
                        <a:pt x="5371" y="2771"/>
                        <a:pt x="5369" y="2770"/>
                        <a:pt x="5368" y="2769"/>
                      </a:cubicBezTo>
                      <a:lnTo>
                        <a:pt x="5368" y="2769"/>
                      </a:lnTo>
                      <a:cubicBezTo>
                        <a:pt x="5367" y="2769"/>
                        <a:pt x="5367" y="2769"/>
                        <a:pt x="5366" y="2769"/>
                      </a:cubicBezTo>
                      <a:lnTo>
                        <a:pt x="5366" y="2769"/>
                      </a:lnTo>
                      <a:cubicBezTo>
                        <a:pt x="5366" y="2769"/>
                        <a:pt x="5366" y="2769"/>
                        <a:pt x="5366" y="2769"/>
                      </a:cubicBezTo>
                      <a:lnTo>
                        <a:pt x="5366" y="2769"/>
                      </a:lnTo>
                      <a:cubicBezTo>
                        <a:pt x="5162" y="2667"/>
                        <a:pt x="4955" y="2581"/>
                        <a:pt x="4745" y="2498"/>
                      </a:cubicBezTo>
                      <a:cubicBezTo>
                        <a:pt x="4732" y="2492"/>
                        <a:pt x="4726" y="2482"/>
                        <a:pt x="4726" y="2466"/>
                      </a:cubicBezTo>
                      <a:cubicBezTo>
                        <a:pt x="4726" y="2456"/>
                        <a:pt x="4732" y="2446"/>
                        <a:pt x="4741" y="2443"/>
                      </a:cubicBezTo>
                      <a:cubicBezTo>
                        <a:pt x="4857" y="2382"/>
                        <a:pt x="4977" y="2331"/>
                        <a:pt x="5099" y="2280"/>
                      </a:cubicBezTo>
                      <a:cubicBezTo>
                        <a:pt x="5202" y="2234"/>
                        <a:pt x="5305" y="2189"/>
                        <a:pt x="5402" y="2128"/>
                      </a:cubicBezTo>
                      <a:cubicBezTo>
                        <a:pt x="5400" y="2128"/>
                        <a:pt x="5399" y="2129"/>
                        <a:pt x="5397" y="2129"/>
                      </a:cubicBezTo>
                      <a:lnTo>
                        <a:pt x="5397" y="2129"/>
                      </a:lnTo>
                      <a:cubicBezTo>
                        <a:pt x="5442" y="2098"/>
                        <a:pt x="5483" y="2066"/>
                        <a:pt x="5521" y="2025"/>
                      </a:cubicBezTo>
                      <a:lnTo>
                        <a:pt x="5524" y="2025"/>
                      </a:lnTo>
                      <a:cubicBezTo>
                        <a:pt x="5552" y="1990"/>
                        <a:pt x="5576" y="1954"/>
                        <a:pt x="5595" y="1916"/>
                      </a:cubicBezTo>
                      <a:lnTo>
                        <a:pt x="5595" y="1919"/>
                      </a:lnTo>
                      <a:cubicBezTo>
                        <a:pt x="5614" y="1880"/>
                        <a:pt x="5627" y="1838"/>
                        <a:pt x="5637" y="1797"/>
                      </a:cubicBezTo>
                      <a:lnTo>
                        <a:pt x="5637" y="1803"/>
                      </a:lnTo>
                      <a:cubicBezTo>
                        <a:pt x="5640" y="1771"/>
                        <a:pt x="5646" y="1742"/>
                        <a:pt x="5646" y="1709"/>
                      </a:cubicBezTo>
                      <a:cubicBezTo>
                        <a:pt x="5649" y="1674"/>
                        <a:pt x="5649" y="1642"/>
                        <a:pt x="5649" y="1610"/>
                      </a:cubicBezTo>
                      <a:lnTo>
                        <a:pt x="5649" y="1607"/>
                      </a:lnTo>
                      <a:lnTo>
                        <a:pt x="5646" y="1607"/>
                      </a:lnTo>
                      <a:lnTo>
                        <a:pt x="5646" y="1604"/>
                      </a:lnTo>
                      <a:cubicBezTo>
                        <a:pt x="5643" y="1549"/>
                        <a:pt x="5637" y="1494"/>
                        <a:pt x="5623" y="1439"/>
                      </a:cubicBezTo>
                      <a:cubicBezTo>
                        <a:pt x="5614" y="1391"/>
                        <a:pt x="5601" y="1343"/>
                        <a:pt x="5585" y="1298"/>
                      </a:cubicBezTo>
                      <a:lnTo>
                        <a:pt x="5585" y="1298"/>
                      </a:lnTo>
                      <a:cubicBezTo>
                        <a:pt x="5585" y="1298"/>
                        <a:pt x="5586" y="1298"/>
                        <a:pt x="5586" y="1300"/>
                      </a:cubicBezTo>
                      <a:lnTo>
                        <a:pt x="5586" y="1300"/>
                      </a:lnTo>
                      <a:cubicBezTo>
                        <a:pt x="5567" y="1249"/>
                        <a:pt x="5549" y="1203"/>
                        <a:pt x="5524" y="1156"/>
                      </a:cubicBezTo>
                      <a:cubicBezTo>
                        <a:pt x="5501" y="1114"/>
                        <a:pt x="5479" y="1072"/>
                        <a:pt x="5450" y="1034"/>
                      </a:cubicBezTo>
                      <a:lnTo>
                        <a:pt x="5450" y="1034"/>
                      </a:lnTo>
                      <a:cubicBezTo>
                        <a:pt x="5453" y="1037"/>
                        <a:pt x="5453" y="1037"/>
                        <a:pt x="5456" y="1040"/>
                      </a:cubicBezTo>
                      <a:cubicBezTo>
                        <a:pt x="5421" y="989"/>
                        <a:pt x="5382" y="937"/>
                        <a:pt x="5337" y="889"/>
                      </a:cubicBezTo>
                      <a:cubicBezTo>
                        <a:pt x="5301" y="847"/>
                        <a:pt x="5260" y="808"/>
                        <a:pt x="5218" y="769"/>
                      </a:cubicBezTo>
                      <a:cubicBezTo>
                        <a:pt x="5215" y="766"/>
                        <a:pt x="5215" y="766"/>
                        <a:pt x="5212" y="766"/>
                      </a:cubicBezTo>
                      <a:lnTo>
                        <a:pt x="5215" y="766"/>
                      </a:lnTo>
                      <a:cubicBezTo>
                        <a:pt x="5151" y="711"/>
                        <a:pt x="5083" y="660"/>
                        <a:pt x="5012" y="615"/>
                      </a:cubicBezTo>
                      <a:cubicBezTo>
                        <a:pt x="4983" y="596"/>
                        <a:pt x="4954" y="576"/>
                        <a:pt x="4925" y="561"/>
                      </a:cubicBezTo>
                      <a:cubicBezTo>
                        <a:pt x="4757" y="518"/>
                        <a:pt x="4600" y="496"/>
                        <a:pt x="4462" y="477"/>
                      </a:cubicBezTo>
                      <a:cubicBezTo>
                        <a:pt x="4288" y="454"/>
                        <a:pt x="4111" y="438"/>
                        <a:pt x="3940" y="426"/>
                      </a:cubicBezTo>
                      <a:cubicBezTo>
                        <a:pt x="3769" y="413"/>
                        <a:pt x="3596" y="396"/>
                        <a:pt x="3422" y="374"/>
                      </a:cubicBezTo>
                      <a:lnTo>
                        <a:pt x="3416" y="374"/>
                      </a:lnTo>
                      <a:lnTo>
                        <a:pt x="3413" y="377"/>
                      </a:lnTo>
                      <a:cubicBezTo>
                        <a:pt x="3409" y="377"/>
                        <a:pt x="3409" y="374"/>
                        <a:pt x="3409" y="374"/>
                      </a:cubicBezTo>
                      <a:lnTo>
                        <a:pt x="3409" y="377"/>
                      </a:lnTo>
                      <a:cubicBezTo>
                        <a:pt x="3226" y="348"/>
                        <a:pt x="3068" y="316"/>
                        <a:pt x="2923" y="274"/>
                      </a:cubicBezTo>
                      <a:cubicBezTo>
                        <a:pt x="2914" y="271"/>
                        <a:pt x="2907" y="271"/>
                        <a:pt x="2897" y="271"/>
                      </a:cubicBezTo>
                      <a:cubicBezTo>
                        <a:pt x="2881" y="271"/>
                        <a:pt x="2862" y="277"/>
                        <a:pt x="2846" y="287"/>
                      </a:cubicBezTo>
                      <a:cubicBezTo>
                        <a:pt x="2801" y="271"/>
                        <a:pt x="2752" y="252"/>
                        <a:pt x="2704" y="233"/>
                      </a:cubicBezTo>
                      <a:lnTo>
                        <a:pt x="2688" y="226"/>
                      </a:lnTo>
                      <a:lnTo>
                        <a:pt x="2621" y="197"/>
                      </a:lnTo>
                      <a:cubicBezTo>
                        <a:pt x="2514" y="148"/>
                        <a:pt x="2405" y="104"/>
                        <a:pt x="2293" y="65"/>
                      </a:cubicBezTo>
                      <a:cubicBezTo>
                        <a:pt x="2160" y="23"/>
                        <a:pt x="2022" y="1"/>
                        <a:pt x="1880" y="1"/>
                      </a:cubicBezTo>
                      <a:close/>
                    </a:path>
                  </a:pathLst>
                </a:custGeom>
                <a:solidFill>
                  <a:srgbClr val="FE5F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7"/>
                <p:cNvSpPr/>
                <p:nvPr/>
              </p:nvSpPr>
              <p:spPr>
                <a:xfrm rot="-1063181">
                  <a:off x="6042017" y="5369941"/>
                  <a:ext cx="583524" cy="651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" h="4993" extrusionOk="0">
                      <a:moveTo>
                        <a:pt x="924" y="0"/>
                      </a:moveTo>
                      <a:cubicBezTo>
                        <a:pt x="1072" y="55"/>
                        <a:pt x="1198" y="107"/>
                        <a:pt x="1307" y="162"/>
                      </a:cubicBezTo>
                      <a:cubicBezTo>
                        <a:pt x="1401" y="209"/>
                        <a:pt x="1481" y="255"/>
                        <a:pt x="1549" y="303"/>
                      </a:cubicBezTo>
                      <a:cubicBezTo>
                        <a:pt x="1629" y="358"/>
                        <a:pt x="1694" y="413"/>
                        <a:pt x="1748" y="471"/>
                      </a:cubicBezTo>
                      <a:cubicBezTo>
                        <a:pt x="1812" y="538"/>
                        <a:pt x="1861" y="603"/>
                        <a:pt x="1897" y="670"/>
                      </a:cubicBezTo>
                      <a:cubicBezTo>
                        <a:pt x="1916" y="708"/>
                        <a:pt x="1928" y="741"/>
                        <a:pt x="1941" y="773"/>
                      </a:cubicBezTo>
                      <a:cubicBezTo>
                        <a:pt x="1955" y="818"/>
                        <a:pt x="1964" y="854"/>
                        <a:pt x="1970" y="885"/>
                      </a:cubicBezTo>
                      <a:cubicBezTo>
                        <a:pt x="1977" y="937"/>
                        <a:pt x="1980" y="992"/>
                        <a:pt x="1977" y="1053"/>
                      </a:cubicBezTo>
                      <a:cubicBezTo>
                        <a:pt x="1977" y="1105"/>
                        <a:pt x="1970" y="1153"/>
                        <a:pt x="1958" y="1194"/>
                      </a:cubicBezTo>
                      <a:cubicBezTo>
                        <a:pt x="1935" y="1288"/>
                        <a:pt x="1897" y="1371"/>
                        <a:pt x="1845" y="1439"/>
                      </a:cubicBezTo>
                      <a:cubicBezTo>
                        <a:pt x="1742" y="1574"/>
                        <a:pt x="1591" y="1677"/>
                        <a:pt x="1391" y="1748"/>
                      </a:cubicBezTo>
                      <a:cubicBezTo>
                        <a:pt x="1214" y="1809"/>
                        <a:pt x="1015" y="1845"/>
                        <a:pt x="786" y="1858"/>
                      </a:cubicBezTo>
                      <a:cubicBezTo>
                        <a:pt x="722" y="1861"/>
                        <a:pt x="661" y="1864"/>
                        <a:pt x="599" y="1864"/>
                      </a:cubicBezTo>
                      <a:cubicBezTo>
                        <a:pt x="564" y="1864"/>
                        <a:pt x="526" y="1864"/>
                        <a:pt x="490" y="1861"/>
                      </a:cubicBezTo>
                      <a:lnTo>
                        <a:pt x="490" y="1861"/>
                      </a:lnTo>
                      <a:cubicBezTo>
                        <a:pt x="526" y="1877"/>
                        <a:pt x="560" y="1890"/>
                        <a:pt x="596" y="1903"/>
                      </a:cubicBezTo>
                      <a:lnTo>
                        <a:pt x="680" y="1931"/>
                      </a:lnTo>
                      <a:cubicBezTo>
                        <a:pt x="863" y="1993"/>
                        <a:pt x="1043" y="2063"/>
                        <a:pt x="1214" y="2134"/>
                      </a:cubicBezTo>
                      <a:cubicBezTo>
                        <a:pt x="1436" y="2231"/>
                        <a:pt x="1610" y="2318"/>
                        <a:pt x="1765" y="2408"/>
                      </a:cubicBezTo>
                      <a:cubicBezTo>
                        <a:pt x="1861" y="2463"/>
                        <a:pt x="1935" y="2511"/>
                        <a:pt x="2006" y="2559"/>
                      </a:cubicBezTo>
                      <a:cubicBezTo>
                        <a:pt x="2090" y="2620"/>
                        <a:pt x="2151" y="2675"/>
                        <a:pt x="2202" y="2727"/>
                      </a:cubicBezTo>
                      <a:cubicBezTo>
                        <a:pt x="2267" y="2788"/>
                        <a:pt x="2311" y="2843"/>
                        <a:pt x="2344" y="2897"/>
                      </a:cubicBezTo>
                      <a:cubicBezTo>
                        <a:pt x="2379" y="2962"/>
                        <a:pt x="2402" y="3020"/>
                        <a:pt x="2411" y="3078"/>
                      </a:cubicBezTo>
                      <a:cubicBezTo>
                        <a:pt x="2421" y="3142"/>
                        <a:pt x="2418" y="3203"/>
                        <a:pt x="2399" y="3264"/>
                      </a:cubicBezTo>
                      <a:cubicBezTo>
                        <a:pt x="2386" y="3299"/>
                        <a:pt x="2369" y="3332"/>
                        <a:pt x="2353" y="3360"/>
                      </a:cubicBezTo>
                      <a:cubicBezTo>
                        <a:pt x="2328" y="3403"/>
                        <a:pt x="2305" y="3431"/>
                        <a:pt x="2279" y="3457"/>
                      </a:cubicBezTo>
                      <a:cubicBezTo>
                        <a:pt x="2244" y="3492"/>
                        <a:pt x="2209" y="3519"/>
                        <a:pt x="2170" y="3541"/>
                      </a:cubicBezTo>
                      <a:cubicBezTo>
                        <a:pt x="2128" y="3563"/>
                        <a:pt x="2090" y="3580"/>
                        <a:pt x="2051" y="3596"/>
                      </a:cubicBezTo>
                      <a:cubicBezTo>
                        <a:pt x="1958" y="3625"/>
                        <a:pt x="1854" y="3644"/>
                        <a:pt x="1745" y="3647"/>
                      </a:cubicBezTo>
                      <a:lnTo>
                        <a:pt x="1665" y="3647"/>
                      </a:lnTo>
                      <a:cubicBezTo>
                        <a:pt x="1578" y="3647"/>
                        <a:pt x="1494" y="3644"/>
                        <a:pt x="1404" y="3631"/>
                      </a:cubicBezTo>
                      <a:cubicBezTo>
                        <a:pt x="1291" y="3618"/>
                        <a:pt x="1172" y="3599"/>
                        <a:pt x="1053" y="3573"/>
                      </a:cubicBezTo>
                      <a:cubicBezTo>
                        <a:pt x="943" y="3547"/>
                        <a:pt x="841" y="3519"/>
                        <a:pt x="738" y="3486"/>
                      </a:cubicBezTo>
                      <a:cubicBezTo>
                        <a:pt x="699" y="3473"/>
                        <a:pt x="661" y="3461"/>
                        <a:pt x="622" y="3448"/>
                      </a:cubicBezTo>
                      <a:lnTo>
                        <a:pt x="622" y="3448"/>
                      </a:lnTo>
                      <a:cubicBezTo>
                        <a:pt x="689" y="3531"/>
                        <a:pt x="741" y="3599"/>
                        <a:pt x="780" y="3666"/>
                      </a:cubicBezTo>
                      <a:cubicBezTo>
                        <a:pt x="841" y="3766"/>
                        <a:pt x="879" y="3856"/>
                        <a:pt x="902" y="3944"/>
                      </a:cubicBezTo>
                      <a:cubicBezTo>
                        <a:pt x="915" y="3998"/>
                        <a:pt x="921" y="4036"/>
                        <a:pt x="921" y="4075"/>
                      </a:cubicBezTo>
                      <a:cubicBezTo>
                        <a:pt x="924" y="4124"/>
                        <a:pt x="921" y="4162"/>
                        <a:pt x="915" y="4198"/>
                      </a:cubicBezTo>
                      <a:cubicBezTo>
                        <a:pt x="902" y="4275"/>
                        <a:pt x="876" y="4342"/>
                        <a:pt x="838" y="4397"/>
                      </a:cubicBezTo>
                      <a:cubicBezTo>
                        <a:pt x="815" y="4426"/>
                        <a:pt x="789" y="4455"/>
                        <a:pt x="760" y="4477"/>
                      </a:cubicBezTo>
                      <a:cubicBezTo>
                        <a:pt x="734" y="4504"/>
                        <a:pt x="702" y="4523"/>
                        <a:pt x="664" y="4542"/>
                      </a:cubicBezTo>
                      <a:cubicBezTo>
                        <a:pt x="625" y="4562"/>
                        <a:pt x="587" y="4577"/>
                        <a:pt x="548" y="4584"/>
                      </a:cubicBezTo>
                      <a:cubicBezTo>
                        <a:pt x="506" y="4593"/>
                        <a:pt x="468" y="4600"/>
                        <a:pt x="432" y="4603"/>
                      </a:cubicBezTo>
                      <a:lnTo>
                        <a:pt x="380" y="4603"/>
                      </a:lnTo>
                      <a:cubicBezTo>
                        <a:pt x="261" y="4603"/>
                        <a:pt x="135" y="4581"/>
                        <a:pt x="0" y="4532"/>
                      </a:cubicBezTo>
                      <a:lnTo>
                        <a:pt x="0" y="4532"/>
                      </a:lnTo>
                      <a:cubicBezTo>
                        <a:pt x="36" y="4562"/>
                        <a:pt x="71" y="4587"/>
                        <a:pt x="110" y="4613"/>
                      </a:cubicBezTo>
                      <a:cubicBezTo>
                        <a:pt x="377" y="4799"/>
                        <a:pt x="667" y="4921"/>
                        <a:pt x="953" y="4970"/>
                      </a:cubicBezTo>
                      <a:cubicBezTo>
                        <a:pt x="1050" y="4986"/>
                        <a:pt x="1137" y="4993"/>
                        <a:pt x="1217" y="4993"/>
                      </a:cubicBezTo>
                      <a:cubicBezTo>
                        <a:pt x="1279" y="4993"/>
                        <a:pt x="1346" y="4986"/>
                        <a:pt x="1417" y="4979"/>
                      </a:cubicBezTo>
                      <a:cubicBezTo>
                        <a:pt x="1588" y="4957"/>
                        <a:pt x="1729" y="4912"/>
                        <a:pt x="1848" y="4847"/>
                      </a:cubicBezTo>
                      <a:cubicBezTo>
                        <a:pt x="1906" y="4816"/>
                        <a:pt x="1961" y="4777"/>
                        <a:pt x="2019" y="4725"/>
                      </a:cubicBezTo>
                      <a:cubicBezTo>
                        <a:pt x="2070" y="4677"/>
                        <a:pt x="2118" y="4619"/>
                        <a:pt x="2154" y="4555"/>
                      </a:cubicBezTo>
                      <a:cubicBezTo>
                        <a:pt x="2167" y="4529"/>
                        <a:pt x="2179" y="4500"/>
                        <a:pt x="2193" y="4461"/>
                      </a:cubicBezTo>
                      <a:cubicBezTo>
                        <a:pt x="2206" y="4433"/>
                        <a:pt x="2209" y="4403"/>
                        <a:pt x="2212" y="4372"/>
                      </a:cubicBezTo>
                      <a:cubicBezTo>
                        <a:pt x="2218" y="4317"/>
                        <a:pt x="2212" y="4262"/>
                        <a:pt x="2193" y="4201"/>
                      </a:cubicBezTo>
                      <a:lnTo>
                        <a:pt x="2193" y="4201"/>
                      </a:lnTo>
                      <a:cubicBezTo>
                        <a:pt x="2283" y="4223"/>
                        <a:pt x="2395" y="4236"/>
                        <a:pt x="2530" y="4239"/>
                      </a:cubicBezTo>
                      <a:lnTo>
                        <a:pt x="2588" y="4239"/>
                      </a:lnTo>
                      <a:cubicBezTo>
                        <a:pt x="2730" y="4239"/>
                        <a:pt x="2885" y="4226"/>
                        <a:pt x="3042" y="4198"/>
                      </a:cubicBezTo>
                      <a:cubicBezTo>
                        <a:pt x="3200" y="4168"/>
                        <a:pt x="3354" y="4120"/>
                        <a:pt x="3509" y="4052"/>
                      </a:cubicBezTo>
                      <a:cubicBezTo>
                        <a:pt x="3583" y="4021"/>
                        <a:pt x="3663" y="3978"/>
                        <a:pt x="3754" y="3917"/>
                      </a:cubicBezTo>
                      <a:cubicBezTo>
                        <a:pt x="3944" y="3789"/>
                        <a:pt x="4107" y="3644"/>
                        <a:pt x="4243" y="3483"/>
                      </a:cubicBezTo>
                      <a:cubicBezTo>
                        <a:pt x="4317" y="3390"/>
                        <a:pt x="4369" y="3309"/>
                        <a:pt x="4407" y="3229"/>
                      </a:cubicBezTo>
                      <a:cubicBezTo>
                        <a:pt x="4452" y="3132"/>
                        <a:pt x="4474" y="3048"/>
                        <a:pt x="4474" y="2965"/>
                      </a:cubicBezTo>
                      <a:cubicBezTo>
                        <a:pt x="4474" y="2926"/>
                        <a:pt x="4468" y="2884"/>
                        <a:pt x="4455" y="2846"/>
                      </a:cubicBezTo>
                      <a:cubicBezTo>
                        <a:pt x="4442" y="2804"/>
                        <a:pt x="4420" y="2766"/>
                        <a:pt x="4391" y="2723"/>
                      </a:cubicBezTo>
                      <a:cubicBezTo>
                        <a:pt x="4336" y="2656"/>
                        <a:pt x="4256" y="2598"/>
                        <a:pt x="4143" y="2553"/>
                      </a:cubicBezTo>
                      <a:cubicBezTo>
                        <a:pt x="4030" y="2508"/>
                        <a:pt x="3911" y="2485"/>
                        <a:pt x="3795" y="2463"/>
                      </a:cubicBezTo>
                      <a:lnTo>
                        <a:pt x="3715" y="2447"/>
                      </a:lnTo>
                      <a:cubicBezTo>
                        <a:pt x="3583" y="2424"/>
                        <a:pt x="3432" y="2395"/>
                        <a:pt x="3283" y="2337"/>
                      </a:cubicBezTo>
                      <a:cubicBezTo>
                        <a:pt x="3191" y="2295"/>
                        <a:pt x="3109" y="2250"/>
                        <a:pt x="3013" y="2192"/>
                      </a:cubicBezTo>
                      <a:lnTo>
                        <a:pt x="2974" y="2170"/>
                      </a:lnTo>
                      <a:lnTo>
                        <a:pt x="2962" y="2163"/>
                      </a:lnTo>
                      <a:cubicBezTo>
                        <a:pt x="2891" y="2121"/>
                        <a:pt x="2820" y="2080"/>
                        <a:pt x="2746" y="2041"/>
                      </a:cubicBezTo>
                      <a:cubicBezTo>
                        <a:pt x="2681" y="2005"/>
                        <a:pt x="2611" y="1974"/>
                        <a:pt x="2540" y="1944"/>
                      </a:cubicBezTo>
                      <a:cubicBezTo>
                        <a:pt x="2634" y="1922"/>
                        <a:pt x="2714" y="1873"/>
                        <a:pt x="2785" y="1803"/>
                      </a:cubicBezTo>
                      <a:cubicBezTo>
                        <a:pt x="2904" y="1684"/>
                        <a:pt x="2962" y="1506"/>
                        <a:pt x="2949" y="1317"/>
                      </a:cubicBezTo>
                      <a:cubicBezTo>
                        <a:pt x="2936" y="1136"/>
                        <a:pt x="2868" y="950"/>
                        <a:pt x="2749" y="780"/>
                      </a:cubicBezTo>
                      <a:cubicBezTo>
                        <a:pt x="2692" y="695"/>
                        <a:pt x="2627" y="618"/>
                        <a:pt x="2549" y="548"/>
                      </a:cubicBezTo>
                      <a:cubicBezTo>
                        <a:pt x="2460" y="467"/>
                        <a:pt x="2350" y="390"/>
                        <a:pt x="2215" y="319"/>
                      </a:cubicBezTo>
                      <a:cubicBezTo>
                        <a:pt x="1884" y="139"/>
                        <a:pt x="1500" y="71"/>
                        <a:pt x="1208" y="29"/>
                      </a:cubicBezTo>
                      <a:cubicBezTo>
                        <a:pt x="1114" y="19"/>
                        <a:pt x="1021" y="10"/>
                        <a:pt x="927" y="0"/>
                      </a:cubicBezTo>
                      <a:close/>
                    </a:path>
                  </a:pathLst>
                </a:custGeom>
                <a:solidFill>
                  <a:srgbClr val="FDF0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7"/>
                <p:cNvSpPr/>
                <p:nvPr/>
              </p:nvSpPr>
              <p:spPr>
                <a:xfrm rot="-1063181">
                  <a:off x="4965305" y="5271578"/>
                  <a:ext cx="936507" cy="1356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10400" extrusionOk="0">
                      <a:moveTo>
                        <a:pt x="3960" y="0"/>
                      </a:moveTo>
                      <a:cubicBezTo>
                        <a:pt x="3667" y="0"/>
                        <a:pt x="3364" y="26"/>
                        <a:pt x="3058" y="75"/>
                      </a:cubicBezTo>
                      <a:cubicBezTo>
                        <a:pt x="2473" y="167"/>
                        <a:pt x="1987" y="329"/>
                        <a:pt x="1565" y="560"/>
                      </a:cubicBezTo>
                      <a:cubicBezTo>
                        <a:pt x="1343" y="686"/>
                        <a:pt x="1140" y="840"/>
                        <a:pt x="957" y="1017"/>
                      </a:cubicBezTo>
                      <a:cubicBezTo>
                        <a:pt x="789" y="1181"/>
                        <a:pt x="641" y="1375"/>
                        <a:pt x="513" y="1593"/>
                      </a:cubicBezTo>
                      <a:cubicBezTo>
                        <a:pt x="397" y="1793"/>
                        <a:pt x="300" y="2018"/>
                        <a:pt x="219" y="2279"/>
                      </a:cubicBezTo>
                      <a:cubicBezTo>
                        <a:pt x="149" y="2514"/>
                        <a:pt x="97" y="2768"/>
                        <a:pt x="62" y="3052"/>
                      </a:cubicBezTo>
                      <a:cubicBezTo>
                        <a:pt x="30" y="3306"/>
                        <a:pt x="14" y="3582"/>
                        <a:pt x="7" y="3930"/>
                      </a:cubicBezTo>
                      <a:cubicBezTo>
                        <a:pt x="1" y="4288"/>
                        <a:pt x="11" y="4658"/>
                        <a:pt x="33" y="5060"/>
                      </a:cubicBezTo>
                      <a:cubicBezTo>
                        <a:pt x="59" y="5488"/>
                        <a:pt x="103" y="5916"/>
                        <a:pt x="165" y="6332"/>
                      </a:cubicBezTo>
                      <a:cubicBezTo>
                        <a:pt x="232" y="6798"/>
                        <a:pt x="316" y="7220"/>
                        <a:pt x="425" y="7618"/>
                      </a:cubicBezTo>
                      <a:cubicBezTo>
                        <a:pt x="538" y="8053"/>
                        <a:pt x="677" y="8436"/>
                        <a:pt x="841" y="8793"/>
                      </a:cubicBezTo>
                      <a:cubicBezTo>
                        <a:pt x="1015" y="9163"/>
                        <a:pt x="1211" y="9469"/>
                        <a:pt x="1440" y="9723"/>
                      </a:cubicBezTo>
                      <a:cubicBezTo>
                        <a:pt x="1552" y="9846"/>
                        <a:pt x="1681" y="9962"/>
                        <a:pt x="1822" y="10062"/>
                      </a:cubicBezTo>
                      <a:cubicBezTo>
                        <a:pt x="1951" y="10151"/>
                        <a:pt x="2096" y="10229"/>
                        <a:pt x="2257" y="10290"/>
                      </a:cubicBezTo>
                      <a:cubicBezTo>
                        <a:pt x="2434" y="10355"/>
                        <a:pt x="2627" y="10390"/>
                        <a:pt x="2839" y="10399"/>
                      </a:cubicBezTo>
                      <a:lnTo>
                        <a:pt x="2900" y="10399"/>
                      </a:lnTo>
                      <a:cubicBezTo>
                        <a:pt x="3104" y="10399"/>
                        <a:pt x="3303" y="10364"/>
                        <a:pt x="3502" y="10294"/>
                      </a:cubicBezTo>
                      <a:cubicBezTo>
                        <a:pt x="3879" y="10161"/>
                        <a:pt x="4240" y="9894"/>
                        <a:pt x="4577" y="9502"/>
                      </a:cubicBezTo>
                      <a:cubicBezTo>
                        <a:pt x="4851" y="9183"/>
                        <a:pt x="5099" y="8803"/>
                        <a:pt x="5356" y="8301"/>
                      </a:cubicBezTo>
                      <a:cubicBezTo>
                        <a:pt x="5447" y="8121"/>
                        <a:pt x="5543" y="7924"/>
                        <a:pt x="5643" y="7696"/>
                      </a:cubicBezTo>
                      <a:cubicBezTo>
                        <a:pt x="5701" y="7567"/>
                        <a:pt x="5756" y="7438"/>
                        <a:pt x="5810" y="7306"/>
                      </a:cubicBezTo>
                      <a:cubicBezTo>
                        <a:pt x="5849" y="7216"/>
                        <a:pt x="5888" y="7123"/>
                        <a:pt x="5926" y="7030"/>
                      </a:cubicBezTo>
                      <a:cubicBezTo>
                        <a:pt x="5997" y="6865"/>
                        <a:pt x="6071" y="6705"/>
                        <a:pt x="6142" y="6540"/>
                      </a:cubicBezTo>
                      <a:cubicBezTo>
                        <a:pt x="6326" y="6122"/>
                        <a:pt x="6515" y="5690"/>
                        <a:pt x="6682" y="5256"/>
                      </a:cubicBezTo>
                      <a:cubicBezTo>
                        <a:pt x="6956" y="4542"/>
                        <a:pt x="7114" y="3949"/>
                        <a:pt x="7178" y="3392"/>
                      </a:cubicBezTo>
                      <a:cubicBezTo>
                        <a:pt x="7181" y="3370"/>
                        <a:pt x="7178" y="3347"/>
                        <a:pt x="7165" y="3328"/>
                      </a:cubicBezTo>
                      <a:cubicBezTo>
                        <a:pt x="7159" y="3315"/>
                        <a:pt x="7152" y="3306"/>
                        <a:pt x="7140" y="3300"/>
                      </a:cubicBezTo>
                      <a:cubicBezTo>
                        <a:pt x="7159" y="3177"/>
                        <a:pt x="7168" y="3045"/>
                        <a:pt x="7171" y="2909"/>
                      </a:cubicBezTo>
                      <a:cubicBezTo>
                        <a:pt x="7175" y="2636"/>
                        <a:pt x="7137" y="2349"/>
                        <a:pt x="7056" y="2054"/>
                      </a:cubicBezTo>
                      <a:cubicBezTo>
                        <a:pt x="6982" y="1761"/>
                        <a:pt x="6866" y="1490"/>
                        <a:pt x="6718" y="1242"/>
                      </a:cubicBezTo>
                      <a:cubicBezTo>
                        <a:pt x="6647" y="1127"/>
                        <a:pt x="6560" y="1011"/>
                        <a:pt x="6464" y="901"/>
                      </a:cubicBezTo>
                      <a:cubicBezTo>
                        <a:pt x="6384" y="811"/>
                        <a:pt x="6290" y="724"/>
                        <a:pt x="6174" y="638"/>
                      </a:cubicBezTo>
                      <a:cubicBezTo>
                        <a:pt x="5788" y="341"/>
                        <a:pt x="5292" y="148"/>
                        <a:pt x="4706" y="55"/>
                      </a:cubicBezTo>
                      <a:cubicBezTo>
                        <a:pt x="4468" y="20"/>
                        <a:pt x="4217" y="0"/>
                        <a:pt x="39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7"/>
                <p:cNvSpPr/>
                <p:nvPr/>
              </p:nvSpPr>
              <p:spPr>
                <a:xfrm rot="-1063181">
                  <a:off x="4764154" y="4895638"/>
                  <a:ext cx="1111369" cy="93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7208" extrusionOk="0">
                      <a:moveTo>
                        <a:pt x="1011" y="1"/>
                      </a:moveTo>
                      <a:cubicBezTo>
                        <a:pt x="966" y="1"/>
                        <a:pt x="917" y="4"/>
                        <a:pt x="869" y="7"/>
                      </a:cubicBezTo>
                      <a:cubicBezTo>
                        <a:pt x="718" y="23"/>
                        <a:pt x="580" y="65"/>
                        <a:pt x="467" y="129"/>
                      </a:cubicBezTo>
                      <a:cubicBezTo>
                        <a:pt x="357" y="191"/>
                        <a:pt x="268" y="278"/>
                        <a:pt x="193" y="387"/>
                      </a:cubicBezTo>
                      <a:cubicBezTo>
                        <a:pt x="129" y="484"/>
                        <a:pt x="78" y="603"/>
                        <a:pt x="45" y="741"/>
                      </a:cubicBezTo>
                      <a:cubicBezTo>
                        <a:pt x="17" y="867"/>
                        <a:pt x="0" y="1008"/>
                        <a:pt x="0" y="1169"/>
                      </a:cubicBezTo>
                      <a:cubicBezTo>
                        <a:pt x="0" y="1314"/>
                        <a:pt x="13" y="1472"/>
                        <a:pt x="39" y="1652"/>
                      </a:cubicBezTo>
                      <a:cubicBezTo>
                        <a:pt x="61" y="1806"/>
                        <a:pt x="97" y="1971"/>
                        <a:pt x="145" y="2154"/>
                      </a:cubicBezTo>
                      <a:cubicBezTo>
                        <a:pt x="229" y="2476"/>
                        <a:pt x="345" y="2810"/>
                        <a:pt x="502" y="3168"/>
                      </a:cubicBezTo>
                      <a:cubicBezTo>
                        <a:pt x="638" y="3486"/>
                        <a:pt x="782" y="3764"/>
                        <a:pt x="937" y="4015"/>
                      </a:cubicBezTo>
                      <a:cubicBezTo>
                        <a:pt x="1011" y="4131"/>
                        <a:pt x="1091" y="4246"/>
                        <a:pt x="1201" y="4382"/>
                      </a:cubicBezTo>
                      <a:cubicBezTo>
                        <a:pt x="1381" y="4613"/>
                        <a:pt x="1578" y="4845"/>
                        <a:pt x="1783" y="5064"/>
                      </a:cubicBezTo>
                      <a:cubicBezTo>
                        <a:pt x="2218" y="5533"/>
                        <a:pt x="2682" y="5939"/>
                        <a:pt x="3157" y="6270"/>
                      </a:cubicBezTo>
                      <a:cubicBezTo>
                        <a:pt x="3683" y="6634"/>
                        <a:pt x="4230" y="6895"/>
                        <a:pt x="4780" y="7050"/>
                      </a:cubicBezTo>
                      <a:cubicBezTo>
                        <a:pt x="5150" y="7156"/>
                        <a:pt x="5533" y="7207"/>
                        <a:pt x="5913" y="7207"/>
                      </a:cubicBezTo>
                      <a:cubicBezTo>
                        <a:pt x="6109" y="7207"/>
                        <a:pt x="6305" y="7194"/>
                        <a:pt x="6495" y="7166"/>
                      </a:cubicBezTo>
                      <a:cubicBezTo>
                        <a:pt x="6727" y="7133"/>
                        <a:pt x="6956" y="7075"/>
                        <a:pt x="7174" y="6998"/>
                      </a:cubicBezTo>
                      <a:cubicBezTo>
                        <a:pt x="7416" y="6911"/>
                        <a:pt x="7628" y="6805"/>
                        <a:pt x="7812" y="6683"/>
                      </a:cubicBezTo>
                      <a:cubicBezTo>
                        <a:pt x="8015" y="6545"/>
                        <a:pt x="8178" y="6383"/>
                        <a:pt x="8301" y="6200"/>
                      </a:cubicBezTo>
                      <a:cubicBezTo>
                        <a:pt x="8359" y="6113"/>
                        <a:pt x="8410" y="6013"/>
                        <a:pt x="8449" y="5897"/>
                      </a:cubicBezTo>
                      <a:cubicBezTo>
                        <a:pt x="8487" y="5794"/>
                        <a:pt x="8511" y="5679"/>
                        <a:pt x="8520" y="5553"/>
                      </a:cubicBezTo>
                      <a:cubicBezTo>
                        <a:pt x="8523" y="5486"/>
                        <a:pt x="8523" y="5418"/>
                        <a:pt x="8520" y="5343"/>
                      </a:cubicBezTo>
                      <a:cubicBezTo>
                        <a:pt x="8514" y="5292"/>
                        <a:pt x="8478" y="5257"/>
                        <a:pt x="8430" y="5257"/>
                      </a:cubicBezTo>
                      <a:cubicBezTo>
                        <a:pt x="8407" y="5257"/>
                        <a:pt x="8385" y="5263"/>
                        <a:pt x="8368" y="5279"/>
                      </a:cubicBezTo>
                      <a:cubicBezTo>
                        <a:pt x="8362" y="5263"/>
                        <a:pt x="8349" y="5247"/>
                        <a:pt x="8333" y="5238"/>
                      </a:cubicBezTo>
                      <a:cubicBezTo>
                        <a:pt x="8217" y="5166"/>
                        <a:pt x="8105" y="5086"/>
                        <a:pt x="7985" y="4993"/>
                      </a:cubicBezTo>
                      <a:cubicBezTo>
                        <a:pt x="7728" y="4787"/>
                        <a:pt x="7493" y="4555"/>
                        <a:pt x="7278" y="4333"/>
                      </a:cubicBezTo>
                      <a:lnTo>
                        <a:pt x="7220" y="4275"/>
                      </a:lnTo>
                      <a:cubicBezTo>
                        <a:pt x="7123" y="4178"/>
                        <a:pt x="7027" y="4079"/>
                        <a:pt x="6930" y="3985"/>
                      </a:cubicBezTo>
                      <a:cubicBezTo>
                        <a:pt x="6827" y="3883"/>
                        <a:pt x="6724" y="3786"/>
                        <a:pt x="6618" y="3690"/>
                      </a:cubicBezTo>
                      <a:lnTo>
                        <a:pt x="6586" y="3660"/>
                      </a:lnTo>
                      <a:cubicBezTo>
                        <a:pt x="6379" y="3470"/>
                        <a:pt x="6177" y="3281"/>
                        <a:pt x="5974" y="3088"/>
                      </a:cubicBezTo>
                      <a:cubicBezTo>
                        <a:pt x="5730" y="2856"/>
                        <a:pt x="5475" y="2617"/>
                        <a:pt x="5221" y="2386"/>
                      </a:cubicBezTo>
                      <a:cubicBezTo>
                        <a:pt x="4664" y="1880"/>
                        <a:pt x="4197" y="1494"/>
                        <a:pt x="3747" y="1172"/>
                      </a:cubicBezTo>
                      <a:cubicBezTo>
                        <a:pt x="3193" y="773"/>
                        <a:pt x="2662" y="477"/>
                        <a:pt x="2125" y="264"/>
                      </a:cubicBezTo>
                      <a:cubicBezTo>
                        <a:pt x="1851" y="155"/>
                        <a:pt x="1619" y="84"/>
                        <a:pt x="1400" y="43"/>
                      </a:cubicBezTo>
                      <a:cubicBezTo>
                        <a:pt x="1256" y="13"/>
                        <a:pt x="1130" y="1"/>
                        <a:pt x="1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7"/>
                <p:cNvSpPr/>
                <p:nvPr/>
              </p:nvSpPr>
              <p:spPr>
                <a:xfrm rot="-1063181">
                  <a:off x="5766979" y="5476564"/>
                  <a:ext cx="89452" cy="14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128" extrusionOk="0">
                      <a:moveTo>
                        <a:pt x="589" y="0"/>
                      </a:moveTo>
                      <a:cubicBezTo>
                        <a:pt x="554" y="0"/>
                        <a:pt x="515" y="27"/>
                        <a:pt x="506" y="65"/>
                      </a:cubicBezTo>
                      <a:cubicBezTo>
                        <a:pt x="483" y="165"/>
                        <a:pt x="451" y="258"/>
                        <a:pt x="415" y="352"/>
                      </a:cubicBezTo>
                      <a:cubicBezTo>
                        <a:pt x="332" y="548"/>
                        <a:pt x="219" y="731"/>
                        <a:pt x="90" y="899"/>
                      </a:cubicBezTo>
                      <a:cubicBezTo>
                        <a:pt x="71" y="924"/>
                        <a:pt x="48" y="951"/>
                        <a:pt x="26" y="976"/>
                      </a:cubicBezTo>
                      <a:cubicBezTo>
                        <a:pt x="13" y="995"/>
                        <a:pt x="1" y="1015"/>
                        <a:pt x="1" y="1040"/>
                      </a:cubicBezTo>
                      <a:cubicBezTo>
                        <a:pt x="1" y="1063"/>
                        <a:pt x="10" y="1086"/>
                        <a:pt x="26" y="1101"/>
                      </a:cubicBezTo>
                      <a:cubicBezTo>
                        <a:pt x="42" y="1117"/>
                        <a:pt x="65" y="1128"/>
                        <a:pt x="87" y="1128"/>
                      </a:cubicBezTo>
                      <a:cubicBezTo>
                        <a:pt x="109" y="1128"/>
                        <a:pt x="136" y="1117"/>
                        <a:pt x="151" y="1101"/>
                      </a:cubicBezTo>
                      <a:cubicBezTo>
                        <a:pt x="271" y="960"/>
                        <a:pt x="377" y="808"/>
                        <a:pt x="467" y="645"/>
                      </a:cubicBezTo>
                      <a:cubicBezTo>
                        <a:pt x="561" y="477"/>
                        <a:pt x="631" y="297"/>
                        <a:pt x="673" y="110"/>
                      </a:cubicBezTo>
                      <a:cubicBezTo>
                        <a:pt x="686" y="65"/>
                        <a:pt x="660" y="17"/>
                        <a:pt x="612" y="4"/>
                      </a:cubicBezTo>
                      <a:cubicBezTo>
                        <a:pt x="605" y="0"/>
                        <a:pt x="599" y="0"/>
                        <a:pt x="58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7"/>
                <p:cNvSpPr/>
                <p:nvPr/>
              </p:nvSpPr>
              <p:spPr>
                <a:xfrm rot="-1063181">
                  <a:off x="5579271" y="5552004"/>
                  <a:ext cx="108490" cy="148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1136" extrusionOk="0">
                      <a:moveTo>
                        <a:pt x="741" y="1"/>
                      </a:moveTo>
                      <a:cubicBezTo>
                        <a:pt x="709" y="1"/>
                        <a:pt x="677" y="17"/>
                        <a:pt x="664" y="43"/>
                      </a:cubicBezTo>
                      <a:cubicBezTo>
                        <a:pt x="551" y="294"/>
                        <a:pt x="403" y="529"/>
                        <a:pt x="236" y="745"/>
                      </a:cubicBezTo>
                      <a:cubicBezTo>
                        <a:pt x="171" y="828"/>
                        <a:pt x="107" y="908"/>
                        <a:pt x="36" y="986"/>
                      </a:cubicBezTo>
                      <a:cubicBezTo>
                        <a:pt x="4" y="1021"/>
                        <a:pt x="1" y="1073"/>
                        <a:pt x="36" y="1108"/>
                      </a:cubicBezTo>
                      <a:cubicBezTo>
                        <a:pt x="54" y="1125"/>
                        <a:pt x="78" y="1135"/>
                        <a:pt x="103" y="1135"/>
                      </a:cubicBezTo>
                      <a:cubicBezTo>
                        <a:pt x="123" y="1135"/>
                        <a:pt x="144" y="1128"/>
                        <a:pt x="158" y="1111"/>
                      </a:cubicBezTo>
                      <a:cubicBezTo>
                        <a:pt x="422" y="816"/>
                        <a:pt x="651" y="490"/>
                        <a:pt x="815" y="133"/>
                      </a:cubicBezTo>
                      <a:cubicBezTo>
                        <a:pt x="828" y="110"/>
                        <a:pt x="831" y="91"/>
                        <a:pt x="825" y="66"/>
                      </a:cubicBezTo>
                      <a:cubicBezTo>
                        <a:pt x="819" y="43"/>
                        <a:pt x="806" y="24"/>
                        <a:pt x="786" y="14"/>
                      </a:cubicBezTo>
                      <a:cubicBezTo>
                        <a:pt x="770" y="5"/>
                        <a:pt x="757" y="1"/>
                        <a:pt x="74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7"/>
                <p:cNvSpPr/>
                <p:nvPr/>
              </p:nvSpPr>
              <p:spPr>
                <a:xfrm rot="-1063206">
                  <a:off x="5387139" y="4871843"/>
                  <a:ext cx="80907" cy="11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96" extrusionOk="0">
                      <a:moveTo>
                        <a:pt x="602" y="1"/>
                      </a:moveTo>
                      <a:cubicBezTo>
                        <a:pt x="573" y="1"/>
                        <a:pt x="541" y="14"/>
                        <a:pt x="528" y="43"/>
                      </a:cubicBezTo>
                      <a:cubicBezTo>
                        <a:pt x="386" y="335"/>
                        <a:pt x="210" y="610"/>
                        <a:pt x="13" y="864"/>
                      </a:cubicBezTo>
                      <a:cubicBezTo>
                        <a:pt x="0" y="883"/>
                        <a:pt x="0" y="912"/>
                        <a:pt x="3" y="931"/>
                      </a:cubicBezTo>
                      <a:cubicBezTo>
                        <a:pt x="9" y="953"/>
                        <a:pt x="26" y="973"/>
                        <a:pt x="45" y="986"/>
                      </a:cubicBezTo>
                      <a:cubicBezTo>
                        <a:pt x="57" y="992"/>
                        <a:pt x="71" y="996"/>
                        <a:pt x="85" y="996"/>
                      </a:cubicBezTo>
                      <a:cubicBezTo>
                        <a:pt x="93" y="996"/>
                        <a:pt x="101" y="994"/>
                        <a:pt x="110" y="992"/>
                      </a:cubicBezTo>
                      <a:cubicBezTo>
                        <a:pt x="135" y="986"/>
                        <a:pt x="148" y="973"/>
                        <a:pt x="164" y="953"/>
                      </a:cubicBezTo>
                      <a:cubicBezTo>
                        <a:pt x="361" y="696"/>
                        <a:pt x="538" y="423"/>
                        <a:pt x="679" y="130"/>
                      </a:cubicBezTo>
                      <a:cubicBezTo>
                        <a:pt x="698" y="88"/>
                        <a:pt x="689" y="36"/>
                        <a:pt x="647" y="11"/>
                      </a:cubicBezTo>
                      <a:cubicBezTo>
                        <a:pt x="634" y="4"/>
                        <a:pt x="618" y="1"/>
                        <a:pt x="6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7"/>
                <p:cNvSpPr/>
                <p:nvPr/>
              </p:nvSpPr>
              <p:spPr>
                <a:xfrm rot="-1063181">
                  <a:off x="5210230" y="5527566"/>
                  <a:ext cx="99623" cy="12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57" extrusionOk="0">
                      <a:moveTo>
                        <a:pt x="564" y="349"/>
                      </a:moveTo>
                      <a:lnTo>
                        <a:pt x="564" y="349"/>
                      </a:lnTo>
                      <a:cubicBezTo>
                        <a:pt x="561" y="352"/>
                        <a:pt x="559" y="355"/>
                        <a:pt x="556" y="358"/>
                      </a:cubicBezTo>
                      <a:lnTo>
                        <a:pt x="556" y="358"/>
                      </a:lnTo>
                      <a:cubicBezTo>
                        <a:pt x="559" y="355"/>
                        <a:pt x="562" y="352"/>
                        <a:pt x="564" y="349"/>
                      </a:cubicBezTo>
                      <a:close/>
                      <a:moveTo>
                        <a:pt x="660" y="1"/>
                      </a:moveTo>
                      <a:cubicBezTo>
                        <a:pt x="638" y="1"/>
                        <a:pt x="618" y="11"/>
                        <a:pt x="602" y="27"/>
                      </a:cubicBezTo>
                      <a:cubicBezTo>
                        <a:pt x="387" y="274"/>
                        <a:pt x="200" y="545"/>
                        <a:pt x="26" y="825"/>
                      </a:cubicBezTo>
                      <a:cubicBezTo>
                        <a:pt x="1" y="867"/>
                        <a:pt x="17" y="922"/>
                        <a:pt x="58" y="944"/>
                      </a:cubicBezTo>
                      <a:cubicBezTo>
                        <a:pt x="72" y="952"/>
                        <a:pt x="87" y="956"/>
                        <a:pt x="102" y="956"/>
                      </a:cubicBezTo>
                      <a:cubicBezTo>
                        <a:pt x="131" y="956"/>
                        <a:pt x="160" y="940"/>
                        <a:pt x="177" y="911"/>
                      </a:cubicBezTo>
                      <a:cubicBezTo>
                        <a:pt x="293" y="724"/>
                        <a:pt x="418" y="540"/>
                        <a:pt x="551" y="365"/>
                      </a:cubicBezTo>
                      <a:lnTo>
                        <a:pt x="551" y="365"/>
                      </a:lnTo>
                      <a:cubicBezTo>
                        <a:pt x="551" y="365"/>
                        <a:pt x="551" y="365"/>
                        <a:pt x="551" y="365"/>
                      </a:cubicBezTo>
                      <a:cubicBezTo>
                        <a:pt x="553" y="362"/>
                        <a:pt x="555" y="360"/>
                        <a:pt x="556" y="358"/>
                      </a:cubicBezTo>
                      <a:lnTo>
                        <a:pt x="556" y="358"/>
                      </a:lnTo>
                      <a:cubicBezTo>
                        <a:pt x="556" y="358"/>
                        <a:pt x="556" y="358"/>
                        <a:pt x="556" y="358"/>
                      </a:cubicBezTo>
                      <a:lnTo>
                        <a:pt x="556" y="358"/>
                      </a:lnTo>
                      <a:cubicBezTo>
                        <a:pt x="559" y="355"/>
                        <a:pt x="561" y="352"/>
                        <a:pt x="564" y="348"/>
                      </a:cubicBezTo>
                      <a:lnTo>
                        <a:pt x="564" y="348"/>
                      </a:lnTo>
                      <a:cubicBezTo>
                        <a:pt x="564" y="348"/>
                        <a:pt x="564" y="348"/>
                        <a:pt x="564" y="349"/>
                      </a:cubicBezTo>
                      <a:lnTo>
                        <a:pt x="564" y="349"/>
                      </a:lnTo>
                      <a:cubicBezTo>
                        <a:pt x="614" y="283"/>
                        <a:pt x="668" y="218"/>
                        <a:pt x="725" y="152"/>
                      </a:cubicBezTo>
                      <a:cubicBezTo>
                        <a:pt x="757" y="117"/>
                        <a:pt x="764" y="66"/>
                        <a:pt x="728" y="27"/>
                      </a:cubicBezTo>
                      <a:cubicBezTo>
                        <a:pt x="709" y="11"/>
                        <a:pt x="686" y="1"/>
                        <a:pt x="66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7"/>
                <p:cNvSpPr/>
                <p:nvPr/>
              </p:nvSpPr>
              <p:spPr>
                <a:xfrm rot="-1063181">
                  <a:off x="5025477" y="5452907"/>
                  <a:ext cx="100014" cy="1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" h="908" extrusionOk="0">
                      <a:moveTo>
                        <a:pt x="669" y="1"/>
                      </a:moveTo>
                      <a:cubicBezTo>
                        <a:pt x="650" y="1"/>
                        <a:pt x="628" y="10"/>
                        <a:pt x="608" y="26"/>
                      </a:cubicBezTo>
                      <a:cubicBezTo>
                        <a:pt x="387" y="252"/>
                        <a:pt x="190" y="506"/>
                        <a:pt x="26" y="776"/>
                      </a:cubicBezTo>
                      <a:cubicBezTo>
                        <a:pt x="1" y="818"/>
                        <a:pt x="16" y="873"/>
                        <a:pt x="58" y="895"/>
                      </a:cubicBezTo>
                      <a:cubicBezTo>
                        <a:pt x="72" y="904"/>
                        <a:pt x="87" y="908"/>
                        <a:pt x="102" y="908"/>
                      </a:cubicBezTo>
                      <a:cubicBezTo>
                        <a:pt x="131" y="908"/>
                        <a:pt x="160" y="891"/>
                        <a:pt x="177" y="863"/>
                      </a:cubicBezTo>
                      <a:cubicBezTo>
                        <a:pt x="252" y="738"/>
                        <a:pt x="335" y="616"/>
                        <a:pt x="425" y="500"/>
                      </a:cubicBezTo>
                      <a:cubicBezTo>
                        <a:pt x="522" y="377"/>
                        <a:pt x="625" y="261"/>
                        <a:pt x="734" y="152"/>
                      </a:cubicBezTo>
                      <a:cubicBezTo>
                        <a:pt x="766" y="117"/>
                        <a:pt x="766" y="62"/>
                        <a:pt x="734" y="26"/>
                      </a:cubicBezTo>
                      <a:cubicBezTo>
                        <a:pt x="718" y="10"/>
                        <a:pt x="696" y="1"/>
                        <a:pt x="6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7"/>
                <p:cNvSpPr/>
                <p:nvPr/>
              </p:nvSpPr>
              <p:spPr>
                <a:xfrm rot="-1063181">
                  <a:off x="6017310" y="4161216"/>
                  <a:ext cx="1158050" cy="57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1" h="4443" extrusionOk="0">
                      <a:moveTo>
                        <a:pt x="2981" y="0"/>
                      </a:moveTo>
                      <a:cubicBezTo>
                        <a:pt x="2849" y="0"/>
                        <a:pt x="2714" y="7"/>
                        <a:pt x="2585" y="16"/>
                      </a:cubicBezTo>
                      <a:cubicBezTo>
                        <a:pt x="2102" y="55"/>
                        <a:pt x="1671" y="170"/>
                        <a:pt x="1307" y="364"/>
                      </a:cubicBezTo>
                      <a:cubicBezTo>
                        <a:pt x="1114" y="467"/>
                        <a:pt x="934" y="592"/>
                        <a:pt x="779" y="741"/>
                      </a:cubicBezTo>
                      <a:cubicBezTo>
                        <a:pt x="699" y="815"/>
                        <a:pt x="622" y="898"/>
                        <a:pt x="547" y="988"/>
                      </a:cubicBezTo>
                      <a:cubicBezTo>
                        <a:pt x="470" y="1088"/>
                        <a:pt x="400" y="1198"/>
                        <a:pt x="329" y="1326"/>
                      </a:cubicBezTo>
                      <a:cubicBezTo>
                        <a:pt x="207" y="1555"/>
                        <a:pt x="119" y="1825"/>
                        <a:pt x="61" y="2144"/>
                      </a:cubicBezTo>
                      <a:cubicBezTo>
                        <a:pt x="17" y="2418"/>
                        <a:pt x="0" y="2716"/>
                        <a:pt x="20" y="3032"/>
                      </a:cubicBezTo>
                      <a:cubicBezTo>
                        <a:pt x="33" y="3267"/>
                        <a:pt x="68" y="3496"/>
                        <a:pt x="126" y="3715"/>
                      </a:cubicBezTo>
                      <a:cubicBezTo>
                        <a:pt x="129" y="3737"/>
                        <a:pt x="139" y="3756"/>
                        <a:pt x="158" y="3772"/>
                      </a:cubicBezTo>
                      <a:cubicBezTo>
                        <a:pt x="161" y="3776"/>
                        <a:pt x="168" y="3779"/>
                        <a:pt x="171" y="3782"/>
                      </a:cubicBezTo>
                      <a:cubicBezTo>
                        <a:pt x="187" y="3792"/>
                        <a:pt x="204" y="3795"/>
                        <a:pt x="219" y="3795"/>
                      </a:cubicBezTo>
                      <a:lnTo>
                        <a:pt x="232" y="3795"/>
                      </a:lnTo>
                      <a:cubicBezTo>
                        <a:pt x="731" y="3718"/>
                        <a:pt x="1269" y="3676"/>
                        <a:pt x="1829" y="3673"/>
                      </a:cubicBezTo>
                      <a:lnTo>
                        <a:pt x="1806" y="3670"/>
                      </a:lnTo>
                      <a:lnTo>
                        <a:pt x="1871" y="3673"/>
                      </a:lnTo>
                      <a:cubicBezTo>
                        <a:pt x="2502" y="3673"/>
                        <a:pt x="3174" y="3715"/>
                        <a:pt x="4059" y="3808"/>
                      </a:cubicBezTo>
                      <a:cubicBezTo>
                        <a:pt x="4442" y="3850"/>
                        <a:pt x="4800" y="3898"/>
                        <a:pt x="5147" y="3959"/>
                      </a:cubicBezTo>
                      <a:cubicBezTo>
                        <a:pt x="5534" y="4023"/>
                        <a:pt x="5877" y="4098"/>
                        <a:pt x="6203" y="4184"/>
                      </a:cubicBezTo>
                      <a:lnTo>
                        <a:pt x="6370" y="4233"/>
                      </a:lnTo>
                      <a:cubicBezTo>
                        <a:pt x="6647" y="4307"/>
                        <a:pt x="6930" y="4384"/>
                        <a:pt x="7217" y="4423"/>
                      </a:cubicBezTo>
                      <a:cubicBezTo>
                        <a:pt x="7317" y="4435"/>
                        <a:pt x="7413" y="4442"/>
                        <a:pt x="7510" y="4442"/>
                      </a:cubicBezTo>
                      <a:cubicBezTo>
                        <a:pt x="7584" y="4442"/>
                        <a:pt x="7658" y="4438"/>
                        <a:pt x="7728" y="4429"/>
                      </a:cubicBezTo>
                      <a:cubicBezTo>
                        <a:pt x="7867" y="4413"/>
                        <a:pt x="8002" y="4377"/>
                        <a:pt x="8128" y="4319"/>
                      </a:cubicBezTo>
                      <a:cubicBezTo>
                        <a:pt x="8356" y="4217"/>
                        <a:pt x="8556" y="4040"/>
                        <a:pt x="8688" y="3820"/>
                      </a:cubicBezTo>
                      <a:cubicBezTo>
                        <a:pt x="8755" y="3708"/>
                        <a:pt x="8804" y="3589"/>
                        <a:pt x="8839" y="3460"/>
                      </a:cubicBezTo>
                      <a:cubicBezTo>
                        <a:pt x="8851" y="3402"/>
                        <a:pt x="8865" y="3344"/>
                        <a:pt x="8871" y="3280"/>
                      </a:cubicBezTo>
                      <a:cubicBezTo>
                        <a:pt x="8881" y="3206"/>
                        <a:pt x="8881" y="3132"/>
                        <a:pt x="8881" y="3071"/>
                      </a:cubicBezTo>
                      <a:cubicBezTo>
                        <a:pt x="8881" y="2942"/>
                        <a:pt x="8858" y="2807"/>
                        <a:pt x="8817" y="2659"/>
                      </a:cubicBezTo>
                      <a:cubicBezTo>
                        <a:pt x="8778" y="2530"/>
                        <a:pt x="8716" y="2401"/>
                        <a:pt x="8630" y="2266"/>
                      </a:cubicBezTo>
                      <a:cubicBezTo>
                        <a:pt x="8562" y="2160"/>
                        <a:pt x="8475" y="2054"/>
                        <a:pt x="8356" y="1935"/>
                      </a:cubicBezTo>
                      <a:cubicBezTo>
                        <a:pt x="8263" y="1841"/>
                        <a:pt x="8156" y="1751"/>
                        <a:pt x="8025" y="1657"/>
                      </a:cubicBezTo>
                      <a:cubicBezTo>
                        <a:pt x="7809" y="1500"/>
                        <a:pt x="7571" y="1368"/>
                        <a:pt x="7368" y="1259"/>
                      </a:cubicBezTo>
                      <a:cubicBezTo>
                        <a:pt x="7194" y="1165"/>
                        <a:pt x="7008" y="1072"/>
                        <a:pt x="6814" y="985"/>
                      </a:cubicBezTo>
                      <a:cubicBezTo>
                        <a:pt x="6390" y="785"/>
                        <a:pt x="5948" y="612"/>
                        <a:pt x="5501" y="464"/>
                      </a:cubicBezTo>
                      <a:cubicBezTo>
                        <a:pt x="4996" y="296"/>
                        <a:pt x="4503" y="174"/>
                        <a:pt x="4037" y="93"/>
                      </a:cubicBezTo>
                      <a:cubicBezTo>
                        <a:pt x="3660" y="32"/>
                        <a:pt x="3316" y="0"/>
                        <a:pt x="29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7"/>
                <p:cNvSpPr/>
                <p:nvPr/>
              </p:nvSpPr>
              <p:spPr>
                <a:xfrm rot="-1063181">
                  <a:off x="6053400" y="4394867"/>
                  <a:ext cx="1158442" cy="34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4" h="2611" extrusionOk="0">
                      <a:moveTo>
                        <a:pt x="132" y="0"/>
                      </a:moveTo>
                      <a:cubicBezTo>
                        <a:pt x="106" y="97"/>
                        <a:pt x="84" y="199"/>
                        <a:pt x="64" y="309"/>
                      </a:cubicBezTo>
                      <a:cubicBezTo>
                        <a:pt x="17" y="583"/>
                        <a:pt x="0" y="881"/>
                        <a:pt x="20" y="1197"/>
                      </a:cubicBezTo>
                      <a:cubicBezTo>
                        <a:pt x="33" y="1429"/>
                        <a:pt x="71" y="1661"/>
                        <a:pt x="126" y="1880"/>
                      </a:cubicBezTo>
                      <a:cubicBezTo>
                        <a:pt x="129" y="1899"/>
                        <a:pt x="139" y="1921"/>
                        <a:pt x="158" y="1937"/>
                      </a:cubicBezTo>
                      <a:cubicBezTo>
                        <a:pt x="164" y="1944"/>
                        <a:pt x="171" y="1944"/>
                        <a:pt x="174" y="1947"/>
                      </a:cubicBezTo>
                      <a:cubicBezTo>
                        <a:pt x="190" y="1957"/>
                        <a:pt x="207" y="1963"/>
                        <a:pt x="222" y="1963"/>
                      </a:cubicBezTo>
                      <a:lnTo>
                        <a:pt x="235" y="1963"/>
                      </a:lnTo>
                      <a:cubicBezTo>
                        <a:pt x="731" y="1886"/>
                        <a:pt x="1265" y="1844"/>
                        <a:pt x="1832" y="1841"/>
                      </a:cubicBezTo>
                      <a:lnTo>
                        <a:pt x="1809" y="1835"/>
                      </a:lnTo>
                      <a:lnTo>
                        <a:pt x="1809" y="1835"/>
                      </a:lnTo>
                      <a:lnTo>
                        <a:pt x="1874" y="1841"/>
                      </a:lnTo>
                      <a:cubicBezTo>
                        <a:pt x="2505" y="1841"/>
                        <a:pt x="3181" y="1883"/>
                        <a:pt x="4062" y="1976"/>
                      </a:cubicBezTo>
                      <a:cubicBezTo>
                        <a:pt x="4451" y="2018"/>
                        <a:pt x="4806" y="2066"/>
                        <a:pt x="5150" y="2124"/>
                      </a:cubicBezTo>
                      <a:cubicBezTo>
                        <a:pt x="5533" y="2192"/>
                        <a:pt x="5877" y="2266"/>
                        <a:pt x="6203" y="2352"/>
                      </a:cubicBezTo>
                      <a:lnTo>
                        <a:pt x="6373" y="2398"/>
                      </a:lnTo>
                      <a:cubicBezTo>
                        <a:pt x="6647" y="2472"/>
                        <a:pt x="6930" y="2552"/>
                        <a:pt x="7220" y="2591"/>
                      </a:cubicBezTo>
                      <a:cubicBezTo>
                        <a:pt x="7323" y="2603"/>
                        <a:pt x="7419" y="2610"/>
                        <a:pt x="7513" y="2610"/>
                      </a:cubicBezTo>
                      <a:cubicBezTo>
                        <a:pt x="7587" y="2610"/>
                        <a:pt x="7661" y="2603"/>
                        <a:pt x="7731" y="2597"/>
                      </a:cubicBezTo>
                      <a:cubicBezTo>
                        <a:pt x="7870" y="2581"/>
                        <a:pt x="8005" y="2545"/>
                        <a:pt x="8134" y="2487"/>
                      </a:cubicBezTo>
                      <a:cubicBezTo>
                        <a:pt x="8337" y="2395"/>
                        <a:pt x="8517" y="2243"/>
                        <a:pt x="8649" y="2053"/>
                      </a:cubicBezTo>
                      <a:lnTo>
                        <a:pt x="8646" y="2053"/>
                      </a:lnTo>
                      <a:cubicBezTo>
                        <a:pt x="8661" y="2031"/>
                        <a:pt x="8678" y="2009"/>
                        <a:pt x="8691" y="1985"/>
                      </a:cubicBezTo>
                      <a:cubicBezTo>
                        <a:pt x="8758" y="1873"/>
                        <a:pt x="8807" y="1754"/>
                        <a:pt x="8842" y="1625"/>
                      </a:cubicBezTo>
                      <a:cubicBezTo>
                        <a:pt x="8854" y="1571"/>
                        <a:pt x="8868" y="1509"/>
                        <a:pt x="8874" y="1445"/>
                      </a:cubicBezTo>
                      <a:cubicBezTo>
                        <a:pt x="8881" y="1403"/>
                        <a:pt x="8884" y="1358"/>
                        <a:pt x="8884" y="1316"/>
                      </a:cubicBezTo>
                      <a:lnTo>
                        <a:pt x="8884" y="1316"/>
                      </a:lnTo>
                      <a:cubicBezTo>
                        <a:pt x="8858" y="1367"/>
                        <a:pt x="8823" y="1416"/>
                        <a:pt x="8787" y="1461"/>
                      </a:cubicBezTo>
                      <a:cubicBezTo>
                        <a:pt x="8735" y="1519"/>
                        <a:pt x="8681" y="1574"/>
                        <a:pt x="8616" y="1622"/>
                      </a:cubicBezTo>
                      <a:cubicBezTo>
                        <a:pt x="8555" y="1667"/>
                        <a:pt x="8491" y="1703"/>
                        <a:pt x="8420" y="1734"/>
                      </a:cubicBezTo>
                      <a:cubicBezTo>
                        <a:pt x="8250" y="1812"/>
                        <a:pt x="8060" y="1847"/>
                        <a:pt x="7873" y="1860"/>
                      </a:cubicBezTo>
                      <a:cubicBezTo>
                        <a:pt x="7809" y="1865"/>
                        <a:pt x="7745" y="1867"/>
                        <a:pt x="7680" y="1867"/>
                      </a:cubicBezTo>
                      <a:cubicBezTo>
                        <a:pt x="7528" y="1867"/>
                        <a:pt x="7375" y="1855"/>
                        <a:pt x="7226" y="1835"/>
                      </a:cubicBezTo>
                      <a:cubicBezTo>
                        <a:pt x="6985" y="1802"/>
                        <a:pt x="6746" y="1751"/>
                        <a:pt x="6512" y="1689"/>
                      </a:cubicBezTo>
                      <a:cubicBezTo>
                        <a:pt x="6270" y="1625"/>
                        <a:pt x="6029" y="1551"/>
                        <a:pt x="5794" y="1471"/>
                      </a:cubicBezTo>
                      <a:cubicBezTo>
                        <a:pt x="5350" y="1323"/>
                        <a:pt x="4915" y="1149"/>
                        <a:pt x="4484" y="972"/>
                      </a:cubicBezTo>
                      <a:cubicBezTo>
                        <a:pt x="4323" y="908"/>
                        <a:pt x="4159" y="840"/>
                        <a:pt x="3995" y="776"/>
                      </a:cubicBezTo>
                      <a:cubicBezTo>
                        <a:pt x="3930" y="749"/>
                        <a:pt x="3863" y="724"/>
                        <a:pt x="3795" y="701"/>
                      </a:cubicBezTo>
                      <a:cubicBezTo>
                        <a:pt x="3599" y="637"/>
                        <a:pt x="3402" y="572"/>
                        <a:pt x="3203" y="515"/>
                      </a:cubicBezTo>
                      <a:lnTo>
                        <a:pt x="3209" y="515"/>
                      </a:lnTo>
                      <a:cubicBezTo>
                        <a:pt x="2704" y="367"/>
                        <a:pt x="2192" y="238"/>
                        <a:pt x="1670" y="151"/>
                      </a:cubicBezTo>
                      <a:cubicBezTo>
                        <a:pt x="1419" y="106"/>
                        <a:pt x="1168" y="70"/>
                        <a:pt x="914" y="48"/>
                      </a:cubicBezTo>
                      <a:cubicBezTo>
                        <a:pt x="663" y="22"/>
                        <a:pt x="412" y="6"/>
                        <a:pt x="16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7"/>
                <p:cNvSpPr/>
                <p:nvPr/>
              </p:nvSpPr>
              <p:spPr>
                <a:xfrm rot="-1063181">
                  <a:off x="4452290" y="2421960"/>
                  <a:ext cx="352592" cy="285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2192" extrusionOk="0">
                      <a:moveTo>
                        <a:pt x="1574" y="0"/>
                      </a:moveTo>
                      <a:cubicBezTo>
                        <a:pt x="1516" y="0"/>
                        <a:pt x="1468" y="12"/>
                        <a:pt x="1425" y="45"/>
                      </a:cubicBezTo>
                      <a:cubicBezTo>
                        <a:pt x="1387" y="73"/>
                        <a:pt x="1358" y="106"/>
                        <a:pt x="1336" y="145"/>
                      </a:cubicBezTo>
                      <a:cubicBezTo>
                        <a:pt x="1317" y="180"/>
                        <a:pt x="1300" y="219"/>
                        <a:pt x="1287" y="260"/>
                      </a:cubicBezTo>
                      <a:cubicBezTo>
                        <a:pt x="1278" y="286"/>
                        <a:pt x="1271" y="312"/>
                        <a:pt x="1265" y="338"/>
                      </a:cubicBezTo>
                      <a:cubicBezTo>
                        <a:pt x="1259" y="370"/>
                        <a:pt x="1252" y="406"/>
                        <a:pt x="1249" y="437"/>
                      </a:cubicBezTo>
                      <a:cubicBezTo>
                        <a:pt x="1217" y="351"/>
                        <a:pt x="1181" y="280"/>
                        <a:pt x="1140" y="225"/>
                      </a:cubicBezTo>
                      <a:cubicBezTo>
                        <a:pt x="1069" y="128"/>
                        <a:pt x="988" y="77"/>
                        <a:pt x="901" y="73"/>
                      </a:cubicBezTo>
                      <a:cubicBezTo>
                        <a:pt x="898" y="73"/>
                        <a:pt x="894" y="73"/>
                        <a:pt x="891" y="73"/>
                      </a:cubicBezTo>
                      <a:cubicBezTo>
                        <a:pt x="801" y="73"/>
                        <a:pt x="706" y="115"/>
                        <a:pt x="653" y="183"/>
                      </a:cubicBezTo>
                      <a:cubicBezTo>
                        <a:pt x="624" y="222"/>
                        <a:pt x="605" y="260"/>
                        <a:pt x="592" y="309"/>
                      </a:cubicBezTo>
                      <a:lnTo>
                        <a:pt x="592" y="312"/>
                      </a:lnTo>
                      <a:cubicBezTo>
                        <a:pt x="583" y="357"/>
                        <a:pt x="580" y="402"/>
                        <a:pt x="583" y="444"/>
                      </a:cubicBezTo>
                      <a:cubicBezTo>
                        <a:pt x="589" y="541"/>
                        <a:pt x="611" y="637"/>
                        <a:pt x="647" y="743"/>
                      </a:cubicBezTo>
                      <a:lnTo>
                        <a:pt x="653" y="756"/>
                      </a:lnTo>
                      <a:lnTo>
                        <a:pt x="657" y="769"/>
                      </a:lnTo>
                      <a:cubicBezTo>
                        <a:pt x="647" y="759"/>
                        <a:pt x="638" y="746"/>
                        <a:pt x="624" y="740"/>
                      </a:cubicBezTo>
                      <a:cubicBezTo>
                        <a:pt x="560" y="685"/>
                        <a:pt x="479" y="624"/>
                        <a:pt x="393" y="586"/>
                      </a:cubicBezTo>
                      <a:cubicBezTo>
                        <a:pt x="339" y="562"/>
                        <a:pt x="290" y="551"/>
                        <a:pt x="246" y="551"/>
                      </a:cubicBezTo>
                      <a:cubicBezTo>
                        <a:pt x="211" y="551"/>
                        <a:pt x="178" y="558"/>
                        <a:pt x="148" y="573"/>
                      </a:cubicBezTo>
                      <a:cubicBezTo>
                        <a:pt x="87" y="599"/>
                        <a:pt x="39" y="666"/>
                        <a:pt x="20" y="753"/>
                      </a:cubicBezTo>
                      <a:cubicBezTo>
                        <a:pt x="16" y="759"/>
                        <a:pt x="13" y="769"/>
                        <a:pt x="13" y="776"/>
                      </a:cubicBezTo>
                      <a:cubicBezTo>
                        <a:pt x="0" y="859"/>
                        <a:pt x="26" y="949"/>
                        <a:pt x="87" y="1039"/>
                      </a:cubicBezTo>
                      <a:cubicBezTo>
                        <a:pt x="142" y="1123"/>
                        <a:pt x="216" y="1207"/>
                        <a:pt x="309" y="1294"/>
                      </a:cubicBezTo>
                      <a:cubicBezTo>
                        <a:pt x="402" y="1377"/>
                        <a:pt x="498" y="1458"/>
                        <a:pt x="573" y="1516"/>
                      </a:cubicBezTo>
                      <a:lnTo>
                        <a:pt x="624" y="1554"/>
                      </a:lnTo>
                      <a:cubicBezTo>
                        <a:pt x="672" y="1593"/>
                        <a:pt x="724" y="1632"/>
                        <a:pt x="773" y="1683"/>
                      </a:cubicBezTo>
                      <a:cubicBezTo>
                        <a:pt x="782" y="1734"/>
                        <a:pt x="788" y="1783"/>
                        <a:pt x="798" y="1835"/>
                      </a:cubicBezTo>
                      <a:lnTo>
                        <a:pt x="795" y="1835"/>
                      </a:lnTo>
                      <a:cubicBezTo>
                        <a:pt x="807" y="1941"/>
                        <a:pt x="818" y="2053"/>
                        <a:pt x="827" y="2182"/>
                      </a:cubicBezTo>
                      <a:cubicBezTo>
                        <a:pt x="850" y="2172"/>
                        <a:pt x="875" y="2166"/>
                        <a:pt x="901" y="2156"/>
                      </a:cubicBezTo>
                      <a:cubicBezTo>
                        <a:pt x="1027" y="2117"/>
                        <a:pt x="1155" y="2095"/>
                        <a:pt x="1287" y="2092"/>
                      </a:cubicBezTo>
                      <a:lnTo>
                        <a:pt x="1320" y="2092"/>
                      </a:lnTo>
                      <a:cubicBezTo>
                        <a:pt x="1371" y="2092"/>
                        <a:pt x="1419" y="2095"/>
                        <a:pt x="1471" y="2098"/>
                      </a:cubicBezTo>
                      <a:cubicBezTo>
                        <a:pt x="1548" y="2108"/>
                        <a:pt x="1622" y="2124"/>
                        <a:pt x="1680" y="2140"/>
                      </a:cubicBezTo>
                      <a:cubicBezTo>
                        <a:pt x="1734" y="2153"/>
                        <a:pt x="1792" y="2169"/>
                        <a:pt x="1850" y="2192"/>
                      </a:cubicBezTo>
                      <a:cubicBezTo>
                        <a:pt x="1850" y="2182"/>
                        <a:pt x="1847" y="2175"/>
                        <a:pt x="1847" y="2166"/>
                      </a:cubicBezTo>
                      <a:lnTo>
                        <a:pt x="1847" y="1880"/>
                      </a:lnTo>
                      <a:cubicBezTo>
                        <a:pt x="1854" y="1773"/>
                        <a:pt x="1863" y="1689"/>
                        <a:pt x="1877" y="1612"/>
                      </a:cubicBezTo>
                      <a:cubicBezTo>
                        <a:pt x="1951" y="1612"/>
                        <a:pt x="2021" y="1606"/>
                        <a:pt x="2089" y="1596"/>
                      </a:cubicBezTo>
                      <a:cubicBezTo>
                        <a:pt x="2179" y="1587"/>
                        <a:pt x="2294" y="1564"/>
                        <a:pt x="2401" y="1522"/>
                      </a:cubicBezTo>
                      <a:cubicBezTo>
                        <a:pt x="2520" y="1468"/>
                        <a:pt x="2600" y="1406"/>
                        <a:pt x="2652" y="1323"/>
                      </a:cubicBezTo>
                      <a:cubicBezTo>
                        <a:pt x="2668" y="1294"/>
                        <a:pt x="2681" y="1262"/>
                        <a:pt x="2688" y="1229"/>
                      </a:cubicBezTo>
                      <a:cubicBezTo>
                        <a:pt x="2704" y="1159"/>
                        <a:pt x="2700" y="1088"/>
                        <a:pt x="2678" y="1020"/>
                      </a:cubicBezTo>
                      <a:cubicBezTo>
                        <a:pt x="2649" y="930"/>
                        <a:pt x="2578" y="859"/>
                        <a:pt x="2484" y="827"/>
                      </a:cubicBezTo>
                      <a:cubicBezTo>
                        <a:pt x="2434" y="811"/>
                        <a:pt x="2376" y="802"/>
                        <a:pt x="2312" y="802"/>
                      </a:cubicBezTo>
                      <a:cubicBezTo>
                        <a:pt x="2274" y="802"/>
                        <a:pt x="2234" y="805"/>
                        <a:pt x="2192" y="811"/>
                      </a:cubicBezTo>
                      <a:cubicBezTo>
                        <a:pt x="2063" y="827"/>
                        <a:pt x="1938" y="862"/>
                        <a:pt x="1819" y="914"/>
                      </a:cubicBezTo>
                      <a:cubicBezTo>
                        <a:pt x="1831" y="875"/>
                        <a:pt x="1841" y="834"/>
                        <a:pt x="1850" y="795"/>
                      </a:cubicBezTo>
                      <a:lnTo>
                        <a:pt x="1854" y="782"/>
                      </a:lnTo>
                      <a:cubicBezTo>
                        <a:pt x="1880" y="666"/>
                        <a:pt x="1896" y="573"/>
                        <a:pt x="1899" y="483"/>
                      </a:cubicBezTo>
                      <a:cubicBezTo>
                        <a:pt x="1905" y="367"/>
                        <a:pt x="1893" y="270"/>
                        <a:pt x="1857" y="189"/>
                      </a:cubicBezTo>
                      <a:cubicBezTo>
                        <a:pt x="1822" y="103"/>
                        <a:pt x="1751" y="39"/>
                        <a:pt x="1661" y="12"/>
                      </a:cubicBezTo>
                      <a:cubicBezTo>
                        <a:pt x="1632" y="3"/>
                        <a:pt x="1603" y="0"/>
                        <a:pt x="1574" y="0"/>
                      </a:cubicBezTo>
                      <a:close/>
                    </a:path>
                  </a:pathLst>
                </a:custGeom>
                <a:solidFill>
                  <a:srgbClr val="5A2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7"/>
                <p:cNvSpPr/>
                <p:nvPr/>
              </p:nvSpPr>
              <p:spPr>
                <a:xfrm rot="-1063181">
                  <a:off x="4618575" y="2562777"/>
                  <a:ext cx="33642" cy="6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530" extrusionOk="0">
                      <a:moveTo>
                        <a:pt x="102" y="1"/>
                      </a:moveTo>
                      <a:cubicBezTo>
                        <a:pt x="91" y="1"/>
                        <a:pt x="81" y="3"/>
                        <a:pt x="71" y="7"/>
                      </a:cubicBezTo>
                      <a:cubicBezTo>
                        <a:pt x="29" y="23"/>
                        <a:pt x="1" y="78"/>
                        <a:pt x="23" y="120"/>
                      </a:cubicBezTo>
                      <a:cubicBezTo>
                        <a:pt x="39" y="158"/>
                        <a:pt x="55" y="197"/>
                        <a:pt x="65" y="235"/>
                      </a:cubicBezTo>
                      <a:cubicBezTo>
                        <a:pt x="74" y="283"/>
                        <a:pt x="81" y="329"/>
                        <a:pt x="81" y="377"/>
                      </a:cubicBezTo>
                      <a:cubicBezTo>
                        <a:pt x="78" y="393"/>
                        <a:pt x="78" y="409"/>
                        <a:pt x="74" y="429"/>
                      </a:cubicBezTo>
                      <a:cubicBezTo>
                        <a:pt x="71" y="473"/>
                        <a:pt x="100" y="519"/>
                        <a:pt x="148" y="528"/>
                      </a:cubicBezTo>
                      <a:cubicBezTo>
                        <a:pt x="152" y="529"/>
                        <a:pt x="156" y="529"/>
                        <a:pt x="160" y="529"/>
                      </a:cubicBezTo>
                      <a:cubicBezTo>
                        <a:pt x="198" y="529"/>
                        <a:pt x="236" y="502"/>
                        <a:pt x="245" y="464"/>
                      </a:cubicBezTo>
                      <a:cubicBezTo>
                        <a:pt x="248" y="461"/>
                        <a:pt x="248" y="457"/>
                        <a:pt x="248" y="454"/>
                      </a:cubicBezTo>
                      <a:cubicBezTo>
                        <a:pt x="258" y="384"/>
                        <a:pt x="258" y="310"/>
                        <a:pt x="245" y="242"/>
                      </a:cubicBezTo>
                      <a:cubicBezTo>
                        <a:pt x="232" y="178"/>
                        <a:pt x="213" y="117"/>
                        <a:pt x="184" y="59"/>
                      </a:cubicBezTo>
                      <a:cubicBezTo>
                        <a:pt x="174" y="36"/>
                        <a:pt x="161" y="17"/>
                        <a:pt x="139" y="7"/>
                      </a:cubicBezTo>
                      <a:cubicBezTo>
                        <a:pt x="127" y="3"/>
                        <a:pt x="114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6C2C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7"/>
                <p:cNvSpPr/>
                <p:nvPr/>
              </p:nvSpPr>
              <p:spPr>
                <a:xfrm rot="-1063181">
                  <a:off x="4581361" y="2658860"/>
                  <a:ext cx="653677" cy="1870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3" h="14343" extrusionOk="0">
                      <a:moveTo>
                        <a:pt x="2801" y="0"/>
                      </a:moveTo>
                      <a:cubicBezTo>
                        <a:pt x="2669" y="3"/>
                        <a:pt x="2541" y="22"/>
                        <a:pt x="2415" y="64"/>
                      </a:cubicBezTo>
                      <a:lnTo>
                        <a:pt x="2376" y="77"/>
                      </a:lnTo>
                      <a:lnTo>
                        <a:pt x="2348" y="83"/>
                      </a:lnTo>
                      <a:cubicBezTo>
                        <a:pt x="2128" y="168"/>
                        <a:pt x="1939" y="309"/>
                        <a:pt x="1800" y="489"/>
                      </a:cubicBezTo>
                      <a:cubicBezTo>
                        <a:pt x="1714" y="602"/>
                        <a:pt x="1649" y="725"/>
                        <a:pt x="1601" y="856"/>
                      </a:cubicBezTo>
                      <a:cubicBezTo>
                        <a:pt x="1578" y="921"/>
                        <a:pt x="1556" y="995"/>
                        <a:pt x="1540" y="1068"/>
                      </a:cubicBezTo>
                      <a:cubicBezTo>
                        <a:pt x="1517" y="1156"/>
                        <a:pt x="1501" y="1252"/>
                        <a:pt x="1491" y="1358"/>
                      </a:cubicBezTo>
                      <a:cubicBezTo>
                        <a:pt x="1472" y="1523"/>
                        <a:pt x="1469" y="1699"/>
                        <a:pt x="1472" y="1931"/>
                      </a:cubicBezTo>
                      <a:lnTo>
                        <a:pt x="1469" y="1947"/>
                      </a:lnTo>
                      <a:cubicBezTo>
                        <a:pt x="1430" y="2292"/>
                        <a:pt x="1421" y="2646"/>
                        <a:pt x="1411" y="2955"/>
                      </a:cubicBezTo>
                      <a:lnTo>
                        <a:pt x="1408" y="3035"/>
                      </a:lnTo>
                      <a:cubicBezTo>
                        <a:pt x="1405" y="3212"/>
                        <a:pt x="1398" y="3386"/>
                        <a:pt x="1388" y="3563"/>
                      </a:cubicBezTo>
                      <a:cubicBezTo>
                        <a:pt x="1379" y="3760"/>
                        <a:pt x="1356" y="3956"/>
                        <a:pt x="1337" y="4120"/>
                      </a:cubicBezTo>
                      <a:cubicBezTo>
                        <a:pt x="1292" y="4506"/>
                        <a:pt x="1228" y="4925"/>
                        <a:pt x="1140" y="5394"/>
                      </a:cubicBezTo>
                      <a:cubicBezTo>
                        <a:pt x="1073" y="5755"/>
                        <a:pt x="996" y="6141"/>
                        <a:pt x="889" y="6608"/>
                      </a:cubicBezTo>
                      <a:lnTo>
                        <a:pt x="902" y="6588"/>
                      </a:lnTo>
                      <a:lnTo>
                        <a:pt x="841" y="6830"/>
                      </a:lnTo>
                      <a:lnTo>
                        <a:pt x="661" y="7590"/>
                      </a:lnTo>
                      <a:cubicBezTo>
                        <a:pt x="577" y="7940"/>
                        <a:pt x="478" y="8349"/>
                        <a:pt x="390" y="8748"/>
                      </a:cubicBezTo>
                      <a:cubicBezTo>
                        <a:pt x="204" y="9592"/>
                        <a:pt x="101" y="10241"/>
                        <a:pt x="53" y="10863"/>
                      </a:cubicBezTo>
                      <a:cubicBezTo>
                        <a:pt x="1" y="11513"/>
                        <a:pt x="23" y="12099"/>
                        <a:pt x="117" y="12643"/>
                      </a:cubicBezTo>
                      <a:cubicBezTo>
                        <a:pt x="223" y="13251"/>
                        <a:pt x="429" y="13805"/>
                        <a:pt x="726" y="14288"/>
                      </a:cubicBezTo>
                      <a:cubicBezTo>
                        <a:pt x="738" y="14310"/>
                        <a:pt x="754" y="14326"/>
                        <a:pt x="777" y="14336"/>
                      </a:cubicBezTo>
                      <a:cubicBezTo>
                        <a:pt x="787" y="14339"/>
                        <a:pt x="800" y="14342"/>
                        <a:pt x="809" y="14342"/>
                      </a:cubicBezTo>
                      <a:cubicBezTo>
                        <a:pt x="822" y="14342"/>
                        <a:pt x="834" y="14339"/>
                        <a:pt x="848" y="14332"/>
                      </a:cubicBezTo>
                      <a:cubicBezTo>
                        <a:pt x="870" y="14323"/>
                        <a:pt x="886" y="14304"/>
                        <a:pt x="892" y="14281"/>
                      </a:cubicBezTo>
                      <a:cubicBezTo>
                        <a:pt x="896" y="14278"/>
                        <a:pt x="899" y="14271"/>
                        <a:pt x="899" y="14265"/>
                      </a:cubicBezTo>
                      <a:cubicBezTo>
                        <a:pt x="1140" y="14188"/>
                        <a:pt x="1379" y="14088"/>
                        <a:pt x="1601" y="13966"/>
                      </a:cubicBezTo>
                      <a:cubicBezTo>
                        <a:pt x="1846" y="13833"/>
                        <a:pt x="2084" y="13670"/>
                        <a:pt x="2309" y="13486"/>
                      </a:cubicBezTo>
                      <a:cubicBezTo>
                        <a:pt x="2734" y="13138"/>
                        <a:pt x="3117" y="12704"/>
                        <a:pt x="3452" y="12196"/>
                      </a:cubicBezTo>
                      <a:cubicBezTo>
                        <a:pt x="3761" y="11719"/>
                        <a:pt x="4012" y="11207"/>
                        <a:pt x="4192" y="10663"/>
                      </a:cubicBezTo>
                      <a:cubicBezTo>
                        <a:pt x="4243" y="10516"/>
                        <a:pt x="4285" y="10367"/>
                        <a:pt x="4311" y="10268"/>
                      </a:cubicBezTo>
                      <a:cubicBezTo>
                        <a:pt x="4353" y="10113"/>
                        <a:pt x="4392" y="9962"/>
                        <a:pt x="4430" y="9807"/>
                      </a:cubicBezTo>
                      <a:cubicBezTo>
                        <a:pt x="4514" y="9460"/>
                        <a:pt x="4575" y="9151"/>
                        <a:pt x="4616" y="8858"/>
                      </a:cubicBezTo>
                      <a:cubicBezTo>
                        <a:pt x="4681" y="8378"/>
                        <a:pt x="4684" y="7947"/>
                        <a:pt x="4630" y="7545"/>
                      </a:cubicBezTo>
                      <a:cubicBezTo>
                        <a:pt x="4616" y="7454"/>
                        <a:pt x="4600" y="7361"/>
                        <a:pt x="4578" y="7261"/>
                      </a:cubicBezTo>
                      <a:cubicBezTo>
                        <a:pt x="4630" y="7145"/>
                        <a:pt x="4677" y="7013"/>
                        <a:pt x="4723" y="6878"/>
                      </a:cubicBezTo>
                      <a:cubicBezTo>
                        <a:pt x="4762" y="6753"/>
                        <a:pt x="4797" y="6627"/>
                        <a:pt x="4829" y="6495"/>
                      </a:cubicBezTo>
                      <a:cubicBezTo>
                        <a:pt x="4906" y="6171"/>
                        <a:pt x="4955" y="5826"/>
                        <a:pt x="4980" y="5446"/>
                      </a:cubicBezTo>
                      <a:cubicBezTo>
                        <a:pt x="5013" y="4976"/>
                        <a:pt x="5003" y="4467"/>
                        <a:pt x="4958" y="3937"/>
                      </a:cubicBezTo>
                      <a:cubicBezTo>
                        <a:pt x="4916" y="3467"/>
                        <a:pt x="4845" y="2996"/>
                        <a:pt x="4752" y="2536"/>
                      </a:cubicBezTo>
                      <a:cubicBezTo>
                        <a:pt x="4710" y="2327"/>
                        <a:pt x="4662" y="2127"/>
                        <a:pt x="4610" y="1934"/>
                      </a:cubicBezTo>
                      <a:cubicBezTo>
                        <a:pt x="4549" y="1699"/>
                        <a:pt x="4475" y="1445"/>
                        <a:pt x="4375" y="1204"/>
                      </a:cubicBezTo>
                      <a:cubicBezTo>
                        <a:pt x="4311" y="1053"/>
                        <a:pt x="4246" y="927"/>
                        <a:pt x="4179" y="817"/>
                      </a:cubicBezTo>
                      <a:cubicBezTo>
                        <a:pt x="4092" y="676"/>
                        <a:pt x="4009" y="566"/>
                        <a:pt x="3918" y="474"/>
                      </a:cubicBezTo>
                      <a:cubicBezTo>
                        <a:pt x="3802" y="354"/>
                        <a:pt x="3693" y="267"/>
                        <a:pt x="3581" y="203"/>
                      </a:cubicBezTo>
                      <a:cubicBezTo>
                        <a:pt x="3506" y="161"/>
                        <a:pt x="3432" y="126"/>
                        <a:pt x="3361" y="97"/>
                      </a:cubicBezTo>
                      <a:lnTo>
                        <a:pt x="3361" y="100"/>
                      </a:lnTo>
                      <a:lnTo>
                        <a:pt x="3333" y="90"/>
                      </a:lnTo>
                      <a:cubicBezTo>
                        <a:pt x="3313" y="80"/>
                        <a:pt x="3294" y="74"/>
                        <a:pt x="3265" y="64"/>
                      </a:cubicBezTo>
                      <a:cubicBezTo>
                        <a:pt x="3239" y="58"/>
                        <a:pt x="3217" y="52"/>
                        <a:pt x="3190" y="45"/>
                      </a:cubicBezTo>
                      <a:cubicBezTo>
                        <a:pt x="3126" y="29"/>
                        <a:pt x="3055" y="13"/>
                        <a:pt x="2985" y="6"/>
                      </a:cubicBezTo>
                      <a:cubicBezTo>
                        <a:pt x="2933" y="3"/>
                        <a:pt x="2882" y="0"/>
                        <a:pt x="283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7"/>
                <p:cNvSpPr/>
                <p:nvPr/>
              </p:nvSpPr>
              <p:spPr>
                <a:xfrm rot="-1063181">
                  <a:off x="4632240" y="4017754"/>
                  <a:ext cx="1578970" cy="1598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9" h="12257" extrusionOk="0">
                      <a:moveTo>
                        <a:pt x="206" y="5965"/>
                      </a:moveTo>
                      <a:cubicBezTo>
                        <a:pt x="206" y="5984"/>
                        <a:pt x="202" y="6003"/>
                        <a:pt x="202" y="6023"/>
                      </a:cubicBezTo>
                      <a:lnTo>
                        <a:pt x="202" y="5987"/>
                      </a:lnTo>
                      <a:lnTo>
                        <a:pt x="202" y="5984"/>
                      </a:lnTo>
                      <a:lnTo>
                        <a:pt x="202" y="5980"/>
                      </a:lnTo>
                      <a:lnTo>
                        <a:pt x="202" y="5974"/>
                      </a:lnTo>
                      <a:lnTo>
                        <a:pt x="206" y="5965"/>
                      </a:lnTo>
                      <a:close/>
                      <a:moveTo>
                        <a:pt x="5378" y="0"/>
                      </a:moveTo>
                      <a:cubicBezTo>
                        <a:pt x="5366" y="0"/>
                        <a:pt x="5349" y="3"/>
                        <a:pt x="5339" y="10"/>
                      </a:cubicBezTo>
                      <a:cubicBezTo>
                        <a:pt x="5317" y="20"/>
                        <a:pt x="5301" y="39"/>
                        <a:pt x="5295" y="61"/>
                      </a:cubicBezTo>
                      <a:cubicBezTo>
                        <a:pt x="4725" y="261"/>
                        <a:pt x="4191" y="486"/>
                        <a:pt x="3705" y="734"/>
                      </a:cubicBezTo>
                      <a:cubicBezTo>
                        <a:pt x="3148" y="1017"/>
                        <a:pt x="2646" y="1333"/>
                        <a:pt x="2215" y="1674"/>
                      </a:cubicBezTo>
                      <a:cubicBezTo>
                        <a:pt x="1741" y="2047"/>
                        <a:pt x="1336" y="2462"/>
                        <a:pt x="1010" y="2909"/>
                      </a:cubicBezTo>
                      <a:cubicBezTo>
                        <a:pt x="663" y="3386"/>
                        <a:pt x="406" y="3914"/>
                        <a:pt x="241" y="4471"/>
                      </a:cubicBezTo>
                      <a:cubicBezTo>
                        <a:pt x="67" y="5069"/>
                        <a:pt x="0" y="5703"/>
                        <a:pt x="39" y="6363"/>
                      </a:cubicBezTo>
                      <a:cubicBezTo>
                        <a:pt x="71" y="6959"/>
                        <a:pt x="209" y="7538"/>
                        <a:pt x="447" y="8085"/>
                      </a:cubicBezTo>
                      <a:cubicBezTo>
                        <a:pt x="869" y="9058"/>
                        <a:pt x="1616" y="9952"/>
                        <a:pt x="2729" y="10821"/>
                      </a:cubicBezTo>
                      <a:cubicBezTo>
                        <a:pt x="3309" y="11271"/>
                        <a:pt x="3907" y="11623"/>
                        <a:pt x="4500" y="11864"/>
                      </a:cubicBezTo>
                      <a:cubicBezTo>
                        <a:pt x="5092" y="12106"/>
                        <a:pt x="5691" y="12234"/>
                        <a:pt x="6279" y="12256"/>
                      </a:cubicBezTo>
                      <a:lnTo>
                        <a:pt x="6437" y="12256"/>
                      </a:lnTo>
                      <a:cubicBezTo>
                        <a:pt x="6676" y="12256"/>
                        <a:pt x="6914" y="12241"/>
                        <a:pt x="7152" y="12202"/>
                      </a:cubicBezTo>
                      <a:cubicBezTo>
                        <a:pt x="7432" y="12157"/>
                        <a:pt x="7719" y="12083"/>
                        <a:pt x="7998" y="11980"/>
                      </a:cubicBezTo>
                      <a:cubicBezTo>
                        <a:pt x="8555" y="11777"/>
                        <a:pt x="9093" y="11455"/>
                        <a:pt x="9595" y="11027"/>
                      </a:cubicBezTo>
                      <a:cubicBezTo>
                        <a:pt x="9846" y="10815"/>
                        <a:pt x="10094" y="10567"/>
                        <a:pt x="10332" y="10297"/>
                      </a:cubicBezTo>
                      <a:cubicBezTo>
                        <a:pt x="10567" y="10026"/>
                        <a:pt x="10779" y="9740"/>
                        <a:pt x="10969" y="9441"/>
                      </a:cubicBezTo>
                      <a:cubicBezTo>
                        <a:pt x="11336" y="8864"/>
                        <a:pt x="11620" y="8230"/>
                        <a:pt x="11809" y="7554"/>
                      </a:cubicBezTo>
                      <a:cubicBezTo>
                        <a:pt x="11915" y="7174"/>
                        <a:pt x="11993" y="6776"/>
                        <a:pt x="12041" y="6373"/>
                      </a:cubicBezTo>
                      <a:cubicBezTo>
                        <a:pt x="12089" y="5977"/>
                        <a:pt x="12109" y="5559"/>
                        <a:pt x="12095" y="5124"/>
                      </a:cubicBezTo>
                      <a:cubicBezTo>
                        <a:pt x="12095" y="5079"/>
                        <a:pt x="12051" y="5047"/>
                        <a:pt x="12009" y="5047"/>
                      </a:cubicBezTo>
                      <a:cubicBezTo>
                        <a:pt x="11986" y="5047"/>
                        <a:pt x="11976" y="5050"/>
                        <a:pt x="11967" y="5057"/>
                      </a:cubicBezTo>
                      <a:cubicBezTo>
                        <a:pt x="11960" y="5053"/>
                        <a:pt x="11954" y="5053"/>
                        <a:pt x="11948" y="5053"/>
                      </a:cubicBezTo>
                      <a:lnTo>
                        <a:pt x="11929" y="5053"/>
                      </a:lnTo>
                      <a:cubicBezTo>
                        <a:pt x="11880" y="5063"/>
                        <a:pt x="11828" y="5069"/>
                        <a:pt x="11777" y="5072"/>
                      </a:cubicBezTo>
                      <a:cubicBezTo>
                        <a:pt x="11748" y="5076"/>
                        <a:pt x="11722" y="5076"/>
                        <a:pt x="11693" y="5076"/>
                      </a:cubicBezTo>
                      <a:cubicBezTo>
                        <a:pt x="11593" y="5076"/>
                        <a:pt x="11491" y="5066"/>
                        <a:pt x="11384" y="5050"/>
                      </a:cubicBezTo>
                      <a:cubicBezTo>
                        <a:pt x="11195" y="5011"/>
                        <a:pt x="10998" y="4944"/>
                        <a:pt x="10782" y="4841"/>
                      </a:cubicBezTo>
                      <a:lnTo>
                        <a:pt x="10782" y="4841"/>
                      </a:lnTo>
                      <a:lnTo>
                        <a:pt x="10802" y="4851"/>
                      </a:lnTo>
                      <a:cubicBezTo>
                        <a:pt x="10547" y="4729"/>
                        <a:pt x="10316" y="4580"/>
                        <a:pt x="10100" y="4442"/>
                      </a:cubicBezTo>
                      <a:cubicBezTo>
                        <a:pt x="9878" y="4297"/>
                        <a:pt x="9653" y="4149"/>
                        <a:pt x="9430" y="4001"/>
                      </a:cubicBezTo>
                      <a:cubicBezTo>
                        <a:pt x="8980" y="3692"/>
                        <a:pt x="8539" y="3354"/>
                        <a:pt x="8114" y="2997"/>
                      </a:cubicBezTo>
                      <a:cubicBezTo>
                        <a:pt x="7116" y="2150"/>
                        <a:pt x="6254" y="1204"/>
                        <a:pt x="5552" y="190"/>
                      </a:cubicBezTo>
                      <a:cubicBezTo>
                        <a:pt x="5517" y="139"/>
                        <a:pt x="5488" y="94"/>
                        <a:pt x="5459" y="48"/>
                      </a:cubicBezTo>
                      <a:cubicBezTo>
                        <a:pt x="5443" y="26"/>
                        <a:pt x="5430" y="13"/>
                        <a:pt x="5407" y="3"/>
                      </a:cubicBezTo>
                      <a:cubicBezTo>
                        <a:pt x="5394" y="0"/>
                        <a:pt x="5385" y="0"/>
                        <a:pt x="53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7"/>
                <p:cNvSpPr/>
                <p:nvPr/>
              </p:nvSpPr>
              <p:spPr>
                <a:xfrm rot="-1063181">
                  <a:off x="5070181" y="3949100"/>
                  <a:ext cx="1130406" cy="1599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9" h="12264" extrusionOk="0">
                      <a:moveTo>
                        <a:pt x="1938" y="0"/>
                      </a:moveTo>
                      <a:cubicBezTo>
                        <a:pt x="1926" y="0"/>
                        <a:pt x="1909" y="3"/>
                        <a:pt x="1896" y="10"/>
                      </a:cubicBezTo>
                      <a:cubicBezTo>
                        <a:pt x="1877" y="23"/>
                        <a:pt x="1861" y="42"/>
                        <a:pt x="1851" y="64"/>
                      </a:cubicBezTo>
                      <a:cubicBezTo>
                        <a:pt x="1498" y="186"/>
                        <a:pt x="1159" y="322"/>
                        <a:pt x="834" y="464"/>
                      </a:cubicBezTo>
                      <a:cubicBezTo>
                        <a:pt x="847" y="618"/>
                        <a:pt x="867" y="769"/>
                        <a:pt x="892" y="920"/>
                      </a:cubicBezTo>
                      <a:lnTo>
                        <a:pt x="892" y="914"/>
                      </a:lnTo>
                      <a:cubicBezTo>
                        <a:pt x="934" y="1159"/>
                        <a:pt x="992" y="1403"/>
                        <a:pt x="1069" y="1642"/>
                      </a:cubicBezTo>
                      <a:cubicBezTo>
                        <a:pt x="1143" y="1877"/>
                        <a:pt x="1234" y="2105"/>
                        <a:pt x="1336" y="2330"/>
                      </a:cubicBezTo>
                      <a:cubicBezTo>
                        <a:pt x="1599" y="2904"/>
                        <a:pt x="1945" y="3437"/>
                        <a:pt x="2346" y="3924"/>
                      </a:cubicBezTo>
                      <a:lnTo>
                        <a:pt x="2346" y="3924"/>
                      </a:lnTo>
                      <a:cubicBezTo>
                        <a:pt x="2345" y="3924"/>
                        <a:pt x="2344" y="3924"/>
                        <a:pt x="2344" y="3924"/>
                      </a:cubicBezTo>
                      <a:cubicBezTo>
                        <a:pt x="2775" y="4435"/>
                        <a:pt x="3267" y="4895"/>
                        <a:pt x="3818" y="5282"/>
                      </a:cubicBezTo>
                      <a:cubicBezTo>
                        <a:pt x="3818" y="5282"/>
                        <a:pt x="3818" y="5285"/>
                        <a:pt x="3821" y="5285"/>
                      </a:cubicBezTo>
                      <a:cubicBezTo>
                        <a:pt x="4050" y="5442"/>
                        <a:pt x="4285" y="5591"/>
                        <a:pt x="4533" y="5720"/>
                      </a:cubicBezTo>
                      <a:cubicBezTo>
                        <a:pt x="4655" y="5784"/>
                        <a:pt x="4781" y="5845"/>
                        <a:pt x="4906" y="5903"/>
                      </a:cubicBezTo>
                      <a:cubicBezTo>
                        <a:pt x="5063" y="5971"/>
                        <a:pt x="5221" y="6035"/>
                        <a:pt x="5386" y="6093"/>
                      </a:cubicBezTo>
                      <a:lnTo>
                        <a:pt x="5379" y="6090"/>
                      </a:lnTo>
                      <a:lnTo>
                        <a:pt x="5379" y="6090"/>
                      </a:lnTo>
                      <a:cubicBezTo>
                        <a:pt x="5788" y="6234"/>
                        <a:pt x="6206" y="6354"/>
                        <a:pt x="6621" y="6470"/>
                      </a:cubicBezTo>
                      <a:cubicBezTo>
                        <a:pt x="6638" y="6476"/>
                        <a:pt x="6650" y="6489"/>
                        <a:pt x="6644" y="6504"/>
                      </a:cubicBezTo>
                      <a:lnTo>
                        <a:pt x="6644" y="6508"/>
                      </a:lnTo>
                      <a:lnTo>
                        <a:pt x="6644" y="6511"/>
                      </a:lnTo>
                      <a:cubicBezTo>
                        <a:pt x="6654" y="6547"/>
                        <a:pt x="6660" y="6586"/>
                        <a:pt x="6669" y="6620"/>
                      </a:cubicBezTo>
                      <a:cubicBezTo>
                        <a:pt x="6721" y="6898"/>
                        <a:pt x="6727" y="7177"/>
                        <a:pt x="6702" y="7458"/>
                      </a:cubicBezTo>
                      <a:cubicBezTo>
                        <a:pt x="6676" y="7750"/>
                        <a:pt x="6618" y="8043"/>
                        <a:pt x="6534" y="8330"/>
                      </a:cubicBezTo>
                      <a:cubicBezTo>
                        <a:pt x="6448" y="8626"/>
                        <a:pt x="6338" y="8915"/>
                        <a:pt x="6210" y="9196"/>
                      </a:cubicBezTo>
                      <a:cubicBezTo>
                        <a:pt x="6084" y="9463"/>
                        <a:pt x="5946" y="9723"/>
                        <a:pt x="5788" y="9971"/>
                      </a:cubicBezTo>
                      <a:cubicBezTo>
                        <a:pt x="5714" y="10090"/>
                        <a:pt x="5633" y="10206"/>
                        <a:pt x="5549" y="10319"/>
                      </a:cubicBezTo>
                      <a:cubicBezTo>
                        <a:pt x="5472" y="10425"/>
                        <a:pt x="5389" y="10531"/>
                        <a:pt x="5302" y="10631"/>
                      </a:cubicBezTo>
                      <a:cubicBezTo>
                        <a:pt x="5109" y="10847"/>
                        <a:pt x="4893" y="11043"/>
                        <a:pt x="4655" y="11207"/>
                      </a:cubicBezTo>
                      <a:cubicBezTo>
                        <a:pt x="4545" y="11281"/>
                        <a:pt x="4429" y="11356"/>
                        <a:pt x="4310" y="11417"/>
                      </a:cubicBezTo>
                      <a:cubicBezTo>
                        <a:pt x="4191" y="11481"/>
                        <a:pt x="4066" y="11539"/>
                        <a:pt x="3940" y="11587"/>
                      </a:cubicBezTo>
                      <a:cubicBezTo>
                        <a:pt x="3692" y="11684"/>
                        <a:pt x="3432" y="11754"/>
                        <a:pt x="3168" y="11800"/>
                      </a:cubicBezTo>
                      <a:cubicBezTo>
                        <a:pt x="2925" y="11838"/>
                        <a:pt x="2680" y="11856"/>
                        <a:pt x="2435" y="11856"/>
                      </a:cubicBezTo>
                      <a:cubicBezTo>
                        <a:pt x="2131" y="11856"/>
                        <a:pt x="1826" y="11828"/>
                        <a:pt x="1526" y="11777"/>
                      </a:cubicBezTo>
                      <a:cubicBezTo>
                        <a:pt x="1250" y="11732"/>
                        <a:pt x="976" y="11665"/>
                        <a:pt x="709" y="11583"/>
                      </a:cubicBezTo>
                      <a:cubicBezTo>
                        <a:pt x="470" y="11510"/>
                        <a:pt x="232" y="11420"/>
                        <a:pt x="1" y="11323"/>
                      </a:cubicBezTo>
                      <a:lnTo>
                        <a:pt x="1" y="11323"/>
                      </a:lnTo>
                      <a:cubicBezTo>
                        <a:pt x="351" y="11542"/>
                        <a:pt x="706" y="11726"/>
                        <a:pt x="1060" y="11870"/>
                      </a:cubicBezTo>
                      <a:cubicBezTo>
                        <a:pt x="1652" y="12109"/>
                        <a:pt x="2251" y="12240"/>
                        <a:pt x="2839" y="12263"/>
                      </a:cubicBezTo>
                      <a:lnTo>
                        <a:pt x="2997" y="12263"/>
                      </a:lnTo>
                      <a:cubicBezTo>
                        <a:pt x="3232" y="12263"/>
                        <a:pt x="3471" y="12247"/>
                        <a:pt x="3712" y="12208"/>
                      </a:cubicBezTo>
                      <a:cubicBezTo>
                        <a:pt x="3995" y="12163"/>
                        <a:pt x="4282" y="12086"/>
                        <a:pt x="4561" y="11986"/>
                      </a:cubicBezTo>
                      <a:cubicBezTo>
                        <a:pt x="5115" y="11784"/>
                        <a:pt x="5653" y="11461"/>
                        <a:pt x="6158" y="11033"/>
                      </a:cubicBezTo>
                      <a:cubicBezTo>
                        <a:pt x="6409" y="10818"/>
                        <a:pt x="6657" y="10573"/>
                        <a:pt x="6892" y="10300"/>
                      </a:cubicBezTo>
                      <a:cubicBezTo>
                        <a:pt x="7127" y="10032"/>
                        <a:pt x="7342" y="9743"/>
                        <a:pt x="7532" y="9447"/>
                      </a:cubicBezTo>
                      <a:cubicBezTo>
                        <a:pt x="7899" y="8871"/>
                        <a:pt x="8183" y="8233"/>
                        <a:pt x="8369" y="7557"/>
                      </a:cubicBezTo>
                      <a:cubicBezTo>
                        <a:pt x="8475" y="7180"/>
                        <a:pt x="8556" y="6782"/>
                        <a:pt x="8604" y="6376"/>
                      </a:cubicBezTo>
                      <a:cubicBezTo>
                        <a:pt x="8652" y="5980"/>
                        <a:pt x="8669" y="5562"/>
                        <a:pt x="8658" y="5127"/>
                      </a:cubicBezTo>
                      <a:cubicBezTo>
                        <a:pt x="8658" y="5079"/>
                        <a:pt x="8611" y="5047"/>
                        <a:pt x="8569" y="5047"/>
                      </a:cubicBezTo>
                      <a:cubicBezTo>
                        <a:pt x="8546" y="5047"/>
                        <a:pt x="8536" y="5053"/>
                        <a:pt x="8527" y="5056"/>
                      </a:cubicBezTo>
                      <a:cubicBezTo>
                        <a:pt x="8520" y="5053"/>
                        <a:pt x="8511" y="5053"/>
                        <a:pt x="8508" y="5053"/>
                      </a:cubicBezTo>
                      <a:cubicBezTo>
                        <a:pt x="8501" y="5053"/>
                        <a:pt x="8495" y="5053"/>
                        <a:pt x="8489" y="5056"/>
                      </a:cubicBezTo>
                      <a:cubicBezTo>
                        <a:pt x="8440" y="5063"/>
                        <a:pt x="8388" y="5069"/>
                        <a:pt x="8337" y="5075"/>
                      </a:cubicBezTo>
                      <a:lnTo>
                        <a:pt x="8253" y="5075"/>
                      </a:lnTo>
                      <a:cubicBezTo>
                        <a:pt x="8150" y="5075"/>
                        <a:pt x="8047" y="5066"/>
                        <a:pt x="7944" y="5050"/>
                      </a:cubicBezTo>
                      <a:cubicBezTo>
                        <a:pt x="7758" y="5011"/>
                        <a:pt x="7558" y="4944"/>
                        <a:pt x="7342" y="4841"/>
                      </a:cubicBezTo>
                      <a:lnTo>
                        <a:pt x="7342" y="4841"/>
                      </a:lnTo>
                      <a:lnTo>
                        <a:pt x="7358" y="4857"/>
                      </a:lnTo>
                      <a:cubicBezTo>
                        <a:pt x="7104" y="4725"/>
                        <a:pt x="6862" y="4573"/>
                        <a:pt x="6660" y="4442"/>
                      </a:cubicBezTo>
                      <a:lnTo>
                        <a:pt x="6644" y="4432"/>
                      </a:lnTo>
                      <a:lnTo>
                        <a:pt x="6602" y="4406"/>
                      </a:lnTo>
                      <a:cubicBezTo>
                        <a:pt x="6403" y="4274"/>
                        <a:pt x="6194" y="4139"/>
                        <a:pt x="5993" y="4001"/>
                      </a:cubicBezTo>
                      <a:cubicBezTo>
                        <a:pt x="5543" y="3692"/>
                        <a:pt x="5099" y="3357"/>
                        <a:pt x="4677" y="3000"/>
                      </a:cubicBezTo>
                      <a:cubicBezTo>
                        <a:pt x="3676" y="2150"/>
                        <a:pt x="2814" y="1207"/>
                        <a:pt x="2116" y="193"/>
                      </a:cubicBezTo>
                      <a:cubicBezTo>
                        <a:pt x="2080" y="139"/>
                        <a:pt x="2048" y="97"/>
                        <a:pt x="2019" y="51"/>
                      </a:cubicBezTo>
                      <a:cubicBezTo>
                        <a:pt x="2006" y="29"/>
                        <a:pt x="1990" y="13"/>
                        <a:pt x="1967" y="6"/>
                      </a:cubicBezTo>
                      <a:cubicBezTo>
                        <a:pt x="1954" y="3"/>
                        <a:pt x="1945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7"/>
                <p:cNvSpPr/>
                <p:nvPr/>
              </p:nvSpPr>
              <p:spPr>
                <a:xfrm rot="-1063181">
                  <a:off x="5059827" y="4653034"/>
                  <a:ext cx="566703" cy="556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6" h="4266" extrusionOk="0">
                      <a:moveTo>
                        <a:pt x="1182" y="1"/>
                      </a:moveTo>
                      <a:cubicBezTo>
                        <a:pt x="1098" y="1"/>
                        <a:pt x="1008" y="30"/>
                        <a:pt x="943" y="82"/>
                      </a:cubicBezTo>
                      <a:cubicBezTo>
                        <a:pt x="879" y="130"/>
                        <a:pt x="831" y="194"/>
                        <a:pt x="799" y="278"/>
                      </a:cubicBezTo>
                      <a:cubicBezTo>
                        <a:pt x="767" y="352"/>
                        <a:pt x="750" y="439"/>
                        <a:pt x="741" y="545"/>
                      </a:cubicBezTo>
                      <a:cubicBezTo>
                        <a:pt x="734" y="629"/>
                        <a:pt x="734" y="722"/>
                        <a:pt x="747" y="838"/>
                      </a:cubicBezTo>
                      <a:cubicBezTo>
                        <a:pt x="760" y="966"/>
                        <a:pt x="783" y="1105"/>
                        <a:pt x="818" y="1250"/>
                      </a:cubicBezTo>
                      <a:cubicBezTo>
                        <a:pt x="835" y="1314"/>
                        <a:pt x="850" y="1372"/>
                        <a:pt x="866" y="1427"/>
                      </a:cubicBezTo>
                      <a:cubicBezTo>
                        <a:pt x="753" y="1517"/>
                        <a:pt x="641" y="1610"/>
                        <a:pt x="532" y="1710"/>
                      </a:cubicBezTo>
                      <a:cubicBezTo>
                        <a:pt x="380" y="1851"/>
                        <a:pt x="239" y="2006"/>
                        <a:pt x="135" y="2183"/>
                      </a:cubicBezTo>
                      <a:cubicBezTo>
                        <a:pt x="49" y="2337"/>
                        <a:pt x="0" y="2527"/>
                        <a:pt x="71" y="2695"/>
                      </a:cubicBezTo>
                      <a:cubicBezTo>
                        <a:pt x="110" y="2788"/>
                        <a:pt x="178" y="2866"/>
                        <a:pt x="255" y="2930"/>
                      </a:cubicBezTo>
                      <a:cubicBezTo>
                        <a:pt x="345" y="2998"/>
                        <a:pt x="451" y="3043"/>
                        <a:pt x="564" y="3062"/>
                      </a:cubicBezTo>
                      <a:cubicBezTo>
                        <a:pt x="620" y="3071"/>
                        <a:pt x="677" y="3076"/>
                        <a:pt x="734" y="3076"/>
                      </a:cubicBezTo>
                      <a:cubicBezTo>
                        <a:pt x="791" y="3076"/>
                        <a:pt x="848" y="3071"/>
                        <a:pt x="905" y="3065"/>
                      </a:cubicBezTo>
                      <a:cubicBezTo>
                        <a:pt x="1024" y="3052"/>
                        <a:pt x="1144" y="3023"/>
                        <a:pt x="1263" y="2988"/>
                      </a:cubicBezTo>
                      <a:cubicBezTo>
                        <a:pt x="1294" y="2978"/>
                        <a:pt x="1327" y="2968"/>
                        <a:pt x="1359" y="2955"/>
                      </a:cubicBezTo>
                      <a:lnTo>
                        <a:pt x="1359" y="2955"/>
                      </a:lnTo>
                      <a:cubicBezTo>
                        <a:pt x="1349" y="3029"/>
                        <a:pt x="1343" y="3104"/>
                        <a:pt x="1340" y="3178"/>
                      </a:cubicBezTo>
                      <a:cubicBezTo>
                        <a:pt x="1333" y="3371"/>
                        <a:pt x="1349" y="3570"/>
                        <a:pt x="1404" y="3760"/>
                      </a:cubicBezTo>
                      <a:cubicBezTo>
                        <a:pt x="1429" y="3847"/>
                        <a:pt x="1465" y="3931"/>
                        <a:pt x="1517" y="4008"/>
                      </a:cubicBezTo>
                      <a:cubicBezTo>
                        <a:pt x="1565" y="4082"/>
                        <a:pt x="1626" y="4143"/>
                        <a:pt x="1704" y="4191"/>
                      </a:cubicBezTo>
                      <a:cubicBezTo>
                        <a:pt x="1777" y="4240"/>
                        <a:pt x="1864" y="4259"/>
                        <a:pt x="1955" y="4265"/>
                      </a:cubicBezTo>
                      <a:cubicBezTo>
                        <a:pt x="1960" y="4266"/>
                        <a:pt x="1965" y="4266"/>
                        <a:pt x="1970" y="4266"/>
                      </a:cubicBezTo>
                      <a:cubicBezTo>
                        <a:pt x="2049" y="4266"/>
                        <a:pt x="2129" y="4244"/>
                        <a:pt x="2199" y="4214"/>
                      </a:cubicBezTo>
                      <a:cubicBezTo>
                        <a:pt x="2337" y="4153"/>
                        <a:pt x="2453" y="4056"/>
                        <a:pt x="2559" y="3950"/>
                      </a:cubicBezTo>
                      <a:cubicBezTo>
                        <a:pt x="2675" y="3831"/>
                        <a:pt x="2775" y="3696"/>
                        <a:pt x="2868" y="3561"/>
                      </a:cubicBezTo>
                      <a:cubicBezTo>
                        <a:pt x="2949" y="3445"/>
                        <a:pt x="3020" y="3322"/>
                        <a:pt x="3090" y="3203"/>
                      </a:cubicBezTo>
                      <a:cubicBezTo>
                        <a:pt x="3195" y="3220"/>
                        <a:pt x="3301" y="3228"/>
                        <a:pt x="3406" y="3228"/>
                      </a:cubicBezTo>
                      <a:cubicBezTo>
                        <a:pt x="3440" y="3228"/>
                        <a:pt x="3475" y="3227"/>
                        <a:pt x="3509" y="3226"/>
                      </a:cubicBezTo>
                      <a:cubicBezTo>
                        <a:pt x="3727" y="3216"/>
                        <a:pt x="3953" y="3172"/>
                        <a:pt x="4133" y="3039"/>
                      </a:cubicBezTo>
                      <a:cubicBezTo>
                        <a:pt x="4214" y="2981"/>
                        <a:pt x="4275" y="2897"/>
                        <a:pt x="4311" y="2808"/>
                      </a:cubicBezTo>
                      <a:cubicBezTo>
                        <a:pt x="4342" y="2723"/>
                        <a:pt x="4345" y="2627"/>
                        <a:pt x="4326" y="2540"/>
                      </a:cubicBezTo>
                      <a:cubicBezTo>
                        <a:pt x="4307" y="2447"/>
                        <a:pt x="4262" y="2360"/>
                        <a:pt x="4207" y="2279"/>
                      </a:cubicBezTo>
                      <a:cubicBezTo>
                        <a:pt x="4152" y="2196"/>
                        <a:pt x="4082" y="2119"/>
                        <a:pt x="4011" y="2048"/>
                      </a:cubicBezTo>
                      <a:cubicBezTo>
                        <a:pt x="3870" y="1909"/>
                        <a:pt x="3712" y="1790"/>
                        <a:pt x="3547" y="1674"/>
                      </a:cubicBezTo>
                      <a:cubicBezTo>
                        <a:pt x="3612" y="1507"/>
                        <a:pt x="3673" y="1330"/>
                        <a:pt x="3721" y="1144"/>
                      </a:cubicBezTo>
                      <a:cubicBezTo>
                        <a:pt x="3760" y="979"/>
                        <a:pt x="3809" y="734"/>
                        <a:pt x="3751" y="506"/>
                      </a:cubicBezTo>
                      <a:cubicBezTo>
                        <a:pt x="3727" y="413"/>
                        <a:pt x="3680" y="329"/>
                        <a:pt x="3608" y="265"/>
                      </a:cubicBezTo>
                      <a:cubicBezTo>
                        <a:pt x="3525" y="187"/>
                        <a:pt x="3422" y="159"/>
                        <a:pt x="3348" y="149"/>
                      </a:cubicBezTo>
                      <a:cubicBezTo>
                        <a:pt x="3322" y="143"/>
                        <a:pt x="3293" y="143"/>
                        <a:pt x="3264" y="143"/>
                      </a:cubicBezTo>
                      <a:cubicBezTo>
                        <a:pt x="3200" y="143"/>
                        <a:pt x="3129" y="152"/>
                        <a:pt x="3039" y="171"/>
                      </a:cubicBezTo>
                      <a:cubicBezTo>
                        <a:pt x="2946" y="194"/>
                        <a:pt x="2846" y="229"/>
                        <a:pt x="2727" y="284"/>
                      </a:cubicBezTo>
                      <a:cubicBezTo>
                        <a:pt x="2566" y="358"/>
                        <a:pt x="2399" y="455"/>
                        <a:pt x="2231" y="571"/>
                      </a:cubicBezTo>
                      <a:cubicBezTo>
                        <a:pt x="2080" y="439"/>
                        <a:pt x="1935" y="329"/>
                        <a:pt x="1790" y="232"/>
                      </a:cubicBezTo>
                      <a:cubicBezTo>
                        <a:pt x="1680" y="162"/>
                        <a:pt x="1584" y="110"/>
                        <a:pt x="1487" y="72"/>
                      </a:cubicBezTo>
                      <a:cubicBezTo>
                        <a:pt x="1375" y="27"/>
                        <a:pt x="1279" y="4"/>
                        <a:pt x="1185" y="1"/>
                      </a:cubicBezTo>
                      <a:close/>
                    </a:path>
                  </a:pathLst>
                </a:custGeom>
                <a:solidFill>
                  <a:srgbClr val="BBDE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7"/>
                <p:cNvSpPr/>
                <p:nvPr/>
              </p:nvSpPr>
              <p:spPr>
                <a:xfrm rot="-1063181">
                  <a:off x="4560757" y="4016544"/>
                  <a:ext cx="662935" cy="577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4" h="4426" extrusionOk="0">
                      <a:moveTo>
                        <a:pt x="4925" y="0"/>
                      </a:moveTo>
                      <a:cubicBezTo>
                        <a:pt x="4317" y="81"/>
                        <a:pt x="3683" y="293"/>
                        <a:pt x="3040" y="631"/>
                      </a:cubicBezTo>
                      <a:cubicBezTo>
                        <a:pt x="2759" y="779"/>
                        <a:pt x="2473" y="956"/>
                        <a:pt x="2183" y="1162"/>
                      </a:cubicBezTo>
                      <a:cubicBezTo>
                        <a:pt x="1932" y="1342"/>
                        <a:pt x="1697" y="1529"/>
                        <a:pt x="1485" y="1722"/>
                      </a:cubicBezTo>
                      <a:cubicBezTo>
                        <a:pt x="1376" y="1819"/>
                        <a:pt x="1263" y="1928"/>
                        <a:pt x="1140" y="2057"/>
                      </a:cubicBezTo>
                      <a:cubicBezTo>
                        <a:pt x="986" y="2218"/>
                        <a:pt x="841" y="2379"/>
                        <a:pt x="709" y="2539"/>
                      </a:cubicBezTo>
                      <a:cubicBezTo>
                        <a:pt x="548" y="2739"/>
                        <a:pt x="416" y="2923"/>
                        <a:pt x="307" y="3103"/>
                      </a:cubicBezTo>
                      <a:cubicBezTo>
                        <a:pt x="182" y="3306"/>
                        <a:pt x="101" y="3490"/>
                        <a:pt x="53" y="3663"/>
                      </a:cubicBezTo>
                      <a:cubicBezTo>
                        <a:pt x="1" y="3856"/>
                        <a:pt x="5" y="4030"/>
                        <a:pt x="59" y="4169"/>
                      </a:cubicBezTo>
                      <a:cubicBezTo>
                        <a:pt x="75" y="4213"/>
                        <a:pt x="94" y="4249"/>
                        <a:pt x="117" y="4281"/>
                      </a:cubicBezTo>
                      <a:cubicBezTo>
                        <a:pt x="130" y="4304"/>
                        <a:pt x="152" y="4332"/>
                        <a:pt x="178" y="4355"/>
                      </a:cubicBezTo>
                      <a:cubicBezTo>
                        <a:pt x="223" y="4393"/>
                        <a:pt x="281" y="4417"/>
                        <a:pt x="348" y="4423"/>
                      </a:cubicBezTo>
                      <a:cubicBezTo>
                        <a:pt x="365" y="4426"/>
                        <a:pt x="378" y="4426"/>
                        <a:pt x="394" y="4426"/>
                      </a:cubicBezTo>
                      <a:cubicBezTo>
                        <a:pt x="433" y="4426"/>
                        <a:pt x="474" y="4423"/>
                        <a:pt x="529" y="4410"/>
                      </a:cubicBezTo>
                      <a:cubicBezTo>
                        <a:pt x="603" y="4393"/>
                        <a:pt x="677" y="4368"/>
                        <a:pt x="732" y="4345"/>
                      </a:cubicBezTo>
                      <a:cubicBezTo>
                        <a:pt x="880" y="4284"/>
                        <a:pt x="1031" y="4204"/>
                        <a:pt x="1221" y="4088"/>
                      </a:cubicBezTo>
                      <a:cubicBezTo>
                        <a:pt x="1526" y="3898"/>
                        <a:pt x="1813" y="3686"/>
                        <a:pt x="2077" y="3486"/>
                      </a:cubicBezTo>
                      <a:cubicBezTo>
                        <a:pt x="2202" y="3386"/>
                        <a:pt x="2328" y="3286"/>
                        <a:pt x="2453" y="3187"/>
                      </a:cubicBezTo>
                      <a:cubicBezTo>
                        <a:pt x="2550" y="3113"/>
                        <a:pt x="2646" y="3035"/>
                        <a:pt x="2743" y="2961"/>
                      </a:cubicBezTo>
                      <a:lnTo>
                        <a:pt x="2743" y="2961"/>
                      </a:lnTo>
                      <a:lnTo>
                        <a:pt x="2734" y="2968"/>
                      </a:lnTo>
                      <a:cubicBezTo>
                        <a:pt x="2853" y="2875"/>
                        <a:pt x="2982" y="2790"/>
                        <a:pt x="3104" y="2713"/>
                      </a:cubicBezTo>
                      <a:lnTo>
                        <a:pt x="3294" y="2591"/>
                      </a:lnTo>
                      <a:cubicBezTo>
                        <a:pt x="3435" y="2501"/>
                        <a:pt x="3573" y="2411"/>
                        <a:pt x="3712" y="2318"/>
                      </a:cubicBezTo>
                      <a:cubicBezTo>
                        <a:pt x="3967" y="2144"/>
                        <a:pt x="4169" y="1996"/>
                        <a:pt x="4346" y="1844"/>
                      </a:cubicBezTo>
                      <a:cubicBezTo>
                        <a:pt x="4558" y="1664"/>
                        <a:pt x="4720" y="1490"/>
                        <a:pt x="4842" y="1313"/>
                      </a:cubicBezTo>
                      <a:cubicBezTo>
                        <a:pt x="4958" y="1149"/>
                        <a:pt x="5084" y="892"/>
                        <a:pt x="5048" y="608"/>
                      </a:cubicBezTo>
                      <a:cubicBezTo>
                        <a:pt x="5032" y="461"/>
                        <a:pt x="4971" y="338"/>
                        <a:pt x="4877" y="248"/>
                      </a:cubicBezTo>
                      <a:cubicBezTo>
                        <a:pt x="4855" y="226"/>
                        <a:pt x="4833" y="210"/>
                        <a:pt x="4809" y="193"/>
                      </a:cubicBezTo>
                      <a:cubicBezTo>
                        <a:pt x="4864" y="187"/>
                        <a:pt x="4919" y="180"/>
                        <a:pt x="4971" y="174"/>
                      </a:cubicBezTo>
                      <a:cubicBezTo>
                        <a:pt x="4993" y="171"/>
                        <a:pt x="5016" y="149"/>
                        <a:pt x="5026" y="132"/>
                      </a:cubicBezTo>
                      <a:cubicBezTo>
                        <a:pt x="5038" y="110"/>
                        <a:pt x="5041" y="87"/>
                        <a:pt x="5035" y="64"/>
                      </a:cubicBezTo>
                      <a:cubicBezTo>
                        <a:pt x="5029" y="42"/>
                        <a:pt x="5013" y="23"/>
                        <a:pt x="4993" y="10"/>
                      </a:cubicBezTo>
                      <a:cubicBezTo>
                        <a:pt x="4980" y="3"/>
                        <a:pt x="4968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7"/>
                <p:cNvSpPr/>
                <p:nvPr/>
              </p:nvSpPr>
              <p:spPr>
                <a:xfrm rot="-1063181">
                  <a:off x="5970566" y="4303151"/>
                  <a:ext cx="370326" cy="79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6063" extrusionOk="0">
                      <a:moveTo>
                        <a:pt x="2613" y="0"/>
                      </a:moveTo>
                      <a:cubicBezTo>
                        <a:pt x="2609" y="0"/>
                        <a:pt x="2606" y="1"/>
                        <a:pt x="2602" y="1"/>
                      </a:cubicBezTo>
                      <a:cubicBezTo>
                        <a:pt x="2579" y="1"/>
                        <a:pt x="2556" y="14"/>
                        <a:pt x="2540" y="30"/>
                      </a:cubicBezTo>
                      <a:cubicBezTo>
                        <a:pt x="2528" y="46"/>
                        <a:pt x="2515" y="75"/>
                        <a:pt x="2521" y="95"/>
                      </a:cubicBezTo>
                      <a:cubicBezTo>
                        <a:pt x="2531" y="149"/>
                        <a:pt x="2540" y="204"/>
                        <a:pt x="2553" y="255"/>
                      </a:cubicBezTo>
                      <a:cubicBezTo>
                        <a:pt x="2531" y="239"/>
                        <a:pt x="2508" y="224"/>
                        <a:pt x="2482" y="210"/>
                      </a:cubicBezTo>
                      <a:cubicBezTo>
                        <a:pt x="2406" y="172"/>
                        <a:pt x="2320" y="152"/>
                        <a:pt x="2229" y="152"/>
                      </a:cubicBezTo>
                      <a:cubicBezTo>
                        <a:pt x="2181" y="152"/>
                        <a:pt x="2133" y="158"/>
                        <a:pt x="2083" y="169"/>
                      </a:cubicBezTo>
                      <a:cubicBezTo>
                        <a:pt x="1803" y="230"/>
                        <a:pt x="1607" y="436"/>
                        <a:pt x="1488" y="600"/>
                      </a:cubicBezTo>
                      <a:cubicBezTo>
                        <a:pt x="1362" y="774"/>
                        <a:pt x="1253" y="986"/>
                        <a:pt x="1153" y="1243"/>
                      </a:cubicBezTo>
                      <a:cubicBezTo>
                        <a:pt x="1072" y="1463"/>
                        <a:pt x="999" y="1701"/>
                        <a:pt x="922" y="2000"/>
                      </a:cubicBezTo>
                      <a:cubicBezTo>
                        <a:pt x="879" y="2161"/>
                        <a:pt x="841" y="2325"/>
                        <a:pt x="802" y="2486"/>
                      </a:cubicBezTo>
                      <a:lnTo>
                        <a:pt x="751" y="2708"/>
                      </a:lnTo>
                      <a:cubicBezTo>
                        <a:pt x="719" y="2846"/>
                        <a:pt x="683" y="2994"/>
                        <a:pt x="635" y="3143"/>
                      </a:cubicBezTo>
                      <a:lnTo>
                        <a:pt x="638" y="3130"/>
                      </a:lnTo>
                      <a:lnTo>
                        <a:pt x="522" y="3477"/>
                      </a:lnTo>
                      <a:cubicBezTo>
                        <a:pt x="467" y="3629"/>
                        <a:pt x="416" y="3780"/>
                        <a:pt x="368" y="3935"/>
                      </a:cubicBezTo>
                      <a:cubicBezTo>
                        <a:pt x="265" y="4250"/>
                        <a:pt x="162" y="4588"/>
                        <a:pt x="84" y="4939"/>
                      </a:cubicBezTo>
                      <a:cubicBezTo>
                        <a:pt x="40" y="5157"/>
                        <a:pt x="14" y="5328"/>
                        <a:pt x="7" y="5489"/>
                      </a:cubicBezTo>
                      <a:cubicBezTo>
                        <a:pt x="4" y="5547"/>
                        <a:pt x="1" y="5624"/>
                        <a:pt x="14" y="5698"/>
                      </a:cubicBezTo>
                      <a:cubicBezTo>
                        <a:pt x="20" y="5756"/>
                        <a:pt x="29" y="5795"/>
                        <a:pt x="43" y="5833"/>
                      </a:cubicBezTo>
                      <a:cubicBezTo>
                        <a:pt x="46" y="5846"/>
                        <a:pt x="53" y="5863"/>
                        <a:pt x="59" y="5875"/>
                      </a:cubicBezTo>
                      <a:cubicBezTo>
                        <a:pt x="91" y="5936"/>
                        <a:pt x="130" y="5982"/>
                        <a:pt x="181" y="6010"/>
                      </a:cubicBezTo>
                      <a:cubicBezTo>
                        <a:pt x="213" y="6029"/>
                        <a:pt x="246" y="6040"/>
                        <a:pt x="274" y="6046"/>
                      </a:cubicBezTo>
                      <a:cubicBezTo>
                        <a:pt x="310" y="6056"/>
                        <a:pt x="352" y="6062"/>
                        <a:pt x="396" y="6062"/>
                      </a:cubicBezTo>
                      <a:cubicBezTo>
                        <a:pt x="404" y="6062"/>
                        <a:pt x="411" y="6062"/>
                        <a:pt x="418" y="6062"/>
                      </a:cubicBezTo>
                      <a:cubicBezTo>
                        <a:pt x="561" y="6062"/>
                        <a:pt x="720" y="6005"/>
                        <a:pt x="876" y="5901"/>
                      </a:cubicBezTo>
                      <a:cubicBezTo>
                        <a:pt x="1024" y="5798"/>
                        <a:pt x="1169" y="5656"/>
                        <a:pt x="1320" y="5473"/>
                      </a:cubicBezTo>
                      <a:cubicBezTo>
                        <a:pt x="1452" y="5309"/>
                        <a:pt x="1581" y="5125"/>
                        <a:pt x="1717" y="4906"/>
                      </a:cubicBezTo>
                      <a:cubicBezTo>
                        <a:pt x="1822" y="4729"/>
                        <a:pt x="1926" y="4536"/>
                        <a:pt x="2026" y="4337"/>
                      </a:cubicBezTo>
                      <a:cubicBezTo>
                        <a:pt x="2106" y="4179"/>
                        <a:pt x="2170" y="4037"/>
                        <a:pt x="2228" y="3902"/>
                      </a:cubicBezTo>
                      <a:cubicBezTo>
                        <a:pt x="2338" y="3638"/>
                        <a:pt x="2434" y="3352"/>
                        <a:pt x="2521" y="3052"/>
                      </a:cubicBezTo>
                      <a:cubicBezTo>
                        <a:pt x="2617" y="2715"/>
                        <a:pt x="2688" y="2383"/>
                        <a:pt x="2733" y="2071"/>
                      </a:cubicBezTo>
                      <a:cubicBezTo>
                        <a:pt x="2840" y="1353"/>
                        <a:pt x="2827" y="683"/>
                        <a:pt x="2698" y="81"/>
                      </a:cubicBezTo>
                      <a:cubicBezTo>
                        <a:pt x="2695" y="72"/>
                        <a:pt x="2691" y="62"/>
                        <a:pt x="2691" y="56"/>
                      </a:cubicBezTo>
                      <a:cubicBezTo>
                        <a:pt x="2685" y="43"/>
                        <a:pt x="2679" y="30"/>
                        <a:pt x="2666" y="20"/>
                      </a:cubicBezTo>
                      <a:cubicBezTo>
                        <a:pt x="2652" y="7"/>
                        <a:pt x="2632" y="0"/>
                        <a:pt x="2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7"/>
                <p:cNvSpPr/>
                <p:nvPr/>
              </p:nvSpPr>
              <p:spPr>
                <a:xfrm rot="-1063181">
                  <a:off x="5047763" y="3708984"/>
                  <a:ext cx="1169525" cy="1017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9" h="7806" extrusionOk="0">
                      <a:moveTo>
                        <a:pt x="1215" y="1"/>
                      </a:moveTo>
                      <a:cubicBezTo>
                        <a:pt x="1179" y="1"/>
                        <a:pt x="1144" y="23"/>
                        <a:pt x="1131" y="55"/>
                      </a:cubicBezTo>
                      <a:cubicBezTo>
                        <a:pt x="1128" y="62"/>
                        <a:pt x="1128" y="68"/>
                        <a:pt x="1128" y="75"/>
                      </a:cubicBezTo>
                      <a:cubicBezTo>
                        <a:pt x="1082" y="81"/>
                        <a:pt x="1044" y="97"/>
                        <a:pt x="1005" y="117"/>
                      </a:cubicBezTo>
                      <a:cubicBezTo>
                        <a:pt x="951" y="149"/>
                        <a:pt x="902" y="188"/>
                        <a:pt x="858" y="242"/>
                      </a:cubicBezTo>
                      <a:cubicBezTo>
                        <a:pt x="822" y="280"/>
                        <a:pt x="790" y="332"/>
                        <a:pt x="764" y="400"/>
                      </a:cubicBezTo>
                      <a:cubicBezTo>
                        <a:pt x="716" y="509"/>
                        <a:pt x="693" y="638"/>
                        <a:pt x="693" y="792"/>
                      </a:cubicBezTo>
                      <a:cubicBezTo>
                        <a:pt x="693" y="870"/>
                        <a:pt x="703" y="953"/>
                        <a:pt x="719" y="1033"/>
                      </a:cubicBezTo>
                      <a:cubicBezTo>
                        <a:pt x="674" y="1024"/>
                        <a:pt x="632" y="1021"/>
                        <a:pt x="590" y="1021"/>
                      </a:cubicBezTo>
                      <a:cubicBezTo>
                        <a:pt x="568" y="1021"/>
                        <a:pt x="549" y="1021"/>
                        <a:pt x="529" y="1024"/>
                      </a:cubicBezTo>
                      <a:cubicBezTo>
                        <a:pt x="436" y="1030"/>
                        <a:pt x="346" y="1066"/>
                        <a:pt x="271" y="1124"/>
                      </a:cubicBezTo>
                      <a:cubicBezTo>
                        <a:pt x="146" y="1217"/>
                        <a:pt x="63" y="1381"/>
                        <a:pt x="24" y="1610"/>
                      </a:cubicBezTo>
                      <a:cubicBezTo>
                        <a:pt x="8" y="1697"/>
                        <a:pt x="1" y="1794"/>
                        <a:pt x="5" y="1919"/>
                      </a:cubicBezTo>
                      <a:cubicBezTo>
                        <a:pt x="5" y="2012"/>
                        <a:pt x="14" y="2112"/>
                        <a:pt x="30" y="2215"/>
                      </a:cubicBezTo>
                      <a:cubicBezTo>
                        <a:pt x="50" y="2354"/>
                        <a:pt x="85" y="2489"/>
                        <a:pt x="117" y="2598"/>
                      </a:cubicBezTo>
                      <a:cubicBezTo>
                        <a:pt x="155" y="2746"/>
                        <a:pt x="210" y="2894"/>
                        <a:pt x="278" y="3052"/>
                      </a:cubicBezTo>
                      <a:cubicBezTo>
                        <a:pt x="394" y="3332"/>
                        <a:pt x="549" y="3612"/>
                        <a:pt x="751" y="3915"/>
                      </a:cubicBezTo>
                      <a:cubicBezTo>
                        <a:pt x="922" y="4166"/>
                        <a:pt x="1118" y="4423"/>
                        <a:pt x="1360" y="4693"/>
                      </a:cubicBezTo>
                      <a:cubicBezTo>
                        <a:pt x="1556" y="4915"/>
                        <a:pt x="1778" y="5141"/>
                        <a:pt x="2036" y="5382"/>
                      </a:cubicBezTo>
                      <a:cubicBezTo>
                        <a:pt x="2274" y="5607"/>
                        <a:pt x="2518" y="5823"/>
                        <a:pt x="2763" y="6016"/>
                      </a:cubicBezTo>
                      <a:cubicBezTo>
                        <a:pt x="3272" y="6421"/>
                        <a:pt x="3809" y="6760"/>
                        <a:pt x="4359" y="7024"/>
                      </a:cubicBezTo>
                      <a:cubicBezTo>
                        <a:pt x="4636" y="7159"/>
                        <a:pt x="4936" y="7278"/>
                        <a:pt x="5251" y="7381"/>
                      </a:cubicBezTo>
                      <a:lnTo>
                        <a:pt x="5380" y="7426"/>
                      </a:lnTo>
                      <a:cubicBezTo>
                        <a:pt x="5579" y="7490"/>
                        <a:pt x="5782" y="7558"/>
                        <a:pt x="5985" y="7616"/>
                      </a:cubicBezTo>
                      <a:cubicBezTo>
                        <a:pt x="6268" y="7700"/>
                        <a:pt x="6503" y="7751"/>
                        <a:pt x="6718" y="7780"/>
                      </a:cubicBezTo>
                      <a:cubicBezTo>
                        <a:pt x="6837" y="7796"/>
                        <a:pt x="6957" y="7806"/>
                        <a:pt x="7073" y="7806"/>
                      </a:cubicBezTo>
                      <a:cubicBezTo>
                        <a:pt x="7201" y="7806"/>
                        <a:pt x="7308" y="7796"/>
                        <a:pt x="7407" y="7777"/>
                      </a:cubicBezTo>
                      <a:cubicBezTo>
                        <a:pt x="7523" y="7751"/>
                        <a:pt x="7629" y="7712"/>
                        <a:pt x="7723" y="7661"/>
                      </a:cubicBezTo>
                      <a:cubicBezTo>
                        <a:pt x="7838" y="7596"/>
                        <a:pt x="7926" y="7519"/>
                        <a:pt x="7984" y="7426"/>
                      </a:cubicBezTo>
                      <a:cubicBezTo>
                        <a:pt x="8042" y="7329"/>
                        <a:pt x="8067" y="7223"/>
                        <a:pt x="8051" y="7110"/>
                      </a:cubicBezTo>
                      <a:cubicBezTo>
                        <a:pt x="8048" y="7059"/>
                        <a:pt x="8028" y="7001"/>
                        <a:pt x="8000" y="6943"/>
                      </a:cubicBezTo>
                      <a:cubicBezTo>
                        <a:pt x="7990" y="6924"/>
                        <a:pt x="7981" y="6904"/>
                        <a:pt x="7971" y="6889"/>
                      </a:cubicBezTo>
                      <a:cubicBezTo>
                        <a:pt x="8186" y="6846"/>
                        <a:pt x="8392" y="6750"/>
                        <a:pt x="8556" y="6615"/>
                      </a:cubicBezTo>
                      <a:cubicBezTo>
                        <a:pt x="8660" y="6531"/>
                        <a:pt x="8746" y="6431"/>
                        <a:pt x="8814" y="6319"/>
                      </a:cubicBezTo>
                      <a:cubicBezTo>
                        <a:pt x="8820" y="6306"/>
                        <a:pt x="8826" y="6296"/>
                        <a:pt x="8833" y="6283"/>
                      </a:cubicBezTo>
                      <a:cubicBezTo>
                        <a:pt x="8869" y="6274"/>
                        <a:pt x="8901" y="6235"/>
                        <a:pt x="8894" y="6190"/>
                      </a:cubicBezTo>
                      <a:cubicBezTo>
                        <a:pt x="8891" y="6183"/>
                        <a:pt x="8891" y="6177"/>
                        <a:pt x="8888" y="6170"/>
                      </a:cubicBezTo>
                      <a:cubicBezTo>
                        <a:pt x="8923" y="6090"/>
                        <a:pt x="8949" y="6003"/>
                        <a:pt x="8962" y="5913"/>
                      </a:cubicBezTo>
                      <a:cubicBezTo>
                        <a:pt x="8969" y="5894"/>
                        <a:pt x="8962" y="5871"/>
                        <a:pt x="8946" y="5852"/>
                      </a:cubicBezTo>
                      <a:cubicBezTo>
                        <a:pt x="8933" y="5830"/>
                        <a:pt x="8911" y="5817"/>
                        <a:pt x="8888" y="5813"/>
                      </a:cubicBezTo>
                      <a:lnTo>
                        <a:pt x="8884" y="5813"/>
                      </a:lnTo>
                      <a:cubicBezTo>
                        <a:pt x="8836" y="5813"/>
                        <a:pt x="8804" y="5839"/>
                        <a:pt x="8792" y="5871"/>
                      </a:cubicBezTo>
                      <a:cubicBezTo>
                        <a:pt x="8785" y="5852"/>
                        <a:pt x="8775" y="5830"/>
                        <a:pt x="8765" y="5807"/>
                      </a:cubicBezTo>
                      <a:cubicBezTo>
                        <a:pt x="8711" y="5691"/>
                        <a:pt x="8640" y="5572"/>
                        <a:pt x="8550" y="5440"/>
                      </a:cubicBezTo>
                      <a:cubicBezTo>
                        <a:pt x="8373" y="5182"/>
                        <a:pt x="8157" y="4958"/>
                        <a:pt x="7971" y="4771"/>
                      </a:cubicBezTo>
                      <a:cubicBezTo>
                        <a:pt x="7842" y="4639"/>
                        <a:pt x="7703" y="4510"/>
                        <a:pt x="7571" y="4384"/>
                      </a:cubicBezTo>
                      <a:cubicBezTo>
                        <a:pt x="7501" y="4320"/>
                        <a:pt x="7433" y="4252"/>
                        <a:pt x="7363" y="4188"/>
                      </a:cubicBezTo>
                      <a:cubicBezTo>
                        <a:pt x="7288" y="4114"/>
                        <a:pt x="7214" y="4043"/>
                        <a:pt x="7140" y="3969"/>
                      </a:cubicBezTo>
                      <a:lnTo>
                        <a:pt x="7040" y="3869"/>
                      </a:lnTo>
                      <a:cubicBezTo>
                        <a:pt x="6918" y="3750"/>
                        <a:pt x="6796" y="3631"/>
                        <a:pt x="6674" y="3512"/>
                      </a:cubicBezTo>
                      <a:cubicBezTo>
                        <a:pt x="5772" y="2640"/>
                        <a:pt x="4681" y="1655"/>
                        <a:pt x="3432" y="950"/>
                      </a:cubicBezTo>
                      <a:cubicBezTo>
                        <a:pt x="3078" y="751"/>
                        <a:pt x="2705" y="599"/>
                        <a:pt x="2354" y="461"/>
                      </a:cubicBezTo>
                      <a:lnTo>
                        <a:pt x="2190" y="400"/>
                      </a:lnTo>
                      <a:cubicBezTo>
                        <a:pt x="1951" y="310"/>
                        <a:pt x="1707" y="213"/>
                        <a:pt x="1469" y="110"/>
                      </a:cubicBezTo>
                      <a:cubicBezTo>
                        <a:pt x="1459" y="94"/>
                        <a:pt x="1440" y="81"/>
                        <a:pt x="1415" y="78"/>
                      </a:cubicBezTo>
                      <a:cubicBezTo>
                        <a:pt x="1405" y="75"/>
                        <a:pt x="1395" y="72"/>
                        <a:pt x="1385" y="72"/>
                      </a:cubicBezTo>
                      <a:cubicBezTo>
                        <a:pt x="1340" y="49"/>
                        <a:pt x="1292" y="29"/>
                        <a:pt x="1247" y="7"/>
                      </a:cubicBezTo>
                      <a:cubicBezTo>
                        <a:pt x="1237" y="1"/>
                        <a:pt x="1228" y="1"/>
                        <a:pt x="12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7"/>
                <p:cNvSpPr/>
                <p:nvPr/>
              </p:nvSpPr>
              <p:spPr>
                <a:xfrm rot="-1063181">
                  <a:off x="5032418" y="4010037"/>
                  <a:ext cx="142914" cy="13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31" extrusionOk="0">
                      <a:moveTo>
                        <a:pt x="995" y="1"/>
                      </a:moveTo>
                      <a:cubicBezTo>
                        <a:pt x="985" y="1"/>
                        <a:pt x="973" y="4"/>
                        <a:pt x="963" y="8"/>
                      </a:cubicBezTo>
                      <a:cubicBezTo>
                        <a:pt x="761" y="101"/>
                        <a:pt x="567" y="216"/>
                        <a:pt x="403" y="368"/>
                      </a:cubicBezTo>
                      <a:cubicBezTo>
                        <a:pt x="239" y="519"/>
                        <a:pt x="107" y="703"/>
                        <a:pt x="20" y="909"/>
                      </a:cubicBezTo>
                      <a:cubicBezTo>
                        <a:pt x="0" y="954"/>
                        <a:pt x="23" y="1005"/>
                        <a:pt x="68" y="1024"/>
                      </a:cubicBezTo>
                      <a:cubicBezTo>
                        <a:pt x="79" y="1028"/>
                        <a:pt x="90" y="1030"/>
                        <a:pt x="101" y="1030"/>
                      </a:cubicBezTo>
                      <a:cubicBezTo>
                        <a:pt x="136" y="1030"/>
                        <a:pt x="169" y="1011"/>
                        <a:pt x="181" y="977"/>
                      </a:cubicBezTo>
                      <a:cubicBezTo>
                        <a:pt x="204" y="925"/>
                        <a:pt x="226" y="877"/>
                        <a:pt x="251" y="831"/>
                      </a:cubicBezTo>
                      <a:cubicBezTo>
                        <a:pt x="309" y="729"/>
                        <a:pt x="380" y="635"/>
                        <a:pt x="464" y="552"/>
                      </a:cubicBezTo>
                      <a:cubicBezTo>
                        <a:pt x="574" y="442"/>
                        <a:pt x="696" y="349"/>
                        <a:pt x="831" y="271"/>
                      </a:cubicBezTo>
                      <a:cubicBezTo>
                        <a:pt x="838" y="268"/>
                        <a:pt x="841" y="265"/>
                        <a:pt x="847" y="262"/>
                      </a:cubicBezTo>
                      <a:lnTo>
                        <a:pt x="847" y="262"/>
                      </a:lnTo>
                      <a:cubicBezTo>
                        <a:pt x="841" y="265"/>
                        <a:pt x="838" y="268"/>
                        <a:pt x="831" y="268"/>
                      </a:cubicBezTo>
                      <a:cubicBezTo>
                        <a:pt x="896" y="233"/>
                        <a:pt x="963" y="201"/>
                        <a:pt x="1031" y="169"/>
                      </a:cubicBezTo>
                      <a:cubicBezTo>
                        <a:pt x="1073" y="152"/>
                        <a:pt x="1095" y="101"/>
                        <a:pt x="1079" y="56"/>
                      </a:cubicBezTo>
                      <a:cubicBezTo>
                        <a:pt x="1063" y="23"/>
                        <a:pt x="1031" y="1"/>
                        <a:pt x="99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7"/>
                <p:cNvSpPr/>
                <p:nvPr/>
              </p:nvSpPr>
              <p:spPr>
                <a:xfrm rot="-1063181">
                  <a:off x="5186343" y="4139149"/>
                  <a:ext cx="149565" cy="168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1293" extrusionOk="0">
                      <a:moveTo>
                        <a:pt x="1050" y="1"/>
                      </a:moveTo>
                      <a:cubicBezTo>
                        <a:pt x="1034" y="1"/>
                        <a:pt x="1014" y="4"/>
                        <a:pt x="995" y="17"/>
                      </a:cubicBezTo>
                      <a:cubicBezTo>
                        <a:pt x="889" y="87"/>
                        <a:pt x="786" y="161"/>
                        <a:pt x="683" y="242"/>
                      </a:cubicBezTo>
                      <a:cubicBezTo>
                        <a:pt x="577" y="326"/>
                        <a:pt x="477" y="413"/>
                        <a:pt x="384" y="509"/>
                      </a:cubicBezTo>
                      <a:cubicBezTo>
                        <a:pt x="297" y="603"/>
                        <a:pt x="223" y="702"/>
                        <a:pt x="159" y="809"/>
                      </a:cubicBezTo>
                      <a:cubicBezTo>
                        <a:pt x="126" y="867"/>
                        <a:pt x="98" y="925"/>
                        <a:pt x="71" y="986"/>
                      </a:cubicBezTo>
                      <a:cubicBezTo>
                        <a:pt x="43" y="1053"/>
                        <a:pt x="23" y="1124"/>
                        <a:pt x="7" y="1195"/>
                      </a:cubicBezTo>
                      <a:cubicBezTo>
                        <a:pt x="1" y="1214"/>
                        <a:pt x="10" y="1243"/>
                        <a:pt x="23" y="1259"/>
                      </a:cubicBezTo>
                      <a:cubicBezTo>
                        <a:pt x="36" y="1278"/>
                        <a:pt x="59" y="1288"/>
                        <a:pt x="81" y="1292"/>
                      </a:cubicBezTo>
                      <a:cubicBezTo>
                        <a:pt x="85" y="1292"/>
                        <a:pt x="88" y="1292"/>
                        <a:pt x="92" y="1292"/>
                      </a:cubicBezTo>
                      <a:cubicBezTo>
                        <a:pt x="111" y="1292"/>
                        <a:pt x="129" y="1286"/>
                        <a:pt x="145" y="1275"/>
                      </a:cubicBezTo>
                      <a:cubicBezTo>
                        <a:pt x="165" y="1259"/>
                        <a:pt x="175" y="1240"/>
                        <a:pt x="178" y="1217"/>
                      </a:cubicBezTo>
                      <a:cubicBezTo>
                        <a:pt x="181" y="1207"/>
                        <a:pt x="184" y="1201"/>
                        <a:pt x="184" y="1191"/>
                      </a:cubicBezTo>
                      <a:cubicBezTo>
                        <a:pt x="213" y="1095"/>
                        <a:pt x="252" y="1002"/>
                        <a:pt x="300" y="912"/>
                      </a:cubicBezTo>
                      <a:cubicBezTo>
                        <a:pt x="371" y="793"/>
                        <a:pt x="454" y="686"/>
                        <a:pt x="554" y="586"/>
                      </a:cubicBezTo>
                      <a:cubicBezTo>
                        <a:pt x="719" y="423"/>
                        <a:pt x="912" y="287"/>
                        <a:pt x="1102" y="155"/>
                      </a:cubicBezTo>
                      <a:cubicBezTo>
                        <a:pt x="1143" y="129"/>
                        <a:pt x="1147" y="68"/>
                        <a:pt x="1118" y="32"/>
                      </a:cubicBezTo>
                      <a:cubicBezTo>
                        <a:pt x="1102" y="10"/>
                        <a:pt x="1075" y="1"/>
                        <a:pt x="105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7"/>
                <p:cNvSpPr/>
                <p:nvPr/>
              </p:nvSpPr>
              <p:spPr>
                <a:xfrm rot="-1063181">
                  <a:off x="5358934" y="4234745"/>
                  <a:ext cx="153737" cy="163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253" extrusionOk="0">
                      <a:moveTo>
                        <a:pt x="1066" y="1"/>
                      </a:moveTo>
                      <a:cubicBezTo>
                        <a:pt x="1041" y="4"/>
                        <a:pt x="1021" y="17"/>
                        <a:pt x="1005" y="33"/>
                      </a:cubicBezTo>
                      <a:cubicBezTo>
                        <a:pt x="683" y="397"/>
                        <a:pt x="351" y="748"/>
                        <a:pt x="32" y="1112"/>
                      </a:cubicBezTo>
                      <a:cubicBezTo>
                        <a:pt x="1" y="1146"/>
                        <a:pt x="13" y="1208"/>
                        <a:pt x="49" y="1234"/>
                      </a:cubicBezTo>
                      <a:cubicBezTo>
                        <a:pt x="65" y="1246"/>
                        <a:pt x="83" y="1252"/>
                        <a:pt x="101" y="1252"/>
                      </a:cubicBezTo>
                      <a:cubicBezTo>
                        <a:pt x="128" y="1252"/>
                        <a:pt x="154" y="1239"/>
                        <a:pt x="171" y="1217"/>
                      </a:cubicBezTo>
                      <a:cubicBezTo>
                        <a:pt x="490" y="850"/>
                        <a:pt x="824" y="500"/>
                        <a:pt x="1146" y="139"/>
                      </a:cubicBezTo>
                      <a:cubicBezTo>
                        <a:pt x="1179" y="104"/>
                        <a:pt x="1163" y="46"/>
                        <a:pt x="1127" y="17"/>
                      </a:cubicBezTo>
                      <a:cubicBezTo>
                        <a:pt x="1114" y="7"/>
                        <a:pt x="1095" y="1"/>
                        <a:pt x="10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7"/>
                <p:cNvSpPr/>
                <p:nvPr/>
              </p:nvSpPr>
              <p:spPr>
                <a:xfrm rot="-1063181">
                  <a:off x="5587778" y="4314003"/>
                  <a:ext cx="126876" cy="162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1244" extrusionOk="0">
                      <a:moveTo>
                        <a:pt x="870" y="0"/>
                      </a:moveTo>
                      <a:cubicBezTo>
                        <a:pt x="861" y="0"/>
                        <a:pt x="848" y="0"/>
                        <a:pt x="838" y="6"/>
                      </a:cubicBezTo>
                      <a:cubicBezTo>
                        <a:pt x="815" y="16"/>
                        <a:pt x="799" y="33"/>
                        <a:pt x="790" y="55"/>
                      </a:cubicBezTo>
                      <a:cubicBezTo>
                        <a:pt x="767" y="97"/>
                        <a:pt x="741" y="142"/>
                        <a:pt x="719" y="184"/>
                      </a:cubicBezTo>
                      <a:cubicBezTo>
                        <a:pt x="525" y="522"/>
                        <a:pt x="291" y="828"/>
                        <a:pt x="20" y="1104"/>
                      </a:cubicBezTo>
                      <a:cubicBezTo>
                        <a:pt x="4" y="1120"/>
                        <a:pt x="1" y="1150"/>
                        <a:pt x="4" y="1169"/>
                      </a:cubicBezTo>
                      <a:cubicBezTo>
                        <a:pt x="7" y="1191"/>
                        <a:pt x="20" y="1214"/>
                        <a:pt x="36" y="1227"/>
                      </a:cubicBezTo>
                      <a:cubicBezTo>
                        <a:pt x="52" y="1237"/>
                        <a:pt x="70" y="1243"/>
                        <a:pt x="88" y="1243"/>
                      </a:cubicBezTo>
                      <a:cubicBezTo>
                        <a:pt x="92" y="1243"/>
                        <a:pt x="96" y="1243"/>
                        <a:pt x="101" y="1242"/>
                      </a:cubicBezTo>
                      <a:cubicBezTo>
                        <a:pt x="127" y="1239"/>
                        <a:pt x="142" y="1227"/>
                        <a:pt x="159" y="1211"/>
                      </a:cubicBezTo>
                      <a:cubicBezTo>
                        <a:pt x="474" y="885"/>
                        <a:pt x="745" y="522"/>
                        <a:pt x="950" y="119"/>
                      </a:cubicBezTo>
                      <a:cubicBezTo>
                        <a:pt x="973" y="77"/>
                        <a:pt x="944" y="23"/>
                        <a:pt x="902" y="6"/>
                      </a:cubicBezTo>
                      <a:cubicBezTo>
                        <a:pt x="892" y="0"/>
                        <a:pt x="883" y="0"/>
                        <a:pt x="87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7"/>
                <p:cNvSpPr/>
                <p:nvPr/>
              </p:nvSpPr>
              <p:spPr>
                <a:xfrm rot="-1063181">
                  <a:off x="5804476" y="4366577"/>
                  <a:ext cx="111750" cy="14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1126" extrusionOk="0">
                      <a:moveTo>
                        <a:pt x="754" y="0"/>
                      </a:moveTo>
                      <a:cubicBezTo>
                        <a:pt x="744" y="0"/>
                        <a:pt x="732" y="4"/>
                        <a:pt x="721" y="7"/>
                      </a:cubicBezTo>
                      <a:cubicBezTo>
                        <a:pt x="699" y="17"/>
                        <a:pt x="686" y="33"/>
                        <a:pt x="674" y="55"/>
                      </a:cubicBezTo>
                      <a:cubicBezTo>
                        <a:pt x="644" y="116"/>
                        <a:pt x="612" y="174"/>
                        <a:pt x="577" y="232"/>
                      </a:cubicBezTo>
                      <a:cubicBezTo>
                        <a:pt x="578" y="231"/>
                        <a:pt x="579" y="230"/>
                        <a:pt x="580" y="228"/>
                      </a:cubicBezTo>
                      <a:lnTo>
                        <a:pt x="580" y="228"/>
                      </a:lnTo>
                      <a:cubicBezTo>
                        <a:pt x="422" y="503"/>
                        <a:pt x="235" y="755"/>
                        <a:pt x="23" y="985"/>
                      </a:cubicBezTo>
                      <a:cubicBezTo>
                        <a:pt x="7" y="1002"/>
                        <a:pt x="1" y="1028"/>
                        <a:pt x="4" y="1050"/>
                      </a:cubicBezTo>
                      <a:cubicBezTo>
                        <a:pt x="7" y="1073"/>
                        <a:pt x="20" y="1095"/>
                        <a:pt x="39" y="1108"/>
                      </a:cubicBezTo>
                      <a:cubicBezTo>
                        <a:pt x="56" y="1119"/>
                        <a:pt x="74" y="1125"/>
                        <a:pt x="93" y="1125"/>
                      </a:cubicBezTo>
                      <a:cubicBezTo>
                        <a:pt x="96" y="1125"/>
                        <a:pt x="100" y="1125"/>
                        <a:pt x="104" y="1124"/>
                      </a:cubicBezTo>
                      <a:cubicBezTo>
                        <a:pt x="129" y="1121"/>
                        <a:pt x="145" y="1108"/>
                        <a:pt x="161" y="1092"/>
                      </a:cubicBezTo>
                      <a:cubicBezTo>
                        <a:pt x="294" y="947"/>
                        <a:pt x="416" y="799"/>
                        <a:pt x="528" y="638"/>
                      </a:cubicBezTo>
                      <a:cubicBezTo>
                        <a:pt x="644" y="474"/>
                        <a:pt x="744" y="300"/>
                        <a:pt x="837" y="123"/>
                      </a:cubicBezTo>
                      <a:cubicBezTo>
                        <a:pt x="857" y="78"/>
                        <a:pt x="831" y="24"/>
                        <a:pt x="789" y="7"/>
                      </a:cubicBezTo>
                      <a:cubicBezTo>
                        <a:pt x="776" y="4"/>
                        <a:pt x="766" y="0"/>
                        <a:pt x="75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27"/>
                <p:cNvSpPr/>
                <p:nvPr/>
              </p:nvSpPr>
              <p:spPr>
                <a:xfrm rot="-1063181">
                  <a:off x="6018510" y="4403050"/>
                  <a:ext cx="127788" cy="16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241" extrusionOk="0">
                      <a:moveTo>
                        <a:pt x="254" y="897"/>
                      </a:moveTo>
                      <a:cubicBezTo>
                        <a:pt x="252" y="899"/>
                        <a:pt x="250" y="900"/>
                        <a:pt x="248" y="902"/>
                      </a:cubicBezTo>
                      <a:cubicBezTo>
                        <a:pt x="250" y="901"/>
                        <a:pt x="252" y="899"/>
                        <a:pt x="254" y="897"/>
                      </a:cubicBezTo>
                      <a:close/>
                      <a:moveTo>
                        <a:pt x="883" y="1"/>
                      </a:moveTo>
                      <a:cubicBezTo>
                        <a:pt x="847" y="1"/>
                        <a:pt x="815" y="20"/>
                        <a:pt x="799" y="56"/>
                      </a:cubicBezTo>
                      <a:cubicBezTo>
                        <a:pt x="754" y="169"/>
                        <a:pt x="703" y="277"/>
                        <a:pt x="641" y="384"/>
                      </a:cubicBezTo>
                      <a:lnTo>
                        <a:pt x="645" y="381"/>
                      </a:lnTo>
                      <a:lnTo>
                        <a:pt x="645" y="381"/>
                      </a:lnTo>
                      <a:cubicBezTo>
                        <a:pt x="533" y="568"/>
                        <a:pt x="406" y="740"/>
                        <a:pt x="254" y="897"/>
                      </a:cubicBezTo>
                      <a:lnTo>
                        <a:pt x="254" y="897"/>
                      </a:lnTo>
                      <a:cubicBezTo>
                        <a:pt x="256" y="895"/>
                        <a:pt x="258" y="894"/>
                        <a:pt x="262" y="892"/>
                      </a:cubicBezTo>
                      <a:lnTo>
                        <a:pt x="262" y="892"/>
                      </a:lnTo>
                      <a:cubicBezTo>
                        <a:pt x="256" y="895"/>
                        <a:pt x="253" y="900"/>
                        <a:pt x="248" y="904"/>
                      </a:cubicBezTo>
                      <a:lnTo>
                        <a:pt x="248" y="904"/>
                      </a:lnTo>
                      <a:cubicBezTo>
                        <a:pt x="248" y="903"/>
                        <a:pt x="248" y="903"/>
                        <a:pt x="248" y="902"/>
                      </a:cubicBezTo>
                      <a:lnTo>
                        <a:pt x="248" y="902"/>
                      </a:lnTo>
                      <a:lnTo>
                        <a:pt x="245" y="906"/>
                      </a:lnTo>
                      <a:cubicBezTo>
                        <a:pt x="246" y="905"/>
                        <a:pt x="247" y="904"/>
                        <a:pt x="248" y="904"/>
                      </a:cubicBezTo>
                      <a:lnTo>
                        <a:pt x="248" y="904"/>
                      </a:lnTo>
                      <a:cubicBezTo>
                        <a:pt x="247" y="906"/>
                        <a:pt x="245" y="906"/>
                        <a:pt x="245" y="906"/>
                      </a:cubicBezTo>
                      <a:cubicBezTo>
                        <a:pt x="181" y="970"/>
                        <a:pt x="116" y="1028"/>
                        <a:pt x="46" y="1082"/>
                      </a:cubicBezTo>
                      <a:cubicBezTo>
                        <a:pt x="7" y="1115"/>
                        <a:pt x="0" y="1169"/>
                        <a:pt x="30" y="1208"/>
                      </a:cubicBezTo>
                      <a:cubicBezTo>
                        <a:pt x="46" y="1228"/>
                        <a:pt x="72" y="1240"/>
                        <a:pt x="98" y="1240"/>
                      </a:cubicBezTo>
                      <a:cubicBezTo>
                        <a:pt x="117" y="1240"/>
                        <a:pt x="136" y="1234"/>
                        <a:pt x="152" y="1221"/>
                      </a:cubicBezTo>
                      <a:cubicBezTo>
                        <a:pt x="513" y="937"/>
                        <a:pt x="792" y="548"/>
                        <a:pt x="963" y="120"/>
                      </a:cubicBezTo>
                      <a:cubicBezTo>
                        <a:pt x="979" y="75"/>
                        <a:pt x="960" y="23"/>
                        <a:pt x="915" y="7"/>
                      </a:cubicBezTo>
                      <a:cubicBezTo>
                        <a:pt x="905" y="1"/>
                        <a:pt x="892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27"/>
                <p:cNvSpPr/>
                <p:nvPr/>
              </p:nvSpPr>
              <p:spPr>
                <a:xfrm rot="-1063181">
                  <a:off x="4975319" y="2081482"/>
                  <a:ext cx="933508" cy="87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9" h="6725" extrusionOk="0">
                      <a:moveTo>
                        <a:pt x="5807" y="1"/>
                      </a:moveTo>
                      <a:cubicBezTo>
                        <a:pt x="5611" y="1"/>
                        <a:pt x="5407" y="23"/>
                        <a:pt x="5183" y="62"/>
                      </a:cubicBezTo>
                      <a:cubicBezTo>
                        <a:pt x="4816" y="126"/>
                        <a:pt x="4436" y="245"/>
                        <a:pt x="4024" y="419"/>
                      </a:cubicBezTo>
                      <a:cubicBezTo>
                        <a:pt x="3621" y="590"/>
                        <a:pt x="3210" y="805"/>
                        <a:pt x="2794" y="1063"/>
                      </a:cubicBezTo>
                      <a:cubicBezTo>
                        <a:pt x="2363" y="1330"/>
                        <a:pt x="1964" y="1626"/>
                        <a:pt x="1603" y="1941"/>
                      </a:cubicBezTo>
                      <a:cubicBezTo>
                        <a:pt x="1214" y="2286"/>
                        <a:pt x="885" y="2647"/>
                        <a:pt x="631" y="3007"/>
                      </a:cubicBezTo>
                      <a:cubicBezTo>
                        <a:pt x="499" y="3197"/>
                        <a:pt x="383" y="3393"/>
                        <a:pt x="287" y="3593"/>
                      </a:cubicBezTo>
                      <a:cubicBezTo>
                        <a:pt x="193" y="3786"/>
                        <a:pt x="123" y="3991"/>
                        <a:pt x="71" y="4201"/>
                      </a:cubicBezTo>
                      <a:cubicBezTo>
                        <a:pt x="23" y="4400"/>
                        <a:pt x="0" y="4609"/>
                        <a:pt x="7" y="4822"/>
                      </a:cubicBezTo>
                      <a:cubicBezTo>
                        <a:pt x="13" y="5028"/>
                        <a:pt x="49" y="5241"/>
                        <a:pt x="116" y="5453"/>
                      </a:cubicBezTo>
                      <a:cubicBezTo>
                        <a:pt x="145" y="5539"/>
                        <a:pt x="181" y="5630"/>
                        <a:pt x="226" y="5726"/>
                      </a:cubicBezTo>
                      <a:cubicBezTo>
                        <a:pt x="242" y="5759"/>
                        <a:pt x="274" y="5781"/>
                        <a:pt x="309" y="5781"/>
                      </a:cubicBezTo>
                      <a:cubicBezTo>
                        <a:pt x="319" y="5781"/>
                        <a:pt x="328" y="5778"/>
                        <a:pt x="342" y="5775"/>
                      </a:cubicBezTo>
                      <a:cubicBezTo>
                        <a:pt x="364" y="5765"/>
                        <a:pt x="383" y="5743"/>
                        <a:pt x="393" y="5717"/>
                      </a:cubicBezTo>
                      <a:cubicBezTo>
                        <a:pt x="541" y="5872"/>
                        <a:pt x="699" y="6010"/>
                        <a:pt x="863" y="6129"/>
                      </a:cubicBezTo>
                      <a:cubicBezTo>
                        <a:pt x="985" y="6215"/>
                        <a:pt x="1127" y="6300"/>
                        <a:pt x="1291" y="6380"/>
                      </a:cubicBezTo>
                      <a:cubicBezTo>
                        <a:pt x="1433" y="6451"/>
                        <a:pt x="1581" y="6512"/>
                        <a:pt x="1738" y="6563"/>
                      </a:cubicBezTo>
                      <a:cubicBezTo>
                        <a:pt x="2025" y="6660"/>
                        <a:pt x="2321" y="6711"/>
                        <a:pt x="2620" y="6721"/>
                      </a:cubicBezTo>
                      <a:cubicBezTo>
                        <a:pt x="2656" y="6724"/>
                        <a:pt x="2691" y="6724"/>
                        <a:pt x="2727" y="6724"/>
                      </a:cubicBezTo>
                      <a:cubicBezTo>
                        <a:pt x="2974" y="6724"/>
                        <a:pt x="3225" y="6695"/>
                        <a:pt x="3473" y="6637"/>
                      </a:cubicBezTo>
                      <a:cubicBezTo>
                        <a:pt x="4001" y="6512"/>
                        <a:pt x="4526" y="6258"/>
                        <a:pt x="5037" y="5878"/>
                      </a:cubicBezTo>
                      <a:cubicBezTo>
                        <a:pt x="5266" y="5707"/>
                        <a:pt x="5488" y="5511"/>
                        <a:pt x="5716" y="5279"/>
                      </a:cubicBezTo>
                      <a:cubicBezTo>
                        <a:pt x="5862" y="5134"/>
                        <a:pt x="6003" y="4976"/>
                        <a:pt x="6148" y="4803"/>
                      </a:cubicBezTo>
                      <a:lnTo>
                        <a:pt x="6148" y="4803"/>
                      </a:lnTo>
                      <a:lnTo>
                        <a:pt x="6103" y="4918"/>
                      </a:lnTo>
                      <a:lnTo>
                        <a:pt x="5948" y="5373"/>
                      </a:lnTo>
                      <a:cubicBezTo>
                        <a:pt x="5929" y="5417"/>
                        <a:pt x="5952" y="5469"/>
                        <a:pt x="5997" y="5485"/>
                      </a:cubicBezTo>
                      <a:cubicBezTo>
                        <a:pt x="6006" y="5492"/>
                        <a:pt x="6016" y="5492"/>
                        <a:pt x="6029" y="5492"/>
                      </a:cubicBezTo>
                      <a:cubicBezTo>
                        <a:pt x="6068" y="5492"/>
                        <a:pt x="6099" y="5469"/>
                        <a:pt x="6113" y="5437"/>
                      </a:cubicBezTo>
                      <a:lnTo>
                        <a:pt x="6232" y="5089"/>
                      </a:lnTo>
                      <a:cubicBezTo>
                        <a:pt x="6319" y="4844"/>
                        <a:pt x="6402" y="4597"/>
                        <a:pt x="6486" y="4352"/>
                      </a:cubicBezTo>
                      <a:cubicBezTo>
                        <a:pt x="6551" y="4259"/>
                        <a:pt x="6618" y="4159"/>
                        <a:pt x="6682" y="4052"/>
                      </a:cubicBezTo>
                      <a:cubicBezTo>
                        <a:pt x="6695" y="4037"/>
                        <a:pt x="6705" y="4014"/>
                        <a:pt x="6701" y="3988"/>
                      </a:cubicBezTo>
                      <a:cubicBezTo>
                        <a:pt x="6698" y="3966"/>
                        <a:pt x="6686" y="3944"/>
                        <a:pt x="6666" y="3930"/>
                      </a:cubicBezTo>
                      <a:cubicBezTo>
                        <a:pt x="6656" y="3921"/>
                        <a:pt x="6643" y="3914"/>
                        <a:pt x="6631" y="3914"/>
                      </a:cubicBezTo>
                      <a:cubicBezTo>
                        <a:pt x="6698" y="3702"/>
                        <a:pt x="6759" y="3502"/>
                        <a:pt x="6811" y="3306"/>
                      </a:cubicBezTo>
                      <a:cubicBezTo>
                        <a:pt x="6918" y="2932"/>
                        <a:pt x="6995" y="2592"/>
                        <a:pt x="7053" y="2256"/>
                      </a:cubicBezTo>
                      <a:cubicBezTo>
                        <a:pt x="7084" y="2080"/>
                        <a:pt x="7107" y="1900"/>
                        <a:pt x="7126" y="1723"/>
                      </a:cubicBezTo>
                      <a:cubicBezTo>
                        <a:pt x="7142" y="1568"/>
                        <a:pt x="7159" y="1387"/>
                        <a:pt x="7159" y="1207"/>
                      </a:cubicBezTo>
                      <a:cubicBezTo>
                        <a:pt x="7159" y="1075"/>
                        <a:pt x="7142" y="950"/>
                        <a:pt x="7114" y="834"/>
                      </a:cubicBezTo>
                      <a:cubicBezTo>
                        <a:pt x="7098" y="773"/>
                        <a:pt x="7081" y="722"/>
                        <a:pt x="7062" y="673"/>
                      </a:cubicBezTo>
                      <a:cubicBezTo>
                        <a:pt x="7040" y="615"/>
                        <a:pt x="7007" y="561"/>
                        <a:pt x="6985" y="522"/>
                      </a:cubicBezTo>
                      <a:cubicBezTo>
                        <a:pt x="6888" y="361"/>
                        <a:pt x="6734" y="226"/>
                        <a:pt x="6537" y="136"/>
                      </a:cubicBezTo>
                      <a:cubicBezTo>
                        <a:pt x="6450" y="97"/>
                        <a:pt x="6357" y="68"/>
                        <a:pt x="6238" y="43"/>
                      </a:cubicBezTo>
                      <a:cubicBezTo>
                        <a:pt x="6141" y="20"/>
                        <a:pt x="6035" y="10"/>
                        <a:pt x="5913" y="4"/>
                      </a:cubicBezTo>
                      <a:cubicBezTo>
                        <a:pt x="5878" y="4"/>
                        <a:pt x="5842" y="1"/>
                        <a:pt x="5807" y="1"/>
                      </a:cubicBezTo>
                      <a:close/>
                    </a:path>
                  </a:pathLst>
                </a:custGeom>
                <a:solidFill>
                  <a:srgbClr val="FE5F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27"/>
                <p:cNvSpPr/>
                <p:nvPr/>
              </p:nvSpPr>
              <p:spPr>
                <a:xfrm rot="-1063181">
                  <a:off x="5389173" y="2016914"/>
                  <a:ext cx="416356" cy="27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119" extrusionOk="0">
                      <a:moveTo>
                        <a:pt x="1838" y="1"/>
                      </a:moveTo>
                      <a:cubicBezTo>
                        <a:pt x="1648" y="1"/>
                        <a:pt x="1442" y="20"/>
                        <a:pt x="1210" y="59"/>
                      </a:cubicBezTo>
                      <a:cubicBezTo>
                        <a:pt x="844" y="126"/>
                        <a:pt x="467" y="242"/>
                        <a:pt x="55" y="419"/>
                      </a:cubicBezTo>
                      <a:cubicBezTo>
                        <a:pt x="36" y="426"/>
                        <a:pt x="16" y="432"/>
                        <a:pt x="0" y="441"/>
                      </a:cubicBezTo>
                      <a:cubicBezTo>
                        <a:pt x="6" y="461"/>
                        <a:pt x="13" y="477"/>
                        <a:pt x="22" y="496"/>
                      </a:cubicBezTo>
                      <a:lnTo>
                        <a:pt x="19" y="496"/>
                      </a:lnTo>
                      <a:cubicBezTo>
                        <a:pt x="74" y="619"/>
                        <a:pt x="141" y="728"/>
                        <a:pt x="222" y="834"/>
                      </a:cubicBezTo>
                      <a:cubicBezTo>
                        <a:pt x="345" y="992"/>
                        <a:pt x="489" y="1127"/>
                        <a:pt x="647" y="1249"/>
                      </a:cubicBezTo>
                      <a:cubicBezTo>
                        <a:pt x="911" y="1452"/>
                        <a:pt x="1207" y="1613"/>
                        <a:pt x="1513" y="1742"/>
                      </a:cubicBezTo>
                      <a:cubicBezTo>
                        <a:pt x="1509" y="1742"/>
                        <a:pt x="1506" y="1739"/>
                        <a:pt x="1503" y="1739"/>
                      </a:cubicBezTo>
                      <a:cubicBezTo>
                        <a:pt x="1713" y="1825"/>
                        <a:pt x="1928" y="1903"/>
                        <a:pt x="2144" y="1961"/>
                      </a:cubicBezTo>
                      <a:cubicBezTo>
                        <a:pt x="2346" y="2015"/>
                        <a:pt x="2552" y="2060"/>
                        <a:pt x="2762" y="2090"/>
                      </a:cubicBezTo>
                      <a:lnTo>
                        <a:pt x="2765" y="2090"/>
                      </a:lnTo>
                      <a:cubicBezTo>
                        <a:pt x="2881" y="2102"/>
                        <a:pt x="2993" y="2115"/>
                        <a:pt x="3109" y="2118"/>
                      </a:cubicBezTo>
                      <a:cubicBezTo>
                        <a:pt x="3129" y="1986"/>
                        <a:pt x="3148" y="1855"/>
                        <a:pt x="3161" y="1723"/>
                      </a:cubicBezTo>
                      <a:cubicBezTo>
                        <a:pt x="3176" y="1561"/>
                        <a:pt x="3193" y="1384"/>
                        <a:pt x="3193" y="1207"/>
                      </a:cubicBezTo>
                      <a:cubicBezTo>
                        <a:pt x="3193" y="1075"/>
                        <a:pt x="3176" y="950"/>
                        <a:pt x="3148" y="831"/>
                      </a:cubicBezTo>
                      <a:cubicBezTo>
                        <a:pt x="3132" y="773"/>
                        <a:pt x="3115" y="722"/>
                        <a:pt x="3093" y="673"/>
                      </a:cubicBezTo>
                      <a:cubicBezTo>
                        <a:pt x="3074" y="615"/>
                        <a:pt x="3045" y="564"/>
                        <a:pt x="3016" y="522"/>
                      </a:cubicBezTo>
                      <a:cubicBezTo>
                        <a:pt x="2919" y="358"/>
                        <a:pt x="2765" y="223"/>
                        <a:pt x="2568" y="136"/>
                      </a:cubicBezTo>
                      <a:cubicBezTo>
                        <a:pt x="2481" y="94"/>
                        <a:pt x="2388" y="65"/>
                        <a:pt x="2269" y="40"/>
                      </a:cubicBezTo>
                      <a:cubicBezTo>
                        <a:pt x="2172" y="20"/>
                        <a:pt x="2063" y="7"/>
                        <a:pt x="19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27"/>
                <p:cNvSpPr/>
                <p:nvPr/>
              </p:nvSpPr>
              <p:spPr>
                <a:xfrm rot="-1063181">
                  <a:off x="5104701" y="2325035"/>
                  <a:ext cx="578960" cy="543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0" h="4170" extrusionOk="0">
                      <a:moveTo>
                        <a:pt x="3599" y="1"/>
                      </a:moveTo>
                      <a:cubicBezTo>
                        <a:pt x="3480" y="1"/>
                        <a:pt x="3355" y="14"/>
                        <a:pt x="3210" y="36"/>
                      </a:cubicBezTo>
                      <a:cubicBezTo>
                        <a:pt x="2985" y="78"/>
                        <a:pt x="2750" y="152"/>
                        <a:pt x="2496" y="258"/>
                      </a:cubicBezTo>
                      <a:cubicBezTo>
                        <a:pt x="2248" y="365"/>
                        <a:pt x="1990" y="500"/>
                        <a:pt x="1732" y="657"/>
                      </a:cubicBezTo>
                      <a:cubicBezTo>
                        <a:pt x="1465" y="825"/>
                        <a:pt x="1217" y="1008"/>
                        <a:pt x="995" y="1204"/>
                      </a:cubicBezTo>
                      <a:cubicBezTo>
                        <a:pt x="751" y="1417"/>
                        <a:pt x="548" y="1639"/>
                        <a:pt x="391" y="1865"/>
                      </a:cubicBezTo>
                      <a:cubicBezTo>
                        <a:pt x="309" y="1981"/>
                        <a:pt x="236" y="2103"/>
                        <a:pt x="178" y="2228"/>
                      </a:cubicBezTo>
                      <a:cubicBezTo>
                        <a:pt x="120" y="2348"/>
                        <a:pt x="75" y="2473"/>
                        <a:pt x="43" y="2605"/>
                      </a:cubicBezTo>
                      <a:cubicBezTo>
                        <a:pt x="14" y="2727"/>
                        <a:pt x="0" y="2859"/>
                        <a:pt x="4" y="2991"/>
                      </a:cubicBezTo>
                      <a:cubicBezTo>
                        <a:pt x="7" y="3116"/>
                        <a:pt x="30" y="3248"/>
                        <a:pt x="72" y="3380"/>
                      </a:cubicBezTo>
                      <a:cubicBezTo>
                        <a:pt x="88" y="3435"/>
                        <a:pt x="110" y="3490"/>
                        <a:pt x="140" y="3551"/>
                      </a:cubicBezTo>
                      <a:cubicBezTo>
                        <a:pt x="149" y="3570"/>
                        <a:pt x="168" y="3587"/>
                        <a:pt x="191" y="3587"/>
                      </a:cubicBezTo>
                      <a:cubicBezTo>
                        <a:pt x="197" y="3587"/>
                        <a:pt x="207" y="3584"/>
                        <a:pt x="213" y="3580"/>
                      </a:cubicBezTo>
                      <a:cubicBezTo>
                        <a:pt x="226" y="3574"/>
                        <a:pt x="239" y="3560"/>
                        <a:pt x="245" y="3545"/>
                      </a:cubicBezTo>
                      <a:cubicBezTo>
                        <a:pt x="333" y="3638"/>
                        <a:pt x="429" y="3725"/>
                        <a:pt x="535" y="3799"/>
                      </a:cubicBezTo>
                      <a:cubicBezTo>
                        <a:pt x="612" y="3854"/>
                        <a:pt x="700" y="3905"/>
                        <a:pt x="802" y="3957"/>
                      </a:cubicBezTo>
                      <a:cubicBezTo>
                        <a:pt x="889" y="3998"/>
                        <a:pt x="979" y="4037"/>
                        <a:pt x="1076" y="4069"/>
                      </a:cubicBezTo>
                      <a:cubicBezTo>
                        <a:pt x="1256" y="4131"/>
                        <a:pt x="1440" y="4163"/>
                        <a:pt x="1623" y="4169"/>
                      </a:cubicBezTo>
                      <a:lnTo>
                        <a:pt x="1691" y="4169"/>
                      </a:lnTo>
                      <a:cubicBezTo>
                        <a:pt x="1845" y="4169"/>
                        <a:pt x="2000" y="4153"/>
                        <a:pt x="2154" y="4114"/>
                      </a:cubicBezTo>
                      <a:cubicBezTo>
                        <a:pt x="2482" y="4037"/>
                        <a:pt x="2808" y="3879"/>
                        <a:pt x="3123" y="3645"/>
                      </a:cubicBezTo>
                      <a:cubicBezTo>
                        <a:pt x="3264" y="3538"/>
                        <a:pt x="3403" y="3419"/>
                        <a:pt x="3545" y="3275"/>
                      </a:cubicBezTo>
                      <a:cubicBezTo>
                        <a:pt x="3631" y="3187"/>
                        <a:pt x="3718" y="3091"/>
                        <a:pt x="3812" y="2978"/>
                      </a:cubicBezTo>
                      <a:lnTo>
                        <a:pt x="3812" y="2978"/>
                      </a:lnTo>
                      <a:lnTo>
                        <a:pt x="3782" y="3049"/>
                      </a:lnTo>
                      <a:lnTo>
                        <a:pt x="3686" y="3329"/>
                      </a:lnTo>
                      <a:cubicBezTo>
                        <a:pt x="3674" y="3358"/>
                        <a:pt x="3686" y="3390"/>
                        <a:pt x="3715" y="3403"/>
                      </a:cubicBezTo>
                      <a:cubicBezTo>
                        <a:pt x="3721" y="3406"/>
                        <a:pt x="3728" y="3406"/>
                        <a:pt x="3738" y="3406"/>
                      </a:cubicBezTo>
                      <a:cubicBezTo>
                        <a:pt x="3760" y="3406"/>
                        <a:pt x="3782" y="3394"/>
                        <a:pt x="3789" y="3371"/>
                      </a:cubicBezTo>
                      <a:lnTo>
                        <a:pt x="3863" y="3155"/>
                      </a:lnTo>
                      <a:cubicBezTo>
                        <a:pt x="3918" y="3004"/>
                        <a:pt x="3969" y="2850"/>
                        <a:pt x="4021" y="2698"/>
                      </a:cubicBezTo>
                      <a:cubicBezTo>
                        <a:pt x="4060" y="2644"/>
                        <a:pt x="4102" y="2582"/>
                        <a:pt x="4143" y="2515"/>
                      </a:cubicBezTo>
                      <a:cubicBezTo>
                        <a:pt x="4149" y="2505"/>
                        <a:pt x="4156" y="2489"/>
                        <a:pt x="4156" y="2473"/>
                      </a:cubicBezTo>
                      <a:cubicBezTo>
                        <a:pt x="4153" y="2457"/>
                        <a:pt x="4146" y="2444"/>
                        <a:pt x="4133" y="2434"/>
                      </a:cubicBezTo>
                      <a:cubicBezTo>
                        <a:pt x="4127" y="2431"/>
                        <a:pt x="4118" y="2428"/>
                        <a:pt x="4108" y="2425"/>
                      </a:cubicBezTo>
                      <a:cubicBezTo>
                        <a:pt x="4149" y="2302"/>
                        <a:pt x="4188" y="2180"/>
                        <a:pt x="4224" y="2051"/>
                      </a:cubicBezTo>
                      <a:cubicBezTo>
                        <a:pt x="4288" y="1819"/>
                        <a:pt x="4336" y="1607"/>
                        <a:pt x="4375" y="1401"/>
                      </a:cubicBezTo>
                      <a:cubicBezTo>
                        <a:pt x="4391" y="1292"/>
                        <a:pt x="4407" y="1179"/>
                        <a:pt x="4420" y="1066"/>
                      </a:cubicBezTo>
                      <a:cubicBezTo>
                        <a:pt x="4430" y="966"/>
                        <a:pt x="4439" y="861"/>
                        <a:pt x="4439" y="748"/>
                      </a:cubicBezTo>
                      <a:cubicBezTo>
                        <a:pt x="4439" y="668"/>
                        <a:pt x="4430" y="590"/>
                        <a:pt x="4411" y="516"/>
                      </a:cubicBezTo>
                      <a:cubicBezTo>
                        <a:pt x="4400" y="481"/>
                        <a:pt x="4391" y="448"/>
                        <a:pt x="4378" y="420"/>
                      </a:cubicBezTo>
                      <a:cubicBezTo>
                        <a:pt x="4365" y="384"/>
                        <a:pt x="4346" y="352"/>
                        <a:pt x="4330" y="323"/>
                      </a:cubicBezTo>
                      <a:cubicBezTo>
                        <a:pt x="4268" y="223"/>
                        <a:pt x="4176" y="139"/>
                        <a:pt x="4053" y="84"/>
                      </a:cubicBezTo>
                      <a:cubicBezTo>
                        <a:pt x="3998" y="59"/>
                        <a:pt x="3940" y="40"/>
                        <a:pt x="3867" y="26"/>
                      </a:cubicBezTo>
                      <a:cubicBezTo>
                        <a:pt x="3805" y="14"/>
                        <a:pt x="3741" y="4"/>
                        <a:pt x="3664" y="1"/>
                      </a:cubicBezTo>
                      <a:close/>
                    </a:path>
                  </a:pathLst>
                </a:custGeom>
                <a:solidFill>
                  <a:srgbClr val="FDF0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7"/>
                <p:cNvSpPr/>
                <p:nvPr/>
              </p:nvSpPr>
              <p:spPr>
                <a:xfrm rot="-1063181">
                  <a:off x="6444371" y="2495276"/>
                  <a:ext cx="777815" cy="1036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7948" extrusionOk="0">
                      <a:moveTo>
                        <a:pt x="4693" y="1"/>
                      </a:moveTo>
                      <a:cubicBezTo>
                        <a:pt x="4574" y="1"/>
                        <a:pt x="4448" y="20"/>
                        <a:pt x="4320" y="52"/>
                      </a:cubicBezTo>
                      <a:cubicBezTo>
                        <a:pt x="4142" y="97"/>
                        <a:pt x="3975" y="161"/>
                        <a:pt x="3830" y="213"/>
                      </a:cubicBezTo>
                      <a:cubicBezTo>
                        <a:pt x="3663" y="277"/>
                        <a:pt x="3495" y="348"/>
                        <a:pt x="3331" y="422"/>
                      </a:cubicBezTo>
                      <a:cubicBezTo>
                        <a:pt x="3026" y="564"/>
                        <a:pt x="2713" y="728"/>
                        <a:pt x="2378" y="925"/>
                      </a:cubicBezTo>
                      <a:cubicBezTo>
                        <a:pt x="2205" y="1027"/>
                        <a:pt x="2028" y="1137"/>
                        <a:pt x="1838" y="1256"/>
                      </a:cubicBezTo>
                      <a:cubicBezTo>
                        <a:pt x="1835" y="1243"/>
                        <a:pt x="1825" y="1234"/>
                        <a:pt x="1815" y="1223"/>
                      </a:cubicBezTo>
                      <a:cubicBezTo>
                        <a:pt x="1799" y="1213"/>
                        <a:pt x="1779" y="1206"/>
                        <a:pt x="1759" y="1206"/>
                      </a:cubicBezTo>
                      <a:cubicBezTo>
                        <a:pt x="1755" y="1206"/>
                        <a:pt x="1751" y="1207"/>
                        <a:pt x="1747" y="1207"/>
                      </a:cubicBezTo>
                      <a:cubicBezTo>
                        <a:pt x="1722" y="1210"/>
                        <a:pt x="1703" y="1223"/>
                        <a:pt x="1689" y="1240"/>
                      </a:cubicBezTo>
                      <a:cubicBezTo>
                        <a:pt x="1606" y="1330"/>
                        <a:pt x="1526" y="1420"/>
                        <a:pt x="1452" y="1507"/>
                      </a:cubicBezTo>
                      <a:cubicBezTo>
                        <a:pt x="1236" y="1648"/>
                        <a:pt x="1020" y="1794"/>
                        <a:pt x="805" y="1941"/>
                      </a:cubicBezTo>
                      <a:lnTo>
                        <a:pt x="499" y="2147"/>
                      </a:lnTo>
                      <a:cubicBezTo>
                        <a:pt x="470" y="2167"/>
                        <a:pt x="457" y="2205"/>
                        <a:pt x="467" y="2241"/>
                      </a:cubicBezTo>
                      <a:cubicBezTo>
                        <a:pt x="470" y="2253"/>
                        <a:pt x="473" y="2263"/>
                        <a:pt x="480" y="2269"/>
                      </a:cubicBezTo>
                      <a:cubicBezTo>
                        <a:pt x="497" y="2293"/>
                        <a:pt x="524" y="2306"/>
                        <a:pt x="552" y="2306"/>
                      </a:cubicBezTo>
                      <a:cubicBezTo>
                        <a:pt x="570" y="2306"/>
                        <a:pt x="588" y="2300"/>
                        <a:pt x="605" y="2289"/>
                      </a:cubicBezTo>
                      <a:lnTo>
                        <a:pt x="1004" y="2021"/>
                      </a:lnTo>
                      <a:lnTo>
                        <a:pt x="1104" y="1951"/>
                      </a:lnTo>
                      <a:lnTo>
                        <a:pt x="1104" y="1951"/>
                      </a:lnTo>
                      <a:cubicBezTo>
                        <a:pt x="969" y="2134"/>
                        <a:pt x="856" y="2308"/>
                        <a:pt x="750" y="2489"/>
                      </a:cubicBezTo>
                      <a:cubicBezTo>
                        <a:pt x="586" y="2768"/>
                        <a:pt x="453" y="3036"/>
                        <a:pt x="348" y="3296"/>
                      </a:cubicBezTo>
                      <a:cubicBezTo>
                        <a:pt x="113" y="3888"/>
                        <a:pt x="0" y="4462"/>
                        <a:pt x="13" y="5002"/>
                      </a:cubicBezTo>
                      <a:cubicBezTo>
                        <a:pt x="19" y="5260"/>
                        <a:pt x="55" y="5508"/>
                        <a:pt x="119" y="5746"/>
                      </a:cubicBezTo>
                      <a:cubicBezTo>
                        <a:pt x="129" y="5781"/>
                        <a:pt x="138" y="5817"/>
                        <a:pt x="148" y="5852"/>
                      </a:cubicBezTo>
                      <a:cubicBezTo>
                        <a:pt x="235" y="6135"/>
                        <a:pt x="364" y="6409"/>
                        <a:pt x="528" y="6663"/>
                      </a:cubicBezTo>
                      <a:cubicBezTo>
                        <a:pt x="618" y="6801"/>
                        <a:pt x="715" y="6930"/>
                        <a:pt x="817" y="7046"/>
                      </a:cubicBezTo>
                      <a:cubicBezTo>
                        <a:pt x="940" y="7185"/>
                        <a:pt x="1056" y="7300"/>
                        <a:pt x="1172" y="7397"/>
                      </a:cubicBezTo>
                      <a:cubicBezTo>
                        <a:pt x="1326" y="7525"/>
                        <a:pt x="1500" y="7645"/>
                        <a:pt x="1689" y="7748"/>
                      </a:cubicBezTo>
                      <a:cubicBezTo>
                        <a:pt x="1667" y="7764"/>
                        <a:pt x="1651" y="7786"/>
                        <a:pt x="1648" y="7812"/>
                      </a:cubicBezTo>
                      <a:cubicBezTo>
                        <a:pt x="1645" y="7822"/>
                        <a:pt x="1648" y="7834"/>
                        <a:pt x="1651" y="7844"/>
                      </a:cubicBezTo>
                      <a:cubicBezTo>
                        <a:pt x="1658" y="7880"/>
                        <a:pt x="1686" y="7905"/>
                        <a:pt x="1725" y="7912"/>
                      </a:cubicBezTo>
                      <a:cubicBezTo>
                        <a:pt x="1828" y="7928"/>
                        <a:pt x="1925" y="7941"/>
                        <a:pt x="2015" y="7944"/>
                      </a:cubicBezTo>
                      <a:cubicBezTo>
                        <a:pt x="2061" y="7947"/>
                        <a:pt x="2106" y="7948"/>
                        <a:pt x="2151" y="7948"/>
                      </a:cubicBezTo>
                      <a:cubicBezTo>
                        <a:pt x="2325" y="7948"/>
                        <a:pt x="2494" y="7928"/>
                        <a:pt x="2652" y="7892"/>
                      </a:cubicBezTo>
                      <a:cubicBezTo>
                        <a:pt x="2861" y="7841"/>
                        <a:pt x="3057" y="7767"/>
                        <a:pt x="3238" y="7671"/>
                      </a:cubicBezTo>
                      <a:cubicBezTo>
                        <a:pt x="3427" y="7568"/>
                        <a:pt x="3608" y="7445"/>
                        <a:pt x="3769" y="7307"/>
                      </a:cubicBezTo>
                      <a:cubicBezTo>
                        <a:pt x="3940" y="7162"/>
                        <a:pt x="4100" y="6998"/>
                        <a:pt x="4249" y="6824"/>
                      </a:cubicBezTo>
                      <a:cubicBezTo>
                        <a:pt x="4532" y="6482"/>
                        <a:pt x="4796" y="6077"/>
                        <a:pt x="5027" y="5610"/>
                      </a:cubicBezTo>
                      <a:cubicBezTo>
                        <a:pt x="5243" y="5182"/>
                        <a:pt x="5427" y="4719"/>
                        <a:pt x="5575" y="4236"/>
                      </a:cubicBezTo>
                      <a:cubicBezTo>
                        <a:pt x="5716" y="3770"/>
                        <a:pt x="5822" y="3312"/>
                        <a:pt x="5884" y="2881"/>
                      </a:cubicBezTo>
                      <a:cubicBezTo>
                        <a:pt x="5948" y="2437"/>
                        <a:pt x="5964" y="2041"/>
                        <a:pt x="5932" y="1671"/>
                      </a:cubicBezTo>
                      <a:cubicBezTo>
                        <a:pt x="5913" y="1442"/>
                        <a:pt x="5880" y="1240"/>
                        <a:pt x="5832" y="1053"/>
                      </a:cubicBezTo>
                      <a:cubicBezTo>
                        <a:pt x="5822" y="1017"/>
                        <a:pt x="5813" y="986"/>
                        <a:pt x="5803" y="950"/>
                      </a:cubicBezTo>
                      <a:cubicBezTo>
                        <a:pt x="5764" y="831"/>
                        <a:pt x="5726" y="731"/>
                        <a:pt x="5681" y="644"/>
                      </a:cubicBezTo>
                      <a:cubicBezTo>
                        <a:pt x="5626" y="534"/>
                        <a:pt x="5575" y="451"/>
                        <a:pt x="5513" y="380"/>
                      </a:cubicBezTo>
                      <a:cubicBezTo>
                        <a:pt x="5378" y="213"/>
                        <a:pt x="5208" y="97"/>
                        <a:pt x="5027" y="45"/>
                      </a:cubicBezTo>
                      <a:cubicBezTo>
                        <a:pt x="4982" y="32"/>
                        <a:pt x="4921" y="17"/>
                        <a:pt x="4860" y="10"/>
                      </a:cubicBezTo>
                      <a:cubicBezTo>
                        <a:pt x="4812" y="4"/>
                        <a:pt x="4757" y="1"/>
                        <a:pt x="4693" y="1"/>
                      </a:cubicBezTo>
                      <a:close/>
                    </a:path>
                  </a:pathLst>
                </a:custGeom>
                <a:solidFill>
                  <a:srgbClr val="FE5F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7"/>
                <p:cNvSpPr/>
                <p:nvPr/>
              </p:nvSpPr>
              <p:spPr>
                <a:xfrm rot="-1063181">
                  <a:off x="6785323" y="2441680"/>
                  <a:ext cx="327165" cy="38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9" h="2946" extrusionOk="0">
                      <a:moveTo>
                        <a:pt x="1234" y="1"/>
                      </a:moveTo>
                      <a:cubicBezTo>
                        <a:pt x="1115" y="4"/>
                        <a:pt x="989" y="20"/>
                        <a:pt x="861" y="52"/>
                      </a:cubicBezTo>
                      <a:cubicBezTo>
                        <a:pt x="687" y="97"/>
                        <a:pt x="522" y="158"/>
                        <a:pt x="371" y="216"/>
                      </a:cubicBezTo>
                      <a:cubicBezTo>
                        <a:pt x="246" y="261"/>
                        <a:pt x="123" y="313"/>
                        <a:pt x="1" y="367"/>
                      </a:cubicBezTo>
                      <a:cubicBezTo>
                        <a:pt x="33" y="476"/>
                        <a:pt x="75" y="586"/>
                        <a:pt x="117" y="692"/>
                      </a:cubicBezTo>
                      <a:cubicBezTo>
                        <a:pt x="117" y="692"/>
                        <a:pt x="117" y="696"/>
                        <a:pt x="120" y="696"/>
                      </a:cubicBezTo>
                      <a:cubicBezTo>
                        <a:pt x="200" y="889"/>
                        <a:pt x="294" y="1078"/>
                        <a:pt x="400" y="1259"/>
                      </a:cubicBezTo>
                      <a:cubicBezTo>
                        <a:pt x="513" y="1455"/>
                        <a:pt x="638" y="1642"/>
                        <a:pt x="776" y="1822"/>
                      </a:cubicBezTo>
                      <a:cubicBezTo>
                        <a:pt x="776" y="1821"/>
                        <a:pt x="776" y="1819"/>
                        <a:pt x="775" y="1818"/>
                      </a:cubicBezTo>
                      <a:lnTo>
                        <a:pt x="775" y="1818"/>
                      </a:lnTo>
                      <a:cubicBezTo>
                        <a:pt x="978" y="2078"/>
                        <a:pt x="1209" y="2322"/>
                        <a:pt x="1472" y="2527"/>
                      </a:cubicBezTo>
                      <a:cubicBezTo>
                        <a:pt x="1629" y="2646"/>
                        <a:pt x="1797" y="2752"/>
                        <a:pt x="1981" y="2829"/>
                      </a:cubicBezTo>
                      <a:cubicBezTo>
                        <a:pt x="2103" y="2881"/>
                        <a:pt x="2228" y="2920"/>
                        <a:pt x="2360" y="2939"/>
                      </a:cubicBezTo>
                      <a:lnTo>
                        <a:pt x="2357" y="2939"/>
                      </a:lnTo>
                      <a:cubicBezTo>
                        <a:pt x="2376" y="2939"/>
                        <a:pt x="2399" y="2942"/>
                        <a:pt x="2418" y="2945"/>
                      </a:cubicBezTo>
                      <a:cubicBezTo>
                        <a:pt x="2421" y="2926"/>
                        <a:pt x="2425" y="2907"/>
                        <a:pt x="2425" y="2887"/>
                      </a:cubicBezTo>
                      <a:cubicBezTo>
                        <a:pt x="2489" y="2443"/>
                        <a:pt x="2508" y="2048"/>
                        <a:pt x="2476" y="1674"/>
                      </a:cubicBezTo>
                      <a:cubicBezTo>
                        <a:pt x="2457" y="1442"/>
                        <a:pt x="2425" y="1240"/>
                        <a:pt x="2373" y="1053"/>
                      </a:cubicBezTo>
                      <a:cubicBezTo>
                        <a:pt x="2367" y="1020"/>
                        <a:pt x="2357" y="985"/>
                        <a:pt x="2348" y="953"/>
                      </a:cubicBezTo>
                      <a:cubicBezTo>
                        <a:pt x="2309" y="837"/>
                        <a:pt x="2270" y="738"/>
                        <a:pt x="2225" y="647"/>
                      </a:cubicBezTo>
                      <a:cubicBezTo>
                        <a:pt x="2170" y="537"/>
                        <a:pt x="2116" y="454"/>
                        <a:pt x="2058" y="383"/>
                      </a:cubicBezTo>
                      <a:cubicBezTo>
                        <a:pt x="1919" y="216"/>
                        <a:pt x="1752" y="100"/>
                        <a:pt x="1568" y="45"/>
                      </a:cubicBezTo>
                      <a:cubicBezTo>
                        <a:pt x="1520" y="32"/>
                        <a:pt x="1462" y="20"/>
                        <a:pt x="1401" y="10"/>
                      </a:cubicBezTo>
                      <a:cubicBezTo>
                        <a:pt x="1353" y="4"/>
                        <a:pt x="1298" y="1"/>
                        <a:pt x="12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27"/>
                <p:cNvSpPr/>
                <p:nvPr/>
              </p:nvSpPr>
              <p:spPr>
                <a:xfrm rot="-1063181">
                  <a:off x="6589084" y="2783745"/>
                  <a:ext cx="482467" cy="642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0" h="4929" extrusionOk="0">
                      <a:moveTo>
                        <a:pt x="2911" y="1"/>
                      </a:moveTo>
                      <a:cubicBezTo>
                        <a:pt x="2836" y="1"/>
                        <a:pt x="2759" y="11"/>
                        <a:pt x="2679" y="33"/>
                      </a:cubicBezTo>
                      <a:cubicBezTo>
                        <a:pt x="2573" y="59"/>
                        <a:pt x="2469" y="97"/>
                        <a:pt x="2376" y="133"/>
                      </a:cubicBezTo>
                      <a:cubicBezTo>
                        <a:pt x="2270" y="172"/>
                        <a:pt x="2167" y="216"/>
                        <a:pt x="2064" y="262"/>
                      </a:cubicBezTo>
                      <a:cubicBezTo>
                        <a:pt x="1874" y="348"/>
                        <a:pt x="1681" y="452"/>
                        <a:pt x="1475" y="574"/>
                      </a:cubicBezTo>
                      <a:cubicBezTo>
                        <a:pt x="1359" y="641"/>
                        <a:pt x="1250" y="709"/>
                        <a:pt x="1144" y="780"/>
                      </a:cubicBezTo>
                      <a:cubicBezTo>
                        <a:pt x="1137" y="770"/>
                        <a:pt x="1134" y="764"/>
                        <a:pt x="1128" y="757"/>
                      </a:cubicBezTo>
                      <a:cubicBezTo>
                        <a:pt x="1117" y="752"/>
                        <a:pt x="1104" y="747"/>
                        <a:pt x="1093" y="747"/>
                      </a:cubicBezTo>
                      <a:cubicBezTo>
                        <a:pt x="1091" y="747"/>
                        <a:pt x="1088" y="747"/>
                        <a:pt x="1086" y="748"/>
                      </a:cubicBezTo>
                      <a:cubicBezTo>
                        <a:pt x="1067" y="751"/>
                        <a:pt x="1057" y="761"/>
                        <a:pt x="1047" y="767"/>
                      </a:cubicBezTo>
                      <a:cubicBezTo>
                        <a:pt x="992" y="828"/>
                        <a:pt x="944" y="883"/>
                        <a:pt x="902" y="935"/>
                      </a:cubicBezTo>
                      <a:cubicBezTo>
                        <a:pt x="767" y="1021"/>
                        <a:pt x="632" y="1112"/>
                        <a:pt x="500" y="1201"/>
                      </a:cubicBezTo>
                      <a:lnTo>
                        <a:pt x="310" y="1330"/>
                      </a:lnTo>
                      <a:cubicBezTo>
                        <a:pt x="290" y="1343"/>
                        <a:pt x="281" y="1366"/>
                        <a:pt x="287" y="1391"/>
                      </a:cubicBezTo>
                      <a:cubicBezTo>
                        <a:pt x="290" y="1398"/>
                        <a:pt x="294" y="1404"/>
                        <a:pt x="297" y="1411"/>
                      </a:cubicBezTo>
                      <a:cubicBezTo>
                        <a:pt x="309" y="1424"/>
                        <a:pt x="325" y="1432"/>
                        <a:pt x="342" y="1432"/>
                      </a:cubicBezTo>
                      <a:cubicBezTo>
                        <a:pt x="354" y="1432"/>
                        <a:pt x="366" y="1428"/>
                        <a:pt x="378" y="1421"/>
                      </a:cubicBezTo>
                      <a:lnTo>
                        <a:pt x="622" y="1253"/>
                      </a:lnTo>
                      <a:lnTo>
                        <a:pt x="684" y="1208"/>
                      </a:lnTo>
                      <a:lnTo>
                        <a:pt x="684" y="1208"/>
                      </a:lnTo>
                      <a:cubicBezTo>
                        <a:pt x="599" y="1327"/>
                        <a:pt x="529" y="1437"/>
                        <a:pt x="464" y="1543"/>
                      </a:cubicBezTo>
                      <a:cubicBezTo>
                        <a:pt x="364" y="1716"/>
                        <a:pt x="281" y="1881"/>
                        <a:pt x="217" y="2045"/>
                      </a:cubicBezTo>
                      <a:cubicBezTo>
                        <a:pt x="69" y="2409"/>
                        <a:pt x="1" y="2766"/>
                        <a:pt x="8" y="3101"/>
                      </a:cubicBezTo>
                      <a:cubicBezTo>
                        <a:pt x="14" y="3261"/>
                        <a:pt x="33" y="3416"/>
                        <a:pt x="75" y="3564"/>
                      </a:cubicBezTo>
                      <a:cubicBezTo>
                        <a:pt x="78" y="3584"/>
                        <a:pt x="85" y="3606"/>
                        <a:pt x="91" y="3628"/>
                      </a:cubicBezTo>
                      <a:cubicBezTo>
                        <a:pt x="146" y="3805"/>
                        <a:pt x="223" y="3973"/>
                        <a:pt x="326" y="4130"/>
                      </a:cubicBezTo>
                      <a:cubicBezTo>
                        <a:pt x="384" y="4218"/>
                        <a:pt x="442" y="4298"/>
                        <a:pt x="507" y="4368"/>
                      </a:cubicBezTo>
                      <a:cubicBezTo>
                        <a:pt x="584" y="4456"/>
                        <a:pt x="654" y="4527"/>
                        <a:pt x="728" y="4588"/>
                      </a:cubicBezTo>
                      <a:cubicBezTo>
                        <a:pt x="825" y="4668"/>
                        <a:pt x="935" y="4742"/>
                        <a:pt x="1047" y="4800"/>
                      </a:cubicBezTo>
                      <a:cubicBezTo>
                        <a:pt x="1034" y="4809"/>
                        <a:pt x="1024" y="4826"/>
                        <a:pt x="1021" y="4842"/>
                      </a:cubicBezTo>
                      <a:lnTo>
                        <a:pt x="1021" y="4864"/>
                      </a:lnTo>
                      <a:cubicBezTo>
                        <a:pt x="1028" y="4884"/>
                        <a:pt x="1047" y="4900"/>
                        <a:pt x="1070" y="4906"/>
                      </a:cubicBezTo>
                      <a:cubicBezTo>
                        <a:pt x="1137" y="4916"/>
                        <a:pt x="1195" y="4922"/>
                        <a:pt x="1250" y="4925"/>
                      </a:cubicBezTo>
                      <a:cubicBezTo>
                        <a:pt x="1281" y="4928"/>
                        <a:pt x="1312" y="4929"/>
                        <a:pt x="1342" y="4929"/>
                      </a:cubicBezTo>
                      <a:cubicBezTo>
                        <a:pt x="1447" y="4929"/>
                        <a:pt x="1548" y="4916"/>
                        <a:pt x="1646" y="4894"/>
                      </a:cubicBezTo>
                      <a:cubicBezTo>
                        <a:pt x="1774" y="4861"/>
                        <a:pt x="1897" y="4816"/>
                        <a:pt x="2009" y="4755"/>
                      </a:cubicBezTo>
                      <a:cubicBezTo>
                        <a:pt x="2125" y="4694"/>
                        <a:pt x="2238" y="4616"/>
                        <a:pt x="2337" y="4530"/>
                      </a:cubicBezTo>
                      <a:cubicBezTo>
                        <a:pt x="2444" y="4439"/>
                        <a:pt x="2544" y="4340"/>
                        <a:pt x="2634" y="4230"/>
                      </a:cubicBezTo>
                      <a:cubicBezTo>
                        <a:pt x="2811" y="4021"/>
                        <a:pt x="2975" y="3767"/>
                        <a:pt x="3120" y="3480"/>
                      </a:cubicBezTo>
                      <a:cubicBezTo>
                        <a:pt x="3252" y="3214"/>
                        <a:pt x="3365" y="2927"/>
                        <a:pt x="3457" y="2627"/>
                      </a:cubicBezTo>
                      <a:cubicBezTo>
                        <a:pt x="3548" y="2334"/>
                        <a:pt x="3612" y="2055"/>
                        <a:pt x="3647" y="1788"/>
                      </a:cubicBezTo>
                      <a:cubicBezTo>
                        <a:pt x="3689" y="1514"/>
                        <a:pt x="3699" y="1269"/>
                        <a:pt x="3680" y="1037"/>
                      </a:cubicBezTo>
                      <a:cubicBezTo>
                        <a:pt x="3667" y="892"/>
                        <a:pt x="3647" y="767"/>
                        <a:pt x="3616" y="651"/>
                      </a:cubicBezTo>
                      <a:cubicBezTo>
                        <a:pt x="3612" y="632"/>
                        <a:pt x="3606" y="610"/>
                        <a:pt x="3600" y="590"/>
                      </a:cubicBezTo>
                      <a:cubicBezTo>
                        <a:pt x="3577" y="516"/>
                        <a:pt x="3551" y="455"/>
                        <a:pt x="3525" y="400"/>
                      </a:cubicBezTo>
                      <a:cubicBezTo>
                        <a:pt x="3490" y="332"/>
                        <a:pt x="3457" y="281"/>
                        <a:pt x="3419" y="236"/>
                      </a:cubicBezTo>
                      <a:cubicBezTo>
                        <a:pt x="3335" y="133"/>
                        <a:pt x="3230" y="62"/>
                        <a:pt x="3117" y="30"/>
                      </a:cubicBezTo>
                      <a:cubicBezTo>
                        <a:pt x="3087" y="20"/>
                        <a:pt x="3052" y="11"/>
                        <a:pt x="3013" y="8"/>
                      </a:cubicBezTo>
                      <a:cubicBezTo>
                        <a:pt x="2982" y="1"/>
                        <a:pt x="2949" y="1"/>
                        <a:pt x="2911" y="1"/>
                      </a:cubicBezTo>
                      <a:close/>
                    </a:path>
                  </a:pathLst>
                </a:custGeom>
                <a:solidFill>
                  <a:srgbClr val="FDF0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7"/>
                <p:cNvSpPr/>
                <p:nvPr/>
              </p:nvSpPr>
              <p:spPr>
                <a:xfrm rot="-1063181">
                  <a:off x="4865735" y="2280430"/>
                  <a:ext cx="2006670" cy="215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9" h="16548" extrusionOk="0">
                      <a:moveTo>
                        <a:pt x="14117" y="1"/>
                      </a:moveTo>
                      <a:cubicBezTo>
                        <a:pt x="14040" y="1"/>
                        <a:pt x="13963" y="14"/>
                        <a:pt x="13879" y="43"/>
                      </a:cubicBezTo>
                      <a:cubicBezTo>
                        <a:pt x="13799" y="69"/>
                        <a:pt x="13719" y="111"/>
                        <a:pt x="13622" y="179"/>
                      </a:cubicBezTo>
                      <a:cubicBezTo>
                        <a:pt x="13548" y="230"/>
                        <a:pt x="13474" y="291"/>
                        <a:pt x="13390" y="375"/>
                      </a:cubicBezTo>
                      <a:cubicBezTo>
                        <a:pt x="13245" y="519"/>
                        <a:pt x="13110" y="693"/>
                        <a:pt x="12972" y="905"/>
                      </a:cubicBezTo>
                      <a:cubicBezTo>
                        <a:pt x="12911" y="1002"/>
                        <a:pt x="12850" y="1106"/>
                        <a:pt x="12792" y="1214"/>
                      </a:cubicBezTo>
                      <a:cubicBezTo>
                        <a:pt x="12779" y="1015"/>
                        <a:pt x="12743" y="828"/>
                        <a:pt x="12692" y="657"/>
                      </a:cubicBezTo>
                      <a:cubicBezTo>
                        <a:pt x="12663" y="571"/>
                        <a:pt x="12630" y="494"/>
                        <a:pt x="12592" y="423"/>
                      </a:cubicBezTo>
                      <a:cubicBezTo>
                        <a:pt x="12550" y="345"/>
                        <a:pt x="12499" y="281"/>
                        <a:pt x="12441" y="230"/>
                      </a:cubicBezTo>
                      <a:cubicBezTo>
                        <a:pt x="12386" y="182"/>
                        <a:pt x="12318" y="149"/>
                        <a:pt x="12235" y="133"/>
                      </a:cubicBezTo>
                      <a:cubicBezTo>
                        <a:pt x="12212" y="127"/>
                        <a:pt x="12193" y="127"/>
                        <a:pt x="12171" y="127"/>
                      </a:cubicBezTo>
                      <a:cubicBezTo>
                        <a:pt x="12116" y="127"/>
                        <a:pt x="12058" y="136"/>
                        <a:pt x="11990" y="162"/>
                      </a:cubicBezTo>
                      <a:cubicBezTo>
                        <a:pt x="11916" y="188"/>
                        <a:pt x="11835" y="236"/>
                        <a:pt x="11742" y="307"/>
                      </a:cubicBezTo>
                      <a:cubicBezTo>
                        <a:pt x="11662" y="372"/>
                        <a:pt x="11591" y="455"/>
                        <a:pt x="11533" y="555"/>
                      </a:cubicBezTo>
                      <a:cubicBezTo>
                        <a:pt x="11430" y="729"/>
                        <a:pt x="11372" y="951"/>
                        <a:pt x="11363" y="1208"/>
                      </a:cubicBezTo>
                      <a:cubicBezTo>
                        <a:pt x="11353" y="1430"/>
                        <a:pt x="11379" y="1672"/>
                        <a:pt x="11440" y="1923"/>
                      </a:cubicBezTo>
                      <a:cubicBezTo>
                        <a:pt x="11462" y="2016"/>
                        <a:pt x="11491" y="2106"/>
                        <a:pt x="11520" y="2190"/>
                      </a:cubicBezTo>
                      <a:cubicBezTo>
                        <a:pt x="10558" y="1627"/>
                        <a:pt x="9377" y="1327"/>
                        <a:pt x="8102" y="1327"/>
                      </a:cubicBezTo>
                      <a:lnTo>
                        <a:pt x="7989" y="1327"/>
                      </a:lnTo>
                      <a:cubicBezTo>
                        <a:pt x="7297" y="1337"/>
                        <a:pt x="6605" y="1434"/>
                        <a:pt x="5926" y="1614"/>
                      </a:cubicBezTo>
                      <a:cubicBezTo>
                        <a:pt x="5253" y="1791"/>
                        <a:pt x="4623" y="2048"/>
                        <a:pt x="4047" y="2373"/>
                      </a:cubicBezTo>
                      <a:cubicBezTo>
                        <a:pt x="3785" y="2525"/>
                        <a:pt x="3519" y="2701"/>
                        <a:pt x="3206" y="2930"/>
                      </a:cubicBezTo>
                      <a:cubicBezTo>
                        <a:pt x="2920" y="3143"/>
                        <a:pt x="2643" y="3368"/>
                        <a:pt x="2383" y="3606"/>
                      </a:cubicBezTo>
                      <a:cubicBezTo>
                        <a:pt x="1820" y="4114"/>
                        <a:pt x="1340" y="4665"/>
                        <a:pt x="960" y="5238"/>
                      </a:cubicBezTo>
                      <a:cubicBezTo>
                        <a:pt x="538" y="5865"/>
                        <a:pt x="255" y="6516"/>
                        <a:pt x="113" y="7169"/>
                      </a:cubicBezTo>
                      <a:cubicBezTo>
                        <a:pt x="36" y="7520"/>
                        <a:pt x="0" y="7874"/>
                        <a:pt x="7" y="8218"/>
                      </a:cubicBezTo>
                      <a:cubicBezTo>
                        <a:pt x="14" y="8569"/>
                        <a:pt x="65" y="8930"/>
                        <a:pt x="162" y="9294"/>
                      </a:cubicBezTo>
                      <a:cubicBezTo>
                        <a:pt x="336" y="9940"/>
                        <a:pt x="645" y="10591"/>
                        <a:pt x="1105" y="11273"/>
                      </a:cubicBezTo>
                      <a:cubicBezTo>
                        <a:pt x="1472" y="11817"/>
                        <a:pt x="1932" y="12364"/>
                        <a:pt x="2511" y="12944"/>
                      </a:cubicBezTo>
                      <a:cubicBezTo>
                        <a:pt x="2499" y="12972"/>
                        <a:pt x="2508" y="13008"/>
                        <a:pt x="2530" y="13033"/>
                      </a:cubicBezTo>
                      <a:cubicBezTo>
                        <a:pt x="2891" y="13439"/>
                        <a:pt x="3310" y="13777"/>
                        <a:pt x="3708" y="14086"/>
                      </a:cubicBezTo>
                      <a:cubicBezTo>
                        <a:pt x="4114" y="14401"/>
                        <a:pt x="4485" y="14672"/>
                        <a:pt x="4841" y="14913"/>
                      </a:cubicBezTo>
                      <a:cubicBezTo>
                        <a:pt x="5547" y="15383"/>
                        <a:pt x="6190" y="15740"/>
                        <a:pt x="6817" y="16004"/>
                      </a:cubicBezTo>
                      <a:cubicBezTo>
                        <a:pt x="7578" y="16323"/>
                        <a:pt x="8273" y="16497"/>
                        <a:pt x="8942" y="16539"/>
                      </a:cubicBezTo>
                      <a:cubicBezTo>
                        <a:pt x="9045" y="16545"/>
                        <a:pt x="9151" y="16548"/>
                        <a:pt x="9251" y="16548"/>
                      </a:cubicBezTo>
                      <a:cubicBezTo>
                        <a:pt x="9518" y="16548"/>
                        <a:pt x="9779" y="16526"/>
                        <a:pt x="10027" y="16481"/>
                      </a:cubicBezTo>
                      <a:cubicBezTo>
                        <a:pt x="10368" y="16420"/>
                        <a:pt x="10706" y="16316"/>
                        <a:pt x="11034" y="16172"/>
                      </a:cubicBezTo>
                      <a:cubicBezTo>
                        <a:pt x="11645" y="15904"/>
                        <a:pt x="12229" y="15499"/>
                        <a:pt x="12765" y="14964"/>
                      </a:cubicBezTo>
                      <a:cubicBezTo>
                        <a:pt x="13252" y="14478"/>
                        <a:pt x="13696" y="13902"/>
                        <a:pt x="14086" y="13249"/>
                      </a:cubicBezTo>
                      <a:cubicBezTo>
                        <a:pt x="14266" y="12947"/>
                        <a:pt x="14433" y="12628"/>
                        <a:pt x="14585" y="12309"/>
                      </a:cubicBezTo>
                      <a:cubicBezTo>
                        <a:pt x="14748" y="11959"/>
                        <a:pt x="14870" y="11662"/>
                        <a:pt x="14967" y="11372"/>
                      </a:cubicBezTo>
                      <a:cubicBezTo>
                        <a:pt x="15173" y="10748"/>
                        <a:pt x="15302" y="10075"/>
                        <a:pt x="15344" y="9380"/>
                      </a:cubicBezTo>
                      <a:cubicBezTo>
                        <a:pt x="15389" y="8682"/>
                        <a:pt x="15347" y="7984"/>
                        <a:pt x="15222" y="7305"/>
                      </a:cubicBezTo>
                      <a:cubicBezTo>
                        <a:pt x="15212" y="7266"/>
                        <a:pt x="15206" y="7230"/>
                        <a:pt x="15199" y="7195"/>
                      </a:cubicBezTo>
                      <a:cubicBezTo>
                        <a:pt x="14928" y="5846"/>
                        <a:pt x="14346" y="4681"/>
                        <a:pt x="13515" y="3828"/>
                      </a:cubicBezTo>
                      <a:cubicBezTo>
                        <a:pt x="13699" y="3802"/>
                        <a:pt x="13892" y="3744"/>
                        <a:pt x="14092" y="3658"/>
                      </a:cubicBezTo>
                      <a:cubicBezTo>
                        <a:pt x="14208" y="3606"/>
                        <a:pt x="14323" y="3545"/>
                        <a:pt x="14439" y="3468"/>
                      </a:cubicBezTo>
                      <a:cubicBezTo>
                        <a:pt x="14546" y="3400"/>
                        <a:pt x="14643" y="3319"/>
                        <a:pt x="14729" y="3233"/>
                      </a:cubicBezTo>
                      <a:cubicBezTo>
                        <a:pt x="14771" y="3187"/>
                        <a:pt x="14812" y="3143"/>
                        <a:pt x="14845" y="3095"/>
                      </a:cubicBezTo>
                      <a:cubicBezTo>
                        <a:pt x="14880" y="3049"/>
                        <a:pt x="14913" y="2998"/>
                        <a:pt x="14945" y="2930"/>
                      </a:cubicBezTo>
                      <a:cubicBezTo>
                        <a:pt x="14996" y="2837"/>
                        <a:pt x="15025" y="2721"/>
                        <a:pt x="15038" y="2593"/>
                      </a:cubicBezTo>
                      <a:cubicBezTo>
                        <a:pt x="15054" y="2467"/>
                        <a:pt x="15051" y="2232"/>
                        <a:pt x="14890" y="2077"/>
                      </a:cubicBezTo>
                      <a:cubicBezTo>
                        <a:pt x="14845" y="2036"/>
                        <a:pt x="14797" y="2000"/>
                        <a:pt x="14735" y="1971"/>
                      </a:cubicBezTo>
                      <a:cubicBezTo>
                        <a:pt x="14677" y="1942"/>
                        <a:pt x="14613" y="1929"/>
                        <a:pt x="14565" y="1920"/>
                      </a:cubicBezTo>
                      <a:cubicBezTo>
                        <a:pt x="14514" y="1910"/>
                        <a:pt x="14459" y="1907"/>
                        <a:pt x="14401" y="1907"/>
                      </a:cubicBezTo>
                      <a:cubicBezTo>
                        <a:pt x="14330" y="1907"/>
                        <a:pt x="14256" y="1913"/>
                        <a:pt x="14172" y="1926"/>
                      </a:cubicBezTo>
                      <a:cubicBezTo>
                        <a:pt x="14111" y="1936"/>
                        <a:pt x="14050" y="1951"/>
                        <a:pt x="13986" y="1971"/>
                      </a:cubicBezTo>
                      <a:cubicBezTo>
                        <a:pt x="14114" y="1842"/>
                        <a:pt x="14221" y="1717"/>
                        <a:pt x="14320" y="1594"/>
                      </a:cubicBezTo>
                      <a:cubicBezTo>
                        <a:pt x="14472" y="1401"/>
                        <a:pt x="14585" y="1221"/>
                        <a:pt x="14665" y="1048"/>
                      </a:cubicBezTo>
                      <a:cubicBezTo>
                        <a:pt x="14751" y="851"/>
                        <a:pt x="14784" y="671"/>
                        <a:pt x="14755" y="513"/>
                      </a:cubicBezTo>
                      <a:cubicBezTo>
                        <a:pt x="14742" y="430"/>
                        <a:pt x="14707" y="348"/>
                        <a:pt x="14652" y="271"/>
                      </a:cubicBezTo>
                      <a:cubicBezTo>
                        <a:pt x="14626" y="236"/>
                        <a:pt x="14594" y="207"/>
                        <a:pt x="14555" y="172"/>
                      </a:cubicBezTo>
                      <a:cubicBezTo>
                        <a:pt x="14523" y="143"/>
                        <a:pt x="14481" y="114"/>
                        <a:pt x="14433" y="85"/>
                      </a:cubicBezTo>
                      <a:cubicBezTo>
                        <a:pt x="14343" y="36"/>
                        <a:pt x="14249" y="8"/>
                        <a:pt x="14156" y="1"/>
                      </a:cubicBezTo>
                      <a:close/>
                    </a:path>
                  </a:pathLst>
                </a:custGeom>
                <a:solidFill>
                  <a:srgbClr val="FE5F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7"/>
                <p:cNvSpPr/>
                <p:nvPr/>
              </p:nvSpPr>
              <p:spPr>
                <a:xfrm rot="-1063181">
                  <a:off x="5191041" y="2886206"/>
                  <a:ext cx="1776260" cy="15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2" h="11517" extrusionOk="0">
                      <a:moveTo>
                        <a:pt x="12647" y="0"/>
                      </a:moveTo>
                      <a:lnTo>
                        <a:pt x="12647" y="0"/>
                      </a:lnTo>
                      <a:cubicBezTo>
                        <a:pt x="12744" y="309"/>
                        <a:pt x="12830" y="624"/>
                        <a:pt x="12901" y="940"/>
                      </a:cubicBezTo>
                      <a:cubicBezTo>
                        <a:pt x="12998" y="1371"/>
                        <a:pt x="13072" y="1806"/>
                        <a:pt x="13114" y="2243"/>
                      </a:cubicBezTo>
                      <a:cubicBezTo>
                        <a:pt x="13155" y="2668"/>
                        <a:pt x="13168" y="3093"/>
                        <a:pt x="13146" y="3518"/>
                      </a:cubicBezTo>
                      <a:cubicBezTo>
                        <a:pt x="13127" y="3953"/>
                        <a:pt x="13075" y="4381"/>
                        <a:pt x="12985" y="4806"/>
                      </a:cubicBezTo>
                      <a:cubicBezTo>
                        <a:pt x="12892" y="5234"/>
                        <a:pt x="12766" y="5652"/>
                        <a:pt x="12608" y="6061"/>
                      </a:cubicBezTo>
                      <a:cubicBezTo>
                        <a:pt x="12438" y="6489"/>
                        <a:pt x="12235" y="6901"/>
                        <a:pt x="12000" y="7297"/>
                      </a:cubicBezTo>
                      <a:cubicBezTo>
                        <a:pt x="11784" y="7661"/>
                        <a:pt x="11543" y="8011"/>
                        <a:pt x="11282" y="8340"/>
                      </a:cubicBezTo>
                      <a:cubicBezTo>
                        <a:pt x="11047" y="8632"/>
                        <a:pt x="10796" y="8916"/>
                        <a:pt x="10523" y="9173"/>
                      </a:cubicBezTo>
                      <a:cubicBezTo>
                        <a:pt x="10262" y="9421"/>
                        <a:pt x="9979" y="9653"/>
                        <a:pt x="9679" y="9859"/>
                      </a:cubicBezTo>
                      <a:cubicBezTo>
                        <a:pt x="9393" y="10052"/>
                        <a:pt x="9091" y="10222"/>
                        <a:pt x="8771" y="10361"/>
                      </a:cubicBezTo>
                      <a:cubicBezTo>
                        <a:pt x="8459" y="10496"/>
                        <a:pt x="8134" y="10602"/>
                        <a:pt x="7800" y="10673"/>
                      </a:cubicBezTo>
                      <a:cubicBezTo>
                        <a:pt x="7461" y="10744"/>
                        <a:pt x="7114" y="10779"/>
                        <a:pt x="6770" y="10779"/>
                      </a:cubicBezTo>
                      <a:cubicBezTo>
                        <a:pt x="6399" y="10776"/>
                        <a:pt x="6029" y="10737"/>
                        <a:pt x="5669" y="10657"/>
                      </a:cubicBezTo>
                      <a:cubicBezTo>
                        <a:pt x="5482" y="10618"/>
                        <a:pt x="5295" y="10567"/>
                        <a:pt x="5115" y="10509"/>
                      </a:cubicBezTo>
                      <a:cubicBezTo>
                        <a:pt x="4919" y="10448"/>
                        <a:pt x="4726" y="10374"/>
                        <a:pt x="4536" y="10296"/>
                      </a:cubicBezTo>
                      <a:cubicBezTo>
                        <a:pt x="4156" y="10136"/>
                        <a:pt x="3783" y="9959"/>
                        <a:pt x="3419" y="9763"/>
                      </a:cubicBezTo>
                      <a:cubicBezTo>
                        <a:pt x="2695" y="9376"/>
                        <a:pt x="2009" y="8922"/>
                        <a:pt x="1366" y="8407"/>
                      </a:cubicBezTo>
                      <a:cubicBezTo>
                        <a:pt x="886" y="8028"/>
                        <a:pt x="429" y="7615"/>
                        <a:pt x="1" y="7175"/>
                      </a:cubicBezTo>
                      <a:lnTo>
                        <a:pt x="1" y="7175"/>
                      </a:lnTo>
                      <a:cubicBezTo>
                        <a:pt x="169" y="7383"/>
                        <a:pt x="345" y="7586"/>
                        <a:pt x="528" y="7776"/>
                      </a:cubicBezTo>
                      <a:cubicBezTo>
                        <a:pt x="622" y="7876"/>
                        <a:pt x="719" y="7970"/>
                        <a:pt x="812" y="8059"/>
                      </a:cubicBezTo>
                      <a:cubicBezTo>
                        <a:pt x="1163" y="8439"/>
                        <a:pt x="1559" y="8758"/>
                        <a:pt x="1938" y="9054"/>
                      </a:cubicBezTo>
                      <a:cubicBezTo>
                        <a:pt x="2344" y="9369"/>
                        <a:pt x="2715" y="9640"/>
                        <a:pt x="3071" y="9878"/>
                      </a:cubicBezTo>
                      <a:cubicBezTo>
                        <a:pt x="3773" y="10351"/>
                        <a:pt x="4420" y="10709"/>
                        <a:pt x="5047" y="10969"/>
                      </a:cubicBezTo>
                      <a:cubicBezTo>
                        <a:pt x="5804" y="11288"/>
                        <a:pt x="6500" y="11465"/>
                        <a:pt x="7172" y="11507"/>
                      </a:cubicBezTo>
                      <a:cubicBezTo>
                        <a:pt x="7278" y="11513"/>
                        <a:pt x="7381" y="11516"/>
                        <a:pt x="7481" y="11516"/>
                      </a:cubicBezTo>
                      <a:cubicBezTo>
                        <a:pt x="7745" y="11516"/>
                        <a:pt x="8006" y="11494"/>
                        <a:pt x="8257" y="11449"/>
                      </a:cubicBezTo>
                      <a:cubicBezTo>
                        <a:pt x="8598" y="11388"/>
                        <a:pt x="8939" y="11284"/>
                        <a:pt x="9267" y="11140"/>
                      </a:cubicBezTo>
                      <a:cubicBezTo>
                        <a:pt x="9879" y="10873"/>
                        <a:pt x="10462" y="10464"/>
                        <a:pt x="10995" y="9929"/>
                      </a:cubicBezTo>
                      <a:cubicBezTo>
                        <a:pt x="11482" y="9443"/>
                        <a:pt x="11926" y="8867"/>
                        <a:pt x="12316" y="8214"/>
                      </a:cubicBezTo>
                      <a:cubicBezTo>
                        <a:pt x="12496" y="7915"/>
                        <a:pt x="12666" y="7600"/>
                        <a:pt x="12818" y="7274"/>
                      </a:cubicBezTo>
                      <a:cubicBezTo>
                        <a:pt x="12981" y="6924"/>
                        <a:pt x="13104" y="6627"/>
                        <a:pt x="13197" y="6340"/>
                      </a:cubicBezTo>
                      <a:cubicBezTo>
                        <a:pt x="13406" y="5713"/>
                        <a:pt x="13535" y="5040"/>
                        <a:pt x="13577" y="4345"/>
                      </a:cubicBezTo>
                      <a:cubicBezTo>
                        <a:pt x="13622" y="3644"/>
                        <a:pt x="13577" y="2945"/>
                        <a:pt x="13452" y="2266"/>
                      </a:cubicBezTo>
                      <a:lnTo>
                        <a:pt x="13433" y="2160"/>
                      </a:lnTo>
                      <a:cubicBezTo>
                        <a:pt x="13274" y="1368"/>
                        <a:pt x="13008" y="640"/>
                        <a:pt x="1264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7"/>
                <p:cNvSpPr/>
                <p:nvPr/>
              </p:nvSpPr>
              <p:spPr>
                <a:xfrm rot="-1063181">
                  <a:off x="5790927" y="3344310"/>
                  <a:ext cx="1043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4" extrusionOk="0">
                      <a:moveTo>
                        <a:pt x="1" y="1"/>
                      </a:moveTo>
                      <a:lnTo>
                        <a:pt x="1" y="4"/>
                      </a:lnTo>
                      <a:lnTo>
                        <a:pt x="7" y="4"/>
                      </a:lnTo>
                      <a:cubicBezTo>
                        <a:pt x="7" y="4"/>
                        <a:pt x="4" y="4"/>
                        <a:pt x="1" y="1"/>
                      </a:cubicBezTo>
                      <a:close/>
                    </a:path>
                  </a:pathLst>
                </a:custGeom>
                <a:solidFill>
                  <a:srgbClr val="FDF0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7"/>
                <p:cNvSpPr/>
                <p:nvPr/>
              </p:nvSpPr>
              <p:spPr>
                <a:xfrm rot="-1063181">
                  <a:off x="5876261" y="3346613"/>
                  <a:ext cx="1043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4" extrusionOk="0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7" y="3"/>
                      </a:lnTo>
                      <a:cubicBezTo>
                        <a:pt x="4" y="3"/>
                        <a:pt x="1" y="3"/>
                        <a:pt x="1" y="0"/>
                      </a:cubicBezTo>
                      <a:close/>
                    </a:path>
                  </a:pathLst>
                </a:custGeom>
                <a:solidFill>
                  <a:srgbClr val="FDF0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27"/>
                <p:cNvSpPr/>
                <p:nvPr/>
              </p:nvSpPr>
              <p:spPr>
                <a:xfrm rot="-1063181">
                  <a:off x="4974350" y="2981349"/>
                  <a:ext cx="1696979" cy="1489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4" h="11421" extrusionOk="0">
                      <a:moveTo>
                        <a:pt x="1030" y="1"/>
                      </a:moveTo>
                      <a:cubicBezTo>
                        <a:pt x="1008" y="33"/>
                        <a:pt x="985" y="69"/>
                        <a:pt x="963" y="100"/>
                      </a:cubicBezTo>
                      <a:cubicBezTo>
                        <a:pt x="544" y="731"/>
                        <a:pt x="257" y="1382"/>
                        <a:pt x="116" y="2035"/>
                      </a:cubicBezTo>
                      <a:cubicBezTo>
                        <a:pt x="36" y="2386"/>
                        <a:pt x="0" y="2740"/>
                        <a:pt x="10" y="3084"/>
                      </a:cubicBezTo>
                      <a:cubicBezTo>
                        <a:pt x="16" y="3435"/>
                        <a:pt x="68" y="3796"/>
                        <a:pt x="165" y="4160"/>
                      </a:cubicBezTo>
                      <a:cubicBezTo>
                        <a:pt x="339" y="4809"/>
                        <a:pt x="648" y="5457"/>
                        <a:pt x="1107" y="6139"/>
                      </a:cubicBezTo>
                      <a:cubicBezTo>
                        <a:pt x="1153" y="6210"/>
                        <a:pt x="1204" y="6280"/>
                        <a:pt x="1252" y="6348"/>
                      </a:cubicBezTo>
                      <a:cubicBezTo>
                        <a:pt x="1423" y="6608"/>
                        <a:pt x="1603" y="6859"/>
                        <a:pt x="1796" y="7098"/>
                      </a:cubicBezTo>
                      <a:cubicBezTo>
                        <a:pt x="1951" y="7294"/>
                        <a:pt x="2121" y="7491"/>
                        <a:pt x="2304" y="7681"/>
                      </a:cubicBezTo>
                      <a:cubicBezTo>
                        <a:pt x="2392" y="7774"/>
                        <a:pt x="2488" y="7868"/>
                        <a:pt x="2588" y="7964"/>
                      </a:cubicBezTo>
                      <a:cubicBezTo>
                        <a:pt x="2936" y="8340"/>
                        <a:pt x="3335" y="8662"/>
                        <a:pt x="3711" y="8955"/>
                      </a:cubicBezTo>
                      <a:cubicBezTo>
                        <a:pt x="4120" y="9270"/>
                        <a:pt x="4491" y="9541"/>
                        <a:pt x="4847" y="9782"/>
                      </a:cubicBezTo>
                      <a:cubicBezTo>
                        <a:pt x="5546" y="10252"/>
                        <a:pt x="6193" y="10610"/>
                        <a:pt x="6820" y="10873"/>
                      </a:cubicBezTo>
                      <a:cubicBezTo>
                        <a:pt x="7577" y="11192"/>
                        <a:pt x="8272" y="11366"/>
                        <a:pt x="8948" y="11411"/>
                      </a:cubicBezTo>
                      <a:cubicBezTo>
                        <a:pt x="9064" y="11417"/>
                        <a:pt x="9167" y="11421"/>
                        <a:pt x="9257" y="11421"/>
                      </a:cubicBezTo>
                      <a:cubicBezTo>
                        <a:pt x="9521" y="11421"/>
                        <a:pt x="9782" y="11398"/>
                        <a:pt x="10033" y="11353"/>
                      </a:cubicBezTo>
                      <a:cubicBezTo>
                        <a:pt x="10377" y="11292"/>
                        <a:pt x="10718" y="11185"/>
                        <a:pt x="11043" y="11044"/>
                      </a:cubicBezTo>
                      <a:cubicBezTo>
                        <a:pt x="11655" y="10774"/>
                        <a:pt x="12238" y="10368"/>
                        <a:pt x="12775" y="9833"/>
                      </a:cubicBezTo>
                      <a:cubicBezTo>
                        <a:pt x="12856" y="9753"/>
                        <a:pt x="12936" y="9670"/>
                        <a:pt x="13013" y="9582"/>
                      </a:cubicBezTo>
                      <a:lnTo>
                        <a:pt x="13013" y="9582"/>
                      </a:lnTo>
                      <a:cubicBezTo>
                        <a:pt x="12830" y="9609"/>
                        <a:pt x="12641" y="9625"/>
                        <a:pt x="12454" y="9625"/>
                      </a:cubicBezTo>
                      <a:cubicBezTo>
                        <a:pt x="12437" y="9625"/>
                        <a:pt x="12421" y="9625"/>
                        <a:pt x="12405" y="9625"/>
                      </a:cubicBezTo>
                      <a:cubicBezTo>
                        <a:pt x="12138" y="9625"/>
                        <a:pt x="11871" y="9599"/>
                        <a:pt x="11607" y="9544"/>
                      </a:cubicBezTo>
                      <a:cubicBezTo>
                        <a:pt x="11359" y="9490"/>
                        <a:pt x="11118" y="9412"/>
                        <a:pt x="10886" y="9306"/>
                      </a:cubicBezTo>
                      <a:cubicBezTo>
                        <a:pt x="10660" y="9203"/>
                        <a:pt x="10445" y="9077"/>
                        <a:pt x="10249" y="8926"/>
                      </a:cubicBezTo>
                      <a:cubicBezTo>
                        <a:pt x="10055" y="8775"/>
                        <a:pt x="9875" y="8604"/>
                        <a:pt x="9717" y="8411"/>
                      </a:cubicBezTo>
                      <a:cubicBezTo>
                        <a:pt x="9560" y="8215"/>
                        <a:pt x="9421" y="7999"/>
                        <a:pt x="9312" y="7767"/>
                      </a:cubicBezTo>
                      <a:cubicBezTo>
                        <a:pt x="9196" y="7526"/>
                        <a:pt x="9109" y="7269"/>
                        <a:pt x="9048" y="7008"/>
                      </a:cubicBezTo>
                      <a:cubicBezTo>
                        <a:pt x="9019" y="6866"/>
                        <a:pt x="8993" y="6724"/>
                        <a:pt x="8977" y="6580"/>
                      </a:cubicBezTo>
                      <a:cubicBezTo>
                        <a:pt x="8958" y="6409"/>
                        <a:pt x="8952" y="6238"/>
                        <a:pt x="8955" y="6068"/>
                      </a:cubicBezTo>
                      <a:cubicBezTo>
                        <a:pt x="8958" y="5708"/>
                        <a:pt x="8990" y="5347"/>
                        <a:pt x="8977" y="4986"/>
                      </a:cubicBezTo>
                      <a:lnTo>
                        <a:pt x="8977" y="4986"/>
                      </a:lnTo>
                      <a:lnTo>
                        <a:pt x="8977" y="4990"/>
                      </a:lnTo>
                      <a:cubicBezTo>
                        <a:pt x="8971" y="4877"/>
                        <a:pt x="8964" y="4765"/>
                        <a:pt x="8945" y="4655"/>
                      </a:cubicBezTo>
                      <a:cubicBezTo>
                        <a:pt x="8928" y="4552"/>
                        <a:pt x="8906" y="4449"/>
                        <a:pt x="8877" y="4349"/>
                      </a:cubicBezTo>
                      <a:cubicBezTo>
                        <a:pt x="8874" y="4346"/>
                        <a:pt x="8874" y="4346"/>
                        <a:pt x="8874" y="4343"/>
                      </a:cubicBezTo>
                      <a:cubicBezTo>
                        <a:pt x="8845" y="4249"/>
                        <a:pt x="8806" y="4153"/>
                        <a:pt x="8762" y="4063"/>
                      </a:cubicBezTo>
                      <a:cubicBezTo>
                        <a:pt x="8723" y="3989"/>
                        <a:pt x="8681" y="3915"/>
                        <a:pt x="8636" y="3844"/>
                      </a:cubicBezTo>
                      <a:lnTo>
                        <a:pt x="8636" y="3844"/>
                      </a:lnTo>
                      <a:lnTo>
                        <a:pt x="8643" y="3851"/>
                      </a:lnTo>
                      <a:cubicBezTo>
                        <a:pt x="8585" y="3766"/>
                        <a:pt x="8527" y="3683"/>
                        <a:pt x="8459" y="3606"/>
                      </a:cubicBezTo>
                      <a:cubicBezTo>
                        <a:pt x="8395" y="3529"/>
                        <a:pt x="8327" y="3457"/>
                        <a:pt x="8256" y="3393"/>
                      </a:cubicBezTo>
                      <a:lnTo>
                        <a:pt x="8256" y="3393"/>
                      </a:lnTo>
                      <a:lnTo>
                        <a:pt x="8259" y="3396"/>
                      </a:lnTo>
                      <a:cubicBezTo>
                        <a:pt x="8185" y="3332"/>
                        <a:pt x="8108" y="3267"/>
                        <a:pt x="8025" y="3210"/>
                      </a:cubicBezTo>
                      <a:cubicBezTo>
                        <a:pt x="7947" y="3159"/>
                        <a:pt x="7866" y="3110"/>
                        <a:pt x="7783" y="3068"/>
                      </a:cubicBezTo>
                      <a:cubicBezTo>
                        <a:pt x="7686" y="3016"/>
                        <a:pt x="7587" y="2975"/>
                        <a:pt x="7484" y="2939"/>
                      </a:cubicBezTo>
                      <a:cubicBezTo>
                        <a:pt x="7380" y="2904"/>
                        <a:pt x="7275" y="2875"/>
                        <a:pt x="7165" y="2853"/>
                      </a:cubicBezTo>
                      <a:cubicBezTo>
                        <a:pt x="7036" y="2823"/>
                        <a:pt x="6905" y="2804"/>
                        <a:pt x="6772" y="2795"/>
                      </a:cubicBezTo>
                      <a:cubicBezTo>
                        <a:pt x="6700" y="2789"/>
                        <a:pt x="6628" y="2787"/>
                        <a:pt x="6556" y="2787"/>
                      </a:cubicBezTo>
                      <a:cubicBezTo>
                        <a:pt x="6496" y="2787"/>
                        <a:pt x="6436" y="2788"/>
                        <a:pt x="6376" y="2792"/>
                      </a:cubicBezTo>
                      <a:lnTo>
                        <a:pt x="6376" y="2789"/>
                      </a:lnTo>
                      <a:cubicBezTo>
                        <a:pt x="6344" y="2792"/>
                        <a:pt x="6312" y="2792"/>
                        <a:pt x="6280" y="2795"/>
                      </a:cubicBezTo>
                      <a:cubicBezTo>
                        <a:pt x="6135" y="2808"/>
                        <a:pt x="5987" y="2823"/>
                        <a:pt x="5845" y="2853"/>
                      </a:cubicBezTo>
                      <a:cubicBezTo>
                        <a:pt x="5669" y="2885"/>
                        <a:pt x="5495" y="2920"/>
                        <a:pt x="5317" y="2952"/>
                      </a:cubicBezTo>
                      <a:cubicBezTo>
                        <a:pt x="4999" y="3007"/>
                        <a:pt x="4677" y="3055"/>
                        <a:pt x="4352" y="3059"/>
                      </a:cubicBezTo>
                      <a:cubicBezTo>
                        <a:pt x="4328" y="3059"/>
                        <a:pt x="4305" y="3060"/>
                        <a:pt x="4281" y="3060"/>
                      </a:cubicBezTo>
                      <a:cubicBezTo>
                        <a:pt x="4146" y="3060"/>
                        <a:pt x="4010" y="3052"/>
                        <a:pt x="3876" y="3033"/>
                      </a:cubicBezTo>
                      <a:cubicBezTo>
                        <a:pt x="3714" y="3010"/>
                        <a:pt x="3557" y="2978"/>
                        <a:pt x="3402" y="2930"/>
                      </a:cubicBezTo>
                      <a:cubicBezTo>
                        <a:pt x="3228" y="2878"/>
                        <a:pt x="3055" y="2811"/>
                        <a:pt x="2891" y="2731"/>
                      </a:cubicBezTo>
                      <a:cubicBezTo>
                        <a:pt x="2817" y="2695"/>
                        <a:pt x="2746" y="2660"/>
                        <a:pt x="2675" y="2618"/>
                      </a:cubicBezTo>
                      <a:cubicBezTo>
                        <a:pt x="2613" y="2582"/>
                        <a:pt x="2552" y="2544"/>
                        <a:pt x="2491" y="2502"/>
                      </a:cubicBezTo>
                      <a:cubicBezTo>
                        <a:pt x="2250" y="2334"/>
                        <a:pt x="2028" y="2135"/>
                        <a:pt x="1841" y="1906"/>
                      </a:cubicBezTo>
                      <a:cubicBezTo>
                        <a:pt x="1655" y="1678"/>
                        <a:pt x="1497" y="1427"/>
                        <a:pt x="1371" y="1159"/>
                      </a:cubicBezTo>
                      <a:cubicBezTo>
                        <a:pt x="1246" y="892"/>
                        <a:pt x="1150" y="609"/>
                        <a:pt x="1085" y="320"/>
                      </a:cubicBezTo>
                      <a:cubicBezTo>
                        <a:pt x="1062" y="216"/>
                        <a:pt x="1043" y="107"/>
                        <a:pt x="1030" y="1"/>
                      </a:cubicBezTo>
                      <a:close/>
                    </a:path>
                  </a:pathLst>
                </a:custGeom>
                <a:solidFill>
                  <a:srgbClr val="FDF0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27"/>
                <p:cNvSpPr/>
                <p:nvPr/>
              </p:nvSpPr>
              <p:spPr>
                <a:xfrm rot="-1063181">
                  <a:off x="5618901" y="3637586"/>
                  <a:ext cx="309039" cy="260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000" extrusionOk="0">
                      <a:moveTo>
                        <a:pt x="368" y="1"/>
                      </a:moveTo>
                      <a:cubicBezTo>
                        <a:pt x="335" y="1"/>
                        <a:pt x="303" y="4"/>
                        <a:pt x="271" y="7"/>
                      </a:cubicBezTo>
                      <a:cubicBezTo>
                        <a:pt x="242" y="14"/>
                        <a:pt x="210" y="20"/>
                        <a:pt x="181" y="26"/>
                      </a:cubicBezTo>
                      <a:cubicBezTo>
                        <a:pt x="155" y="33"/>
                        <a:pt x="130" y="43"/>
                        <a:pt x="103" y="53"/>
                      </a:cubicBezTo>
                      <a:cubicBezTo>
                        <a:pt x="87" y="59"/>
                        <a:pt x="75" y="65"/>
                        <a:pt x="59" y="75"/>
                      </a:cubicBezTo>
                      <a:cubicBezTo>
                        <a:pt x="62" y="62"/>
                        <a:pt x="56" y="53"/>
                        <a:pt x="49" y="49"/>
                      </a:cubicBezTo>
                      <a:cubicBezTo>
                        <a:pt x="42" y="46"/>
                        <a:pt x="36" y="43"/>
                        <a:pt x="29" y="43"/>
                      </a:cubicBezTo>
                      <a:cubicBezTo>
                        <a:pt x="17" y="46"/>
                        <a:pt x="10" y="49"/>
                        <a:pt x="7" y="56"/>
                      </a:cubicBezTo>
                      <a:cubicBezTo>
                        <a:pt x="1" y="62"/>
                        <a:pt x="1" y="72"/>
                        <a:pt x="1" y="78"/>
                      </a:cubicBezTo>
                      <a:cubicBezTo>
                        <a:pt x="4" y="146"/>
                        <a:pt x="10" y="210"/>
                        <a:pt x="23" y="281"/>
                      </a:cubicBezTo>
                      <a:cubicBezTo>
                        <a:pt x="33" y="342"/>
                        <a:pt x="52" y="409"/>
                        <a:pt x="78" y="494"/>
                      </a:cubicBezTo>
                      <a:cubicBezTo>
                        <a:pt x="120" y="625"/>
                        <a:pt x="181" y="760"/>
                        <a:pt x="268" y="905"/>
                      </a:cubicBezTo>
                      <a:cubicBezTo>
                        <a:pt x="415" y="1159"/>
                        <a:pt x="616" y="1388"/>
                        <a:pt x="853" y="1584"/>
                      </a:cubicBezTo>
                      <a:cubicBezTo>
                        <a:pt x="963" y="1675"/>
                        <a:pt x="1079" y="1752"/>
                        <a:pt x="1201" y="1816"/>
                      </a:cubicBezTo>
                      <a:cubicBezTo>
                        <a:pt x="1336" y="1890"/>
                        <a:pt x="1491" y="1942"/>
                        <a:pt x="1671" y="1974"/>
                      </a:cubicBezTo>
                      <a:cubicBezTo>
                        <a:pt x="1777" y="1990"/>
                        <a:pt x="1893" y="2000"/>
                        <a:pt x="2025" y="2000"/>
                      </a:cubicBezTo>
                      <a:lnTo>
                        <a:pt x="2131" y="2000"/>
                      </a:lnTo>
                      <a:cubicBezTo>
                        <a:pt x="2157" y="2000"/>
                        <a:pt x="2183" y="1996"/>
                        <a:pt x="2205" y="1993"/>
                      </a:cubicBezTo>
                      <a:cubicBezTo>
                        <a:pt x="2228" y="1993"/>
                        <a:pt x="2247" y="1987"/>
                        <a:pt x="2266" y="1981"/>
                      </a:cubicBezTo>
                      <a:cubicBezTo>
                        <a:pt x="2302" y="1971"/>
                        <a:pt x="2334" y="1945"/>
                        <a:pt x="2351" y="1913"/>
                      </a:cubicBezTo>
                      <a:cubicBezTo>
                        <a:pt x="2370" y="1871"/>
                        <a:pt x="2363" y="1822"/>
                        <a:pt x="2357" y="1784"/>
                      </a:cubicBezTo>
                      <a:cubicBezTo>
                        <a:pt x="2354" y="1755"/>
                        <a:pt x="2347" y="1730"/>
                        <a:pt x="2337" y="1703"/>
                      </a:cubicBezTo>
                      <a:lnTo>
                        <a:pt x="2334" y="1691"/>
                      </a:lnTo>
                      <a:cubicBezTo>
                        <a:pt x="2324" y="1652"/>
                        <a:pt x="2312" y="1614"/>
                        <a:pt x="2299" y="1575"/>
                      </a:cubicBezTo>
                      <a:cubicBezTo>
                        <a:pt x="2244" y="1401"/>
                        <a:pt x="2186" y="1247"/>
                        <a:pt x="2119" y="1102"/>
                      </a:cubicBezTo>
                      <a:cubicBezTo>
                        <a:pt x="2045" y="944"/>
                        <a:pt x="1960" y="812"/>
                        <a:pt x="1868" y="693"/>
                      </a:cubicBezTo>
                      <a:cubicBezTo>
                        <a:pt x="1780" y="586"/>
                        <a:pt x="1671" y="484"/>
                        <a:pt x="1536" y="390"/>
                      </a:cubicBezTo>
                      <a:cubicBezTo>
                        <a:pt x="1424" y="307"/>
                        <a:pt x="1295" y="236"/>
                        <a:pt x="1140" y="168"/>
                      </a:cubicBezTo>
                      <a:cubicBezTo>
                        <a:pt x="1018" y="117"/>
                        <a:pt x="892" y="75"/>
                        <a:pt x="767" y="46"/>
                      </a:cubicBezTo>
                      <a:cubicBezTo>
                        <a:pt x="632" y="17"/>
                        <a:pt x="512" y="1"/>
                        <a:pt x="4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7"/>
                <p:cNvSpPr/>
                <p:nvPr/>
              </p:nvSpPr>
              <p:spPr>
                <a:xfrm rot="-1063181">
                  <a:off x="5635216" y="3417778"/>
                  <a:ext cx="129353" cy="115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889" extrusionOk="0">
                      <a:moveTo>
                        <a:pt x="309" y="1"/>
                      </a:moveTo>
                      <a:cubicBezTo>
                        <a:pt x="290" y="1"/>
                        <a:pt x="274" y="1"/>
                        <a:pt x="254" y="4"/>
                      </a:cubicBezTo>
                      <a:cubicBezTo>
                        <a:pt x="232" y="4"/>
                        <a:pt x="210" y="11"/>
                        <a:pt x="184" y="14"/>
                      </a:cubicBezTo>
                      <a:cubicBezTo>
                        <a:pt x="161" y="20"/>
                        <a:pt x="135" y="27"/>
                        <a:pt x="113" y="36"/>
                      </a:cubicBezTo>
                      <a:lnTo>
                        <a:pt x="97" y="30"/>
                      </a:lnTo>
                      <a:cubicBezTo>
                        <a:pt x="84" y="30"/>
                        <a:pt x="71" y="39"/>
                        <a:pt x="68" y="49"/>
                      </a:cubicBezTo>
                      <a:cubicBezTo>
                        <a:pt x="49" y="62"/>
                        <a:pt x="42" y="82"/>
                        <a:pt x="49" y="94"/>
                      </a:cubicBezTo>
                      <a:cubicBezTo>
                        <a:pt x="23" y="184"/>
                        <a:pt x="6" y="271"/>
                        <a:pt x="3" y="364"/>
                      </a:cubicBezTo>
                      <a:cubicBezTo>
                        <a:pt x="0" y="468"/>
                        <a:pt x="13" y="565"/>
                        <a:pt x="49" y="654"/>
                      </a:cubicBezTo>
                      <a:cubicBezTo>
                        <a:pt x="81" y="738"/>
                        <a:pt x="135" y="809"/>
                        <a:pt x="203" y="847"/>
                      </a:cubicBezTo>
                      <a:cubicBezTo>
                        <a:pt x="235" y="867"/>
                        <a:pt x="271" y="880"/>
                        <a:pt x="312" y="886"/>
                      </a:cubicBezTo>
                      <a:cubicBezTo>
                        <a:pt x="325" y="889"/>
                        <a:pt x="339" y="889"/>
                        <a:pt x="351" y="889"/>
                      </a:cubicBezTo>
                      <a:lnTo>
                        <a:pt x="373" y="889"/>
                      </a:lnTo>
                      <a:cubicBezTo>
                        <a:pt x="403" y="886"/>
                        <a:pt x="428" y="883"/>
                        <a:pt x="457" y="873"/>
                      </a:cubicBezTo>
                      <a:cubicBezTo>
                        <a:pt x="505" y="863"/>
                        <a:pt x="557" y="841"/>
                        <a:pt x="615" y="806"/>
                      </a:cubicBezTo>
                      <a:cubicBezTo>
                        <a:pt x="679" y="770"/>
                        <a:pt x="740" y="722"/>
                        <a:pt x="805" y="657"/>
                      </a:cubicBezTo>
                      <a:cubicBezTo>
                        <a:pt x="856" y="606"/>
                        <a:pt x="905" y="545"/>
                        <a:pt x="946" y="477"/>
                      </a:cubicBezTo>
                      <a:cubicBezTo>
                        <a:pt x="953" y="468"/>
                        <a:pt x="960" y="458"/>
                        <a:pt x="966" y="445"/>
                      </a:cubicBezTo>
                      <a:cubicBezTo>
                        <a:pt x="976" y="425"/>
                        <a:pt x="979" y="413"/>
                        <a:pt x="985" y="394"/>
                      </a:cubicBezTo>
                      <a:cubicBezTo>
                        <a:pt x="991" y="371"/>
                        <a:pt x="991" y="345"/>
                        <a:pt x="988" y="317"/>
                      </a:cubicBezTo>
                      <a:cubicBezTo>
                        <a:pt x="982" y="297"/>
                        <a:pt x="972" y="278"/>
                        <a:pt x="960" y="262"/>
                      </a:cubicBezTo>
                      <a:cubicBezTo>
                        <a:pt x="953" y="249"/>
                        <a:pt x="943" y="239"/>
                        <a:pt x="933" y="232"/>
                      </a:cubicBezTo>
                      <a:cubicBezTo>
                        <a:pt x="927" y="223"/>
                        <a:pt x="918" y="217"/>
                        <a:pt x="911" y="210"/>
                      </a:cubicBezTo>
                      <a:cubicBezTo>
                        <a:pt x="882" y="188"/>
                        <a:pt x="860" y="171"/>
                        <a:pt x="834" y="155"/>
                      </a:cubicBezTo>
                      <a:lnTo>
                        <a:pt x="824" y="149"/>
                      </a:lnTo>
                      <a:cubicBezTo>
                        <a:pt x="792" y="127"/>
                        <a:pt x="760" y="110"/>
                        <a:pt x="725" y="94"/>
                      </a:cubicBezTo>
                      <a:cubicBezTo>
                        <a:pt x="667" y="65"/>
                        <a:pt x="599" y="43"/>
                        <a:pt x="522" y="24"/>
                      </a:cubicBezTo>
                      <a:cubicBezTo>
                        <a:pt x="454" y="8"/>
                        <a:pt x="389" y="1"/>
                        <a:pt x="332" y="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7"/>
                <p:cNvSpPr/>
                <p:nvPr/>
              </p:nvSpPr>
              <p:spPr>
                <a:xfrm rot="-1063181">
                  <a:off x="5943274" y="3510641"/>
                  <a:ext cx="132352" cy="137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1054" extrusionOk="0">
                      <a:moveTo>
                        <a:pt x="429" y="1"/>
                      </a:moveTo>
                      <a:cubicBezTo>
                        <a:pt x="422" y="1"/>
                        <a:pt x="416" y="4"/>
                        <a:pt x="409" y="10"/>
                      </a:cubicBezTo>
                      <a:lnTo>
                        <a:pt x="400" y="20"/>
                      </a:lnTo>
                      <a:lnTo>
                        <a:pt x="387" y="30"/>
                      </a:lnTo>
                      <a:lnTo>
                        <a:pt x="384" y="30"/>
                      </a:lnTo>
                      <a:cubicBezTo>
                        <a:pt x="378" y="30"/>
                        <a:pt x="371" y="33"/>
                        <a:pt x="364" y="37"/>
                      </a:cubicBezTo>
                      <a:cubicBezTo>
                        <a:pt x="358" y="43"/>
                        <a:pt x="354" y="49"/>
                        <a:pt x="354" y="59"/>
                      </a:cubicBezTo>
                      <a:cubicBezTo>
                        <a:pt x="268" y="152"/>
                        <a:pt x="200" y="230"/>
                        <a:pt x="146" y="310"/>
                      </a:cubicBezTo>
                      <a:cubicBezTo>
                        <a:pt x="110" y="365"/>
                        <a:pt x="78" y="423"/>
                        <a:pt x="49" y="484"/>
                      </a:cubicBezTo>
                      <a:cubicBezTo>
                        <a:pt x="23" y="545"/>
                        <a:pt x="7" y="612"/>
                        <a:pt x="4" y="680"/>
                      </a:cubicBezTo>
                      <a:cubicBezTo>
                        <a:pt x="1" y="712"/>
                        <a:pt x="4" y="744"/>
                        <a:pt x="7" y="767"/>
                      </a:cubicBezTo>
                      <a:cubicBezTo>
                        <a:pt x="14" y="793"/>
                        <a:pt x="20" y="821"/>
                        <a:pt x="33" y="854"/>
                      </a:cubicBezTo>
                      <a:cubicBezTo>
                        <a:pt x="42" y="882"/>
                        <a:pt x="59" y="912"/>
                        <a:pt x="75" y="931"/>
                      </a:cubicBezTo>
                      <a:cubicBezTo>
                        <a:pt x="88" y="953"/>
                        <a:pt x="107" y="976"/>
                        <a:pt x="136" y="995"/>
                      </a:cubicBezTo>
                      <a:cubicBezTo>
                        <a:pt x="155" y="1011"/>
                        <a:pt x="181" y="1025"/>
                        <a:pt x="200" y="1031"/>
                      </a:cubicBezTo>
                      <a:cubicBezTo>
                        <a:pt x="223" y="1041"/>
                        <a:pt x="245" y="1044"/>
                        <a:pt x="268" y="1050"/>
                      </a:cubicBezTo>
                      <a:cubicBezTo>
                        <a:pt x="296" y="1053"/>
                        <a:pt x="323" y="1053"/>
                        <a:pt x="348" y="1053"/>
                      </a:cubicBezTo>
                      <a:cubicBezTo>
                        <a:pt x="381" y="1053"/>
                        <a:pt x="409" y="1050"/>
                        <a:pt x="442" y="1047"/>
                      </a:cubicBezTo>
                      <a:cubicBezTo>
                        <a:pt x="497" y="1041"/>
                        <a:pt x="551" y="1025"/>
                        <a:pt x="605" y="1011"/>
                      </a:cubicBezTo>
                      <a:lnTo>
                        <a:pt x="683" y="992"/>
                      </a:lnTo>
                      <a:cubicBezTo>
                        <a:pt x="715" y="983"/>
                        <a:pt x="744" y="976"/>
                        <a:pt x="776" y="970"/>
                      </a:cubicBezTo>
                      <a:lnTo>
                        <a:pt x="789" y="967"/>
                      </a:lnTo>
                      <a:cubicBezTo>
                        <a:pt x="831" y="960"/>
                        <a:pt x="873" y="950"/>
                        <a:pt x="914" y="934"/>
                      </a:cubicBezTo>
                      <a:cubicBezTo>
                        <a:pt x="931" y="928"/>
                        <a:pt x="947" y="918"/>
                        <a:pt x="963" y="902"/>
                      </a:cubicBezTo>
                      <a:cubicBezTo>
                        <a:pt x="979" y="889"/>
                        <a:pt x="992" y="870"/>
                        <a:pt x="1002" y="848"/>
                      </a:cubicBezTo>
                      <a:cubicBezTo>
                        <a:pt x="1005" y="838"/>
                        <a:pt x="1008" y="828"/>
                        <a:pt x="1011" y="815"/>
                      </a:cubicBezTo>
                      <a:cubicBezTo>
                        <a:pt x="1011" y="802"/>
                        <a:pt x="1015" y="790"/>
                        <a:pt x="1015" y="773"/>
                      </a:cubicBezTo>
                      <a:cubicBezTo>
                        <a:pt x="1015" y="744"/>
                        <a:pt x="1011" y="716"/>
                        <a:pt x="1008" y="689"/>
                      </a:cubicBezTo>
                      <a:cubicBezTo>
                        <a:pt x="999" y="622"/>
                        <a:pt x="976" y="554"/>
                        <a:pt x="947" y="487"/>
                      </a:cubicBezTo>
                      <a:cubicBezTo>
                        <a:pt x="921" y="432"/>
                        <a:pt x="886" y="377"/>
                        <a:pt x="841" y="319"/>
                      </a:cubicBezTo>
                      <a:cubicBezTo>
                        <a:pt x="802" y="268"/>
                        <a:pt x="751" y="220"/>
                        <a:pt x="690" y="172"/>
                      </a:cubicBezTo>
                      <a:cubicBezTo>
                        <a:pt x="654" y="142"/>
                        <a:pt x="609" y="117"/>
                        <a:pt x="554" y="88"/>
                      </a:cubicBezTo>
                      <a:cubicBezTo>
                        <a:pt x="522" y="71"/>
                        <a:pt x="490" y="59"/>
                        <a:pt x="455" y="49"/>
                      </a:cubicBezTo>
                      <a:cubicBezTo>
                        <a:pt x="458" y="46"/>
                        <a:pt x="458" y="40"/>
                        <a:pt x="458" y="37"/>
                      </a:cubicBezTo>
                      <a:cubicBezTo>
                        <a:pt x="461" y="30"/>
                        <a:pt x="458" y="20"/>
                        <a:pt x="451" y="13"/>
                      </a:cubicBezTo>
                      <a:cubicBezTo>
                        <a:pt x="448" y="7"/>
                        <a:pt x="439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7"/>
                <p:cNvSpPr/>
                <p:nvPr/>
              </p:nvSpPr>
              <p:spPr>
                <a:xfrm rot="-1063181">
                  <a:off x="5563512" y="3372534"/>
                  <a:ext cx="529409" cy="511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" h="3925" extrusionOk="0">
                      <a:moveTo>
                        <a:pt x="1384" y="127"/>
                      </a:moveTo>
                      <a:cubicBezTo>
                        <a:pt x="1452" y="133"/>
                        <a:pt x="1513" y="146"/>
                        <a:pt x="1574" y="165"/>
                      </a:cubicBezTo>
                      <a:cubicBezTo>
                        <a:pt x="1645" y="188"/>
                        <a:pt x="1703" y="219"/>
                        <a:pt x="1761" y="255"/>
                      </a:cubicBezTo>
                      <a:cubicBezTo>
                        <a:pt x="1803" y="284"/>
                        <a:pt x="1845" y="323"/>
                        <a:pt x="1886" y="368"/>
                      </a:cubicBezTo>
                      <a:cubicBezTo>
                        <a:pt x="1903" y="387"/>
                        <a:pt x="1916" y="403"/>
                        <a:pt x="1932" y="423"/>
                      </a:cubicBezTo>
                      <a:lnTo>
                        <a:pt x="1913" y="448"/>
                      </a:lnTo>
                      <a:lnTo>
                        <a:pt x="1906" y="461"/>
                      </a:lnTo>
                      <a:cubicBezTo>
                        <a:pt x="1828" y="574"/>
                        <a:pt x="1739" y="677"/>
                        <a:pt x="1639" y="764"/>
                      </a:cubicBezTo>
                      <a:cubicBezTo>
                        <a:pt x="1568" y="825"/>
                        <a:pt x="1500" y="870"/>
                        <a:pt x="1436" y="902"/>
                      </a:cubicBezTo>
                      <a:cubicBezTo>
                        <a:pt x="1400" y="915"/>
                        <a:pt x="1369" y="928"/>
                        <a:pt x="1342" y="934"/>
                      </a:cubicBezTo>
                      <a:cubicBezTo>
                        <a:pt x="1314" y="938"/>
                        <a:pt x="1285" y="941"/>
                        <a:pt x="1259" y="941"/>
                      </a:cubicBezTo>
                      <a:cubicBezTo>
                        <a:pt x="1234" y="938"/>
                        <a:pt x="1210" y="934"/>
                        <a:pt x="1188" y="928"/>
                      </a:cubicBezTo>
                      <a:cubicBezTo>
                        <a:pt x="1169" y="922"/>
                        <a:pt x="1156" y="915"/>
                        <a:pt x="1140" y="905"/>
                      </a:cubicBezTo>
                      <a:cubicBezTo>
                        <a:pt x="1121" y="892"/>
                        <a:pt x="1105" y="880"/>
                        <a:pt x="1091" y="864"/>
                      </a:cubicBezTo>
                      <a:cubicBezTo>
                        <a:pt x="1075" y="844"/>
                        <a:pt x="1060" y="818"/>
                        <a:pt x="1044" y="790"/>
                      </a:cubicBezTo>
                      <a:cubicBezTo>
                        <a:pt x="1027" y="751"/>
                        <a:pt x="1014" y="709"/>
                        <a:pt x="1005" y="661"/>
                      </a:cubicBezTo>
                      <a:cubicBezTo>
                        <a:pt x="995" y="593"/>
                        <a:pt x="989" y="519"/>
                        <a:pt x="995" y="445"/>
                      </a:cubicBezTo>
                      <a:cubicBezTo>
                        <a:pt x="1002" y="362"/>
                        <a:pt x="1014" y="287"/>
                        <a:pt x="1037" y="219"/>
                      </a:cubicBezTo>
                      <a:lnTo>
                        <a:pt x="1037" y="213"/>
                      </a:lnTo>
                      <a:lnTo>
                        <a:pt x="1040" y="213"/>
                      </a:lnTo>
                      <a:cubicBezTo>
                        <a:pt x="1044" y="197"/>
                        <a:pt x="1047" y="191"/>
                        <a:pt x="1047" y="185"/>
                      </a:cubicBezTo>
                      <a:cubicBezTo>
                        <a:pt x="1101" y="165"/>
                        <a:pt x="1152" y="149"/>
                        <a:pt x="1201" y="139"/>
                      </a:cubicBezTo>
                      <a:cubicBezTo>
                        <a:pt x="1249" y="130"/>
                        <a:pt x="1298" y="127"/>
                        <a:pt x="1349" y="127"/>
                      </a:cubicBezTo>
                      <a:close/>
                      <a:moveTo>
                        <a:pt x="3383" y="1540"/>
                      </a:moveTo>
                      <a:cubicBezTo>
                        <a:pt x="3467" y="1575"/>
                        <a:pt x="3547" y="1617"/>
                        <a:pt x="3618" y="1665"/>
                      </a:cubicBezTo>
                      <a:cubicBezTo>
                        <a:pt x="3676" y="1706"/>
                        <a:pt x="3728" y="1752"/>
                        <a:pt x="3773" y="1797"/>
                      </a:cubicBezTo>
                      <a:cubicBezTo>
                        <a:pt x="3808" y="1842"/>
                        <a:pt x="3837" y="1884"/>
                        <a:pt x="3863" y="1932"/>
                      </a:cubicBezTo>
                      <a:cubicBezTo>
                        <a:pt x="3885" y="1981"/>
                        <a:pt x="3899" y="2026"/>
                        <a:pt x="3911" y="2077"/>
                      </a:cubicBezTo>
                      <a:cubicBezTo>
                        <a:pt x="3921" y="2128"/>
                        <a:pt x="3921" y="2183"/>
                        <a:pt x="3921" y="2241"/>
                      </a:cubicBezTo>
                      <a:cubicBezTo>
                        <a:pt x="3918" y="2286"/>
                        <a:pt x="3908" y="2328"/>
                        <a:pt x="3899" y="2376"/>
                      </a:cubicBezTo>
                      <a:lnTo>
                        <a:pt x="3879" y="2376"/>
                      </a:lnTo>
                      <a:cubicBezTo>
                        <a:pt x="3828" y="2399"/>
                        <a:pt x="3776" y="2421"/>
                        <a:pt x="3721" y="2440"/>
                      </a:cubicBezTo>
                      <a:cubicBezTo>
                        <a:pt x="3657" y="2460"/>
                        <a:pt x="3593" y="2479"/>
                        <a:pt x="3532" y="2489"/>
                      </a:cubicBezTo>
                      <a:cubicBezTo>
                        <a:pt x="3470" y="2502"/>
                        <a:pt x="3416" y="2505"/>
                        <a:pt x="3361" y="2505"/>
                      </a:cubicBezTo>
                      <a:lnTo>
                        <a:pt x="3329" y="2505"/>
                      </a:lnTo>
                      <a:cubicBezTo>
                        <a:pt x="3287" y="2502"/>
                        <a:pt x="3251" y="2495"/>
                        <a:pt x="3216" y="2486"/>
                      </a:cubicBezTo>
                      <a:cubicBezTo>
                        <a:pt x="3187" y="2473"/>
                        <a:pt x="3165" y="2463"/>
                        <a:pt x="3142" y="2450"/>
                      </a:cubicBezTo>
                      <a:cubicBezTo>
                        <a:pt x="3122" y="2437"/>
                        <a:pt x="3107" y="2418"/>
                        <a:pt x="3087" y="2402"/>
                      </a:cubicBezTo>
                      <a:cubicBezTo>
                        <a:pt x="3074" y="2386"/>
                        <a:pt x="3064" y="2367"/>
                        <a:pt x="3055" y="2351"/>
                      </a:cubicBezTo>
                      <a:cubicBezTo>
                        <a:pt x="3045" y="2328"/>
                        <a:pt x="3039" y="2305"/>
                        <a:pt x="3036" y="2286"/>
                      </a:cubicBezTo>
                      <a:cubicBezTo>
                        <a:pt x="3033" y="2257"/>
                        <a:pt x="3030" y="2228"/>
                        <a:pt x="3030" y="2196"/>
                      </a:cubicBezTo>
                      <a:cubicBezTo>
                        <a:pt x="3036" y="2148"/>
                        <a:pt x="3045" y="2100"/>
                        <a:pt x="3061" y="2048"/>
                      </a:cubicBezTo>
                      <a:cubicBezTo>
                        <a:pt x="3091" y="1958"/>
                        <a:pt x="3138" y="1865"/>
                        <a:pt x="3203" y="1761"/>
                      </a:cubicBezTo>
                      <a:lnTo>
                        <a:pt x="3210" y="1752"/>
                      </a:lnTo>
                      <a:cubicBezTo>
                        <a:pt x="3267" y="1665"/>
                        <a:pt x="3325" y="1598"/>
                        <a:pt x="3383" y="1540"/>
                      </a:cubicBezTo>
                      <a:close/>
                      <a:moveTo>
                        <a:pt x="667" y="1910"/>
                      </a:moveTo>
                      <a:cubicBezTo>
                        <a:pt x="792" y="1916"/>
                        <a:pt x="918" y="1938"/>
                        <a:pt x="1050" y="1981"/>
                      </a:cubicBezTo>
                      <a:cubicBezTo>
                        <a:pt x="1191" y="2026"/>
                        <a:pt x="1333" y="2093"/>
                        <a:pt x="1468" y="2180"/>
                      </a:cubicBezTo>
                      <a:cubicBezTo>
                        <a:pt x="1629" y="2286"/>
                        <a:pt x="1770" y="2409"/>
                        <a:pt x="1903" y="2550"/>
                      </a:cubicBezTo>
                      <a:cubicBezTo>
                        <a:pt x="2035" y="2701"/>
                        <a:pt x="2147" y="2865"/>
                        <a:pt x="2234" y="3036"/>
                      </a:cubicBezTo>
                      <a:cubicBezTo>
                        <a:pt x="2308" y="3190"/>
                        <a:pt x="2363" y="3342"/>
                        <a:pt x="2395" y="3493"/>
                      </a:cubicBezTo>
                      <a:cubicBezTo>
                        <a:pt x="2412" y="3584"/>
                        <a:pt x="2418" y="3664"/>
                        <a:pt x="2415" y="3744"/>
                      </a:cubicBezTo>
                      <a:cubicBezTo>
                        <a:pt x="2415" y="3750"/>
                        <a:pt x="2418" y="3760"/>
                        <a:pt x="2424" y="3770"/>
                      </a:cubicBezTo>
                      <a:lnTo>
                        <a:pt x="2418" y="3770"/>
                      </a:lnTo>
                      <a:cubicBezTo>
                        <a:pt x="2412" y="3770"/>
                        <a:pt x="2402" y="3773"/>
                        <a:pt x="2395" y="3773"/>
                      </a:cubicBezTo>
                      <a:lnTo>
                        <a:pt x="2369" y="3780"/>
                      </a:lnTo>
                      <a:cubicBezTo>
                        <a:pt x="2283" y="3792"/>
                        <a:pt x="2189" y="3802"/>
                        <a:pt x="2093" y="3802"/>
                      </a:cubicBezTo>
                      <a:cubicBezTo>
                        <a:pt x="2057" y="3802"/>
                        <a:pt x="2021" y="3802"/>
                        <a:pt x="1987" y="3799"/>
                      </a:cubicBezTo>
                      <a:lnTo>
                        <a:pt x="1977" y="3802"/>
                      </a:lnTo>
                      <a:cubicBezTo>
                        <a:pt x="1825" y="3786"/>
                        <a:pt x="1681" y="3757"/>
                        <a:pt x="1543" y="3712"/>
                      </a:cubicBezTo>
                      <a:cubicBezTo>
                        <a:pt x="1388" y="3657"/>
                        <a:pt x="1237" y="3580"/>
                        <a:pt x="1088" y="3483"/>
                      </a:cubicBezTo>
                      <a:cubicBezTo>
                        <a:pt x="937" y="3380"/>
                        <a:pt x="796" y="3251"/>
                        <a:pt x="667" y="3104"/>
                      </a:cubicBezTo>
                      <a:cubicBezTo>
                        <a:pt x="538" y="2952"/>
                        <a:pt x="429" y="2785"/>
                        <a:pt x="341" y="2605"/>
                      </a:cubicBezTo>
                      <a:cubicBezTo>
                        <a:pt x="264" y="2437"/>
                        <a:pt x="206" y="2263"/>
                        <a:pt x="175" y="2093"/>
                      </a:cubicBezTo>
                      <a:cubicBezTo>
                        <a:pt x="168" y="2054"/>
                        <a:pt x="161" y="2019"/>
                        <a:pt x="155" y="1984"/>
                      </a:cubicBezTo>
                      <a:cubicBezTo>
                        <a:pt x="226" y="1961"/>
                        <a:pt x="280" y="1948"/>
                        <a:pt x="329" y="1938"/>
                      </a:cubicBezTo>
                      <a:cubicBezTo>
                        <a:pt x="422" y="1919"/>
                        <a:pt x="519" y="1910"/>
                        <a:pt x="616" y="1910"/>
                      </a:cubicBezTo>
                      <a:close/>
                      <a:moveTo>
                        <a:pt x="1333" y="1"/>
                      </a:moveTo>
                      <a:cubicBezTo>
                        <a:pt x="1281" y="1"/>
                        <a:pt x="1224" y="7"/>
                        <a:pt x="1149" y="23"/>
                      </a:cubicBezTo>
                      <a:cubicBezTo>
                        <a:pt x="1034" y="50"/>
                        <a:pt x="911" y="104"/>
                        <a:pt x="789" y="188"/>
                      </a:cubicBezTo>
                      <a:cubicBezTo>
                        <a:pt x="686" y="258"/>
                        <a:pt x="586" y="352"/>
                        <a:pt x="484" y="467"/>
                      </a:cubicBezTo>
                      <a:cubicBezTo>
                        <a:pt x="399" y="564"/>
                        <a:pt x="322" y="680"/>
                        <a:pt x="249" y="812"/>
                      </a:cubicBezTo>
                      <a:cubicBezTo>
                        <a:pt x="129" y="1027"/>
                        <a:pt x="56" y="1259"/>
                        <a:pt x="26" y="1507"/>
                      </a:cubicBezTo>
                      <a:cubicBezTo>
                        <a:pt x="1" y="1733"/>
                        <a:pt x="17" y="1971"/>
                        <a:pt x="75" y="2212"/>
                      </a:cubicBezTo>
                      <a:cubicBezTo>
                        <a:pt x="126" y="2437"/>
                        <a:pt x="219" y="2660"/>
                        <a:pt x="348" y="2872"/>
                      </a:cubicBezTo>
                      <a:cubicBezTo>
                        <a:pt x="470" y="3075"/>
                        <a:pt x="625" y="3258"/>
                        <a:pt x="809" y="3422"/>
                      </a:cubicBezTo>
                      <a:cubicBezTo>
                        <a:pt x="989" y="3580"/>
                        <a:pt x="1191" y="3706"/>
                        <a:pt x="1410" y="3792"/>
                      </a:cubicBezTo>
                      <a:cubicBezTo>
                        <a:pt x="1629" y="3883"/>
                        <a:pt x="1864" y="3924"/>
                        <a:pt x="2103" y="3924"/>
                      </a:cubicBezTo>
                      <a:lnTo>
                        <a:pt x="2115" y="3924"/>
                      </a:lnTo>
                      <a:cubicBezTo>
                        <a:pt x="2228" y="3924"/>
                        <a:pt x="2337" y="3912"/>
                        <a:pt x="2440" y="3889"/>
                      </a:cubicBezTo>
                      <a:cubicBezTo>
                        <a:pt x="2521" y="3869"/>
                        <a:pt x="2605" y="3844"/>
                        <a:pt x="2707" y="3799"/>
                      </a:cubicBezTo>
                      <a:cubicBezTo>
                        <a:pt x="2887" y="3722"/>
                        <a:pt x="3068" y="3612"/>
                        <a:pt x="3245" y="3474"/>
                      </a:cubicBezTo>
                      <a:cubicBezTo>
                        <a:pt x="3422" y="3339"/>
                        <a:pt x="3576" y="3181"/>
                        <a:pt x="3709" y="3013"/>
                      </a:cubicBezTo>
                      <a:cubicBezTo>
                        <a:pt x="3773" y="2933"/>
                        <a:pt x="3831" y="2846"/>
                        <a:pt x="3879" y="2756"/>
                      </a:cubicBezTo>
                      <a:cubicBezTo>
                        <a:pt x="3927" y="2672"/>
                        <a:pt x="3966" y="2586"/>
                        <a:pt x="3995" y="2489"/>
                      </a:cubicBezTo>
                      <a:cubicBezTo>
                        <a:pt x="4053" y="2312"/>
                        <a:pt x="4059" y="2131"/>
                        <a:pt x="4011" y="1974"/>
                      </a:cubicBezTo>
                      <a:cubicBezTo>
                        <a:pt x="3988" y="1897"/>
                        <a:pt x="3943" y="1816"/>
                        <a:pt x="3885" y="1742"/>
                      </a:cubicBezTo>
                      <a:cubicBezTo>
                        <a:pt x="3831" y="1672"/>
                        <a:pt x="3756" y="1607"/>
                        <a:pt x="3657" y="1543"/>
                      </a:cubicBezTo>
                      <a:cubicBezTo>
                        <a:pt x="3544" y="1469"/>
                        <a:pt x="3406" y="1411"/>
                        <a:pt x="3251" y="1369"/>
                      </a:cubicBezTo>
                      <a:cubicBezTo>
                        <a:pt x="3177" y="1350"/>
                        <a:pt x="3100" y="1336"/>
                        <a:pt x="3023" y="1324"/>
                      </a:cubicBezTo>
                      <a:cubicBezTo>
                        <a:pt x="2978" y="1314"/>
                        <a:pt x="2933" y="1308"/>
                        <a:pt x="2891" y="1298"/>
                      </a:cubicBezTo>
                      <a:cubicBezTo>
                        <a:pt x="2887" y="1298"/>
                        <a:pt x="2884" y="1295"/>
                        <a:pt x="2881" y="1295"/>
                      </a:cubicBezTo>
                      <a:lnTo>
                        <a:pt x="2878" y="1295"/>
                      </a:lnTo>
                      <a:cubicBezTo>
                        <a:pt x="2868" y="1292"/>
                        <a:pt x="2859" y="1289"/>
                        <a:pt x="2849" y="1289"/>
                      </a:cubicBezTo>
                      <a:cubicBezTo>
                        <a:pt x="2794" y="1269"/>
                        <a:pt x="2743" y="1250"/>
                        <a:pt x="2691" y="1231"/>
                      </a:cubicBezTo>
                      <a:cubicBezTo>
                        <a:pt x="2656" y="1214"/>
                        <a:pt x="2624" y="1198"/>
                        <a:pt x="2595" y="1179"/>
                      </a:cubicBezTo>
                      <a:cubicBezTo>
                        <a:pt x="2543" y="1146"/>
                        <a:pt x="2498" y="1105"/>
                        <a:pt x="2453" y="1057"/>
                      </a:cubicBezTo>
                      <a:cubicBezTo>
                        <a:pt x="2357" y="944"/>
                        <a:pt x="2286" y="803"/>
                        <a:pt x="2222" y="677"/>
                      </a:cubicBezTo>
                      <a:cubicBezTo>
                        <a:pt x="2183" y="600"/>
                        <a:pt x="2147" y="535"/>
                        <a:pt x="2112" y="471"/>
                      </a:cubicBezTo>
                      <a:cubicBezTo>
                        <a:pt x="2048" y="365"/>
                        <a:pt x="1977" y="277"/>
                        <a:pt x="1899" y="207"/>
                      </a:cubicBezTo>
                      <a:cubicBezTo>
                        <a:pt x="1809" y="127"/>
                        <a:pt x="1693" y="69"/>
                        <a:pt x="1552" y="30"/>
                      </a:cubicBezTo>
                      <a:cubicBezTo>
                        <a:pt x="1494" y="14"/>
                        <a:pt x="1433" y="4"/>
                        <a:pt x="1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7"/>
                <p:cNvSpPr/>
                <p:nvPr/>
              </p:nvSpPr>
              <p:spPr>
                <a:xfrm rot="-1063181">
                  <a:off x="4909889" y="3406933"/>
                  <a:ext cx="277614" cy="25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978" extrusionOk="0">
                      <a:moveTo>
                        <a:pt x="1115" y="0"/>
                      </a:moveTo>
                      <a:cubicBezTo>
                        <a:pt x="825" y="0"/>
                        <a:pt x="539" y="126"/>
                        <a:pt x="345" y="367"/>
                      </a:cubicBezTo>
                      <a:cubicBezTo>
                        <a:pt x="1" y="792"/>
                        <a:pt x="69" y="1413"/>
                        <a:pt x="490" y="1758"/>
                      </a:cubicBezTo>
                      <a:cubicBezTo>
                        <a:pt x="674" y="1906"/>
                        <a:pt x="892" y="1977"/>
                        <a:pt x="1112" y="1977"/>
                      </a:cubicBezTo>
                      <a:cubicBezTo>
                        <a:pt x="1401" y="1977"/>
                        <a:pt x="1684" y="1851"/>
                        <a:pt x="1880" y="1610"/>
                      </a:cubicBezTo>
                      <a:cubicBezTo>
                        <a:pt x="2061" y="1388"/>
                        <a:pt x="2128" y="1114"/>
                        <a:pt x="2090" y="850"/>
                      </a:cubicBezTo>
                      <a:cubicBezTo>
                        <a:pt x="1913" y="712"/>
                        <a:pt x="1752" y="554"/>
                        <a:pt x="1610" y="380"/>
                      </a:cubicBezTo>
                      <a:cubicBezTo>
                        <a:pt x="1520" y="271"/>
                        <a:pt x="1436" y="155"/>
                        <a:pt x="1359" y="33"/>
                      </a:cubicBezTo>
                      <a:cubicBezTo>
                        <a:pt x="1279" y="13"/>
                        <a:pt x="1195" y="0"/>
                        <a:pt x="111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7"/>
                <p:cNvSpPr/>
                <p:nvPr/>
              </p:nvSpPr>
              <p:spPr>
                <a:xfrm rot="-1063181">
                  <a:off x="6298854" y="3949104"/>
                  <a:ext cx="280091" cy="25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956" extrusionOk="0">
                      <a:moveTo>
                        <a:pt x="905" y="1"/>
                      </a:moveTo>
                      <a:cubicBezTo>
                        <a:pt x="692" y="46"/>
                        <a:pt x="493" y="162"/>
                        <a:pt x="345" y="345"/>
                      </a:cubicBezTo>
                      <a:cubicBezTo>
                        <a:pt x="0" y="770"/>
                        <a:pt x="68" y="1391"/>
                        <a:pt x="493" y="1736"/>
                      </a:cubicBezTo>
                      <a:cubicBezTo>
                        <a:pt x="673" y="1884"/>
                        <a:pt x="895" y="1955"/>
                        <a:pt x="1111" y="1955"/>
                      </a:cubicBezTo>
                      <a:cubicBezTo>
                        <a:pt x="1401" y="1955"/>
                        <a:pt x="1687" y="1829"/>
                        <a:pt x="1880" y="1588"/>
                      </a:cubicBezTo>
                      <a:cubicBezTo>
                        <a:pt x="2092" y="1327"/>
                        <a:pt x="2147" y="993"/>
                        <a:pt x="2061" y="693"/>
                      </a:cubicBezTo>
                      <a:cubicBezTo>
                        <a:pt x="1964" y="657"/>
                        <a:pt x="1864" y="619"/>
                        <a:pt x="1771" y="574"/>
                      </a:cubicBezTo>
                      <a:cubicBezTo>
                        <a:pt x="1545" y="471"/>
                        <a:pt x="1330" y="345"/>
                        <a:pt x="1134" y="194"/>
                      </a:cubicBezTo>
                      <a:cubicBezTo>
                        <a:pt x="1056" y="133"/>
                        <a:pt x="979" y="69"/>
                        <a:pt x="90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27"/>
                <p:cNvSpPr/>
                <p:nvPr/>
              </p:nvSpPr>
              <p:spPr>
                <a:xfrm rot="-1063181">
                  <a:off x="5804341" y="3294211"/>
                  <a:ext cx="168863" cy="14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150" extrusionOk="0">
                      <a:moveTo>
                        <a:pt x="473" y="0"/>
                      </a:moveTo>
                      <a:cubicBezTo>
                        <a:pt x="413" y="0"/>
                        <a:pt x="357" y="8"/>
                        <a:pt x="306" y="24"/>
                      </a:cubicBezTo>
                      <a:cubicBezTo>
                        <a:pt x="248" y="44"/>
                        <a:pt x="200" y="70"/>
                        <a:pt x="158" y="106"/>
                      </a:cubicBezTo>
                      <a:cubicBezTo>
                        <a:pt x="117" y="144"/>
                        <a:pt x="84" y="186"/>
                        <a:pt x="59" y="234"/>
                      </a:cubicBezTo>
                      <a:cubicBezTo>
                        <a:pt x="13" y="324"/>
                        <a:pt x="1" y="437"/>
                        <a:pt x="26" y="537"/>
                      </a:cubicBezTo>
                      <a:cubicBezTo>
                        <a:pt x="40" y="595"/>
                        <a:pt x="62" y="646"/>
                        <a:pt x="94" y="688"/>
                      </a:cubicBezTo>
                      <a:lnTo>
                        <a:pt x="97" y="694"/>
                      </a:lnTo>
                      <a:cubicBezTo>
                        <a:pt x="126" y="733"/>
                        <a:pt x="158" y="765"/>
                        <a:pt x="197" y="797"/>
                      </a:cubicBezTo>
                      <a:cubicBezTo>
                        <a:pt x="184" y="842"/>
                        <a:pt x="181" y="881"/>
                        <a:pt x="187" y="920"/>
                      </a:cubicBezTo>
                      <a:cubicBezTo>
                        <a:pt x="194" y="958"/>
                        <a:pt x="209" y="994"/>
                        <a:pt x="229" y="1022"/>
                      </a:cubicBezTo>
                      <a:lnTo>
                        <a:pt x="233" y="1029"/>
                      </a:lnTo>
                      <a:cubicBezTo>
                        <a:pt x="252" y="1055"/>
                        <a:pt x="277" y="1077"/>
                        <a:pt x="303" y="1094"/>
                      </a:cubicBezTo>
                      <a:cubicBezTo>
                        <a:pt x="338" y="1113"/>
                        <a:pt x="374" y="1125"/>
                        <a:pt x="410" y="1132"/>
                      </a:cubicBezTo>
                      <a:cubicBezTo>
                        <a:pt x="423" y="1133"/>
                        <a:pt x="437" y="1134"/>
                        <a:pt x="450" y="1134"/>
                      </a:cubicBezTo>
                      <a:cubicBezTo>
                        <a:pt x="473" y="1134"/>
                        <a:pt x="496" y="1132"/>
                        <a:pt x="518" y="1125"/>
                      </a:cubicBezTo>
                      <a:cubicBezTo>
                        <a:pt x="564" y="1116"/>
                        <a:pt x="603" y="1097"/>
                        <a:pt x="638" y="1071"/>
                      </a:cubicBezTo>
                      <a:cubicBezTo>
                        <a:pt x="644" y="1067"/>
                        <a:pt x="651" y="1064"/>
                        <a:pt x="654" y="1058"/>
                      </a:cubicBezTo>
                      <a:cubicBezTo>
                        <a:pt x="708" y="1097"/>
                        <a:pt x="766" y="1125"/>
                        <a:pt x="824" y="1138"/>
                      </a:cubicBezTo>
                      <a:cubicBezTo>
                        <a:pt x="851" y="1146"/>
                        <a:pt x="877" y="1149"/>
                        <a:pt x="905" y="1149"/>
                      </a:cubicBezTo>
                      <a:cubicBezTo>
                        <a:pt x="938" y="1149"/>
                        <a:pt x="971" y="1144"/>
                        <a:pt x="1005" y="1135"/>
                      </a:cubicBezTo>
                      <a:cubicBezTo>
                        <a:pt x="1114" y="1103"/>
                        <a:pt x="1211" y="1013"/>
                        <a:pt x="1252" y="897"/>
                      </a:cubicBezTo>
                      <a:cubicBezTo>
                        <a:pt x="1285" y="813"/>
                        <a:pt x="1295" y="713"/>
                        <a:pt x="1272" y="623"/>
                      </a:cubicBezTo>
                      <a:cubicBezTo>
                        <a:pt x="1252" y="527"/>
                        <a:pt x="1211" y="440"/>
                        <a:pt x="1153" y="360"/>
                      </a:cubicBezTo>
                      <a:lnTo>
                        <a:pt x="1146" y="353"/>
                      </a:lnTo>
                      <a:lnTo>
                        <a:pt x="1143" y="347"/>
                      </a:lnTo>
                      <a:cubicBezTo>
                        <a:pt x="1078" y="263"/>
                        <a:pt x="998" y="192"/>
                        <a:pt x="912" y="137"/>
                      </a:cubicBezTo>
                      <a:cubicBezTo>
                        <a:pt x="815" y="76"/>
                        <a:pt x="719" y="38"/>
                        <a:pt x="619" y="15"/>
                      </a:cubicBezTo>
                      <a:cubicBezTo>
                        <a:pt x="569" y="5"/>
                        <a:pt x="520" y="0"/>
                        <a:pt x="4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27"/>
                <p:cNvSpPr/>
                <p:nvPr/>
              </p:nvSpPr>
              <p:spPr>
                <a:xfrm rot="-1063181">
                  <a:off x="5838105" y="3439613"/>
                  <a:ext cx="47595" cy="64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95" extrusionOk="0">
                      <a:moveTo>
                        <a:pt x="303" y="1"/>
                      </a:moveTo>
                      <a:cubicBezTo>
                        <a:pt x="286" y="1"/>
                        <a:pt x="269" y="8"/>
                        <a:pt x="262" y="24"/>
                      </a:cubicBezTo>
                      <a:cubicBezTo>
                        <a:pt x="194" y="162"/>
                        <a:pt x="110" y="288"/>
                        <a:pt x="17" y="410"/>
                      </a:cubicBezTo>
                      <a:cubicBezTo>
                        <a:pt x="0" y="432"/>
                        <a:pt x="14" y="468"/>
                        <a:pt x="36" y="484"/>
                      </a:cubicBezTo>
                      <a:cubicBezTo>
                        <a:pt x="46" y="491"/>
                        <a:pt x="55" y="495"/>
                        <a:pt x="66" y="495"/>
                      </a:cubicBezTo>
                      <a:cubicBezTo>
                        <a:pt x="70" y="495"/>
                        <a:pt x="74" y="494"/>
                        <a:pt x="78" y="493"/>
                      </a:cubicBezTo>
                      <a:cubicBezTo>
                        <a:pt x="91" y="493"/>
                        <a:pt x="100" y="484"/>
                        <a:pt x="110" y="474"/>
                      </a:cubicBezTo>
                      <a:cubicBezTo>
                        <a:pt x="200" y="352"/>
                        <a:pt x="287" y="226"/>
                        <a:pt x="354" y="88"/>
                      </a:cubicBezTo>
                      <a:cubicBezTo>
                        <a:pt x="361" y="75"/>
                        <a:pt x="364" y="62"/>
                        <a:pt x="361" y="46"/>
                      </a:cubicBezTo>
                      <a:cubicBezTo>
                        <a:pt x="358" y="37"/>
                        <a:pt x="351" y="30"/>
                        <a:pt x="345" y="21"/>
                      </a:cubicBezTo>
                      <a:cubicBezTo>
                        <a:pt x="342" y="18"/>
                        <a:pt x="339" y="14"/>
                        <a:pt x="335" y="11"/>
                      </a:cubicBezTo>
                      <a:cubicBezTo>
                        <a:pt x="326" y="4"/>
                        <a:pt x="315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47334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7"/>
                <p:cNvSpPr/>
                <p:nvPr/>
              </p:nvSpPr>
              <p:spPr>
                <a:xfrm rot="-1063181">
                  <a:off x="5043597" y="2959381"/>
                  <a:ext cx="555358" cy="50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909" extrusionOk="0">
                      <a:moveTo>
                        <a:pt x="2316" y="1"/>
                      </a:moveTo>
                      <a:cubicBezTo>
                        <a:pt x="1698" y="1"/>
                        <a:pt x="1063" y="316"/>
                        <a:pt x="648" y="893"/>
                      </a:cubicBezTo>
                      <a:cubicBezTo>
                        <a:pt x="1" y="1801"/>
                        <a:pt x="136" y="3011"/>
                        <a:pt x="953" y="3597"/>
                      </a:cubicBezTo>
                      <a:cubicBezTo>
                        <a:pt x="1249" y="3808"/>
                        <a:pt x="1594" y="3908"/>
                        <a:pt x="1944" y="3908"/>
                      </a:cubicBezTo>
                      <a:cubicBezTo>
                        <a:pt x="2561" y="3908"/>
                        <a:pt x="3196" y="3594"/>
                        <a:pt x="3609" y="3015"/>
                      </a:cubicBezTo>
                      <a:cubicBezTo>
                        <a:pt x="4259" y="2110"/>
                        <a:pt x="4124" y="900"/>
                        <a:pt x="3306" y="314"/>
                      </a:cubicBezTo>
                      <a:cubicBezTo>
                        <a:pt x="3011" y="102"/>
                        <a:pt x="2666" y="1"/>
                        <a:pt x="2316" y="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7"/>
                <p:cNvSpPr/>
                <p:nvPr/>
              </p:nvSpPr>
              <p:spPr>
                <a:xfrm rot="-1063181">
                  <a:off x="5192299" y="3057737"/>
                  <a:ext cx="388712" cy="35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" h="2733" extrusionOk="0">
                      <a:moveTo>
                        <a:pt x="1620" y="1"/>
                      </a:moveTo>
                      <a:cubicBezTo>
                        <a:pt x="1188" y="1"/>
                        <a:pt x="744" y="220"/>
                        <a:pt x="454" y="625"/>
                      </a:cubicBezTo>
                      <a:cubicBezTo>
                        <a:pt x="0" y="1259"/>
                        <a:pt x="97" y="2106"/>
                        <a:pt x="667" y="2514"/>
                      </a:cubicBezTo>
                      <a:cubicBezTo>
                        <a:pt x="874" y="2662"/>
                        <a:pt x="1116" y="2733"/>
                        <a:pt x="1361" y="2733"/>
                      </a:cubicBezTo>
                      <a:cubicBezTo>
                        <a:pt x="1793" y="2733"/>
                        <a:pt x="2237" y="2513"/>
                        <a:pt x="2527" y="2109"/>
                      </a:cubicBezTo>
                      <a:cubicBezTo>
                        <a:pt x="2980" y="1474"/>
                        <a:pt x="2884" y="629"/>
                        <a:pt x="2311" y="219"/>
                      </a:cubicBezTo>
                      <a:cubicBezTo>
                        <a:pt x="2105" y="71"/>
                        <a:pt x="1864" y="1"/>
                        <a:pt x="16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7"/>
                <p:cNvSpPr/>
                <p:nvPr/>
              </p:nvSpPr>
              <p:spPr>
                <a:xfrm rot="-1063181">
                  <a:off x="5133027" y="3148030"/>
                  <a:ext cx="154520" cy="108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833" extrusionOk="0">
                      <a:moveTo>
                        <a:pt x="194" y="0"/>
                      </a:moveTo>
                      <a:cubicBezTo>
                        <a:pt x="139" y="0"/>
                        <a:pt x="96" y="15"/>
                        <a:pt x="74" y="46"/>
                      </a:cubicBezTo>
                      <a:cubicBezTo>
                        <a:pt x="0" y="152"/>
                        <a:pt x="168" y="403"/>
                        <a:pt x="454" y="609"/>
                      </a:cubicBezTo>
                      <a:cubicBezTo>
                        <a:pt x="654" y="751"/>
                        <a:pt x="858" y="833"/>
                        <a:pt x="988" y="833"/>
                      </a:cubicBezTo>
                      <a:cubicBezTo>
                        <a:pt x="1043" y="833"/>
                        <a:pt x="1085" y="818"/>
                        <a:pt x="1107" y="786"/>
                      </a:cubicBezTo>
                      <a:cubicBezTo>
                        <a:pt x="1184" y="683"/>
                        <a:pt x="1014" y="432"/>
                        <a:pt x="728" y="226"/>
                      </a:cubicBezTo>
                      <a:cubicBezTo>
                        <a:pt x="529" y="81"/>
                        <a:pt x="32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7"/>
                <p:cNvSpPr/>
                <p:nvPr/>
              </p:nvSpPr>
              <p:spPr>
                <a:xfrm rot="-1063181">
                  <a:off x="5393502" y="2650599"/>
                  <a:ext cx="294826" cy="182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1" h="1402" extrusionOk="0">
                      <a:moveTo>
                        <a:pt x="500" y="0"/>
                      </a:moveTo>
                      <a:cubicBezTo>
                        <a:pt x="323" y="0"/>
                        <a:pt x="189" y="50"/>
                        <a:pt x="133" y="154"/>
                      </a:cubicBezTo>
                      <a:cubicBezTo>
                        <a:pt x="1" y="395"/>
                        <a:pt x="339" y="836"/>
                        <a:pt x="889" y="1139"/>
                      </a:cubicBezTo>
                      <a:cubicBezTo>
                        <a:pt x="1204" y="1312"/>
                        <a:pt x="1520" y="1402"/>
                        <a:pt x="1757" y="1402"/>
                      </a:cubicBezTo>
                      <a:cubicBezTo>
                        <a:pt x="1935" y="1402"/>
                        <a:pt x="2069" y="1351"/>
                        <a:pt x="2125" y="1248"/>
                      </a:cubicBezTo>
                      <a:cubicBezTo>
                        <a:pt x="2260" y="1007"/>
                        <a:pt x="1920" y="565"/>
                        <a:pt x="1369" y="263"/>
                      </a:cubicBezTo>
                      <a:cubicBezTo>
                        <a:pt x="1054" y="90"/>
                        <a:pt x="73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7"/>
                <p:cNvSpPr/>
                <p:nvPr/>
              </p:nvSpPr>
              <p:spPr>
                <a:xfrm rot="-1063181">
                  <a:off x="6145006" y="3362958"/>
                  <a:ext cx="555880" cy="50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3" h="3849" extrusionOk="0">
                      <a:moveTo>
                        <a:pt x="2329" y="1"/>
                      </a:moveTo>
                      <a:cubicBezTo>
                        <a:pt x="1800" y="1"/>
                        <a:pt x="1251" y="221"/>
                        <a:pt x="828" y="651"/>
                      </a:cubicBezTo>
                      <a:cubicBezTo>
                        <a:pt x="50" y="1446"/>
                        <a:pt x="1" y="2662"/>
                        <a:pt x="718" y="3367"/>
                      </a:cubicBezTo>
                      <a:cubicBezTo>
                        <a:pt x="1049" y="3690"/>
                        <a:pt x="1484" y="3848"/>
                        <a:pt x="1934" y="3848"/>
                      </a:cubicBezTo>
                      <a:cubicBezTo>
                        <a:pt x="2463" y="3848"/>
                        <a:pt x="3011" y="3629"/>
                        <a:pt x="3432" y="3200"/>
                      </a:cubicBezTo>
                      <a:cubicBezTo>
                        <a:pt x="4211" y="2405"/>
                        <a:pt x="4263" y="1185"/>
                        <a:pt x="3542" y="483"/>
                      </a:cubicBezTo>
                      <a:cubicBezTo>
                        <a:pt x="3212" y="160"/>
                        <a:pt x="2778" y="1"/>
                        <a:pt x="2329" y="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27"/>
                <p:cNvSpPr/>
                <p:nvPr/>
              </p:nvSpPr>
              <p:spPr>
                <a:xfrm rot="-1063181">
                  <a:off x="6166489" y="3408047"/>
                  <a:ext cx="388842" cy="351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" h="2693" extrusionOk="0">
                      <a:moveTo>
                        <a:pt x="1629" y="1"/>
                      </a:moveTo>
                      <a:cubicBezTo>
                        <a:pt x="1260" y="1"/>
                        <a:pt x="877" y="154"/>
                        <a:pt x="583" y="455"/>
                      </a:cubicBezTo>
                      <a:cubicBezTo>
                        <a:pt x="36" y="1012"/>
                        <a:pt x="1" y="1865"/>
                        <a:pt x="503" y="2357"/>
                      </a:cubicBezTo>
                      <a:cubicBezTo>
                        <a:pt x="734" y="2582"/>
                        <a:pt x="1038" y="2692"/>
                        <a:pt x="1353" y="2692"/>
                      </a:cubicBezTo>
                      <a:cubicBezTo>
                        <a:pt x="1723" y="2692"/>
                        <a:pt x="2108" y="2539"/>
                        <a:pt x="2402" y="2238"/>
                      </a:cubicBezTo>
                      <a:cubicBezTo>
                        <a:pt x="2949" y="1681"/>
                        <a:pt x="2981" y="831"/>
                        <a:pt x="2479" y="339"/>
                      </a:cubicBezTo>
                      <a:cubicBezTo>
                        <a:pt x="2248" y="112"/>
                        <a:pt x="1943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7"/>
                <p:cNvSpPr/>
                <p:nvPr/>
              </p:nvSpPr>
              <p:spPr>
                <a:xfrm rot="-1063181">
                  <a:off x="6439109" y="3621483"/>
                  <a:ext cx="142262" cy="124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" h="953" extrusionOk="0">
                      <a:moveTo>
                        <a:pt x="177" y="1"/>
                      </a:moveTo>
                      <a:cubicBezTo>
                        <a:pt x="140" y="1"/>
                        <a:pt x="111" y="11"/>
                        <a:pt x="90" y="32"/>
                      </a:cubicBezTo>
                      <a:cubicBezTo>
                        <a:pt x="0" y="125"/>
                        <a:pt x="129" y="398"/>
                        <a:pt x="380" y="643"/>
                      </a:cubicBezTo>
                      <a:cubicBezTo>
                        <a:pt x="575" y="836"/>
                        <a:pt x="786" y="953"/>
                        <a:pt x="914" y="953"/>
                      </a:cubicBezTo>
                      <a:cubicBezTo>
                        <a:pt x="951" y="953"/>
                        <a:pt x="980" y="943"/>
                        <a:pt x="1001" y="923"/>
                      </a:cubicBezTo>
                      <a:cubicBezTo>
                        <a:pt x="1091" y="829"/>
                        <a:pt x="963" y="553"/>
                        <a:pt x="711" y="308"/>
                      </a:cubicBezTo>
                      <a:cubicBezTo>
                        <a:pt x="517" y="119"/>
                        <a:pt x="305" y="1"/>
                        <a:pt x="177" y="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27"/>
                <p:cNvSpPr/>
                <p:nvPr/>
              </p:nvSpPr>
              <p:spPr>
                <a:xfrm rot="-1063181">
                  <a:off x="6445867" y="3023550"/>
                  <a:ext cx="253621" cy="23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1804" extrusionOk="0">
                      <a:moveTo>
                        <a:pt x="397" y="0"/>
                      </a:moveTo>
                      <a:cubicBezTo>
                        <a:pt x="318" y="0"/>
                        <a:pt x="252" y="22"/>
                        <a:pt x="203" y="66"/>
                      </a:cubicBezTo>
                      <a:cubicBezTo>
                        <a:pt x="1" y="253"/>
                        <a:pt x="181" y="778"/>
                        <a:pt x="606" y="1238"/>
                      </a:cubicBezTo>
                      <a:cubicBezTo>
                        <a:pt x="929" y="1590"/>
                        <a:pt x="1301" y="1803"/>
                        <a:pt x="1550" y="1803"/>
                      </a:cubicBezTo>
                      <a:cubicBezTo>
                        <a:pt x="1628" y="1803"/>
                        <a:pt x="1694" y="1782"/>
                        <a:pt x="1742" y="1737"/>
                      </a:cubicBezTo>
                      <a:cubicBezTo>
                        <a:pt x="1944" y="1553"/>
                        <a:pt x="1765" y="1026"/>
                        <a:pt x="1340" y="565"/>
                      </a:cubicBezTo>
                      <a:cubicBezTo>
                        <a:pt x="1017" y="213"/>
                        <a:pt x="646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7"/>
                <p:cNvSpPr/>
                <p:nvPr/>
              </p:nvSpPr>
              <p:spPr>
                <a:xfrm rot="-1063181">
                  <a:off x="4291781" y="1534388"/>
                  <a:ext cx="177209" cy="51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914" extrusionOk="0">
                      <a:moveTo>
                        <a:pt x="586" y="0"/>
                      </a:moveTo>
                      <a:cubicBezTo>
                        <a:pt x="563" y="0"/>
                        <a:pt x="538" y="4"/>
                        <a:pt x="515" y="10"/>
                      </a:cubicBezTo>
                      <a:cubicBezTo>
                        <a:pt x="461" y="20"/>
                        <a:pt x="406" y="45"/>
                        <a:pt x="342" y="87"/>
                      </a:cubicBezTo>
                      <a:cubicBezTo>
                        <a:pt x="281" y="126"/>
                        <a:pt x="226" y="174"/>
                        <a:pt x="177" y="232"/>
                      </a:cubicBezTo>
                      <a:cubicBezTo>
                        <a:pt x="135" y="287"/>
                        <a:pt x="97" y="351"/>
                        <a:pt x="68" y="428"/>
                      </a:cubicBezTo>
                      <a:cubicBezTo>
                        <a:pt x="16" y="567"/>
                        <a:pt x="0" y="724"/>
                        <a:pt x="10" y="927"/>
                      </a:cubicBezTo>
                      <a:cubicBezTo>
                        <a:pt x="20" y="1101"/>
                        <a:pt x="55" y="1284"/>
                        <a:pt x="119" y="1510"/>
                      </a:cubicBezTo>
                      <a:cubicBezTo>
                        <a:pt x="251" y="1983"/>
                        <a:pt x="454" y="2424"/>
                        <a:pt x="618" y="2759"/>
                      </a:cubicBezTo>
                      <a:cubicBezTo>
                        <a:pt x="625" y="2768"/>
                        <a:pt x="628" y="2778"/>
                        <a:pt x="634" y="2788"/>
                      </a:cubicBezTo>
                      <a:lnTo>
                        <a:pt x="634" y="2791"/>
                      </a:lnTo>
                      <a:cubicBezTo>
                        <a:pt x="699" y="2910"/>
                        <a:pt x="766" y="3025"/>
                        <a:pt x="834" y="3145"/>
                      </a:cubicBezTo>
                      <a:cubicBezTo>
                        <a:pt x="911" y="3261"/>
                        <a:pt x="988" y="3380"/>
                        <a:pt x="1065" y="3499"/>
                      </a:cubicBezTo>
                      <a:cubicBezTo>
                        <a:pt x="1150" y="3631"/>
                        <a:pt x="1233" y="3763"/>
                        <a:pt x="1310" y="3901"/>
                      </a:cubicBezTo>
                      <a:cubicBezTo>
                        <a:pt x="1313" y="3905"/>
                        <a:pt x="1316" y="3911"/>
                        <a:pt x="1320" y="3914"/>
                      </a:cubicBezTo>
                      <a:cubicBezTo>
                        <a:pt x="1323" y="3911"/>
                        <a:pt x="1327" y="3911"/>
                        <a:pt x="1327" y="3908"/>
                      </a:cubicBezTo>
                      <a:cubicBezTo>
                        <a:pt x="1333" y="3850"/>
                        <a:pt x="1340" y="3792"/>
                        <a:pt x="1343" y="3734"/>
                      </a:cubicBezTo>
                      <a:cubicBezTo>
                        <a:pt x="1346" y="3631"/>
                        <a:pt x="1346" y="3524"/>
                        <a:pt x="1349" y="3422"/>
                      </a:cubicBezTo>
                      <a:lnTo>
                        <a:pt x="1352" y="3290"/>
                      </a:lnTo>
                      <a:cubicBezTo>
                        <a:pt x="1355" y="3154"/>
                        <a:pt x="1359" y="3022"/>
                        <a:pt x="1359" y="2890"/>
                      </a:cubicBezTo>
                      <a:cubicBezTo>
                        <a:pt x="1359" y="2794"/>
                        <a:pt x="1359" y="2697"/>
                        <a:pt x="1355" y="2601"/>
                      </a:cubicBezTo>
                      <a:cubicBezTo>
                        <a:pt x="1349" y="2253"/>
                        <a:pt x="1330" y="1935"/>
                        <a:pt x="1297" y="1623"/>
                      </a:cubicBezTo>
                      <a:cubicBezTo>
                        <a:pt x="1269" y="1330"/>
                        <a:pt x="1220" y="950"/>
                        <a:pt x="1104" y="586"/>
                      </a:cubicBezTo>
                      <a:cubicBezTo>
                        <a:pt x="1056" y="435"/>
                        <a:pt x="1001" y="313"/>
                        <a:pt x="930" y="210"/>
                      </a:cubicBezTo>
                      <a:cubicBezTo>
                        <a:pt x="882" y="139"/>
                        <a:pt x="799" y="45"/>
                        <a:pt x="683" y="13"/>
                      </a:cubicBezTo>
                      <a:cubicBezTo>
                        <a:pt x="651" y="7"/>
                        <a:pt x="618" y="0"/>
                        <a:pt x="5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27"/>
                <p:cNvSpPr/>
                <p:nvPr/>
              </p:nvSpPr>
              <p:spPr>
                <a:xfrm rot="-1063181">
                  <a:off x="4162738" y="1921153"/>
                  <a:ext cx="326904" cy="27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2096" extrusionOk="0">
                      <a:moveTo>
                        <a:pt x="409" y="1"/>
                      </a:moveTo>
                      <a:cubicBezTo>
                        <a:pt x="351" y="1"/>
                        <a:pt x="299" y="13"/>
                        <a:pt x="254" y="32"/>
                      </a:cubicBezTo>
                      <a:cubicBezTo>
                        <a:pt x="200" y="59"/>
                        <a:pt x="155" y="97"/>
                        <a:pt x="112" y="155"/>
                      </a:cubicBezTo>
                      <a:cubicBezTo>
                        <a:pt x="67" y="216"/>
                        <a:pt x="35" y="280"/>
                        <a:pt x="20" y="348"/>
                      </a:cubicBezTo>
                      <a:cubicBezTo>
                        <a:pt x="3" y="416"/>
                        <a:pt x="0" y="484"/>
                        <a:pt x="13" y="551"/>
                      </a:cubicBezTo>
                      <a:cubicBezTo>
                        <a:pt x="26" y="612"/>
                        <a:pt x="48" y="677"/>
                        <a:pt x="87" y="741"/>
                      </a:cubicBezTo>
                      <a:cubicBezTo>
                        <a:pt x="129" y="821"/>
                        <a:pt x="186" y="892"/>
                        <a:pt x="244" y="953"/>
                      </a:cubicBezTo>
                      <a:cubicBezTo>
                        <a:pt x="247" y="956"/>
                        <a:pt x="251" y="956"/>
                        <a:pt x="254" y="959"/>
                      </a:cubicBezTo>
                      <a:cubicBezTo>
                        <a:pt x="274" y="979"/>
                        <a:pt x="296" y="1002"/>
                        <a:pt x="315" y="1021"/>
                      </a:cubicBezTo>
                      <a:cubicBezTo>
                        <a:pt x="387" y="1075"/>
                        <a:pt x="457" y="1130"/>
                        <a:pt x="528" y="1185"/>
                      </a:cubicBezTo>
                      <a:lnTo>
                        <a:pt x="531" y="1185"/>
                      </a:lnTo>
                      <a:cubicBezTo>
                        <a:pt x="531" y="1188"/>
                        <a:pt x="534" y="1188"/>
                        <a:pt x="534" y="1188"/>
                      </a:cubicBezTo>
                      <a:cubicBezTo>
                        <a:pt x="537" y="1191"/>
                        <a:pt x="541" y="1195"/>
                        <a:pt x="544" y="1195"/>
                      </a:cubicBezTo>
                      <a:cubicBezTo>
                        <a:pt x="570" y="1214"/>
                        <a:pt x="595" y="1234"/>
                        <a:pt x="621" y="1249"/>
                      </a:cubicBezTo>
                      <a:cubicBezTo>
                        <a:pt x="641" y="1262"/>
                        <a:pt x="657" y="1275"/>
                        <a:pt x="676" y="1285"/>
                      </a:cubicBezTo>
                      <a:lnTo>
                        <a:pt x="676" y="1288"/>
                      </a:lnTo>
                      <a:cubicBezTo>
                        <a:pt x="788" y="1356"/>
                        <a:pt x="901" y="1420"/>
                        <a:pt x="1017" y="1478"/>
                      </a:cubicBezTo>
                      <a:cubicBezTo>
                        <a:pt x="1281" y="1613"/>
                        <a:pt x="1545" y="1742"/>
                        <a:pt x="1816" y="1855"/>
                      </a:cubicBezTo>
                      <a:cubicBezTo>
                        <a:pt x="2040" y="1951"/>
                        <a:pt x="2272" y="2035"/>
                        <a:pt x="2507" y="2096"/>
                      </a:cubicBezTo>
                      <a:lnTo>
                        <a:pt x="2507" y="2093"/>
                      </a:lnTo>
                      <a:cubicBezTo>
                        <a:pt x="2376" y="1886"/>
                        <a:pt x="2237" y="1684"/>
                        <a:pt x="2098" y="1485"/>
                      </a:cubicBezTo>
                      <a:cubicBezTo>
                        <a:pt x="2021" y="1384"/>
                        <a:pt x="1947" y="1295"/>
                        <a:pt x="1880" y="1207"/>
                      </a:cubicBezTo>
                      <a:cubicBezTo>
                        <a:pt x="1731" y="1027"/>
                        <a:pt x="1599" y="873"/>
                        <a:pt x="1474" y="735"/>
                      </a:cubicBezTo>
                      <a:cubicBezTo>
                        <a:pt x="1313" y="561"/>
                        <a:pt x="1174" y="429"/>
                        <a:pt x="1036" y="313"/>
                      </a:cubicBezTo>
                      <a:cubicBezTo>
                        <a:pt x="885" y="184"/>
                        <a:pt x="753" y="100"/>
                        <a:pt x="621" y="46"/>
                      </a:cubicBezTo>
                      <a:cubicBezTo>
                        <a:pt x="547" y="17"/>
                        <a:pt x="476" y="1"/>
                        <a:pt x="4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7"/>
                <p:cNvSpPr/>
                <p:nvPr/>
              </p:nvSpPr>
              <p:spPr>
                <a:xfrm rot="-1063181">
                  <a:off x="4297576" y="2067872"/>
                  <a:ext cx="777032" cy="5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9" h="4282" extrusionOk="0">
                      <a:moveTo>
                        <a:pt x="5064" y="490"/>
                      </a:moveTo>
                      <a:cubicBezTo>
                        <a:pt x="5067" y="490"/>
                        <a:pt x="5070" y="490"/>
                        <a:pt x="5070" y="494"/>
                      </a:cubicBezTo>
                      <a:lnTo>
                        <a:pt x="5134" y="494"/>
                      </a:lnTo>
                      <a:cubicBezTo>
                        <a:pt x="5137" y="494"/>
                        <a:pt x="5141" y="494"/>
                        <a:pt x="5141" y="497"/>
                      </a:cubicBezTo>
                      <a:cubicBezTo>
                        <a:pt x="5144" y="497"/>
                        <a:pt x="5144" y="500"/>
                        <a:pt x="5144" y="500"/>
                      </a:cubicBezTo>
                      <a:lnTo>
                        <a:pt x="5147" y="500"/>
                      </a:lnTo>
                      <a:cubicBezTo>
                        <a:pt x="5150" y="500"/>
                        <a:pt x="5153" y="497"/>
                        <a:pt x="5156" y="497"/>
                      </a:cubicBezTo>
                      <a:lnTo>
                        <a:pt x="5160" y="494"/>
                      </a:lnTo>
                      <a:cubicBezTo>
                        <a:pt x="5163" y="494"/>
                        <a:pt x="5166" y="497"/>
                        <a:pt x="5170" y="500"/>
                      </a:cubicBezTo>
                      <a:cubicBezTo>
                        <a:pt x="5173" y="506"/>
                        <a:pt x="5170" y="513"/>
                        <a:pt x="5166" y="516"/>
                      </a:cubicBezTo>
                      <a:cubicBezTo>
                        <a:pt x="5115" y="542"/>
                        <a:pt x="5067" y="571"/>
                        <a:pt x="5018" y="606"/>
                      </a:cubicBezTo>
                      <a:lnTo>
                        <a:pt x="5021" y="603"/>
                      </a:lnTo>
                      <a:lnTo>
                        <a:pt x="5021" y="603"/>
                      </a:lnTo>
                      <a:cubicBezTo>
                        <a:pt x="4999" y="619"/>
                        <a:pt x="4976" y="635"/>
                        <a:pt x="4957" y="654"/>
                      </a:cubicBezTo>
                      <a:cubicBezTo>
                        <a:pt x="4954" y="657"/>
                        <a:pt x="4954" y="657"/>
                        <a:pt x="4951" y="657"/>
                      </a:cubicBezTo>
                      <a:cubicBezTo>
                        <a:pt x="4935" y="671"/>
                        <a:pt x="4922" y="683"/>
                        <a:pt x="4909" y="696"/>
                      </a:cubicBezTo>
                      <a:cubicBezTo>
                        <a:pt x="4907" y="698"/>
                        <a:pt x="4905" y="698"/>
                        <a:pt x="4902" y="698"/>
                      </a:cubicBezTo>
                      <a:cubicBezTo>
                        <a:pt x="4899" y="698"/>
                        <a:pt x="4896" y="698"/>
                        <a:pt x="4893" y="696"/>
                      </a:cubicBezTo>
                      <a:cubicBezTo>
                        <a:pt x="4890" y="690"/>
                        <a:pt x="4890" y="683"/>
                        <a:pt x="4893" y="680"/>
                      </a:cubicBezTo>
                      <a:cubicBezTo>
                        <a:pt x="4932" y="644"/>
                        <a:pt x="4970" y="610"/>
                        <a:pt x="5012" y="580"/>
                      </a:cubicBezTo>
                      <a:cubicBezTo>
                        <a:pt x="5041" y="558"/>
                        <a:pt x="5073" y="538"/>
                        <a:pt x="5105" y="522"/>
                      </a:cubicBezTo>
                      <a:cubicBezTo>
                        <a:pt x="5028" y="522"/>
                        <a:pt x="4951" y="528"/>
                        <a:pt x="4877" y="532"/>
                      </a:cubicBezTo>
                      <a:cubicBezTo>
                        <a:pt x="4874" y="532"/>
                        <a:pt x="4874" y="532"/>
                        <a:pt x="4871" y="528"/>
                      </a:cubicBezTo>
                      <a:cubicBezTo>
                        <a:pt x="4828" y="532"/>
                        <a:pt x="4786" y="532"/>
                        <a:pt x="4745" y="532"/>
                      </a:cubicBezTo>
                      <a:cubicBezTo>
                        <a:pt x="4738" y="532"/>
                        <a:pt x="4732" y="528"/>
                        <a:pt x="4732" y="522"/>
                      </a:cubicBezTo>
                      <a:cubicBezTo>
                        <a:pt x="4735" y="519"/>
                        <a:pt x="4735" y="519"/>
                        <a:pt x="4735" y="516"/>
                      </a:cubicBezTo>
                      <a:cubicBezTo>
                        <a:pt x="4728" y="516"/>
                        <a:pt x="4725" y="509"/>
                        <a:pt x="4725" y="506"/>
                      </a:cubicBezTo>
                      <a:cubicBezTo>
                        <a:pt x="4725" y="500"/>
                        <a:pt x="4728" y="497"/>
                        <a:pt x="4735" y="497"/>
                      </a:cubicBezTo>
                      <a:lnTo>
                        <a:pt x="4789" y="497"/>
                      </a:lnTo>
                      <a:cubicBezTo>
                        <a:pt x="4880" y="497"/>
                        <a:pt x="4973" y="490"/>
                        <a:pt x="5064" y="490"/>
                      </a:cubicBezTo>
                      <a:close/>
                      <a:moveTo>
                        <a:pt x="5868" y="1027"/>
                      </a:moveTo>
                      <a:cubicBezTo>
                        <a:pt x="5868" y="1027"/>
                        <a:pt x="5869" y="1027"/>
                        <a:pt x="5869" y="1027"/>
                      </a:cubicBezTo>
                      <a:lnTo>
                        <a:pt x="5869" y="1027"/>
                      </a:lnTo>
                      <a:cubicBezTo>
                        <a:pt x="5870" y="1027"/>
                        <a:pt x="5870" y="1027"/>
                        <a:pt x="5871" y="1027"/>
                      </a:cubicBezTo>
                      <a:close/>
                      <a:moveTo>
                        <a:pt x="5562" y="1221"/>
                      </a:moveTo>
                      <a:lnTo>
                        <a:pt x="5562" y="1224"/>
                      </a:lnTo>
                      <a:cubicBezTo>
                        <a:pt x="5566" y="1224"/>
                        <a:pt x="5569" y="1224"/>
                        <a:pt x="5572" y="1228"/>
                      </a:cubicBezTo>
                      <a:lnTo>
                        <a:pt x="5575" y="1228"/>
                      </a:lnTo>
                      <a:cubicBezTo>
                        <a:pt x="5578" y="1228"/>
                        <a:pt x="5581" y="1228"/>
                        <a:pt x="5585" y="1231"/>
                      </a:cubicBezTo>
                      <a:lnTo>
                        <a:pt x="5585" y="1234"/>
                      </a:lnTo>
                      <a:lnTo>
                        <a:pt x="5588" y="1234"/>
                      </a:lnTo>
                      <a:cubicBezTo>
                        <a:pt x="5591" y="1237"/>
                        <a:pt x="5594" y="1237"/>
                        <a:pt x="5594" y="1240"/>
                      </a:cubicBezTo>
                      <a:cubicBezTo>
                        <a:pt x="5597" y="1243"/>
                        <a:pt x="5597" y="1247"/>
                        <a:pt x="5594" y="1247"/>
                      </a:cubicBezTo>
                      <a:cubicBezTo>
                        <a:pt x="5594" y="1250"/>
                        <a:pt x="5594" y="1253"/>
                        <a:pt x="5591" y="1253"/>
                      </a:cubicBezTo>
                      <a:cubicBezTo>
                        <a:pt x="5581" y="1259"/>
                        <a:pt x="5575" y="1266"/>
                        <a:pt x="5569" y="1269"/>
                      </a:cubicBezTo>
                      <a:lnTo>
                        <a:pt x="5566" y="1272"/>
                      </a:lnTo>
                      <a:cubicBezTo>
                        <a:pt x="5517" y="1308"/>
                        <a:pt x="5475" y="1346"/>
                        <a:pt x="5434" y="1388"/>
                      </a:cubicBezTo>
                      <a:cubicBezTo>
                        <a:pt x="5431" y="1388"/>
                        <a:pt x="5427" y="1391"/>
                        <a:pt x="5424" y="1391"/>
                      </a:cubicBezTo>
                      <a:cubicBezTo>
                        <a:pt x="5424" y="1391"/>
                        <a:pt x="5421" y="1388"/>
                        <a:pt x="5417" y="1388"/>
                      </a:cubicBezTo>
                      <a:lnTo>
                        <a:pt x="5417" y="1385"/>
                      </a:lnTo>
                      <a:cubicBezTo>
                        <a:pt x="5414" y="1385"/>
                        <a:pt x="5414" y="1388"/>
                        <a:pt x="5411" y="1388"/>
                      </a:cubicBezTo>
                      <a:cubicBezTo>
                        <a:pt x="5411" y="1391"/>
                        <a:pt x="5407" y="1391"/>
                        <a:pt x="5404" y="1391"/>
                      </a:cubicBezTo>
                      <a:cubicBezTo>
                        <a:pt x="5401" y="1391"/>
                        <a:pt x="5401" y="1391"/>
                        <a:pt x="5398" y="1388"/>
                      </a:cubicBezTo>
                      <a:cubicBezTo>
                        <a:pt x="5395" y="1394"/>
                        <a:pt x="5388" y="1397"/>
                        <a:pt x="5385" y="1401"/>
                      </a:cubicBezTo>
                      <a:cubicBezTo>
                        <a:pt x="5385" y="1404"/>
                        <a:pt x="5382" y="1404"/>
                        <a:pt x="5379" y="1404"/>
                      </a:cubicBezTo>
                      <a:cubicBezTo>
                        <a:pt x="5366" y="1421"/>
                        <a:pt x="5349" y="1436"/>
                        <a:pt x="5337" y="1452"/>
                      </a:cubicBezTo>
                      <a:lnTo>
                        <a:pt x="5334" y="1455"/>
                      </a:lnTo>
                      <a:cubicBezTo>
                        <a:pt x="5327" y="1465"/>
                        <a:pt x="5318" y="1475"/>
                        <a:pt x="5311" y="1482"/>
                      </a:cubicBezTo>
                      <a:cubicBezTo>
                        <a:pt x="5308" y="1485"/>
                        <a:pt x="5308" y="1485"/>
                        <a:pt x="5305" y="1485"/>
                      </a:cubicBezTo>
                      <a:cubicBezTo>
                        <a:pt x="5302" y="1485"/>
                        <a:pt x="5299" y="1485"/>
                        <a:pt x="5295" y="1482"/>
                      </a:cubicBezTo>
                      <a:cubicBezTo>
                        <a:pt x="5295" y="1482"/>
                        <a:pt x="5292" y="1479"/>
                        <a:pt x="5292" y="1475"/>
                      </a:cubicBezTo>
                      <a:cubicBezTo>
                        <a:pt x="5292" y="1472"/>
                        <a:pt x="5295" y="1469"/>
                        <a:pt x="5295" y="1469"/>
                      </a:cubicBezTo>
                      <a:cubicBezTo>
                        <a:pt x="5305" y="1455"/>
                        <a:pt x="5315" y="1446"/>
                        <a:pt x="5324" y="1433"/>
                      </a:cubicBezTo>
                      <a:cubicBezTo>
                        <a:pt x="5356" y="1394"/>
                        <a:pt x="5392" y="1356"/>
                        <a:pt x="5431" y="1320"/>
                      </a:cubicBezTo>
                      <a:cubicBezTo>
                        <a:pt x="5443" y="1308"/>
                        <a:pt x="5456" y="1298"/>
                        <a:pt x="5469" y="1285"/>
                      </a:cubicBezTo>
                      <a:lnTo>
                        <a:pt x="5472" y="1282"/>
                      </a:lnTo>
                      <a:cubicBezTo>
                        <a:pt x="5478" y="1275"/>
                        <a:pt x="5485" y="1272"/>
                        <a:pt x="5492" y="1266"/>
                      </a:cubicBezTo>
                      <a:cubicBezTo>
                        <a:pt x="5511" y="1253"/>
                        <a:pt x="5527" y="1240"/>
                        <a:pt x="5546" y="1228"/>
                      </a:cubicBezTo>
                      <a:lnTo>
                        <a:pt x="5550" y="1228"/>
                      </a:lnTo>
                      <a:cubicBezTo>
                        <a:pt x="5550" y="1224"/>
                        <a:pt x="5553" y="1224"/>
                        <a:pt x="5553" y="1224"/>
                      </a:cubicBezTo>
                      <a:cubicBezTo>
                        <a:pt x="5556" y="1221"/>
                        <a:pt x="5556" y="1221"/>
                        <a:pt x="5559" y="1221"/>
                      </a:cubicBezTo>
                      <a:close/>
                      <a:moveTo>
                        <a:pt x="261" y="3097"/>
                      </a:moveTo>
                      <a:cubicBezTo>
                        <a:pt x="262" y="3099"/>
                        <a:pt x="263" y="3101"/>
                        <a:pt x="264" y="3104"/>
                      </a:cubicBezTo>
                      <a:lnTo>
                        <a:pt x="261" y="3104"/>
                      </a:lnTo>
                      <a:lnTo>
                        <a:pt x="261" y="3101"/>
                      </a:lnTo>
                      <a:lnTo>
                        <a:pt x="261" y="3097"/>
                      </a:lnTo>
                      <a:close/>
                      <a:moveTo>
                        <a:pt x="4719" y="1"/>
                      </a:moveTo>
                      <a:lnTo>
                        <a:pt x="4719" y="1"/>
                      </a:lnTo>
                      <a:cubicBezTo>
                        <a:pt x="4706" y="4"/>
                        <a:pt x="4690" y="7"/>
                        <a:pt x="4677" y="11"/>
                      </a:cubicBezTo>
                      <a:cubicBezTo>
                        <a:pt x="4645" y="17"/>
                        <a:pt x="4613" y="26"/>
                        <a:pt x="4581" y="33"/>
                      </a:cubicBezTo>
                      <a:lnTo>
                        <a:pt x="4577" y="33"/>
                      </a:lnTo>
                      <a:lnTo>
                        <a:pt x="4577" y="36"/>
                      </a:lnTo>
                      <a:cubicBezTo>
                        <a:pt x="4555" y="43"/>
                        <a:pt x="4532" y="50"/>
                        <a:pt x="4510" y="59"/>
                      </a:cubicBezTo>
                      <a:cubicBezTo>
                        <a:pt x="4066" y="271"/>
                        <a:pt x="3618" y="481"/>
                        <a:pt x="3171" y="693"/>
                      </a:cubicBezTo>
                      <a:lnTo>
                        <a:pt x="2569" y="980"/>
                      </a:lnTo>
                      <a:lnTo>
                        <a:pt x="1680" y="1401"/>
                      </a:lnTo>
                      <a:lnTo>
                        <a:pt x="885" y="1778"/>
                      </a:lnTo>
                      <a:lnTo>
                        <a:pt x="297" y="2058"/>
                      </a:lnTo>
                      <a:lnTo>
                        <a:pt x="232" y="2087"/>
                      </a:lnTo>
                      <a:lnTo>
                        <a:pt x="26" y="2186"/>
                      </a:lnTo>
                      <a:cubicBezTo>
                        <a:pt x="10" y="2193"/>
                        <a:pt x="0" y="2212"/>
                        <a:pt x="7" y="2228"/>
                      </a:cubicBezTo>
                      <a:cubicBezTo>
                        <a:pt x="10" y="2232"/>
                        <a:pt x="10" y="2235"/>
                        <a:pt x="13" y="2238"/>
                      </a:cubicBezTo>
                      <a:cubicBezTo>
                        <a:pt x="7" y="2447"/>
                        <a:pt x="43" y="2669"/>
                        <a:pt x="120" y="2904"/>
                      </a:cubicBezTo>
                      <a:cubicBezTo>
                        <a:pt x="187" y="3116"/>
                        <a:pt x="290" y="3333"/>
                        <a:pt x="422" y="3548"/>
                      </a:cubicBezTo>
                      <a:cubicBezTo>
                        <a:pt x="496" y="3670"/>
                        <a:pt x="580" y="3796"/>
                        <a:pt x="670" y="3912"/>
                      </a:cubicBezTo>
                      <a:cubicBezTo>
                        <a:pt x="715" y="3970"/>
                        <a:pt x="760" y="4024"/>
                        <a:pt x="808" y="4079"/>
                      </a:cubicBezTo>
                      <a:cubicBezTo>
                        <a:pt x="863" y="4144"/>
                        <a:pt x="908" y="4191"/>
                        <a:pt x="953" y="4236"/>
                      </a:cubicBezTo>
                      <a:cubicBezTo>
                        <a:pt x="950" y="4243"/>
                        <a:pt x="950" y="4253"/>
                        <a:pt x="953" y="4263"/>
                      </a:cubicBezTo>
                      <a:cubicBezTo>
                        <a:pt x="956" y="4272"/>
                        <a:pt x="970" y="4282"/>
                        <a:pt x="982" y="4282"/>
                      </a:cubicBezTo>
                      <a:cubicBezTo>
                        <a:pt x="985" y="4282"/>
                        <a:pt x="992" y="4282"/>
                        <a:pt x="995" y="4279"/>
                      </a:cubicBezTo>
                      <a:lnTo>
                        <a:pt x="2131" y="3741"/>
                      </a:lnTo>
                      <a:lnTo>
                        <a:pt x="2885" y="3383"/>
                      </a:lnTo>
                      <a:lnTo>
                        <a:pt x="3631" y="3030"/>
                      </a:lnTo>
                      <a:lnTo>
                        <a:pt x="4388" y="2669"/>
                      </a:lnTo>
                      <a:lnTo>
                        <a:pt x="5147" y="2312"/>
                      </a:lnTo>
                      <a:lnTo>
                        <a:pt x="5199" y="2286"/>
                      </a:lnTo>
                      <a:lnTo>
                        <a:pt x="5247" y="2263"/>
                      </a:lnTo>
                      <a:lnTo>
                        <a:pt x="5343" y="2219"/>
                      </a:lnTo>
                      <a:lnTo>
                        <a:pt x="5485" y="2151"/>
                      </a:lnTo>
                      <a:lnTo>
                        <a:pt x="5489" y="2151"/>
                      </a:lnTo>
                      <a:cubicBezTo>
                        <a:pt x="5501" y="2144"/>
                        <a:pt x="5514" y="2135"/>
                        <a:pt x="5527" y="2128"/>
                      </a:cubicBezTo>
                      <a:cubicBezTo>
                        <a:pt x="5588" y="2080"/>
                        <a:pt x="5652" y="2032"/>
                        <a:pt x="5710" y="1984"/>
                      </a:cubicBezTo>
                      <a:cubicBezTo>
                        <a:pt x="5655" y="1984"/>
                        <a:pt x="5597" y="1977"/>
                        <a:pt x="5546" y="1961"/>
                      </a:cubicBezTo>
                      <a:cubicBezTo>
                        <a:pt x="5495" y="1948"/>
                        <a:pt x="5446" y="1926"/>
                        <a:pt x="5414" y="1887"/>
                      </a:cubicBezTo>
                      <a:cubicBezTo>
                        <a:pt x="5398" y="1871"/>
                        <a:pt x="5385" y="1849"/>
                        <a:pt x="5376" y="1826"/>
                      </a:cubicBezTo>
                      <a:cubicBezTo>
                        <a:pt x="5369" y="1803"/>
                        <a:pt x="5366" y="1778"/>
                        <a:pt x="5366" y="1752"/>
                      </a:cubicBezTo>
                      <a:cubicBezTo>
                        <a:pt x="5366" y="1720"/>
                        <a:pt x="5373" y="1691"/>
                        <a:pt x="5385" y="1659"/>
                      </a:cubicBezTo>
                      <a:cubicBezTo>
                        <a:pt x="5398" y="1617"/>
                        <a:pt x="5417" y="1578"/>
                        <a:pt x="5443" y="1540"/>
                      </a:cubicBezTo>
                      <a:cubicBezTo>
                        <a:pt x="5469" y="1501"/>
                        <a:pt x="5501" y="1462"/>
                        <a:pt x="5533" y="1427"/>
                      </a:cubicBezTo>
                      <a:cubicBezTo>
                        <a:pt x="5569" y="1391"/>
                        <a:pt x="5604" y="1359"/>
                        <a:pt x="5643" y="1330"/>
                      </a:cubicBezTo>
                      <a:cubicBezTo>
                        <a:pt x="5716" y="1266"/>
                        <a:pt x="5798" y="1204"/>
                        <a:pt x="5868" y="1137"/>
                      </a:cubicBezTo>
                      <a:cubicBezTo>
                        <a:pt x="5887" y="1118"/>
                        <a:pt x="5903" y="1099"/>
                        <a:pt x="5923" y="1079"/>
                      </a:cubicBezTo>
                      <a:cubicBezTo>
                        <a:pt x="5933" y="1063"/>
                        <a:pt x="5945" y="1050"/>
                        <a:pt x="5958" y="1034"/>
                      </a:cubicBezTo>
                      <a:cubicBezTo>
                        <a:pt x="5929" y="1028"/>
                        <a:pt x="5898" y="1027"/>
                        <a:pt x="5869" y="1027"/>
                      </a:cubicBezTo>
                      <a:lnTo>
                        <a:pt x="5869" y="1027"/>
                      </a:lnTo>
                      <a:cubicBezTo>
                        <a:pt x="5825" y="1027"/>
                        <a:pt x="5781" y="1028"/>
                        <a:pt x="5736" y="1031"/>
                      </a:cubicBezTo>
                      <a:cubicBezTo>
                        <a:pt x="5688" y="1034"/>
                        <a:pt x="5639" y="1041"/>
                        <a:pt x="5591" y="1041"/>
                      </a:cubicBezTo>
                      <a:cubicBezTo>
                        <a:pt x="5543" y="1044"/>
                        <a:pt x="5492" y="1047"/>
                        <a:pt x="5443" y="1047"/>
                      </a:cubicBezTo>
                      <a:cubicBezTo>
                        <a:pt x="5398" y="1047"/>
                        <a:pt x="5353" y="1047"/>
                        <a:pt x="5308" y="1041"/>
                      </a:cubicBezTo>
                      <a:cubicBezTo>
                        <a:pt x="5276" y="1034"/>
                        <a:pt x="5244" y="1027"/>
                        <a:pt x="5211" y="1018"/>
                      </a:cubicBezTo>
                      <a:cubicBezTo>
                        <a:pt x="5199" y="1011"/>
                        <a:pt x="5186" y="1005"/>
                        <a:pt x="5170" y="999"/>
                      </a:cubicBezTo>
                      <a:cubicBezTo>
                        <a:pt x="5160" y="992"/>
                        <a:pt x="5147" y="986"/>
                        <a:pt x="5137" y="976"/>
                      </a:cubicBezTo>
                      <a:cubicBezTo>
                        <a:pt x="5115" y="957"/>
                        <a:pt x="5098" y="938"/>
                        <a:pt x="5086" y="912"/>
                      </a:cubicBezTo>
                      <a:cubicBezTo>
                        <a:pt x="5073" y="880"/>
                        <a:pt x="5067" y="847"/>
                        <a:pt x="5067" y="812"/>
                      </a:cubicBezTo>
                      <a:cubicBezTo>
                        <a:pt x="5070" y="770"/>
                        <a:pt x="5083" y="729"/>
                        <a:pt x="5102" y="693"/>
                      </a:cubicBezTo>
                      <a:cubicBezTo>
                        <a:pt x="5125" y="651"/>
                        <a:pt x="5150" y="610"/>
                        <a:pt x="5180" y="574"/>
                      </a:cubicBezTo>
                      <a:cubicBezTo>
                        <a:pt x="5211" y="535"/>
                        <a:pt x="5244" y="497"/>
                        <a:pt x="5276" y="461"/>
                      </a:cubicBezTo>
                      <a:cubicBezTo>
                        <a:pt x="5295" y="439"/>
                        <a:pt x="5318" y="413"/>
                        <a:pt x="5340" y="390"/>
                      </a:cubicBezTo>
                      <a:lnTo>
                        <a:pt x="5340" y="390"/>
                      </a:lnTo>
                      <a:cubicBezTo>
                        <a:pt x="5234" y="406"/>
                        <a:pt x="5128" y="420"/>
                        <a:pt x="5021" y="420"/>
                      </a:cubicBezTo>
                      <a:cubicBezTo>
                        <a:pt x="4963" y="420"/>
                        <a:pt x="4905" y="416"/>
                        <a:pt x="4847" y="403"/>
                      </a:cubicBezTo>
                      <a:cubicBezTo>
                        <a:pt x="4822" y="400"/>
                        <a:pt x="4793" y="390"/>
                        <a:pt x="4767" y="384"/>
                      </a:cubicBezTo>
                      <a:cubicBezTo>
                        <a:pt x="4748" y="378"/>
                        <a:pt x="4728" y="368"/>
                        <a:pt x="4712" y="359"/>
                      </a:cubicBezTo>
                      <a:cubicBezTo>
                        <a:pt x="4697" y="348"/>
                        <a:pt x="4684" y="335"/>
                        <a:pt x="4670" y="323"/>
                      </a:cubicBezTo>
                      <a:cubicBezTo>
                        <a:pt x="4661" y="313"/>
                        <a:pt x="4654" y="301"/>
                        <a:pt x="4648" y="284"/>
                      </a:cubicBezTo>
                      <a:cubicBezTo>
                        <a:pt x="4635" y="258"/>
                        <a:pt x="4632" y="226"/>
                        <a:pt x="4635" y="194"/>
                      </a:cubicBezTo>
                      <a:cubicBezTo>
                        <a:pt x="4639" y="158"/>
                        <a:pt x="4648" y="123"/>
                        <a:pt x="4664" y="91"/>
                      </a:cubicBezTo>
                      <a:cubicBezTo>
                        <a:pt x="4677" y="62"/>
                        <a:pt x="4697" y="30"/>
                        <a:pt x="47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7"/>
                <p:cNvSpPr/>
                <p:nvPr/>
              </p:nvSpPr>
              <p:spPr>
                <a:xfrm rot="-1063181">
                  <a:off x="4800870" y="2021797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CD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7"/>
                <p:cNvSpPr/>
                <p:nvPr/>
              </p:nvSpPr>
              <p:spPr>
                <a:xfrm rot="-1063181">
                  <a:off x="4800989" y="2022169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CD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27"/>
                <p:cNvSpPr/>
                <p:nvPr/>
              </p:nvSpPr>
              <p:spPr>
                <a:xfrm rot="-1063181">
                  <a:off x="4800989" y="2022169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CD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27"/>
                <p:cNvSpPr/>
                <p:nvPr/>
              </p:nvSpPr>
              <p:spPr>
                <a:xfrm rot="-1063181">
                  <a:off x="4800929" y="2021788"/>
                  <a:ext cx="130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" extrusionOk="0">
                      <a:moveTo>
                        <a:pt x="0" y="3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7"/>
                <p:cNvSpPr/>
                <p:nvPr/>
              </p:nvSpPr>
              <p:spPr>
                <a:xfrm rot="-1063181">
                  <a:off x="4311472" y="2143962"/>
                  <a:ext cx="723309" cy="40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7" h="3084" extrusionOk="0">
                      <a:moveTo>
                        <a:pt x="4976" y="1"/>
                      </a:moveTo>
                      <a:lnTo>
                        <a:pt x="4976" y="1"/>
                      </a:lnTo>
                      <a:cubicBezTo>
                        <a:pt x="4951" y="17"/>
                        <a:pt x="4928" y="32"/>
                        <a:pt x="4902" y="52"/>
                      </a:cubicBezTo>
                      <a:lnTo>
                        <a:pt x="4905" y="49"/>
                      </a:lnTo>
                      <a:lnTo>
                        <a:pt x="4905" y="49"/>
                      </a:lnTo>
                      <a:cubicBezTo>
                        <a:pt x="4883" y="65"/>
                        <a:pt x="4860" y="81"/>
                        <a:pt x="4841" y="100"/>
                      </a:cubicBezTo>
                      <a:cubicBezTo>
                        <a:pt x="4838" y="103"/>
                        <a:pt x="4835" y="103"/>
                        <a:pt x="4835" y="103"/>
                      </a:cubicBezTo>
                      <a:cubicBezTo>
                        <a:pt x="4819" y="117"/>
                        <a:pt x="4806" y="129"/>
                        <a:pt x="4793" y="142"/>
                      </a:cubicBezTo>
                      <a:cubicBezTo>
                        <a:pt x="4791" y="144"/>
                        <a:pt x="4788" y="144"/>
                        <a:pt x="4785" y="144"/>
                      </a:cubicBezTo>
                      <a:cubicBezTo>
                        <a:pt x="4782" y="144"/>
                        <a:pt x="4779" y="144"/>
                        <a:pt x="4777" y="142"/>
                      </a:cubicBezTo>
                      <a:cubicBezTo>
                        <a:pt x="4774" y="136"/>
                        <a:pt x="4774" y="129"/>
                        <a:pt x="4777" y="126"/>
                      </a:cubicBezTo>
                      <a:cubicBezTo>
                        <a:pt x="4812" y="94"/>
                        <a:pt x="4847" y="62"/>
                        <a:pt x="4886" y="36"/>
                      </a:cubicBezTo>
                      <a:lnTo>
                        <a:pt x="4886" y="36"/>
                      </a:lnTo>
                      <a:cubicBezTo>
                        <a:pt x="4706" y="120"/>
                        <a:pt x="4526" y="203"/>
                        <a:pt x="4345" y="290"/>
                      </a:cubicBezTo>
                      <a:cubicBezTo>
                        <a:pt x="3492" y="693"/>
                        <a:pt x="2636" y="1098"/>
                        <a:pt x="1781" y="1504"/>
                      </a:cubicBezTo>
                      <a:cubicBezTo>
                        <a:pt x="1362" y="1703"/>
                        <a:pt x="940" y="1899"/>
                        <a:pt x="518" y="2099"/>
                      </a:cubicBezTo>
                      <a:cubicBezTo>
                        <a:pt x="348" y="2183"/>
                        <a:pt x="174" y="2263"/>
                        <a:pt x="0" y="2347"/>
                      </a:cubicBezTo>
                      <a:cubicBezTo>
                        <a:pt x="0" y="2347"/>
                        <a:pt x="0" y="2350"/>
                        <a:pt x="4" y="2350"/>
                      </a:cubicBezTo>
                      <a:cubicBezTo>
                        <a:pt x="71" y="2562"/>
                        <a:pt x="174" y="2779"/>
                        <a:pt x="303" y="2997"/>
                      </a:cubicBezTo>
                      <a:lnTo>
                        <a:pt x="361" y="3084"/>
                      </a:lnTo>
                      <a:cubicBezTo>
                        <a:pt x="515" y="3010"/>
                        <a:pt x="673" y="2936"/>
                        <a:pt x="827" y="2862"/>
                      </a:cubicBezTo>
                      <a:cubicBezTo>
                        <a:pt x="1240" y="2669"/>
                        <a:pt x="1648" y="2473"/>
                        <a:pt x="2060" y="2279"/>
                      </a:cubicBezTo>
                      <a:cubicBezTo>
                        <a:pt x="2916" y="1874"/>
                        <a:pt x="3770" y="1471"/>
                        <a:pt x="4626" y="1066"/>
                      </a:cubicBezTo>
                      <a:cubicBezTo>
                        <a:pt x="4880" y="947"/>
                        <a:pt x="5131" y="828"/>
                        <a:pt x="5385" y="705"/>
                      </a:cubicBezTo>
                      <a:cubicBezTo>
                        <a:pt x="5398" y="696"/>
                        <a:pt x="5414" y="683"/>
                        <a:pt x="5430" y="674"/>
                      </a:cubicBezTo>
                      <a:lnTo>
                        <a:pt x="5434" y="674"/>
                      </a:lnTo>
                      <a:cubicBezTo>
                        <a:pt x="5434" y="670"/>
                        <a:pt x="5437" y="670"/>
                        <a:pt x="5437" y="670"/>
                      </a:cubicBezTo>
                      <a:cubicBezTo>
                        <a:pt x="5440" y="670"/>
                        <a:pt x="5440" y="667"/>
                        <a:pt x="5443" y="667"/>
                      </a:cubicBezTo>
                      <a:lnTo>
                        <a:pt x="5446" y="670"/>
                      </a:lnTo>
                      <a:cubicBezTo>
                        <a:pt x="5450" y="670"/>
                        <a:pt x="5453" y="670"/>
                        <a:pt x="5456" y="674"/>
                      </a:cubicBezTo>
                      <a:cubicBezTo>
                        <a:pt x="5485" y="657"/>
                        <a:pt x="5514" y="644"/>
                        <a:pt x="5546" y="631"/>
                      </a:cubicBezTo>
                      <a:lnTo>
                        <a:pt x="5291" y="631"/>
                      </a:lnTo>
                      <a:cubicBezTo>
                        <a:pt x="5244" y="631"/>
                        <a:pt x="5195" y="631"/>
                        <a:pt x="5147" y="628"/>
                      </a:cubicBezTo>
                      <a:cubicBezTo>
                        <a:pt x="5102" y="625"/>
                        <a:pt x="5054" y="619"/>
                        <a:pt x="5009" y="609"/>
                      </a:cubicBezTo>
                      <a:cubicBezTo>
                        <a:pt x="4979" y="602"/>
                        <a:pt x="4948" y="592"/>
                        <a:pt x="4918" y="580"/>
                      </a:cubicBezTo>
                      <a:cubicBezTo>
                        <a:pt x="4893" y="567"/>
                        <a:pt x="4867" y="551"/>
                        <a:pt x="4847" y="531"/>
                      </a:cubicBezTo>
                      <a:cubicBezTo>
                        <a:pt x="4838" y="522"/>
                        <a:pt x="4825" y="512"/>
                        <a:pt x="4819" y="500"/>
                      </a:cubicBezTo>
                      <a:cubicBezTo>
                        <a:pt x="4812" y="490"/>
                        <a:pt x="4806" y="477"/>
                        <a:pt x="4799" y="464"/>
                      </a:cubicBezTo>
                      <a:cubicBezTo>
                        <a:pt x="4789" y="435"/>
                        <a:pt x="4783" y="403"/>
                        <a:pt x="4786" y="374"/>
                      </a:cubicBezTo>
                      <a:cubicBezTo>
                        <a:pt x="4786" y="351"/>
                        <a:pt x="4789" y="332"/>
                        <a:pt x="4793" y="313"/>
                      </a:cubicBezTo>
                      <a:cubicBezTo>
                        <a:pt x="4799" y="290"/>
                        <a:pt x="4806" y="271"/>
                        <a:pt x="4812" y="249"/>
                      </a:cubicBezTo>
                      <a:cubicBezTo>
                        <a:pt x="4832" y="197"/>
                        <a:pt x="4857" y="148"/>
                        <a:pt x="4890" y="107"/>
                      </a:cubicBezTo>
                      <a:cubicBezTo>
                        <a:pt x="4915" y="68"/>
                        <a:pt x="4944" y="32"/>
                        <a:pt x="4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7"/>
                <p:cNvSpPr/>
                <p:nvPr/>
              </p:nvSpPr>
              <p:spPr>
                <a:xfrm rot="-1063181">
                  <a:off x="4800870" y="2021797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CD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27"/>
                <p:cNvSpPr/>
                <p:nvPr/>
              </p:nvSpPr>
              <p:spPr>
                <a:xfrm rot="-1063181">
                  <a:off x="4800989" y="2022169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FFCD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27"/>
                <p:cNvSpPr/>
                <p:nvPr/>
              </p:nvSpPr>
              <p:spPr>
                <a:xfrm rot="-1063181">
                  <a:off x="4800929" y="2021788"/>
                  <a:ext cx="130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" extrusionOk="0">
                      <a:moveTo>
                        <a:pt x="0" y="3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7"/>
                <p:cNvSpPr/>
                <p:nvPr/>
              </p:nvSpPr>
              <p:spPr>
                <a:xfrm rot="-1063181">
                  <a:off x="4800239" y="2022820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7"/>
                <p:cNvSpPr/>
                <p:nvPr/>
              </p:nvSpPr>
              <p:spPr>
                <a:xfrm rot="-1063181">
                  <a:off x="4983435" y="2242721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7"/>
                <p:cNvSpPr/>
                <p:nvPr/>
              </p:nvSpPr>
              <p:spPr>
                <a:xfrm rot="-1063181">
                  <a:off x="4858998" y="2099184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27"/>
                <p:cNvSpPr/>
                <p:nvPr/>
              </p:nvSpPr>
              <p:spPr>
                <a:xfrm rot="-1063181">
                  <a:off x="4922761" y="2160335"/>
                  <a:ext cx="522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27"/>
                <p:cNvSpPr/>
                <p:nvPr/>
              </p:nvSpPr>
              <p:spPr>
                <a:xfrm rot="-1063181">
                  <a:off x="4951561" y="2234024"/>
                  <a:ext cx="130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" extrusionOk="0">
                      <a:moveTo>
                        <a:pt x="1" y="3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27"/>
                <p:cNvSpPr/>
                <p:nvPr/>
              </p:nvSpPr>
              <p:spPr>
                <a:xfrm rot="-1063181">
                  <a:off x="4945225" y="2228099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27"/>
                <p:cNvSpPr/>
                <p:nvPr/>
              </p:nvSpPr>
              <p:spPr>
                <a:xfrm rot="-1063181">
                  <a:off x="4815846" y="2082181"/>
                  <a:ext cx="130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" extrusionOk="0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7"/>
                <p:cNvSpPr/>
                <p:nvPr/>
              </p:nvSpPr>
              <p:spPr>
                <a:xfrm rot="-1063181">
                  <a:off x="4891656" y="2165408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27"/>
                <p:cNvSpPr/>
                <p:nvPr/>
              </p:nvSpPr>
              <p:spPr>
                <a:xfrm rot="-1063181">
                  <a:off x="4791688" y="2036927"/>
                  <a:ext cx="130" cy="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" extrusionOk="0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27"/>
                <p:cNvSpPr/>
                <p:nvPr/>
              </p:nvSpPr>
              <p:spPr>
                <a:xfrm rot="-1063181">
                  <a:off x="4807729" y="1941088"/>
                  <a:ext cx="317385" cy="300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2306" extrusionOk="0">
                      <a:moveTo>
                        <a:pt x="1854" y="0"/>
                      </a:moveTo>
                      <a:cubicBezTo>
                        <a:pt x="1777" y="7"/>
                        <a:pt x="1703" y="13"/>
                        <a:pt x="1628" y="23"/>
                      </a:cubicBezTo>
                      <a:lnTo>
                        <a:pt x="1618" y="23"/>
                      </a:lnTo>
                      <a:cubicBezTo>
                        <a:pt x="1574" y="30"/>
                        <a:pt x="1526" y="33"/>
                        <a:pt x="1477" y="39"/>
                      </a:cubicBezTo>
                      <a:lnTo>
                        <a:pt x="1422" y="43"/>
                      </a:lnTo>
                      <a:lnTo>
                        <a:pt x="1397" y="46"/>
                      </a:lnTo>
                      <a:cubicBezTo>
                        <a:pt x="1374" y="49"/>
                        <a:pt x="1348" y="49"/>
                        <a:pt x="1326" y="52"/>
                      </a:cubicBezTo>
                      <a:cubicBezTo>
                        <a:pt x="1255" y="58"/>
                        <a:pt x="1187" y="68"/>
                        <a:pt x="1123" y="78"/>
                      </a:cubicBezTo>
                      <a:cubicBezTo>
                        <a:pt x="994" y="94"/>
                        <a:pt x="862" y="116"/>
                        <a:pt x="721" y="142"/>
                      </a:cubicBezTo>
                      <a:cubicBezTo>
                        <a:pt x="630" y="159"/>
                        <a:pt x="528" y="178"/>
                        <a:pt x="418" y="203"/>
                      </a:cubicBezTo>
                      <a:cubicBezTo>
                        <a:pt x="370" y="213"/>
                        <a:pt x="318" y="223"/>
                        <a:pt x="270" y="236"/>
                      </a:cubicBezTo>
                      <a:cubicBezTo>
                        <a:pt x="238" y="242"/>
                        <a:pt x="206" y="248"/>
                        <a:pt x="174" y="258"/>
                      </a:cubicBezTo>
                      <a:lnTo>
                        <a:pt x="170" y="261"/>
                      </a:lnTo>
                      <a:cubicBezTo>
                        <a:pt x="167" y="261"/>
                        <a:pt x="167" y="261"/>
                        <a:pt x="164" y="264"/>
                      </a:cubicBezTo>
                      <a:cubicBezTo>
                        <a:pt x="128" y="290"/>
                        <a:pt x="93" y="316"/>
                        <a:pt x="67" y="352"/>
                      </a:cubicBezTo>
                      <a:cubicBezTo>
                        <a:pt x="48" y="371"/>
                        <a:pt x="35" y="390"/>
                        <a:pt x="22" y="416"/>
                      </a:cubicBezTo>
                      <a:cubicBezTo>
                        <a:pt x="16" y="432"/>
                        <a:pt x="9" y="451"/>
                        <a:pt x="3" y="471"/>
                      </a:cubicBezTo>
                      <a:cubicBezTo>
                        <a:pt x="3" y="480"/>
                        <a:pt x="0" y="490"/>
                        <a:pt x="0" y="499"/>
                      </a:cubicBezTo>
                      <a:lnTo>
                        <a:pt x="0" y="526"/>
                      </a:lnTo>
                      <a:cubicBezTo>
                        <a:pt x="3" y="535"/>
                        <a:pt x="3" y="548"/>
                        <a:pt x="6" y="557"/>
                      </a:cubicBezTo>
                      <a:cubicBezTo>
                        <a:pt x="6" y="567"/>
                        <a:pt x="9" y="577"/>
                        <a:pt x="12" y="590"/>
                      </a:cubicBezTo>
                      <a:cubicBezTo>
                        <a:pt x="19" y="603"/>
                        <a:pt x="26" y="615"/>
                        <a:pt x="32" y="628"/>
                      </a:cubicBezTo>
                      <a:cubicBezTo>
                        <a:pt x="39" y="641"/>
                        <a:pt x="45" y="651"/>
                        <a:pt x="51" y="661"/>
                      </a:cubicBezTo>
                      <a:cubicBezTo>
                        <a:pt x="61" y="676"/>
                        <a:pt x="73" y="692"/>
                        <a:pt x="90" y="706"/>
                      </a:cubicBezTo>
                      <a:cubicBezTo>
                        <a:pt x="106" y="719"/>
                        <a:pt x="119" y="728"/>
                        <a:pt x="138" y="734"/>
                      </a:cubicBezTo>
                      <a:lnTo>
                        <a:pt x="138" y="738"/>
                      </a:lnTo>
                      <a:cubicBezTo>
                        <a:pt x="145" y="741"/>
                        <a:pt x="151" y="741"/>
                        <a:pt x="158" y="744"/>
                      </a:cubicBezTo>
                      <a:cubicBezTo>
                        <a:pt x="183" y="757"/>
                        <a:pt x="209" y="767"/>
                        <a:pt x="238" y="773"/>
                      </a:cubicBezTo>
                      <a:cubicBezTo>
                        <a:pt x="267" y="780"/>
                        <a:pt x="299" y="786"/>
                        <a:pt x="331" y="786"/>
                      </a:cubicBezTo>
                      <a:cubicBezTo>
                        <a:pt x="357" y="789"/>
                        <a:pt x="386" y="792"/>
                        <a:pt x="415" y="792"/>
                      </a:cubicBezTo>
                      <a:cubicBezTo>
                        <a:pt x="439" y="792"/>
                        <a:pt x="462" y="794"/>
                        <a:pt x="486" y="794"/>
                      </a:cubicBezTo>
                      <a:cubicBezTo>
                        <a:pt x="498" y="794"/>
                        <a:pt x="510" y="793"/>
                        <a:pt x="521" y="792"/>
                      </a:cubicBezTo>
                      <a:cubicBezTo>
                        <a:pt x="550" y="792"/>
                        <a:pt x="583" y="792"/>
                        <a:pt x="611" y="786"/>
                      </a:cubicBezTo>
                      <a:lnTo>
                        <a:pt x="611" y="786"/>
                      </a:lnTo>
                      <a:cubicBezTo>
                        <a:pt x="550" y="828"/>
                        <a:pt x="492" y="873"/>
                        <a:pt x="444" y="927"/>
                      </a:cubicBezTo>
                      <a:cubicBezTo>
                        <a:pt x="444" y="931"/>
                        <a:pt x="440" y="931"/>
                        <a:pt x="440" y="931"/>
                      </a:cubicBezTo>
                      <a:cubicBezTo>
                        <a:pt x="431" y="940"/>
                        <a:pt x="421" y="950"/>
                        <a:pt x="415" y="960"/>
                      </a:cubicBezTo>
                      <a:lnTo>
                        <a:pt x="412" y="960"/>
                      </a:lnTo>
                      <a:cubicBezTo>
                        <a:pt x="402" y="976"/>
                        <a:pt x="389" y="989"/>
                        <a:pt x="379" y="1004"/>
                      </a:cubicBezTo>
                      <a:cubicBezTo>
                        <a:pt x="370" y="1021"/>
                        <a:pt x="360" y="1037"/>
                        <a:pt x="354" y="1053"/>
                      </a:cubicBezTo>
                      <a:cubicBezTo>
                        <a:pt x="348" y="1066"/>
                        <a:pt x="341" y="1079"/>
                        <a:pt x="335" y="1092"/>
                      </a:cubicBezTo>
                      <a:cubicBezTo>
                        <a:pt x="331" y="1108"/>
                        <a:pt x="328" y="1124"/>
                        <a:pt x="325" y="1137"/>
                      </a:cubicBezTo>
                      <a:cubicBezTo>
                        <a:pt x="318" y="1169"/>
                        <a:pt x="315" y="1205"/>
                        <a:pt x="318" y="1236"/>
                      </a:cubicBezTo>
                      <a:lnTo>
                        <a:pt x="318" y="1249"/>
                      </a:lnTo>
                      <a:lnTo>
                        <a:pt x="318" y="1252"/>
                      </a:lnTo>
                      <a:cubicBezTo>
                        <a:pt x="318" y="1269"/>
                        <a:pt x="321" y="1285"/>
                        <a:pt x="325" y="1298"/>
                      </a:cubicBezTo>
                      <a:cubicBezTo>
                        <a:pt x="328" y="1313"/>
                        <a:pt x="331" y="1327"/>
                        <a:pt x="338" y="1340"/>
                      </a:cubicBezTo>
                      <a:lnTo>
                        <a:pt x="335" y="1340"/>
                      </a:lnTo>
                      <a:cubicBezTo>
                        <a:pt x="341" y="1356"/>
                        <a:pt x="348" y="1368"/>
                        <a:pt x="354" y="1381"/>
                      </a:cubicBezTo>
                      <a:cubicBezTo>
                        <a:pt x="360" y="1395"/>
                        <a:pt x="367" y="1404"/>
                        <a:pt x="376" y="1417"/>
                      </a:cubicBezTo>
                      <a:cubicBezTo>
                        <a:pt x="382" y="1429"/>
                        <a:pt x="392" y="1439"/>
                        <a:pt x="402" y="1449"/>
                      </a:cubicBezTo>
                      <a:cubicBezTo>
                        <a:pt x="412" y="1459"/>
                        <a:pt x="421" y="1468"/>
                        <a:pt x="431" y="1475"/>
                      </a:cubicBezTo>
                      <a:lnTo>
                        <a:pt x="428" y="1475"/>
                      </a:lnTo>
                      <a:cubicBezTo>
                        <a:pt x="440" y="1484"/>
                        <a:pt x="450" y="1494"/>
                        <a:pt x="464" y="1500"/>
                      </a:cubicBezTo>
                      <a:cubicBezTo>
                        <a:pt x="473" y="1507"/>
                        <a:pt x="486" y="1514"/>
                        <a:pt x="495" y="1520"/>
                      </a:cubicBezTo>
                      <a:lnTo>
                        <a:pt x="498" y="1520"/>
                      </a:lnTo>
                      <a:cubicBezTo>
                        <a:pt x="511" y="1526"/>
                        <a:pt x="528" y="1533"/>
                        <a:pt x="541" y="1536"/>
                      </a:cubicBezTo>
                      <a:cubicBezTo>
                        <a:pt x="556" y="1542"/>
                        <a:pt x="576" y="1545"/>
                        <a:pt x="592" y="1549"/>
                      </a:cubicBezTo>
                      <a:cubicBezTo>
                        <a:pt x="614" y="1555"/>
                        <a:pt x="637" y="1555"/>
                        <a:pt x="660" y="1558"/>
                      </a:cubicBezTo>
                      <a:cubicBezTo>
                        <a:pt x="685" y="1558"/>
                        <a:pt x="715" y="1558"/>
                        <a:pt x="740" y="1555"/>
                      </a:cubicBezTo>
                      <a:cubicBezTo>
                        <a:pt x="814" y="1549"/>
                        <a:pt x="888" y="1536"/>
                        <a:pt x="962" y="1517"/>
                      </a:cubicBezTo>
                      <a:lnTo>
                        <a:pt x="962" y="1517"/>
                      </a:lnTo>
                      <a:cubicBezTo>
                        <a:pt x="914" y="1565"/>
                        <a:pt x="872" y="1619"/>
                        <a:pt x="837" y="1677"/>
                      </a:cubicBezTo>
                      <a:cubicBezTo>
                        <a:pt x="773" y="1777"/>
                        <a:pt x="727" y="1897"/>
                        <a:pt x="724" y="2016"/>
                      </a:cubicBezTo>
                      <a:cubicBezTo>
                        <a:pt x="724" y="2025"/>
                        <a:pt x="727" y="2032"/>
                        <a:pt x="730" y="2038"/>
                      </a:cubicBezTo>
                      <a:cubicBezTo>
                        <a:pt x="734" y="2060"/>
                        <a:pt x="737" y="2083"/>
                        <a:pt x="743" y="2102"/>
                      </a:cubicBezTo>
                      <a:cubicBezTo>
                        <a:pt x="749" y="2112"/>
                        <a:pt x="753" y="2121"/>
                        <a:pt x="756" y="2132"/>
                      </a:cubicBezTo>
                      <a:cubicBezTo>
                        <a:pt x="763" y="2144"/>
                        <a:pt x="769" y="2151"/>
                        <a:pt x="776" y="2160"/>
                      </a:cubicBezTo>
                      <a:cubicBezTo>
                        <a:pt x="788" y="2183"/>
                        <a:pt x="807" y="2199"/>
                        <a:pt x="827" y="2218"/>
                      </a:cubicBezTo>
                      <a:cubicBezTo>
                        <a:pt x="853" y="2240"/>
                        <a:pt x="885" y="2260"/>
                        <a:pt x="914" y="2273"/>
                      </a:cubicBezTo>
                      <a:cubicBezTo>
                        <a:pt x="927" y="2279"/>
                        <a:pt x="939" y="2286"/>
                        <a:pt x="949" y="2289"/>
                      </a:cubicBezTo>
                      <a:cubicBezTo>
                        <a:pt x="962" y="2292"/>
                        <a:pt x="975" y="2295"/>
                        <a:pt x="988" y="2298"/>
                      </a:cubicBezTo>
                      <a:cubicBezTo>
                        <a:pt x="1004" y="2302"/>
                        <a:pt x="1024" y="2302"/>
                        <a:pt x="1039" y="2305"/>
                      </a:cubicBezTo>
                      <a:cubicBezTo>
                        <a:pt x="1055" y="2305"/>
                        <a:pt x="1075" y="2305"/>
                        <a:pt x="1091" y="2302"/>
                      </a:cubicBezTo>
                      <a:cubicBezTo>
                        <a:pt x="1126" y="2302"/>
                        <a:pt x="1159" y="2295"/>
                        <a:pt x="1194" y="2286"/>
                      </a:cubicBezTo>
                      <a:cubicBezTo>
                        <a:pt x="1200" y="2286"/>
                        <a:pt x="1207" y="2283"/>
                        <a:pt x="1217" y="2283"/>
                      </a:cubicBezTo>
                      <a:cubicBezTo>
                        <a:pt x="1599" y="1983"/>
                        <a:pt x="1915" y="1690"/>
                        <a:pt x="2182" y="1385"/>
                      </a:cubicBezTo>
                      <a:cubicBezTo>
                        <a:pt x="2260" y="1294"/>
                        <a:pt x="2340" y="1198"/>
                        <a:pt x="2414" y="1098"/>
                      </a:cubicBezTo>
                      <a:cubicBezTo>
                        <a:pt x="2420" y="1092"/>
                        <a:pt x="2426" y="1082"/>
                        <a:pt x="2433" y="1072"/>
                      </a:cubicBezTo>
                      <a:lnTo>
                        <a:pt x="2433" y="1072"/>
                      </a:lnTo>
                      <a:cubicBezTo>
                        <a:pt x="2419" y="1074"/>
                        <a:pt x="2403" y="1075"/>
                        <a:pt x="2388" y="1075"/>
                      </a:cubicBezTo>
                      <a:cubicBezTo>
                        <a:pt x="2373" y="1075"/>
                        <a:pt x="2357" y="1074"/>
                        <a:pt x="2343" y="1072"/>
                      </a:cubicBezTo>
                      <a:cubicBezTo>
                        <a:pt x="2260" y="1062"/>
                        <a:pt x="2178" y="1040"/>
                        <a:pt x="2101" y="1004"/>
                      </a:cubicBezTo>
                      <a:cubicBezTo>
                        <a:pt x="2028" y="966"/>
                        <a:pt x="1957" y="918"/>
                        <a:pt x="1899" y="860"/>
                      </a:cubicBezTo>
                      <a:cubicBezTo>
                        <a:pt x="1869" y="831"/>
                        <a:pt x="1844" y="802"/>
                        <a:pt x="1822" y="770"/>
                      </a:cubicBezTo>
                      <a:cubicBezTo>
                        <a:pt x="1805" y="747"/>
                        <a:pt x="1792" y="725"/>
                        <a:pt x="1783" y="702"/>
                      </a:cubicBezTo>
                      <a:cubicBezTo>
                        <a:pt x="1770" y="670"/>
                        <a:pt x="1757" y="638"/>
                        <a:pt x="1750" y="603"/>
                      </a:cubicBezTo>
                      <a:cubicBezTo>
                        <a:pt x="1741" y="567"/>
                        <a:pt x="1734" y="529"/>
                        <a:pt x="1731" y="490"/>
                      </a:cubicBezTo>
                      <a:cubicBezTo>
                        <a:pt x="1725" y="410"/>
                        <a:pt x="1728" y="325"/>
                        <a:pt x="1744" y="248"/>
                      </a:cubicBezTo>
                      <a:cubicBezTo>
                        <a:pt x="1761" y="174"/>
                        <a:pt x="1786" y="101"/>
                        <a:pt x="1828" y="36"/>
                      </a:cubicBezTo>
                      <a:cubicBezTo>
                        <a:pt x="1835" y="23"/>
                        <a:pt x="1844" y="10"/>
                        <a:pt x="1854" y="0"/>
                      </a:cubicBez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27"/>
                <p:cNvSpPr/>
                <p:nvPr/>
              </p:nvSpPr>
              <p:spPr>
                <a:xfrm rot="-1063181">
                  <a:off x="4788658" y="2046789"/>
                  <a:ext cx="130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" extrusionOk="0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7"/>
                <p:cNvSpPr/>
                <p:nvPr/>
              </p:nvSpPr>
              <p:spPr>
                <a:xfrm rot="-1063181">
                  <a:off x="4794312" y="2068739"/>
                  <a:ext cx="522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4" extrusionOk="0">
                      <a:moveTo>
                        <a:pt x="0" y="1"/>
                      </a:move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7"/>
                <p:cNvSpPr/>
                <p:nvPr/>
              </p:nvSpPr>
              <p:spPr>
                <a:xfrm rot="-1063181">
                  <a:off x="4815786" y="2082191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7"/>
                <p:cNvSpPr/>
                <p:nvPr/>
              </p:nvSpPr>
              <p:spPr>
                <a:xfrm rot="-1063181">
                  <a:off x="4788541" y="2054757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2CC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7"/>
                <p:cNvSpPr/>
                <p:nvPr/>
              </p:nvSpPr>
              <p:spPr>
                <a:xfrm rot="-1063181">
                  <a:off x="4987774" y="1903361"/>
                  <a:ext cx="159605" cy="15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1189" extrusionOk="0">
                      <a:moveTo>
                        <a:pt x="525" y="1"/>
                      </a:moveTo>
                      <a:cubicBezTo>
                        <a:pt x="471" y="1"/>
                        <a:pt x="406" y="4"/>
                        <a:pt x="322" y="7"/>
                      </a:cubicBezTo>
                      <a:cubicBezTo>
                        <a:pt x="271" y="10"/>
                        <a:pt x="220" y="17"/>
                        <a:pt x="171" y="20"/>
                      </a:cubicBezTo>
                      <a:cubicBezTo>
                        <a:pt x="165" y="26"/>
                        <a:pt x="162" y="30"/>
                        <a:pt x="159" y="36"/>
                      </a:cubicBezTo>
                      <a:cubicBezTo>
                        <a:pt x="139" y="62"/>
                        <a:pt x="120" y="87"/>
                        <a:pt x="104" y="117"/>
                      </a:cubicBezTo>
                      <a:cubicBezTo>
                        <a:pt x="87" y="142"/>
                        <a:pt x="74" y="172"/>
                        <a:pt x="62" y="200"/>
                      </a:cubicBezTo>
                      <a:cubicBezTo>
                        <a:pt x="49" y="233"/>
                        <a:pt x="36" y="268"/>
                        <a:pt x="26" y="300"/>
                      </a:cubicBezTo>
                      <a:cubicBezTo>
                        <a:pt x="20" y="335"/>
                        <a:pt x="13" y="368"/>
                        <a:pt x="7" y="400"/>
                      </a:cubicBezTo>
                      <a:cubicBezTo>
                        <a:pt x="4" y="432"/>
                        <a:pt x="1" y="468"/>
                        <a:pt x="1" y="500"/>
                      </a:cubicBezTo>
                      <a:cubicBezTo>
                        <a:pt x="1" y="535"/>
                        <a:pt x="4" y="567"/>
                        <a:pt x="7" y="600"/>
                      </a:cubicBezTo>
                      <a:cubicBezTo>
                        <a:pt x="10" y="628"/>
                        <a:pt x="16" y="661"/>
                        <a:pt x="26" y="693"/>
                      </a:cubicBezTo>
                      <a:cubicBezTo>
                        <a:pt x="33" y="722"/>
                        <a:pt x="43" y="751"/>
                        <a:pt x="55" y="776"/>
                      </a:cubicBezTo>
                      <a:lnTo>
                        <a:pt x="52" y="773"/>
                      </a:lnTo>
                      <a:lnTo>
                        <a:pt x="52" y="773"/>
                      </a:lnTo>
                      <a:cubicBezTo>
                        <a:pt x="65" y="799"/>
                        <a:pt x="74" y="821"/>
                        <a:pt x="91" y="844"/>
                      </a:cubicBezTo>
                      <a:cubicBezTo>
                        <a:pt x="104" y="870"/>
                        <a:pt x="117" y="892"/>
                        <a:pt x="136" y="912"/>
                      </a:cubicBezTo>
                      <a:lnTo>
                        <a:pt x="132" y="912"/>
                      </a:lnTo>
                      <a:cubicBezTo>
                        <a:pt x="148" y="931"/>
                        <a:pt x="165" y="950"/>
                        <a:pt x="184" y="970"/>
                      </a:cubicBezTo>
                      <a:cubicBezTo>
                        <a:pt x="200" y="986"/>
                        <a:pt x="220" y="1002"/>
                        <a:pt x="242" y="1017"/>
                      </a:cubicBezTo>
                      <a:lnTo>
                        <a:pt x="242" y="1021"/>
                      </a:lnTo>
                      <a:cubicBezTo>
                        <a:pt x="300" y="1063"/>
                        <a:pt x="361" y="1099"/>
                        <a:pt x="426" y="1124"/>
                      </a:cubicBezTo>
                      <a:cubicBezTo>
                        <a:pt x="493" y="1153"/>
                        <a:pt x="564" y="1176"/>
                        <a:pt x="638" y="1185"/>
                      </a:cubicBezTo>
                      <a:cubicBezTo>
                        <a:pt x="661" y="1188"/>
                        <a:pt x="686" y="1188"/>
                        <a:pt x="709" y="1188"/>
                      </a:cubicBezTo>
                      <a:lnTo>
                        <a:pt x="754" y="1188"/>
                      </a:lnTo>
                      <a:cubicBezTo>
                        <a:pt x="773" y="1163"/>
                        <a:pt x="793" y="1137"/>
                        <a:pt x="812" y="1111"/>
                      </a:cubicBezTo>
                      <a:cubicBezTo>
                        <a:pt x="834" y="1082"/>
                        <a:pt x="857" y="1050"/>
                        <a:pt x="879" y="1017"/>
                      </a:cubicBezTo>
                      <a:lnTo>
                        <a:pt x="905" y="979"/>
                      </a:lnTo>
                      <a:lnTo>
                        <a:pt x="934" y="944"/>
                      </a:lnTo>
                      <a:lnTo>
                        <a:pt x="943" y="928"/>
                      </a:lnTo>
                      <a:lnTo>
                        <a:pt x="973" y="889"/>
                      </a:lnTo>
                      <a:cubicBezTo>
                        <a:pt x="1037" y="802"/>
                        <a:pt x="1082" y="732"/>
                        <a:pt x="1121" y="661"/>
                      </a:cubicBezTo>
                      <a:cubicBezTo>
                        <a:pt x="1172" y="567"/>
                        <a:pt x="1204" y="490"/>
                        <a:pt x="1218" y="413"/>
                      </a:cubicBezTo>
                      <a:cubicBezTo>
                        <a:pt x="1224" y="371"/>
                        <a:pt x="1224" y="329"/>
                        <a:pt x="1218" y="294"/>
                      </a:cubicBezTo>
                      <a:lnTo>
                        <a:pt x="1214" y="281"/>
                      </a:lnTo>
                      <a:cubicBezTo>
                        <a:pt x="1208" y="268"/>
                        <a:pt x="1204" y="255"/>
                        <a:pt x="1198" y="242"/>
                      </a:cubicBezTo>
                      <a:lnTo>
                        <a:pt x="1194" y="236"/>
                      </a:lnTo>
                      <a:cubicBezTo>
                        <a:pt x="1185" y="220"/>
                        <a:pt x="1175" y="203"/>
                        <a:pt x="1166" y="191"/>
                      </a:cubicBezTo>
                      <a:cubicBezTo>
                        <a:pt x="1156" y="178"/>
                        <a:pt x="1143" y="165"/>
                        <a:pt x="1130" y="148"/>
                      </a:cubicBezTo>
                      <a:lnTo>
                        <a:pt x="1117" y="139"/>
                      </a:lnTo>
                      <a:cubicBezTo>
                        <a:pt x="1102" y="126"/>
                        <a:pt x="1085" y="117"/>
                        <a:pt x="1069" y="107"/>
                      </a:cubicBezTo>
                      <a:cubicBezTo>
                        <a:pt x="1044" y="94"/>
                        <a:pt x="1018" y="81"/>
                        <a:pt x="992" y="68"/>
                      </a:cubicBezTo>
                      <a:cubicBezTo>
                        <a:pt x="947" y="49"/>
                        <a:pt x="895" y="36"/>
                        <a:pt x="838" y="26"/>
                      </a:cubicBezTo>
                      <a:cubicBezTo>
                        <a:pt x="766" y="10"/>
                        <a:pt x="686" y="4"/>
                        <a:pt x="5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7"/>
                <p:cNvSpPr/>
                <p:nvPr/>
              </p:nvSpPr>
              <p:spPr>
                <a:xfrm rot="-1063181">
                  <a:off x="5005960" y="1918600"/>
                  <a:ext cx="105882" cy="17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138" extrusionOk="0">
                      <a:moveTo>
                        <a:pt x="236" y="1"/>
                      </a:moveTo>
                      <a:cubicBezTo>
                        <a:pt x="204" y="1"/>
                        <a:pt x="171" y="1"/>
                        <a:pt x="139" y="4"/>
                      </a:cubicBezTo>
                      <a:cubicBezTo>
                        <a:pt x="107" y="7"/>
                        <a:pt x="75" y="10"/>
                        <a:pt x="43" y="13"/>
                      </a:cubicBezTo>
                      <a:cubicBezTo>
                        <a:pt x="30" y="13"/>
                        <a:pt x="20" y="23"/>
                        <a:pt x="10" y="32"/>
                      </a:cubicBezTo>
                      <a:cubicBezTo>
                        <a:pt x="4" y="46"/>
                        <a:pt x="0" y="59"/>
                        <a:pt x="4" y="71"/>
                      </a:cubicBezTo>
                      <a:cubicBezTo>
                        <a:pt x="7" y="84"/>
                        <a:pt x="14" y="94"/>
                        <a:pt x="24" y="104"/>
                      </a:cubicBezTo>
                      <a:cubicBezTo>
                        <a:pt x="30" y="108"/>
                        <a:pt x="41" y="111"/>
                        <a:pt x="51" y="111"/>
                      </a:cubicBezTo>
                      <a:cubicBezTo>
                        <a:pt x="55" y="111"/>
                        <a:pt x="59" y="111"/>
                        <a:pt x="62" y="110"/>
                      </a:cubicBezTo>
                      <a:cubicBezTo>
                        <a:pt x="110" y="97"/>
                        <a:pt x="162" y="87"/>
                        <a:pt x="213" y="81"/>
                      </a:cubicBezTo>
                      <a:cubicBezTo>
                        <a:pt x="265" y="75"/>
                        <a:pt x="313" y="68"/>
                        <a:pt x="364" y="65"/>
                      </a:cubicBezTo>
                      <a:lnTo>
                        <a:pt x="367" y="65"/>
                      </a:lnTo>
                      <a:cubicBezTo>
                        <a:pt x="380" y="65"/>
                        <a:pt x="392" y="64"/>
                        <a:pt x="404" y="64"/>
                      </a:cubicBezTo>
                      <a:cubicBezTo>
                        <a:pt x="488" y="64"/>
                        <a:pt x="573" y="74"/>
                        <a:pt x="657" y="90"/>
                      </a:cubicBezTo>
                      <a:cubicBezTo>
                        <a:pt x="703" y="104"/>
                        <a:pt x="751" y="117"/>
                        <a:pt x="796" y="136"/>
                      </a:cubicBezTo>
                      <a:cubicBezTo>
                        <a:pt x="798" y="137"/>
                        <a:pt x="799" y="137"/>
                        <a:pt x="801" y="137"/>
                      </a:cubicBezTo>
                      <a:cubicBezTo>
                        <a:pt x="805" y="137"/>
                        <a:pt x="809" y="134"/>
                        <a:pt x="812" y="129"/>
                      </a:cubicBezTo>
                      <a:cubicBezTo>
                        <a:pt x="812" y="123"/>
                        <a:pt x="808" y="117"/>
                        <a:pt x="802" y="114"/>
                      </a:cubicBezTo>
                      <a:cubicBezTo>
                        <a:pt x="744" y="87"/>
                        <a:pt x="683" y="65"/>
                        <a:pt x="622" y="49"/>
                      </a:cubicBezTo>
                      <a:cubicBezTo>
                        <a:pt x="560" y="32"/>
                        <a:pt x="496" y="20"/>
                        <a:pt x="432" y="13"/>
                      </a:cubicBezTo>
                      <a:cubicBezTo>
                        <a:pt x="367" y="4"/>
                        <a:pt x="30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7D33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7"/>
                <p:cNvSpPr/>
                <p:nvPr/>
              </p:nvSpPr>
              <p:spPr>
                <a:xfrm rot="-1063181">
                  <a:off x="4999989" y="1954509"/>
                  <a:ext cx="55549" cy="16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" h="123" extrusionOk="0">
                      <a:moveTo>
                        <a:pt x="381" y="1"/>
                      </a:moveTo>
                      <a:cubicBezTo>
                        <a:pt x="326" y="1"/>
                        <a:pt x="275" y="4"/>
                        <a:pt x="220" y="13"/>
                      </a:cubicBezTo>
                      <a:cubicBezTo>
                        <a:pt x="188" y="16"/>
                        <a:pt x="155" y="23"/>
                        <a:pt x="123" y="29"/>
                      </a:cubicBezTo>
                      <a:cubicBezTo>
                        <a:pt x="91" y="36"/>
                        <a:pt x="62" y="46"/>
                        <a:pt x="30" y="55"/>
                      </a:cubicBezTo>
                      <a:cubicBezTo>
                        <a:pt x="20" y="59"/>
                        <a:pt x="14" y="62"/>
                        <a:pt x="8" y="68"/>
                      </a:cubicBezTo>
                      <a:cubicBezTo>
                        <a:pt x="4" y="74"/>
                        <a:pt x="1" y="84"/>
                        <a:pt x="1" y="94"/>
                      </a:cubicBezTo>
                      <a:cubicBezTo>
                        <a:pt x="4" y="104"/>
                        <a:pt x="11" y="113"/>
                        <a:pt x="17" y="117"/>
                      </a:cubicBezTo>
                      <a:cubicBezTo>
                        <a:pt x="20" y="120"/>
                        <a:pt x="27" y="123"/>
                        <a:pt x="33" y="123"/>
                      </a:cubicBezTo>
                      <a:cubicBezTo>
                        <a:pt x="39" y="123"/>
                        <a:pt x="46" y="123"/>
                        <a:pt x="52" y="120"/>
                      </a:cubicBezTo>
                      <a:cubicBezTo>
                        <a:pt x="91" y="94"/>
                        <a:pt x="136" y="74"/>
                        <a:pt x="181" y="62"/>
                      </a:cubicBezTo>
                      <a:cubicBezTo>
                        <a:pt x="207" y="52"/>
                        <a:pt x="236" y="46"/>
                        <a:pt x="265" y="39"/>
                      </a:cubicBezTo>
                      <a:cubicBezTo>
                        <a:pt x="294" y="32"/>
                        <a:pt x="326" y="29"/>
                        <a:pt x="358" y="29"/>
                      </a:cubicBezTo>
                      <a:lnTo>
                        <a:pt x="410" y="29"/>
                      </a:lnTo>
                      <a:cubicBezTo>
                        <a:pt x="416" y="29"/>
                        <a:pt x="422" y="23"/>
                        <a:pt x="425" y="16"/>
                      </a:cubicBezTo>
                      <a:cubicBezTo>
                        <a:pt x="425" y="10"/>
                        <a:pt x="419" y="1"/>
                        <a:pt x="413" y="1"/>
                      </a:cubicBezTo>
                      <a:close/>
                    </a:path>
                  </a:pathLst>
                </a:custGeom>
                <a:solidFill>
                  <a:srgbClr val="7D33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7"/>
                <p:cNvSpPr/>
                <p:nvPr/>
              </p:nvSpPr>
              <p:spPr>
                <a:xfrm rot="-1063181">
                  <a:off x="4202681" y="2480607"/>
                  <a:ext cx="299781" cy="341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2621" extrusionOk="0">
                      <a:moveTo>
                        <a:pt x="1259" y="1"/>
                      </a:moveTo>
                      <a:lnTo>
                        <a:pt x="1211" y="10"/>
                      </a:lnTo>
                      <a:cubicBezTo>
                        <a:pt x="1063" y="45"/>
                        <a:pt x="909" y="84"/>
                        <a:pt x="757" y="133"/>
                      </a:cubicBezTo>
                      <a:cubicBezTo>
                        <a:pt x="580" y="191"/>
                        <a:pt x="445" y="252"/>
                        <a:pt x="332" y="329"/>
                      </a:cubicBezTo>
                      <a:cubicBezTo>
                        <a:pt x="271" y="371"/>
                        <a:pt x="220" y="419"/>
                        <a:pt x="175" y="473"/>
                      </a:cubicBezTo>
                      <a:cubicBezTo>
                        <a:pt x="127" y="528"/>
                        <a:pt x="91" y="589"/>
                        <a:pt x="66" y="660"/>
                      </a:cubicBezTo>
                      <a:cubicBezTo>
                        <a:pt x="11" y="805"/>
                        <a:pt x="1" y="979"/>
                        <a:pt x="43" y="1185"/>
                      </a:cubicBezTo>
                      <a:cubicBezTo>
                        <a:pt x="59" y="1269"/>
                        <a:pt x="85" y="1362"/>
                        <a:pt x="120" y="1465"/>
                      </a:cubicBezTo>
                      <a:cubicBezTo>
                        <a:pt x="149" y="1555"/>
                        <a:pt x="188" y="1648"/>
                        <a:pt x="230" y="1742"/>
                      </a:cubicBezTo>
                      <a:cubicBezTo>
                        <a:pt x="271" y="1835"/>
                        <a:pt x="323" y="1926"/>
                        <a:pt x="378" y="2012"/>
                      </a:cubicBezTo>
                      <a:cubicBezTo>
                        <a:pt x="433" y="2099"/>
                        <a:pt x="494" y="2180"/>
                        <a:pt x="558" y="2254"/>
                      </a:cubicBezTo>
                      <a:cubicBezTo>
                        <a:pt x="626" y="2331"/>
                        <a:pt x="699" y="2398"/>
                        <a:pt x="776" y="2453"/>
                      </a:cubicBezTo>
                      <a:cubicBezTo>
                        <a:pt x="815" y="2479"/>
                        <a:pt x="854" y="2505"/>
                        <a:pt x="899" y="2530"/>
                      </a:cubicBezTo>
                      <a:cubicBezTo>
                        <a:pt x="947" y="2556"/>
                        <a:pt x="996" y="2575"/>
                        <a:pt x="1041" y="2588"/>
                      </a:cubicBezTo>
                      <a:cubicBezTo>
                        <a:pt x="1105" y="2611"/>
                        <a:pt x="1173" y="2621"/>
                        <a:pt x="1240" y="2621"/>
                      </a:cubicBezTo>
                      <a:cubicBezTo>
                        <a:pt x="1275" y="2621"/>
                        <a:pt x="1311" y="2617"/>
                        <a:pt x="1343" y="2611"/>
                      </a:cubicBezTo>
                      <a:cubicBezTo>
                        <a:pt x="1437" y="2598"/>
                        <a:pt x="1530" y="2566"/>
                        <a:pt x="1630" y="2514"/>
                      </a:cubicBezTo>
                      <a:cubicBezTo>
                        <a:pt x="1739" y="2456"/>
                        <a:pt x="1852" y="2376"/>
                        <a:pt x="1978" y="2263"/>
                      </a:cubicBezTo>
                      <a:cubicBezTo>
                        <a:pt x="2061" y="2189"/>
                        <a:pt x="2141" y="2109"/>
                        <a:pt x="2219" y="2031"/>
                      </a:cubicBezTo>
                      <a:cubicBezTo>
                        <a:pt x="2241" y="2009"/>
                        <a:pt x="2263" y="1987"/>
                        <a:pt x="2287" y="1964"/>
                      </a:cubicBezTo>
                      <a:cubicBezTo>
                        <a:pt x="2293" y="1957"/>
                        <a:pt x="2296" y="1954"/>
                        <a:pt x="2299" y="1945"/>
                      </a:cubicBezTo>
                      <a:cubicBezTo>
                        <a:pt x="2299" y="1935"/>
                        <a:pt x="2296" y="1926"/>
                        <a:pt x="2293" y="1919"/>
                      </a:cubicBezTo>
                      <a:cubicBezTo>
                        <a:pt x="2287" y="1912"/>
                        <a:pt x="2280" y="1909"/>
                        <a:pt x="2270" y="1909"/>
                      </a:cubicBezTo>
                      <a:lnTo>
                        <a:pt x="2267" y="1909"/>
                      </a:lnTo>
                      <a:cubicBezTo>
                        <a:pt x="2257" y="1909"/>
                        <a:pt x="2251" y="1909"/>
                        <a:pt x="2248" y="1915"/>
                      </a:cubicBezTo>
                      <a:lnTo>
                        <a:pt x="2199" y="1960"/>
                      </a:lnTo>
                      <a:lnTo>
                        <a:pt x="2177" y="1983"/>
                      </a:lnTo>
                      <a:cubicBezTo>
                        <a:pt x="2161" y="1864"/>
                        <a:pt x="2116" y="1748"/>
                        <a:pt x="2074" y="1651"/>
                      </a:cubicBezTo>
                      <a:lnTo>
                        <a:pt x="2048" y="1587"/>
                      </a:lnTo>
                      <a:cubicBezTo>
                        <a:pt x="2036" y="1555"/>
                        <a:pt x="2019" y="1523"/>
                        <a:pt x="2006" y="1488"/>
                      </a:cubicBezTo>
                      <a:cubicBezTo>
                        <a:pt x="1987" y="1439"/>
                        <a:pt x="1964" y="1388"/>
                        <a:pt x="1945" y="1336"/>
                      </a:cubicBezTo>
                      <a:lnTo>
                        <a:pt x="1929" y="1294"/>
                      </a:lnTo>
                      <a:cubicBezTo>
                        <a:pt x="1852" y="1101"/>
                        <a:pt x="1774" y="905"/>
                        <a:pt x="1684" y="718"/>
                      </a:cubicBezTo>
                      <a:cubicBezTo>
                        <a:pt x="1617" y="583"/>
                        <a:pt x="1549" y="464"/>
                        <a:pt x="1479" y="354"/>
                      </a:cubicBezTo>
                      <a:cubicBezTo>
                        <a:pt x="1408" y="249"/>
                        <a:pt x="1330" y="152"/>
                        <a:pt x="1247" y="68"/>
                      </a:cubicBezTo>
                      <a:lnTo>
                        <a:pt x="1256" y="65"/>
                      </a:lnTo>
                      <a:lnTo>
                        <a:pt x="1269" y="65"/>
                      </a:lnTo>
                      <a:cubicBezTo>
                        <a:pt x="1275" y="62"/>
                        <a:pt x="1285" y="58"/>
                        <a:pt x="1289" y="52"/>
                      </a:cubicBezTo>
                      <a:cubicBezTo>
                        <a:pt x="1295" y="45"/>
                        <a:pt x="1298" y="36"/>
                        <a:pt x="1295" y="26"/>
                      </a:cubicBezTo>
                      <a:cubicBezTo>
                        <a:pt x="1295" y="20"/>
                        <a:pt x="1292" y="10"/>
                        <a:pt x="1282" y="7"/>
                      </a:cubicBezTo>
                      <a:cubicBezTo>
                        <a:pt x="1279" y="1"/>
                        <a:pt x="1269" y="1"/>
                        <a:pt x="126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89" name="Google Shape;589;p27"/>
                <p:cNvGrpSpPr/>
                <p:nvPr/>
              </p:nvGrpSpPr>
              <p:grpSpPr>
                <a:xfrm>
                  <a:off x="4192945" y="2148175"/>
                  <a:ext cx="701438" cy="711294"/>
                  <a:chOff x="3872424" y="1480571"/>
                  <a:chExt cx="568519" cy="576553"/>
                </a:xfrm>
              </p:grpSpPr>
              <p:sp>
                <p:nvSpPr>
                  <p:cNvPr id="590" name="Google Shape;590;p27"/>
                  <p:cNvSpPr/>
                  <p:nvPr/>
                </p:nvSpPr>
                <p:spPr>
                  <a:xfrm rot="-1063206">
                    <a:off x="4045216" y="1533667"/>
                    <a:ext cx="377119" cy="18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8" h="1713" extrusionOk="0">
                        <a:moveTo>
                          <a:pt x="3551" y="0"/>
                        </a:moveTo>
                        <a:cubicBezTo>
                          <a:pt x="3297" y="119"/>
                          <a:pt x="3039" y="235"/>
                          <a:pt x="2785" y="351"/>
                        </a:cubicBezTo>
                        <a:cubicBezTo>
                          <a:pt x="2656" y="409"/>
                          <a:pt x="2530" y="467"/>
                          <a:pt x="2401" y="522"/>
                        </a:cubicBezTo>
                        <a:cubicBezTo>
                          <a:pt x="2273" y="583"/>
                          <a:pt x="2147" y="640"/>
                          <a:pt x="2018" y="698"/>
                        </a:cubicBezTo>
                        <a:cubicBezTo>
                          <a:pt x="1764" y="814"/>
                          <a:pt x="1507" y="930"/>
                          <a:pt x="1253" y="1049"/>
                        </a:cubicBezTo>
                        <a:cubicBezTo>
                          <a:pt x="1002" y="1165"/>
                          <a:pt x="748" y="1284"/>
                          <a:pt x="496" y="1406"/>
                        </a:cubicBezTo>
                        <a:cubicBezTo>
                          <a:pt x="419" y="1445"/>
                          <a:pt x="342" y="1480"/>
                          <a:pt x="265" y="1519"/>
                        </a:cubicBezTo>
                        <a:cubicBezTo>
                          <a:pt x="184" y="1560"/>
                          <a:pt x="103" y="1599"/>
                          <a:pt x="23" y="1642"/>
                        </a:cubicBezTo>
                        <a:cubicBezTo>
                          <a:pt x="20" y="1642"/>
                          <a:pt x="20" y="1645"/>
                          <a:pt x="17" y="1645"/>
                        </a:cubicBezTo>
                        <a:cubicBezTo>
                          <a:pt x="10" y="1648"/>
                          <a:pt x="7" y="1654"/>
                          <a:pt x="4" y="1661"/>
                        </a:cubicBezTo>
                        <a:cubicBezTo>
                          <a:pt x="1" y="1670"/>
                          <a:pt x="1" y="1680"/>
                          <a:pt x="4" y="1689"/>
                        </a:cubicBezTo>
                        <a:cubicBezTo>
                          <a:pt x="8" y="1702"/>
                          <a:pt x="23" y="1712"/>
                          <a:pt x="38" y="1712"/>
                        </a:cubicBezTo>
                        <a:cubicBezTo>
                          <a:pt x="43" y="1712"/>
                          <a:pt x="48" y="1711"/>
                          <a:pt x="52" y="1709"/>
                        </a:cubicBezTo>
                        <a:cubicBezTo>
                          <a:pt x="116" y="1680"/>
                          <a:pt x="177" y="1651"/>
                          <a:pt x="238" y="1618"/>
                        </a:cubicBezTo>
                        <a:cubicBezTo>
                          <a:pt x="303" y="1587"/>
                          <a:pt x="364" y="1554"/>
                          <a:pt x="425" y="1522"/>
                        </a:cubicBezTo>
                        <a:cubicBezTo>
                          <a:pt x="551" y="1461"/>
                          <a:pt x="676" y="1397"/>
                          <a:pt x="798" y="1336"/>
                        </a:cubicBezTo>
                        <a:cubicBezTo>
                          <a:pt x="863" y="1303"/>
                          <a:pt x="924" y="1275"/>
                          <a:pt x="989" y="1242"/>
                        </a:cubicBezTo>
                        <a:cubicBezTo>
                          <a:pt x="1050" y="1213"/>
                          <a:pt x="1114" y="1181"/>
                          <a:pt x="1179" y="1152"/>
                        </a:cubicBezTo>
                        <a:cubicBezTo>
                          <a:pt x="1304" y="1091"/>
                          <a:pt x="1430" y="1033"/>
                          <a:pt x="1559" y="972"/>
                        </a:cubicBezTo>
                        <a:cubicBezTo>
                          <a:pt x="1684" y="911"/>
                          <a:pt x="1810" y="850"/>
                          <a:pt x="1938" y="788"/>
                        </a:cubicBezTo>
                        <a:cubicBezTo>
                          <a:pt x="2064" y="727"/>
                          <a:pt x="2189" y="666"/>
                          <a:pt x="2318" y="605"/>
                        </a:cubicBezTo>
                        <a:cubicBezTo>
                          <a:pt x="2443" y="544"/>
                          <a:pt x="2569" y="486"/>
                          <a:pt x="2698" y="425"/>
                        </a:cubicBezTo>
                        <a:cubicBezTo>
                          <a:pt x="2823" y="363"/>
                          <a:pt x="2952" y="305"/>
                          <a:pt x="3077" y="244"/>
                        </a:cubicBezTo>
                        <a:cubicBezTo>
                          <a:pt x="3239" y="167"/>
                          <a:pt x="3399" y="93"/>
                          <a:pt x="3560" y="19"/>
                        </a:cubicBezTo>
                        <a:cubicBezTo>
                          <a:pt x="3563" y="19"/>
                          <a:pt x="3567" y="12"/>
                          <a:pt x="3563" y="6"/>
                        </a:cubicBezTo>
                        <a:cubicBezTo>
                          <a:pt x="3563" y="3"/>
                          <a:pt x="3560" y="0"/>
                          <a:pt x="355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1" name="Google Shape;591;p27"/>
                  <p:cNvSpPr/>
                  <p:nvPr/>
                </p:nvSpPr>
                <p:spPr>
                  <a:xfrm rot="-1063206">
                    <a:off x="4062491" y="1772020"/>
                    <a:ext cx="12683" cy="12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" h="117" extrusionOk="0">
                        <a:moveTo>
                          <a:pt x="55" y="1"/>
                        </a:moveTo>
                        <a:cubicBezTo>
                          <a:pt x="39" y="1"/>
                          <a:pt x="23" y="11"/>
                          <a:pt x="17" y="23"/>
                        </a:cubicBezTo>
                        <a:cubicBezTo>
                          <a:pt x="7" y="33"/>
                          <a:pt x="0" y="50"/>
                          <a:pt x="3" y="66"/>
                        </a:cubicBezTo>
                        <a:cubicBezTo>
                          <a:pt x="3" y="81"/>
                          <a:pt x="13" y="94"/>
                          <a:pt x="23" y="104"/>
                        </a:cubicBezTo>
                        <a:cubicBezTo>
                          <a:pt x="36" y="114"/>
                          <a:pt x="52" y="117"/>
                          <a:pt x="68" y="117"/>
                        </a:cubicBezTo>
                        <a:cubicBezTo>
                          <a:pt x="81" y="117"/>
                          <a:pt x="97" y="107"/>
                          <a:pt x="107" y="94"/>
                        </a:cubicBezTo>
                        <a:cubicBezTo>
                          <a:pt x="116" y="85"/>
                          <a:pt x="119" y="69"/>
                          <a:pt x="119" y="53"/>
                        </a:cubicBezTo>
                        <a:cubicBezTo>
                          <a:pt x="116" y="36"/>
                          <a:pt x="110" y="23"/>
                          <a:pt x="97" y="14"/>
                        </a:cubicBezTo>
                        <a:cubicBezTo>
                          <a:pt x="84" y="1"/>
                          <a:pt x="71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2" name="Google Shape;592;p27"/>
                  <p:cNvSpPr/>
                  <p:nvPr/>
                </p:nvSpPr>
                <p:spPr>
                  <a:xfrm rot="-1063206">
                    <a:off x="4051065" y="1788557"/>
                    <a:ext cx="7610" cy="7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" h="68" extrusionOk="0">
                        <a:moveTo>
                          <a:pt x="33" y="1"/>
                        </a:moveTo>
                        <a:cubicBezTo>
                          <a:pt x="23" y="1"/>
                          <a:pt x="14" y="7"/>
                          <a:pt x="10" y="14"/>
                        </a:cubicBezTo>
                        <a:cubicBezTo>
                          <a:pt x="4" y="20"/>
                          <a:pt x="1" y="29"/>
                          <a:pt x="1" y="36"/>
                        </a:cubicBezTo>
                        <a:cubicBezTo>
                          <a:pt x="4" y="45"/>
                          <a:pt x="7" y="55"/>
                          <a:pt x="14" y="59"/>
                        </a:cubicBezTo>
                        <a:cubicBezTo>
                          <a:pt x="23" y="65"/>
                          <a:pt x="30" y="68"/>
                          <a:pt x="40" y="68"/>
                        </a:cubicBezTo>
                        <a:cubicBezTo>
                          <a:pt x="49" y="68"/>
                          <a:pt x="56" y="62"/>
                          <a:pt x="62" y="55"/>
                        </a:cubicBezTo>
                        <a:cubicBezTo>
                          <a:pt x="68" y="48"/>
                          <a:pt x="72" y="39"/>
                          <a:pt x="68" y="29"/>
                        </a:cubicBezTo>
                        <a:cubicBezTo>
                          <a:pt x="68" y="20"/>
                          <a:pt x="65" y="14"/>
                          <a:pt x="56" y="7"/>
                        </a:cubicBezTo>
                        <a:cubicBezTo>
                          <a:pt x="49" y="1"/>
                          <a:pt x="43" y="1"/>
                          <a:pt x="33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3" name="Google Shape;593;p27"/>
                  <p:cNvSpPr/>
                  <p:nvPr/>
                </p:nvSpPr>
                <p:spPr>
                  <a:xfrm rot="-1063206">
                    <a:off x="4100304" y="1529594"/>
                    <a:ext cx="193950" cy="97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5" h="920" extrusionOk="0">
                        <a:moveTo>
                          <a:pt x="1059" y="358"/>
                        </a:moveTo>
                        <a:cubicBezTo>
                          <a:pt x="1057" y="358"/>
                          <a:pt x="1056" y="359"/>
                          <a:pt x="1056" y="359"/>
                        </a:cubicBezTo>
                        <a:lnTo>
                          <a:pt x="1056" y="359"/>
                        </a:lnTo>
                        <a:cubicBezTo>
                          <a:pt x="1057" y="359"/>
                          <a:pt x="1058" y="358"/>
                          <a:pt x="1059" y="358"/>
                        </a:cubicBezTo>
                        <a:close/>
                        <a:moveTo>
                          <a:pt x="856" y="448"/>
                        </a:moveTo>
                        <a:cubicBezTo>
                          <a:pt x="854" y="448"/>
                          <a:pt x="853" y="448"/>
                          <a:pt x="851" y="450"/>
                        </a:cubicBezTo>
                        <a:lnTo>
                          <a:pt x="851" y="450"/>
                        </a:lnTo>
                        <a:cubicBezTo>
                          <a:pt x="853" y="449"/>
                          <a:pt x="855" y="448"/>
                          <a:pt x="856" y="448"/>
                        </a:cubicBezTo>
                        <a:close/>
                        <a:moveTo>
                          <a:pt x="1819" y="0"/>
                        </a:moveTo>
                        <a:cubicBezTo>
                          <a:pt x="1693" y="65"/>
                          <a:pt x="1565" y="126"/>
                          <a:pt x="1439" y="184"/>
                        </a:cubicBezTo>
                        <a:cubicBezTo>
                          <a:pt x="1311" y="245"/>
                          <a:pt x="1183" y="302"/>
                          <a:pt x="1055" y="360"/>
                        </a:cubicBezTo>
                        <a:lnTo>
                          <a:pt x="1055" y="360"/>
                        </a:lnTo>
                        <a:cubicBezTo>
                          <a:pt x="1055" y="360"/>
                          <a:pt x="1055" y="360"/>
                          <a:pt x="1056" y="359"/>
                        </a:cubicBezTo>
                        <a:lnTo>
                          <a:pt x="1056" y="359"/>
                        </a:lnTo>
                        <a:cubicBezTo>
                          <a:pt x="1031" y="371"/>
                          <a:pt x="1007" y="381"/>
                          <a:pt x="981" y="393"/>
                        </a:cubicBezTo>
                        <a:cubicBezTo>
                          <a:pt x="960" y="402"/>
                          <a:pt x="935" y="412"/>
                          <a:pt x="910" y="424"/>
                        </a:cubicBezTo>
                        <a:lnTo>
                          <a:pt x="910" y="424"/>
                        </a:lnTo>
                        <a:cubicBezTo>
                          <a:pt x="912" y="423"/>
                          <a:pt x="913" y="423"/>
                          <a:pt x="914" y="422"/>
                        </a:cubicBezTo>
                        <a:lnTo>
                          <a:pt x="914" y="422"/>
                        </a:lnTo>
                        <a:cubicBezTo>
                          <a:pt x="914" y="422"/>
                          <a:pt x="911" y="422"/>
                          <a:pt x="908" y="425"/>
                        </a:cubicBezTo>
                        <a:cubicBezTo>
                          <a:pt x="909" y="425"/>
                          <a:pt x="910" y="424"/>
                          <a:pt x="910" y="424"/>
                        </a:cubicBezTo>
                        <a:lnTo>
                          <a:pt x="910" y="424"/>
                        </a:lnTo>
                        <a:cubicBezTo>
                          <a:pt x="892" y="433"/>
                          <a:pt x="871" y="442"/>
                          <a:pt x="850" y="451"/>
                        </a:cubicBezTo>
                        <a:cubicBezTo>
                          <a:pt x="851" y="451"/>
                          <a:pt x="851" y="450"/>
                          <a:pt x="851" y="450"/>
                        </a:cubicBezTo>
                        <a:lnTo>
                          <a:pt x="851" y="450"/>
                        </a:lnTo>
                        <a:cubicBezTo>
                          <a:pt x="734" y="501"/>
                          <a:pt x="620" y="549"/>
                          <a:pt x="505" y="599"/>
                        </a:cubicBezTo>
                        <a:cubicBezTo>
                          <a:pt x="509" y="599"/>
                          <a:pt x="512" y="596"/>
                          <a:pt x="515" y="596"/>
                        </a:cubicBezTo>
                        <a:cubicBezTo>
                          <a:pt x="351" y="667"/>
                          <a:pt x="190" y="737"/>
                          <a:pt x="29" y="814"/>
                        </a:cubicBezTo>
                        <a:cubicBezTo>
                          <a:pt x="16" y="821"/>
                          <a:pt x="6" y="838"/>
                          <a:pt x="3" y="850"/>
                        </a:cubicBezTo>
                        <a:cubicBezTo>
                          <a:pt x="0" y="863"/>
                          <a:pt x="0" y="879"/>
                          <a:pt x="10" y="892"/>
                        </a:cubicBezTo>
                        <a:cubicBezTo>
                          <a:pt x="16" y="905"/>
                          <a:pt x="29" y="915"/>
                          <a:pt x="45" y="918"/>
                        </a:cubicBezTo>
                        <a:cubicBezTo>
                          <a:pt x="49" y="919"/>
                          <a:pt x="53" y="919"/>
                          <a:pt x="57" y="919"/>
                        </a:cubicBezTo>
                        <a:cubicBezTo>
                          <a:pt x="68" y="919"/>
                          <a:pt x="77" y="916"/>
                          <a:pt x="87" y="911"/>
                        </a:cubicBezTo>
                        <a:cubicBezTo>
                          <a:pt x="209" y="847"/>
                          <a:pt x="332" y="783"/>
                          <a:pt x="451" y="718"/>
                        </a:cubicBezTo>
                        <a:cubicBezTo>
                          <a:pt x="573" y="654"/>
                          <a:pt x="695" y="590"/>
                          <a:pt x="818" y="529"/>
                        </a:cubicBezTo>
                        <a:cubicBezTo>
                          <a:pt x="940" y="467"/>
                          <a:pt x="1062" y="403"/>
                          <a:pt x="1188" y="342"/>
                        </a:cubicBezTo>
                        <a:cubicBezTo>
                          <a:pt x="1310" y="281"/>
                          <a:pt x="1432" y="220"/>
                          <a:pt x="1554" y="158"/>
                        </a:cubicBezTo>
                        <a:cubicBezTo>
                          <a:pt x="1648" y="110"/>
                          <a:pt x="1738" y="65"/>
                          <a:pt x="1828" y="20"/>
                        </a:cubicBezTo>
                        <a:cubicBezTo>
                          <a:pt x="1835" y="17"/>
                          <a:pt x="1835" y="10"/>
                          <a:pt x="1831" y="3"/>
                        </a:cubicBezTo>
                        <a:cubicBezTo>
                          <a:pt x="1831" y="0"/>
                          <a:pt x="1828" y="0"/>
                          <a:pt x="1825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4" name="Google Shape;594;p27"/>
                  <p:cNvSpPr/>
                  <p:nvPr/>
                </p:nvSpPr>
                <p:spPr>
                  <a:xfrm rot="-1063206">
                    <a:off x="4097646" y="1657803"/>
                    <a:ext cx="13635" cy="13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" h="127" extrusionOk="0">
                        <a:moveTo>
                          <a:pt x="65" y="1"/>
                        </a:moveTo>
                        <a:cubicBezTo>
                          <a:pt x="29" y="1"/>
                          <a:pt x="1" y="30"/>
                          <a:pt x="1" y="66"/>
                        </a:cubicBezTo>
                        <a:cubicBezTo>
                          <a:pt x="4" y="101"/>
                          <a:pt x="32" y="127"/>
                          <a:pt x="68" y="127"/>
                        </a:cubicBezTo>
                        <a:cubicBezTo>
                          <a:pt x="100" y="127"/>
                          <a:pt x="129" y="97"/>
                          <a:pt x="129" y="62"/>
                        </a:cubicBezTo>
                        <a:cubicBezTo>
                          <a:pt x="129" y="27"/>
                          <a:pt x="100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" name="Google Shape;595;p27"/>
                  <p:cNvSpPr/>
                  <p:nvPr/>
                </p:nvSpPr>
                <p:spPr>
                  <a:xfrm rot="-1063206">
                    <a:off x="3895209" y="1837187"/>
                    <a:ext cx="242358" cy="187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3" h="1774" extrusionOk="0">
                        <a:moveTo>
                          <a:pt x="10" y="0"/>
                        </a:moveTo>
                        <a:lnTo>
                          <a:pt x="10" y="0"/>
                        </a:lnTo>
                        <a:cubicBezTo>
                          <a:pt x="1" y="100"/>
                          <a:pt x="7" y="213"/>
                          <a:pt x="33" y="338"/>
                        </a:cubicBezTo>
                        <a:cubicBezTo>
                          <a:pt x="49" y="425"/>
                          <a:pt x="75" y="515"/>
                          <a:pt x="110" y="618"/>
                        </a:cubicBezTo>
                        <a:cubicBezTo>
                          <a:pt x="139" y="708"/>
                          <a:pt x="175" y="801"/>
                          <a:pt x="220" y="895"/>
                        </a:cubicBezTo>
                        <a:cubicBezTo>
                          <a:pt x="261" y="988"/>
                          <a:pt x="313" y="1079"/>
                          <a:pt x="368" y="1165"/>
                        </a:cubicBezTo>
                        <a:cubicBezTo>
                          <a:pt x="423" y="1252"/>
                          <a:pt x="484" y="1336"/>
                          <a:pt x="548" y="1407"/>
                        </a:cubicBezTo>
                        <a:cubicBezTo>
                          <a:pt x="616" y="1484"/>
                          <a:pt x="689" y="1551"/>
                          <a:pt x="766" y="1606"/>
                        </a:cubicBezTo>
                        <a:cubicBezTo>
                          <a:pt x="805" y="1635"/>
                          <a:pt x="844" y="1658"/>
                          <a:pt x="889" y="1683"/>
                        </a:cubicBezTo>
                        <a:cubicBezTo>
                          <a:pt x="937" y="1709"/>
                          <a:pt x="986" y="1728"/>
                          <a:pt x="1031" y="1744"/>
                        </a:cubicBezTo>
                        <a:cubicBezTo>
                          <a:pt x="1095" y="1764"/>
                          <a:pt x="1163" y="1774"/>
                          <a:pt x="1230" y="1774"/>
                        </a:cubicBezTo>
                        <a:cubicBezTo>
                          <a:pt x="1265" y="1774"/>
                          <a:pt x="1301" y="1770"/>
                          <a:pt x="1333" y="1767"/>
                        </a:cubicBezTo>
                        <a:cubicBezTo>
                          <a:pt x="1427" y="1751"/>
                          <a:pt x="1523" y="1719"/>
                          <a:pt x="1620" y="1667"/>
                        </a:cubicBezTo>
                        <a:cubicBezTo>
                          <a:pt x="1729" y="1609"/>
                          <a:pt x="1842" y="1529"/>
                          <a:pt x="1968" y="1416"/>
                        </a:cubicBezTo>
                        <a:cubicBezTo>
                          <a:pt x="2051" y="1345"/>
                          <a:pt x="2128" y="1268"/>
                          <a:pt x="2206" y="1191"/>
                        </a:cubicBezTo>
                        <a:lnTo>
                          <a:pt x="2209" y="1187"/>
                        </a:lnTo>
                        <a:cubicBezTo>
                          <a:pt x="2231" y="1165"/>
                          <a:pt x="2253" y="1143"/>
                          <a:pt x="2277" y="1120"/>
                        </a:cubicBezTo>
                        <a:cubicBezTo>
                          <a:pt x="2283" y="1113"/>
                          <a:pt x="2289" y="1107"/>
                          <a:pt x="2289" y="1098"/>
                        </a:cubicBezTo>
                        <a:cubicBezTo>
                          <a:pt x="2292" y="1088"/>
                          <a:pt x="2289" y="1079"/>
                          <a:pt x="2283" y="1072"/>
                        </a:cubicBezTo>
                        <a:cubicBezTo>
                          <a:pt x="2277" y="1065"/>
                          <a:pt x="2270" y="1062"/>
                          <a:pt x="2260" y="1059"/>
                        </a:cubicBezTo>
                        <a:lnTo>
                          <a:pt x="2257" y="1059"/>
                        </a:lnTo>
                        <a:cubicBezTo>
                          <a:pt x="2247" y="1059"/>
                          <a:pt x="2241" y="1062"/>
                          <a:pt x="2238" y="1065"/>
                        </a:cubicBezTo>
                        <a:lnTo>
                          <a:pt x="2189" y="1113"/>
                        </a:lnTo>
                        <a:lnTo>
                          <a:pt x="2167" y="1136"/>
                        </a:lnTo>
                        <a:cubicBezTo>
                          <a:pt x="2151" y="1017"/>
                          <a:pt x="2106" y="901"/>
                          <a:pt x="2064" y="804"/>
                        </a:cubicBezTo>
                        <a:lnTo>
                          <a:pt x="2038" y="740"/>
                        </a:lnTo>
                        <a:lnTo>
                          <a:pt x="2032" y="727"/>
                        </a:lnTo>
                        <a:cubicBezTo>
                          <a:pt x="2026" y="712"/>
                          <a:pt x="2019" y="695"/>
                          <a:pt x="2012" y="679"/>
                        </a:cubicBezTo>
                        <a:cubicBezTo>
                          <a:pt x="1990" y="698"/>
                          <a:pt x="1968" y="721"/>
                          <a:pt x="1944" y="743"/>
                        </a:cubicBezTo>
                        <a:cubicBezTo>
                          <a:pt x="1903" y="782"/>
                          <a:pt x="1861" y="821"/>
                          <a:pt x="1816" y="859"/>
                        </a:cubicBezTo>
                        <a:cubicBezTo>
                          <a:pt x="1778" y="895"/>
                          <a:pt x="1732" y="927"/>
                          <a:pt x="1690" y="956"/>
                        </a:cubicBezTo>
                        <a:cubicBezTo>
                          <a:pt x="1645" y="988"/>
                          <a:pt x="1601" y="1017"/>
                          <a:pt x="1552" y="1040"/>
                        </a:cubicBezTo>
                        <a:cubicBezTo>
                          <a:pt x="1504" y="1062"/>
                          <a:pt x="1455" y="1085"/>
                          <a:pt x="1408" y="1098"/>
                        </a:cubicBezTo>
                        <a:cubicBezTo>
                          <a:pt x="1359" y="1113"/>
                          <a:pt x="1307" y="1123"/>
                          <a:pt x="1256" y="1130"/>
                        </a:cubicBezTo>
                        <a:cubicBezTo>
                          <a:pt x="1236" y="1131"/>
                          <a:pt x="1216" y="1131"/>
                          <a:pt x="1196" y="1131"/>
                        </a:cubicBezTo>
                        <a:cubicBezTo>
                          <a:pt x="1161" y="1131"/>
                          <a:pt x="1126" y="1129"/>
                          <a:pt x="1092" y="1123"/>
                        </a:cubicBezTo>
                        <a:cubicBezTo>
                          <a:pt x="1041" y="1117"/>
                          <a:pt x="989" y="1107"/>
                          <a:pt x="937" y="1091"/>
                        </a:cubicBezTo>
                        <a:cubicBezTo>
                          <a:pt x="851" y="1062"/>
                          <a:pt x="763" y="1024"/>
                          <a:pt x="686" y="972"/>
                        </a:cubicBezTo>
                        <a:cubicBezTo>
                          <a:pt x="609" y="920"/>
                          <a:pt x="539" y="862"/>
                          <a:pt x="474" y="795"/>
                        </a:cubicBezTo>
                        <a:cubicBezTo>
                          <a:pt x="342" y="660"/>
                          <a:pt x="239" y="499"/>
                          <a:pt x="155" y="332"/>
                        </a:cubicBezTo>
                        <a:cubicBezTo>
                          <a:pt x="101" y="222"/>
                          <a:pt x="52" y="113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" name="Google Shape;596;p27"/>
                  <p:cNvSpPr/>
                  <p:nvPr/>
                </p:nvSpPr>
                <p:spPr>
                  <a:xfrm rot="-1063206">
                    <a:off x="3970206" y="1926363"/>
                    <a:ext cx="14057" cy="13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" h="127" extrusionOk="0">
                        <a:moveTo>
                          <a:pt x="72" y="1"/>
                        </a:moveTo>
                        <a:cubicBezTo>
                          <a:pt x="55" y="1"/>
                          <a:pt x="39" y="4"/>
                          <a:pt x="26" y="13"/>
                        </a:cubicBezTo>
                        <a:cubicBezTo>
                          <a:pt x="14" y="26"/>
                          <a:pt x="4" y="43"/>
                          <a:pt x="4" y="59"/>
                        </a:cubicBezTo>
                        <a:cubicBezTo>
                          <a:pt x="1" y="91"/>
                          <a:pt x="26" y="126"/>
                          <a:pt x="62" y="126"/>
                        </a:cubicBezTo>
                        <a:cubicBezTo>
                          <a:pt x="78" y="126"/>
                          <a:pt x="94" y="123"/>
                          <a:pt x="107" y="110"/>
                        </a:cubicBezTo>
                        <a:cubicBezTo>
                          <a:pt x="120" y="101"/>
                          <a:pt x="130" y="84"/>
                          <a:pt x="130" y="68"/>
                        </a:cubicBezTo>
                        <a:cubicBezTo>
                          <a:pt x="133" y="36"/>
                          <a:pt x="10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" name="Google Shape;597;p27"/>
                  <p:cNvSpPr/>
                  <p:nvPr/>
                </p:nvSpPr>
                <p:spPr>
                  <a:xfrm rot="-1063206">
                    <a:off x="3943591" y="1913677"/>
                    <a:ext cx="9195" cy="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" h="86" extrusionOk="0">
                        <a:moveTo>
                          <a:pt x="45" y="1"/>
                        </a:moveTo>
                        <a:cubicBezTo>
                          <a:pt x="36" y="1"/>
                          <a:pt x="23" y="1"/>
                          <a:pt x="17" y="11"/>
                        </a:cubicBezTo>
                        <a:cubicBezTo>
                          <a:pt x="7" y="17"/>
                          <a:pt x="0" y="27"/>
                          <a:pt x="0" y="36"/>
                        </a:cubicBezTo>
                        <a:cubicBezTo>
                          <a:pt x="0" y="59"/>
                          <a:pt x="17" y="85"/>
                          <a:pt x="39" y="85"/>
                        </a:cubicBezTo>
                        <a:cubicBezTo>
                          <a:pt x="52" y="85"/>
                          <a:pt x="61" y="82"/>
                          <a:pt x="71" y="75"/>
                        </a:cubicBezTo>
                        <a:cubicBezTo>
                          <a:pt x="78" y="66"/>
                          <a:pt x="84" y="56"/>
                          <a:pt x="84" y="47"/>
                        </a:cubicBezTo>
                        <a:cubicBezTo>
                          <a:pt x="87" y="24"/>
                          <a:pt x="68" y="1"/>
                          <a:pt x="45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" name="Google Shape;598;p27"/>
                  <p:cNvSpPr/>
                  <p:nvPr/>
                </p:nvSpPr>
                <p:spPr>
                  <a:xfrm rot="-1063206">
                    <a:off x="3977054" y="1907060"/>
                    <a:ext cx="8561" cy="8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" h="78" extrusionOk="0">
                        <a:moveTo>
                          <a:pt x="45" y="0"/>
                        </a:moveTo>
                        <a:cubicBezTo>
                          <a:pt x="32" y="0"/>
                          <a:pt x="23" y="4"/>
                          <a:pt x="16" y="11"/>
                        </a:cubicBezTo>
                        <a:cubicBezTo>
                          <a:pt x="7" y="17"/>
                          <a:pt x="4" y="27"/>
                          <a:pt x="4" y="36"/>
                        </a:cubicBezTo>
                        <a:cubicBezTo>
                          <a:pt x="1" y="58"/>
                          <a:pt x="16" y="78"/>
                          <a:pt x="35" y="78"/>
                        </a:cubicBezTo>
                        <a:cubicBezTo>
                          <a:pt x="48" y="78"/>
                          <a:pt x="58" y="78"/>
                          <a:pt x="65" y="72"/>
                        </a:cubicBezTo>
                        <a:cubicBezTo>
                          <a:pt x="74" y="65"/>
                          <a:pt x="78" y="55"/>
                          <a:pt x="78" y="42"/>
                        </a:cubicBezTo>
                        <a:cubicBezTo>
                          <a:pt x="81" y="23"/>
                          <a:pt x="65" y="0"/>
                          <a:pt x="45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" name="Google Shape;599;p27"/>
                  <p:cNvSpPr/>
                  <p:nvPr/>
                </p:nvSpPr>
                <p:spPr>
                  <a:xfrm rot="-1063206">
                    <a:off x="3951923" y="1885931"/>
                    <a:ext cx="8350" cy="7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" h="74" extrusionOk="0">
                        <a:moveTo>
                          <a:pt x="43" y="0"/>
                        </a:moveTo>
                        <a:cubicBezTo>
                          <a:pt x="33" y="0"/>
                          <a:pt x="23" y="0"/>
                          <a:pt x="14" y="6"/>
                        </a:cubicBezTo>
                        <a:cubicBezTo>
                          <a:pt x="7" y="12"/>
                          <a:pt x="4" y="22"/>
                          <a:pt x="1" y="32"/>
                        </a:cubicBezTo>
                        <a:cubicBezTo>
                          <a:pt x="1" y="51"/>
                          <a:pt x="17" y="73"/>
                          <a:pt x="37" y="73"/>
                        </a:cubicBezTo>
                        <a:cubicBezTo>
                          <a:pt x="46" y="73"/>
                          <a:pt x="56" y="70"/>
                          <a:pt x="65" y="64"/>
                        </a:cubicBezTo>
                        <a:cubicBezTo>
                          <a:pt x="72" y="58"/>
                          <a:pt x="75" y="48"/>
                          <a:pt x="78" y="39"/>
                        </a:cubicBezTo>
                        <a:cubicBezTo>
                          <a:pt x="78" y="19"/>
                          <a:pt x="62" y="0"/>
                          <a:pt x="43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" name="Google Shape;600;p27"/>
                  <p:cNvSpPr/>
                  <p:nvPr/>
                </p:nvSpPr>
                <p:spPr>
                  <a:xfrm rot="-1063206">
                    <a:off x="4009638" y="1897675"/>
                    <a:ext cx="14057" cy="13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" h="127" extrusionOk="0">
                        <a:moveTo>
                          <a:pt x="71" y="1"/>
                        </a:moveTo>
                        <a:cubicBezTo>
                          <a:pt x="55" y="1"/>
                          <a:pt x="39" y="4"/>
                          <a:pt x="26" y="17"/>
                        </a:cubicBezTo>
                        <a:cubicBezTo>
                          <a:pt x="13" y="26"/>
                          <a:pt x="4" y="42"/>
                          <a:pt x="4" y="59"/>
                        </a:cubicBezTo>
                        <a:cubicBezTo>
                          <a:pt x="1" y="91"/>
                          <a:pt x="26" y="127"/>
                          <a:pt x="62" y="127"/>
                        </a:cubicBezTo>
                        <a:cubicBezTo>
                          <a:pt x="78" y="127"/>
                          <a:pt x="94" y="123"/>
                          <a:pt x="110" y="113"/>
                        </a:cubicBezTo>
                        <a:cubicBezTo>
                          <a:pt x="120" y="100"/>
                          <a:pt x="129" y="84"/>
                          <a:pt x="129" y="69"/>
                        </a:cubicBezTo>
                        <a:cubicBezTo>
                          <a:pt x="133" y="36"/>
                          <a:pt x="106" y="1"/>
                          <a:pt x="71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" name="Google Shape;601;p27"/>
                  <p:cNvSpPr/>
                  <p:nvPr/>
                </p:nvSpPr>
                <p:spPr>
                  <a:xfrm rot="-1063206">
                    <a:off x="4016653" y="1927657"/>
                    <a:ext cx="11309" cy="10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" h="104" extrusionOk="0">
                        <a:moveTo>
                          <a:pt x="58" y="0"/>
                        </a:moveTo>
                        <a:cubicBezTo>
                          <a:pt x="42" y="0"/>
                          <a:pt x="29" y="3"/>
                          <a:pt x="20" y="13"/>
                        </a:cubicBezTo>
                        <a:cubicBezTo>
                          <a:pt x="10" y="23"/>
                          <a:pt x="3" y="36"/>
                          <a:pt x="0" y="48"/>
                        </a:cubicBezTo>
                        <a:cubicBezTo>
                          <a:pt x="0" y="74"/>
                          <a:pt x="20" y="103"/>
                          <a:pt x="48" y="103"/>
                        </a:cubicBezTo>
                        <a:cubicBezTo>
                          <a:pt x="64" y="103"/>
                          <a:pt x="78" y="103"/>
                          <a:pt x="87" y="91"/>
                        </a:cubicBezTo>
                        <a:cubicBezTo>
                          <a:pt x="97" y="84"/>
                          <a:pt x="103" y="71"/>
                          <a:pt x="106" y="58"/>
                        </a:cubicBezTo>
                        <a:cubicBezTo>
                          <a:pt x="106" y="29"/>
                          <a:pt x="8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02" name="Google Shape;602;p27"/>
                <p:cNvSpPr/>
                <p:nvPr/>
              </p:nvSpPr>
              <p:spPr>
                <a:xfrm rot="-1063181">
                  <a:off x="4326387" y="2412643"/>
                  <a:ext cx="211242" cy="31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" h="2407" extrusionOk="0">
                      <a:moveTo>
                        <a:pt x="480" y="1"/>
                      </a:moveTo>
                      <a:cubicBezTo>
                        <a:pt x="461" y="1"/>
                        <a:pt x="438" y="1"/>
                        <a:pt x="415" y="7"/>
                      </a:cubicBezTo>
                      <a:cubicBezTo>
                        <a:pt x="371" y="14"/>
                        <a:pt x="322" y="33"/>
                        <a:pt x="274" y="59"/>
                      </a:cubicBezTo>
                      <a:cubicBezTo>
                        <a:pt x="225" y="81"/>
                        <a:pt x="184" y="113"/>
                        <a:pt x="142" y="146"/>
                      </a:cubicBezTo>
                      <a:cubicBezTo>
                        <a:pt x="103" y="181"/>
                        <a:pt x="71" y="216"/>
                        <a:pt x="49" y="252"/>
                      </a:cubicBezTo>
                      <a:cubicBezTo>
                        <a:pt x="42" y="258"/>
                        <a:pt x="36" y="265"/>
                        <a:pt x="36" y="274"/>
                      </a:cubicBezTo>
                      <a:cubicBezTo>
                        <a:pt x="1" y="464"/>
                        <a:pt x="1" y="670"/>
                        <a:pt x="36" y="886"/>
                      </a:cubicBezTo>
                      <a:cubicBezTo>
                        <a:pt x="71" y="1092"/>
                        <a:pt x="136" y="1295"/>
                        <a:pt x="229" y="1494"/>
                      </a:cubicBezTo>
                      <a:cubicBezTo>
                        <a:pt x="319" y="1687"/>
                        <a:pt x="432" y="1861"/>
                        <a:pt x="564" y="2012"/>
                      </a:cubicBezTo>
                      <a:cubicBezTo>
                        <a:pt x="631" y="2086"/>
                        <a:pt x="702" y="2154"/>
                        <a:pt x="779" y="2221"/>
                      </a:cubicBezTo>
                      <a:cubicBezTo>
                        <a:pt x="867" y="2293"/>
                        <a:pt x="966" y="2367"/>
                        <a:pt x="1075" y="2405"/>
                      </a:cubicBezTo>
                      <a:cubicBezTo>
                        <a:pt x="1088" y="2406"/>
                        <a:pt x="1101" y="2407"/>
                        <a:pt x="1114" y="2407"/>
                      </a:cubicBezTo>
                      <a:cubicBezTo>
                        <a:pt x="1151" y="2407"/>
                        <a:pt x="1188" y="2404"/>
                        <a:pt x="1223" y="2398"/>
                      </a:cubicBezTo>
                      <a:lnTo>
                        <a:pt x="1220" y="2398"/>
                      </a:lnTo>
                      <a:cubicBezTo>
                        <a:pt x="1288" y="2389"/>
                        <a:pt x="1352" y="2370"/>
                        <a:pt x="1414" y="2344"/>
                      </a:cubicBezTo>
                      <a:lnTo>
                        <a:pt x="1417" y="2344"/>
                      </a:lnTo>
                      <a:cubicBezTo>
                        <a:pt x="1430" y="2337"/>
                        <a:pt x="1446" y="2328"/>
                        <a:pt x="1461" y="2321"/>
                      </a:cubicBezTo>
                      <a:cubicBezTo>
                        <a:pt x="1481" y="2305"/>
                        <a:pt x="1504" y="2293"/>
                        <a:pt x="1523" y="2276"/>
                      </a:cubicBezTo>
                      <a:cubicBezTo>
                        <a:pt x="1539" y="2260"/>
                        <a:pt x="1555" y="2244"/>
                        <a:pt x="1571" y="2225"/>
                      </a:cubicBezTo>
                      <a:cubicBezTo>
                        <a:pt x="1587" y="2208"/>
                        <a:pt x="1600" y="2193"/>
                        <a:pt x="1610" y="2170"/>
                      </a:cubicBezTo>
                      <a:cubicBezTo>
                        <a:pt x="1613" y="2167"/>
                        <a:pt x="1616" y="2164"/>
                        <a:pt x="1616" y="2164"/>
                      </a:cubicBezTo>
                      <a:cubicBezTo>
                        <a:pt x="1620" y="2154"/>
                        <a:pt x="1620" y="2144"/>
                        <a:pt x="1616" y="2138"/>
                      </a:cubicBezTo>
                      <a:cubicBezTo>
                        <a:pt x="1616" y="2131"/>
                        <a:pt x="1610" y="2122"/>
                        <a:pt x="1600" y="2119"/>
                      </a:cubicBezTo>
                      <a:cubicBezTo>
                        <a:pt x="1552" y="2103"/>
                        <a:pt x="1507" y="2080"/>
                        <a:pt x="1455" y="2051"/>
                      </a:cubicBezTo>
                      <a:lnTo>
                        <a:pt x="1452" y="2048"/>
                      </a:lnTo>
                      <a:cubicBezTo>
                        <a:pt x="1384" y="2003"/>
                        <a:pt x="1323" y="1954"/>
                        <a:pt x="1272" y="1913"/>
                      </a:cubicBezTo>
                      <a:cubicBezTo>
                        <a:pt x="1227" y="1874"/>
                        <a:pt x="1182" y="1829"/>
                        <a:pt x="1137" y="1780"/>
                      </a:cubicBezTo>
                      <a:lnTo>
                        <a:pt x="1130" y="1774"/>
                      </a:lnTo>
                      <a:cubicBezTo>
                        <a:pt x="1011" y="1642"/>
                        <a:pt x="901" y="1491"/>
                        <a:pt x="815" y="1324"/>
                      </a:cubicBezTo>
                      <a:cubicBezTo>
                        <a:pt x="718" y="1140"/>
                        <a:pt x="647" y="950"/>
                        <a:pt x="602" y="754"/>
                      </a:cubicBezTo>
                      <a:lnTo>
                        <a:pt x="602" y="751"/>
                      </a:lnTo>
                      <a:cubicBezTo>
                        <a:pt x="567" y="580"/>
                        <a:pt x="551" y="416"/>
                        <a:pt x="558" y="258"/>
                      </a:cubicBezTo>
                      <a:cubicBezTo>
                        <a:pt x="561" y="188"/>
                        <a:pt x="570" y="117"/>
                        <a:pt x="580" y="49"/>
                      </a:cubicBezTo>
                      <a:cubicBezTo>
                        <a:pt x="583" y="36"/>
                        <a:pt x="577" y="23"/>
                        <a:pt x="567" y="17"/>
                      </a:cubicBezTo>
                      <a:cubicBezTo>
                        <a:pt x="564" y="14"/>
                        <a:pt x="561" y="14"/>
                        <a:pt x="558" y="11"/>
                      </a:cubicBezTo>
                      <a:cubicBezTo>
                        <a:pt x="534" y="4"/>
                        <a:pt x="512" y="1"/>
                        <a:pt x="493" y="1"/>
                      </a:cubicBezTo>
                      <a:close/>
                    </a:path>
                  </a:pathLst>
                </a:custGeom>
                <a:solidFill>
                  <a:srgbClr val="BB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7"/>
                <p:cNvSpPr/>
                <p:nvPr/>
              </p:nvSpPr>
              <p:spPr>
                <a:xfrm rot="-1063181">
                  <a:off x="4708039" y="2451451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BA7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7"/>
                <p:cNvSpPr/>
                <p:nvPr/>
              </p:nvSpPr>
              <p:spPr>
                <a:xfrm rot="-1063181">
                  <a:off x="4653633" y="2498813"/>
                  <a:ext cx="130" cy="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BA7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5" name="Google Shape;605;p27"/>
            <p:cNvGrpSpPr/>
            <p:nvPr/>
          </p:nvGrpSpPr>
          <p:grpSpPr>
            <a:xfrm flipH="1">
              <a:off x="34362" y="4422182"/>
              <a:ext cx="631715" cy="874860"/>
              <a:chOff x="10334852" y="2548724"/>
              <a:chExt cx="1076956" cy="1931726"/>
            </a:xfrm>
          </p:grpSpPr>
          <p:sp>
            <p:nvSpPr>
              <p:cNvPr id="606" name="Google Shape;606;p27"/>
              <p:cNvSpPr/>
              <p:nvPr/>
            </p:nvSpPr>
            <p:spPr>
              <a:xfrm>
                <a:off x="10461871" y="3307858"/>
                <a:ext cx="908870" cy="299201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3213" extrusionOk="0">
                    <a:moveTo>
                      <a:pt x="4886" y="1"/>
                    </a:moveTo>
                    <a:cubicBezTo>
                      <a:pt x="4803" y="1"/>
                      <a:pt x="4723" y="4"/>
                      <a:pt x="4642" y="4"/>
                    </a:cubicBezTo>
                    <a:cubicBezTo>
                      <a:pt x="4102" y="14"/>
                      <a:pt x="3570" y="52"/>
                      <a:pt x="3062" y="120"/>
                    </a:cubicBezTo>
                    <a:cubicBezTo>
                      <a:pt x="2853" y="149"/>
                      <a:pt x="2662" y="178"/>
                      <a:pt x="2479" y="213"/>
                    </a:cubicBezTo>
                    <a:lnTo>
                      <a:pt x="2466" y="216"/>
                    </a:lnTo>
                    <a:lnTo>
                      <a:pt x="2441" y="222"/>
                    </a:lnTo>
                    <a:lnTo>
                      <a:pt x="2415" y="226"/>
                    </a:lnTo>
                    <a:lnTo>
                      <a:pt x="2392" y="229"/>
                    </a:lnTo>
                    <a:cubicBezTo>
                      <a:pt x="2273" y="255"/>
                      <a:pt x="2157" y="280"/>
                      <a:pt x="2038" y="310"/>
                    </a:cubicBezTo>
                    <a:cubicBezTo>
                      <a:pt x="1671" y="400"/>
                      <a:pt x="1352" y="500"/>
                      <a:pt x="1063" y="619"/>
                    </a:cubicBezTo>
                    <a:lnTo>
                      <a:pt x="1043" y="625"/>
                    </a:lnTo>
                    <a:cubicBezTo>
                      <a:pt x="777" y="741"/>
                      <a:pt x="568" y="857"/>
                      <a:pt x="387" y="992"/>
                    </a:cubicBezTo>
                    <a:cubicBezTo>
                      <a:pt x="290" y="1069"/>
                      <a:pt x="210" y="1146"/>
                      <a:pt x="143" y="1227"/>
                    </a:cubicBezTo>
                    <a:cubicBezTo>
                      <a:pt x="101" y="1285"/>
                      <a:pt x="72" y="1336"/>
                      <a:pt x="46" y="1388"/>
                    </a:cubicBezTo>
                    <a:cubicBezTo>
                      <a:pt x="27" y="1436"/>
                      <a:pt x="14" y="1485"/>
                      <a:pt x="4" y="1539"/>
                    </a:cubicBezTo>
                    <a:cubicBezTo>
                      <a:pt x="1" y="1562"/>
                      <a:pt x="1" y="1584"/>
                      <a:pt x="1" y="1604"/>
                    </a:cubicBezTo>
                    <a:cubicBezTo>
                      <a:pt x="1" y="1626"/>
                      <a:pt x="1" y="1648"/>
                      <a:pt x="4" y="1668"/>
                    </a:cubicBezTo>
                    <a:cubicBezTo>
                      <a:pt x="11" y="1723"/>
                      <a:pt x="24" y="1771"/>
                      <a:pt x="46" y="1822"/>
                    </a:cubicBezTo>
                    <a:cubicBezTo>
                      <a:pt x="69" y="1877"/>
                      <a:pt x="101" y="1929"/>
                      <a:pt x="143" y="1984"/>
                    </a:cubicBezTo>
                    <a:cubicBezTo>
                      <a:pt x="204" y="2064"/>
                      <a:pt x="284" y="2141"/>
                      <a:pt x="387" y="2222"/>
                    </a:cubicBezTo>
                    <a:cubicBezTo>
                      <a:pt x="564" y="2357"/>
                      <a:pt x="780" y="2476"/>
                      <a:pt x="1060" y="2598"/>
                    </a:cubicBezTo>
                    <a:lnTo>
                      <a:pt x="1043" y="2588"/>
                    </a:lnTo>
                    <a:cubicBezTo>
                      <a:pt x="1047" y="2588"/>
                      <a:pt x="1050" y="2588"/>
                      <a:pt x="1053" y="2592"/>
                    </a:cubicBezTo>
                    <a:cubicBezTo>
                      <a:pt x="1105" y="2611"/>
                      <a:pt x="1156" y="2633"/>
                      <a:pt x="1217" y="2656"/>
                    </a:cubicBezTo>
                    <a:lnTo>
                      <a:pt x="1237" y="2663"/>
                    </a:lnTo>
                    <a:lnTo>
                      <a:pt x="1260" y="2672"/>
                    </a:lnTo>
                    <a:lnTo>
                      <a:pt x="1282" y="2682"/>
                    </a:lnTo>
                    <a:lnTo>
                      <a:pt x="1356" y="2707"/>
                    </a:lnTo>
                    <a:lnTo>
                      <a:pt x="1369" y="2711"/>
                    </a:lnTo>
                    <a:lnTo>
                      <a:pt x="1385" y="2717"/>
                    </a:lnTo>
                    <a:lnTo>
                      <a:pt x="1395" y="2721"/>
                    </a:lnTo>
                    <a:lnTo>
                      <a:pt x="1420" y="2730"/>
                    </a:lnTo>
                    <a:cubicBezTo>
                      <a:pt x="1617" y="2795"/>
                      <a:pt x="1823" y="2856"/>
                      <a:pt x="2048" y="2911"/>
                    </a:cubicBezTo>
                    <a:cubicBezTo>
                      <a:pt x="2364" y="2984"/>
                      <a:pt x="2692" y="3046"/>
                      <a:pt x="3052" y="3094"/>
                    </a:cubicBezTo>
                    <a:cubicBezTo>
                      <a:pt x="3641" y="3174"/>
                      <a:pt x="4253" y="3213"/>
                      <a:pt x="4871" y="3213"/>
                    </a:cubicBezTo>
                    <a:cubicBezTo>
                      <a:pt x="5504" y="3213"/>
                      <a:pt x="6116" y="3174"/>
                      <a:pt x="6696" y="3097"/>
                    </a:cubicBezTo>
                    <a:cubicBezTo>
                      <a:pt x="7076" y="3042"/>
                      <a:pt x="7413" y="2981"/>
                      <a:pt x="7725" y="2904"/>
                    </a:cubicBezTo>
                    <a:cubicBezTo>
                      <a:pt x="8102" y="2814"/>
                      <a:pt x="8424" y="2711"/>
                      <a:pt x="8710" y="2592"/>
                    </a:cubicBezTo>
                    <a:cubicBezTo>
                      <a:pt x="8984" y="2476"/>
                      <a:pt x="9193" y="2357"/>
                      <a:pt x="9374" y="2222"/>
                    </a:cubicBezTo>
                    <a:cubicBezTo>
                      <a:pt x="9473" y="2144"/>
                      <a:pt x="9554" y="2064"/>
                      <a:pt x="9618" y="1984"/>
                    </a:cubicBezTo>
                    <a:cubicBezTo>
                      <a:pt x="9656" y="1929"/>
                      <a:pt x="9689" y="1877"/>
                      <a:pt x="9714" y="1825"/>
                    </a:cubicBezTo>
                    <a:cubicBezTo>
                      <a:pt x="9734" y="1777"/>
                      <a:pt x="9747" y="1726"/>
                      <a:pt x="9757" y="1675"/>
                    </a:cubicBezTo>
                    <a:cubicBezTo>
                      <a:pt x="9760" y="1629"/>
                      <a:pt x="9760" y="1584"/>
                      <a:pt x="9757" y="1539"/>
                    </a:cubicBezTo>
                    <a:cubicBezTo>
                      <a:pt x="9750" y="1494"/>
                      <a:pt x="9738" y="1452"/>
                      <a:pt x="9718" y="1397"/>
                    </a:cubicBezTo>
                    <a:cubicBezTo>
                      <a:pt x="9692" y="1342"/>
                      <a:pt x="9660" y="1288"/>
                      <a:pt x="9618" y="1234"/>
                    </a:cubicBezTo>
                    <a:cubicBezTo>
                      <a:pt x="9554" y="1149"/>
                      <a:pt x="9473" y="1072"/>
                      <a:pt x="9377" y="995"/>
                    </a:cubicBezTo>
                    <a:cubicBezTo>
                      <a:pt x="9280" y="921"/>
                      <a:pt x="9174" y="853"/>
                      <a:pt x="9052" y="786"/>
                    </a:cubicBezTo>
                    <a:cubicBezTo>
                      <a:pt x="8946" y="728"/>
                      <a:pt x="8830" y="674"/>
                      <a:pt x="8701" y="619"/>
                    </a:cubicBezTo>
                    <a:cubicBezTo>
                      <a:pt x="8398" y="497"/>
                      <a:pt x="8073" y="393"/>
                      <a:pt x="7706" y="307"/>
                    </a:cubicBezTo>
                    <a:cubicBezTo>
                      <a:pt x="7385" y="229"/>
                      <a:pt x="7056" y="168"/>
                      <a:pt x="6696" y="120"/>
                    </a:cubicBezTo>
                    <a:cubicBezTo>
                      <a:pt x="6557" y="100"/>
                      <a:pt x="6416" y="84"/>
                      <a:pt x="6261" y="68"/>
                    </a:cubicBezTo>
                    <a:lnTo>
                      <a:pt x="6226" y="65"/>
                    </a:lnTo>
                    <a:cubicBezTo>
                      <a:pt x="5884" y="33"/>
                      <a:pt x="5540" y="14"/>
                      <a:pt x="5202" y="7"/>
                    </a:cubicBezTo>
                    <a:lnTo>
                      <a:pt x="5186" y="4"/>
                    </a:lnTo>
                    <a:lnTo>
                      <a:pt x="5002" y="4"/>
                    </a:lnTo>
                    <a:cubicBezTo>
                      <a:pt x="4996" y="4"/>
                      <a:pt x="4990" y="4"/>
                      <a:pt x="4983" y="1"/>
                    </a:cubicBezTo>
                    <a:close/>
                  </a:path>
                </a:pathLst>
              </a:custGeom>
              <a:solidFill>
                <a:srgbClr val="354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>
                <a:off x="10454421" y="3295287"/>
                <a:ext cx="925073" cy="324530"/>
              </a:xfrm>
              <a:custGeom>
                <a:avLst/>
                <a:gdLst/>
                <a:ahLst/>
                <a:cxnLst/>
                <a:rect l="l" t="t" r="r" b="b"/>
                <a:pathLst>
                  <a:path w="9934" h="3485" extrusionOk="0">
                    <a:moveTo>
                      <a:pt x="1203" y="774"/>
                    </a:moveTo>
                    <a:cubicBezTo>
                      <a:pt x="1201" y="775"/>
                      <a:pt x="1199" y="775"/>
                      <a:pt x="1198" y="776"/>
                    </a:cubicBezTo>
                    <a:cubicBezTo>
                      <a:pt x="1200" y="776"/>
                      <a:pt x="1201" y="776"/>
                      <a:pt x="1203" y="774"/>
                    </a:cubicBezTo>
                    <a:close/>
                    <a:moveTo>
                      <a:pt x="1203" y="2709"/>
                    </a:moveTo>
                    <a:lnTo>
                      <a:pt x="1203" y="2709"/>
                    </a:lnTo>
                    <a:cubicBezTo>
                      <a:pt x="1207" y="2710"/>
                      <a:pt x="1210" y="2712"/>
                      <a:pt x="1214" y="2713"/>
                    </a:cubicBezTo>
                    <a:cubicBezTo>
                      <a:pt x="1210" y="2712"/>
                      <a:pt x="1207" y="2710"/>
                      <a:pt x="1203" y="2709"/>
                    </a:cubicBezTo>
                    <a:close/>
                    <a:moveTo>
                      <a:pt x="5134" y="164"/>
                    </a:moveTo>
                    <a:cubicBezTo>
                      <a:pt x="5153" y="164"/>
                      <a:pt x="5170" y="164"/>
                      <a:pt x="5186" y="168"/>
                    </a:cubicBezTo>
                    <a:lnTo>
                      <a:pt x="5282" y="168"/>
                    </a:lnTo>
                    <a:cubicBezTo>
                      <a:pt x="5617" y="174"/>
                      <a:pt x="5951" y="194"/>
                      <a:pt x="6287" y="226"/>
                    </a:cubicBezTo>
                    <a:lnTo>
                      <a:pt x="6290" y="226"/>
                    </a:lnTo>
                    <a:cubicBezTo>
                      <a:pt x="6441" y="242"/>
                      <a:pt x="6592" y="258"/>
                      <a:pt x="6747" y="280"/>
                    </a:cubicBezTo>
                    <a:cubicBezTo>
                      <a:pt x="6745" y="279"/>
                      <a:pt x="6744" y="278"/>
                      <a:pt x="6743" y="278"/>
                    </a:cubicBezTo>
                    <a:lnTo>
                      <a:pt x="6743" y="278"/>
                    </a:lnTo>
                    <a:cubicBezTo>
                      <a:pt x="7081" y="326"/>
                      <a:pt x="7414" y="384"/>
                      <a:pt x="7741" y="464"/>
                    </a:cubicBezTo>
                    <a:cubicBezTo>
                      <a:pt x="8076" y="541"/>
                      <a:pt x="8404" y="641"/>
                      <a:pt x="8720" y="770"/>
                    </a:cubicBezTo>
                    <a:lnTo>
                      <a:pt x="8717" y="770"/>
                    </a:lnTo>
                    <a:cubicBezTo>
                      <a:pt x="8836" y="821"/>
                      <a:pt x="8948" y="873"/>
                      <a:pt x="9061" y="934"/>
                    </a:cubicBezTo>
                    <a:lnTo>
                      <a:pt x="9064" y="934"/>
                    </a:lnTo>
                    <a:cubicBezTo>
                      <a:pt x="9173" y="995"/>
                      <a:pt x="9283" y="1063"/>
                      <a:pt x="9383" y="1140"/>
                    </a:cubicBezTo>
                    <a:cubicBezTo>
                      <a:pt x="9470" y="1207"/>
                      <a:pt x="9553" y="1284"/>
                      <a:pt x="9621" y="1375"/>
                    </a:cubicBezTo>
                    <a:cubicBezTo>
                      <a:pt x="9659" y="1423"/>
                      <a:pt x="9692" y="1477"/>
                      <a:pt x="9717" y="1535"/>
                    </a:cubicBezTo>
                    <a:cubicBezTo>
                      <a:pt x="9736" y="1581"/>
                      <a:pt x="9750" y="1629"/>
                      <a:pt x="9756" y="1674"/>
                    </a:cubicBezTo>
                    <a:cubicBezTo>
                      <a:pt x="9763" y="1719"/>
                      <a:pt x="9763" y="1764"/>
                      <a:pt x="9756" y="1806"/>
                    </a:cubicBezTo>
                    <a:cubicBezTo>
                      <a:pt x="9750" y="1858"/>
                      <a:pt x="9733" y="1906"/>
                      <a:pt x="9714" y="1954"/>
                    </a:cubicBezTo>
                    <a:cubicBezTo>
                      <a:pt x="9689" y="2012"/>
                      <a:pt x="9656" y="2064"/>
                      <a:pt x="9621" y="2112"/>
                    </a:cubicBezTo>
                    <a:cubicBezTo>
                      <a:pt x="9550" y="2199"/>
                      <a:pt x="9470" y="2276"/>
                      <a:pt x="9380" y="2346"/>
                    </a:cubicBezTo>
                    <a:cubicBezTo>
                      <a:pt x="9180" y="2495"/>
                      <a:pt x="8958" y="2611"/>
                      <a:pt x="8729" y="2707"/>
                    </a:cubicBezTo>
                    <a:cubicBezTo>
                      <a:pt x="8417" y="2839"/>
                      <a:pt x="8092" y="2936"/>
                      <a:pt x="7760" y="3016"/>
                    </a:cubicBezTo>
                    <a:cubicBezTo>
                      <a:pt x="7426" y="3100"/>
                      <a:pt x="7085" y="3157"/>
                      <a:pt x="6744" y="3206"/>
                    </a:cubicBezTo>
                    <a:lnTo>
                      <a:pt x="6744" y="3206"/>
                    </a:lnTo>
                    <a:cubicBezTo>
                      <a:pt x="6746" y="3206"/>
                      <a:pt x="6747" y="3205"/>
                      <a:pt x="6747" y="3203"/>
                    </a:cubicBezTo>
                    <a:lnTo>
                      <a:pt x="6747" y="3203"/>
                    </a:lnTo>
                    <a:cubicBezTo>
                      <a:pt x="6158" y="3284"/>
                      <a:pt x="5562" y="3319"/>
                      <a:pt x="4966" y="3319"/>
                    </a:cubicBezTo>
                    <a:cubicBezTo>
                      <a:pt x="4365" y="3319"/>
                      <a:pt x="3763" y="3284"/>
                      <a:pt x="3170" y="3203"/>
                    </a:cubicBezTo>
                    <a:cubicBezTo>
                      <a:pt x="2839" y="3158"/>
                      <a:pt x="2511" y="3097"/>
                      <a:pt x="2186" y="3019"/>
                    </a:cubicBezTo>
                    <a:cubicBezTo>
                      <a:pt x="1848" y="2939"/>
                      <a:pt x="1517" y="2839"/>
                      <a:pt x="1194" y="2707"/>
                    </a:cubicBezTo>
                    <a:lnTo>
                      <a:pt x="1194" y="2707"/>
                    </a:lnTo>
                    <a:cubicBezTo>
                      <a:pt x="1197" y="2707"/>
                      <a:pt x="1200" y="2708"/>
                      <a:pt x="1203" y="2709"/>
                    </a:cubicBezTo>
                    <a:lnTo>
                      <a:pt x="1203" y="2709"/>
                    </a:lnTo>
                    <a:cubicBezTo>
                      <a:pt x="975" y="2610"/>
                      <a:pt x="750" y="2496"/>
                      <a:pt x="551" y="2346"/>
                    </a:cubicBezTo>
                    <a:cubicBezTo>
                      <a:pt x="464" y="2276"/>
                      <a:pt x="380" y="2199"/>
                      <a:pt x="309" y="2112"/>
                    </a:cubicBezTo>
                    <a:cubicBezTo>
                      <a:pt x="274" y="2061"/>
                      <a:pt x="242" y="2009"/>
                      <a:pt x="216" y="1951"/>
                    </a:cubicBezTo>
                    <a:cubicBezTo>
                      <a:pt x="196" y="1902"/>
                      <a:pt x="181" y="1854"/>
                      <a:pt x="174" y="1803"/>
                    </a:cubicBezTo>
                    <a:cubicBezTo>
                      <a:pt x="171" y="1761"/>
                      <a:pt x="171" y="1719"/>
                      <a:pt x="174" y="1678"/>
                    </a:cubicBezTo>
                    <a:cubicBezTo>
                      <a:pt x="184" y="1626"/>
                      <a:pt x="196" y="1574"/>
                      <a:pt x="216" y="1526"/>
                    </a:cubicBezTo>
                    <a:cubicBezTo>
                      <a:pt x="242" y="1471"/>
                      <a:pt x="274" y="1420"/>
                      <a:pt x="312" y="1372"/>
                    </a:cubicBezTo>
                    <a:cubicBezTo>
                      <a:pt x="380" y="1284"/>
                      <a:pt x="464" y="1207"/>
                      <a:pt x="551" y="1137"/>
                    </a:cubicBezTo>
                    <a:cubicBezTo>
                      <a:pt x="750" y="988"/>
                      <a:pt x="976" y="873"/>
                      <a:pt x="1205" y="773"/>
                    </a:cubicBezTo>
                    <a:lnTo>
                      <a:pt x="1205" y="773"/>
                    </a:lnTo>
                    <a:cubicBezTo>
                      <a:pt x="1204" y="773"/>
                      <a:pt x="1203" y="774"/>
                      <a:pt x="1203" y="774"/>
                    </a:cubicBezTo>
                    <a:lnTo>
                      <a:pt x="1203" y="774"/>
                    </a:lnTo>
                    <a:cubicBezTo>
                      <a:pt x="1208" y="773"/>
                      <a:pt x="1212" y="772"/>
                      <a:pt x="1217" y="770"/>
                    </a:cubicBezTo>
                    <a:cubicBezTo>
                      <a:pt x="1526" y="641"/>
                      <a:pt x="1848" y="544"/>
                      <a:pt x="2173" y="467"/>
                    </a:cubicBezTo>
                    <a:cubicBezTo>
                      <a:pt x="2289" y="439"/>
                      <a:pt x="2405" y="412"/>
                      <a:pt x="2521" y="390"/>
                    </a:cubicBezTo>
                    <a:lnTo>
                      <a:pt x="2524" y="390"/>
                    </a:lnTo>
                    <a:cubicBezTo>
                      <a:pt x="2537" y="387"/>
                      <a:pt x="2549" y="384"/>
                      <a:pt x="2563" y="381"/>
                    </a:cubicBezTo>
                    <a:cubicBezTo>
                      <a:pt x="2572" y="381"/>
                      <a:pt x="2582" y="377"/>
                      <a:pt x="2595" y="374"/>
                    </a:cubicBezTo>
                    <a:lnTo>
                      <a:pt x="2604" y="374"/>
                    </a:lnTo>
                    <a:cubicBezTo>
                      <a:pt x="2797" y="335"/>
                      <a:pt x="2987" y="306"/>
                      <a:pt x="3180" y="280"/>
                    </a:cubicBezTo>
                    <a:cubicBezTo>
                      <a:pt x="3696" y="210"/>
                      <a:pt x="4213" y="174"/>
                      <a:pt x="4732" y="168"/>
                    </a:cubicBezTo>
                    <a:cubicBezTo>
                      <a:pt x="4835" y="164"/>
                      <a:pt x="4938" y="164"/>
                      <a:pt x="5041" y="164"/>
                    </a:cubicBezTo>
                    <a:close/>
                    <a:moveTo>
                      <a:pt x="4960" y="1"/>
                    </a:moveTo>
                    <a:cubicBezTo>
                      <a:pt x="4648" y="1"/>
                      <a:pt x="4339" y="10"/>
                      <a:pt x="4030" y="29"/>
                    </a:cubicBezTo>
                    <a:cubicBezTo>
                      <a:pt x="3634" y="55"/>
                      <a:pt x="3242" y="100"/>
                      <a:pt x="2849" y="161"/>
                    </a:cubicBezTo>
                    <a:cubicBezTo>
                      <a:pt x="2576" y="207"/>
                      <a:pt x="2305" y="261"/>
                      <a:pt x="2035" y="329"/>
                    </a:cubicBezTo>
                    <a:cubicBezTo>
                      <a:pt x="1774" y="396"/>
                      <a:pt x="1513" y="477"/>
                      <a:pt x="1262" y="574"/>
                    </a:cubicBezTo>
                    <a:cubicBezTo>
                      <a:pt x="947" y="696"/>
                      <a:pt x="641" y="847"/>
                      <a:pt x="380" y="1063"/>
                    </a:cubicBezTo>
                    <a:cubicBezTo>
                      <a:pt x="268" y="1159"/>
                      <a:pt x="168" y="1272"/>
                      <a:pt x="97" y="1400"/>
                    </a:cubicBezTo>
                    <a:cubicBezTo>
                      <a:pt x="33" y="1513"/>
                      <a:pt x="0" y="1642"/>
                      <a:pt x="7" y="1771"/>
                    </a:cubicBezTo>
                    <a:cubicBezTo>
                      <a:pt x="16" y="2070"/>
                      <a:pt x="232" y="2308"/>
                      <a:pt x="458" y="2482"/>
                    </a:cubicBezTo>
                    <a:cubicBezTo>
                      <a:pt x="715" y="2679"/>
                      <a:pt x="1011" y="2814"/>
                      <a:pt x="1313" y="2930"/>
                    </a:cubicBezTo>
                    <a:cubicBezTo>
                      <a:pt x="1636" y="3052"/>
                      <a:pt x="1967" y="3142"/>
                      <a:pt x="2301" y="3216"/>
                    </a:cubicBezTo>
                    <a:cubicBezTo>
                      <a:pt x="2637" y="3290"/>
                      <a:pt x="2971" y="3345"/>
                      <a:pt x="3313" y="3386"/>
                    </a:cubicBezTo>
                    <a:cubicBezTo>
                      <a:pt x="3660" y="3428"/>
                      <a:pt x="4011" y="3457"/>
                      <a:pt x="4358" y="3470"/>
                    </a:cubicBezTo>
                    <a:cubicBezTo>
                      <a:pt x="4564" y="3480"/>
                      <a:pt x="4770" y="3484"/>
                      <a:pt x="4976" y="3484"/>
                    </a:cubicBezTo>
                    <a:cubicBezTo>
                      <a:pt x="5475" y="3484"/>
                      <a:pt x="5973" y="3457"/>
                      <a:pt x="6470" y="3402"/>
                    </a:cubicBezTo>
                    <a:cubicBezTo>
                      <a:pt x="6811" y="3367"/>
                      <a:pt x="7149" y="3316"/>
                      <a:pt x="7484" y="3248"/>
                    </a:cubicBezTo>
                    <a:cubicBezTo>
                      <a:pt x="7818" y="3181"/>
                      <a:pt x="8150" y="3093"/>
                      <a:pt x="8472" y="2981"/>
                    </a:cubicBezTo>
                    <a:cubicBezTo>
                      <a:pt x="8633" y="2926"/>
                      <a:pt x="8794" y="2862"/>
                      <a:pt x="8948" y="2791"/>
                    </a:cubicBezTo>
                    <a:cubicBezTo>
                      <a:pt x="9096" y="2723"/>
                      <a:pt x="9238" y="2646"/>
                      <a:pt x="9373" y="2553"/>
                    </a:cubicBezTo>
                    <a:cubicBezTo>
                      <a:pt x="9485" y="2479"/>
                      <a:pt x="9595" y="2389"/>
                      <a:pt x="9689" y="2285"/>
                    </a:cubicBezTo>
                    <a:cubicBezTo>
                      <a:pt x="9727" y="2244"/>
                      <a:pt x="9763" y="2196"/>
                      <a:pt x="9798" y="2147"/>
                    </a:cubicBezTo>
                    <a:cubicBezTo>
                      <a:pt x="9830" y="2099"/>
                      <a:pt x="9856" y="2044"/>
                      <a:pt x="9879" y="1990"/>
                    </a:cubicBezTo>
                    <a:cubicBezTo>
                      <a:pt x="9917" y="1893"/>
                      <a:pt x="9933" y="1783"/>
                      <a:pt x="9923" y="1681"/>
                    </a:cubicBezTo>
                    <a:cubicBezTo>
                      <a:pt x="9910" y="1568"/>
                      <a:pt x="9872" y="1458"/>
                      <a:pt x="9814" y="1362"/>
                    </a:cubicBezTo>
                    <a:cubicBezTo>
                      <a:pt x="9750" y="1253"/>
                      <a:pt x="9659" y="1159"/>
                      <a:pt x="9563" y="1076"/>
                    </a:cubicBezTo>
                    <a:cubicBezTo>
                      <a:pt x="9447" y="972"/>
                      <a:pt x="9315" y="889"/>
                      <a:pt x="9183" y="812"/>
                    </a:cubicBezTo>
                    <a:cubicBezTo>
                      <a:pt x="9173" y="809"/>
                      <a:pt x="9164" y="802"/>
                      <a:pt x="9154" y="798"/>
                    </a:cubicBezTo>
                    <a:lnTo>
                      <a:pt x="9154" y="795"/>
                    </a:lnTo>
                    <a:cubicBezTo>
                      <a:pt x="8864" y="641"/>
                      <a:pt x="8552" y="522"/>
                      <a:pt x="8240" y="425"/>
                    </a:cubicBezTo>
                    <a:cubicBezTo>
                      <a:pt x="7912" y="326"/>
                      <a:pt x="7573" y="248"/>
                      <a:pt x="7236" y="191"/>
                    </a:cubicBezTo>
                    <a:cubicBezTo>
                      <a:pt x="6711" y="97"/>
                      <a:pt x="6177" y="39"/>
                      <a:pt x="5646" y="17"/>
                    </a:cubicBezTo>
                    <a:cubicBezTo>
                      <a:pt x="5421" y="4"/>
                      <a:pt x="5195" y="1"/>
                      <a:pt x="4970" y="1"/>
                    </a:cubicBezTo>
                    <a:close/>
                  </a:path>
                </a:pathLst>
              </a:custGeom>
              <a:solidFill>
                <a:srgbClr val="5E7F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>
                <a:off x="10334852" y="2753687"/>
                <a:ext cx="527256" cy="999012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10728" extrusionOk="0">
                    <a:moveTo>
                      <a:pt x="1149" y="1"/>
                    </a:moveTo>
                    <a:cubicBezTo>
                      <a:pt x="1124" y="1"/>
                      <a:pt x="1094" y="1"/>
                      <a:pt x="1066" y="4"/>
                    </a:cubicBezTo>
                    <a:cubicBezTo>
                      <a:pt x="930" y="20"/>
                      <a:pt x="805" y="75"/>
                      <a:pt x="686" y="161"/>
                    </a:cubicBezTo>
                    <a:cubicBezTo>
                      <a:pt x="577" y="239"/>
                      <a:pt x="486" y="335"/>
                      <a:pt x="415" y="445"/>
                    </a:cubicBezTo>
                    <a:cubicBezTo>
                      <a:pt x="373" y="509"/>
                      <a:pt x="335" y="583"/>
                      <a:pt x="296" y="680"/>
                    </a:cubicBezTo>
                    <a:cubicBezTo>
                      <a:pt x="268" y="757"/>
                      <a:pt x="241" y="843"/>
                      <a:pt x="222" y="944"/>
                    </a:cubicBezTo>
                    <a:cubicBezTo>
                      <a:pt x="183" y="1118"/>
                      <a:pt x="164" y="1311"/>
                      <a:pt x="161" y="1552"/>
                    </a:cubicBezTo>
                    <a:cubicBezTo>
                      <a:pt x="158" y="1844"/>
                      <a:pt x="183" y="2167"/>
                      <a:pt x="241" y="2534"/>
                    </a:cubicBezTo>
                    <a:lnTo>
                      <a:pt x="238" y="2534"/>
                    </a:lnTo>
                    <a:cubicBezTo>
                      <a:pt x="167" y="2534"/>
                      <a:pt x="106" y="2569"/>
                      <a:pt x="71" y="2605"/>
                    </a:cubicBezTo>
                    <a:cubicBezTo>
                      <a:pt x="26" y="2652"/>
                      <a:pt x="0" y="2717"/>
                      <a:pt x="0" y="2781"/>
                    </a:cubicBezTo>
                    <a:cubicBezTo>
                      <a:pt x="0" y="2846"/>
                      <a:pt x="26" y="2910"/>
                      <a:pt x="71" y="2958"/>
                    </a:cubicBezTo>
                    <a:cubicBezTo>
                      <a:pt x="122" y="3006"/>
                      <a:pt x="177" y="3022"/>
                      <a:pt x="248" y="3033"/>
                    </a:cubicBezTo>
                    <a:lnTo>
                      <a:pt x="274" y="3033"/>
                    </a:lnTo>
                    <a:lnTo>
                      <a:pt x="770" y="4625"/>
                    </a:lnTo>
                    <a:lnTo>
                      <a:pt x="995" y="5347"/>
                    </a:lnTo>
                    <a:lnTo>
                      <a:pt x="1407" y="6660"/>
                    </a:lnTo>
                    <a:lnTo>
                      <a:pt x="1948" y="8382"/>
                    </a:lnTo>
                    <a:lnTo>
                      <a:pt x="2485" y="10101"/>
                    </a:lnTo>
                    <a:cubicBezTo>
                      <a:pt x="2492" y="10123"/>
                      <a:pt x="2508" y="10142"/>
                      <a:pt x="2523" y="10152"/>
                    </a:cubicBezTo>
                    <a:cubicBezTo>
                      <a:pt x="2530" y="10159"/>
                      <a:pt x="2539" y="10165"/>
                      <a:pt x="2546" y="10171"/>
                    </a:cubicBezTo>
                    <a:cubicBezTo>
                      <a:pt x="2655" y="10248"/>
                      <a:pt x="2778" y="10319"/>
                      <a:pt x="2945" y="10393"/>
                    </a:cubicBezTo>
                    <a:cubicBezTo>
                      <a:pt x="3116" y="10471"/>
                      <a:pt x="3300" y="10535"/>
                      <a:pt x="3489" y="10590"/>
                    </a:cubicBezTo>
                    <a:cubicBezTo>
                      <a:pt x="3686" y="10644"/>
                      <a:pt x="3888" y="10686"/>
                      <a:pt x="4098" y="10709"/>
                    </a:cubicBezTo>
                    <a:cubicBezTo>
                      <a:pt x="4203" y="10722"/>
                      <a:pt x="4310" y="10728"/>
                      <a:pt x="4407" y="10728"/>
                    </a:cubicBezTo>
                    <a:cubicBezTo>
                      <a:pt x="4503" y="10728"/>
                      <a:pt x="4593" y="10722"/>
                      <a:pt x="4683" y="10712"/>
                    </a:cubicBezTo>
                    <a:cubicBezTo>
                      <a:pt x="4922" y="10683"/>
                      <a:pt x="5115" y="10615"/>
                      <a:pt x="5276" y="10509"/>
                    </a:cubicBezTo>
                    <a:cubicBezTo>
                      <a:pt x="5362" y="10454"/>
                      <a:pt x="5436" y="10383"/>
                      <a:pt x="5497" y="10306"/>
                    </a:cubicBezTo>
                    <a:cubicBezTo>
                      <a:pt x="5565" y="10223"/>
                      <a:pt x="5617" y="10120"/>
                      <a:pt x="5656" y="10007"/>
                    </a:cubicBezTo>
                    <a:cubicBezTo>
                      <a:pt x="5662" y="9988"/>
                      <a:pt x="5659" y="9969"/>
                      <a:pt x="5649" y="9946"/>
                    </a:cubicBezTo>
                    <a:cubicBezTo>
                      <a:pt x="5639" y="9927"/>
                      <a:pt x="5620" y="9911"/>
                      <a:pt x="5598" y="9904"/>
                    </a:cubicBezTo>
                    <a:cubicBezTo>
                      <a:pt x="5372" y="9190"/>
                      <a:pt x="5147" y="8475"/>
                      <a:pt x="4925" y="7761"/>
                    </a:cubicBezTo>
                    <a:lnTo>
                      <a:pt x="4564" y="6611"/>
                    </a:lnTo>
                    <a:cubicBezTo>
                      <a:pt x="4159" y="5317"/>
                      <a:pt x="3756" y="4027"/>
                      <a:pt x="3351" y="2736"/>
                    </a:cubicBezTo>
                    <a:cubicBezTo>
                      <a:pt x="3280" y="2511"/>
                      <a:pt x="3209" y="2282"/>
                      <a:pt x="3138" y="2057"/>
                    </a:cubicBezTo>
                    <a:lnTo>
                      <a:pt x="3148" y="2048"/>
                    </a:lnTo>
                    <a:lnTo>
                      <a:pt x="3157" y="2035"/>
                    </a:lnTo>
                    <a:cubicBezTo>
                      <a:pt x="3209" y="1977"/>
                      <a:pt x="3232" y="1922"/>
                      <a:pt x="3232" y="1858"/>
                    </a:cubicBezTo>
                    <a:cubicBezTo>
                      <a:pt x="3232" y="1793"/>
                      <a:pt x="3206" y="1729"/>
                      <a:pt x="3157" y="1681"/>
                    </a:cubicBezTo>
                    <a:cubicBezTo>
                      <a:pt x="3113" y="1635"/>
                      <a:pt x="3045" y="1610"/>
                      <a:pt x="2974" y="1610"/>
                    </a:cubicBezTo>
                    <a:cubicBezTo>
                      <a:pt x="2906" y="1610"/>
                      <a:pt x="2845" y="1635"/>
                      <a:pt x="2807" y="1684"/>
                    </a:cubicBezTo>
                    <a:lnTo>
                      <a:pt x="2797" y="1693"/>
                    </a:lnTo>
                    <a:cubicBezTo>
                      <a:pt x="2682" y="1468"/>
                      <a:pt x="2550" y="1246"/>
                      <a:pt x="2407" y="1033"/>
                    </a:cubicBezTo>
                    <a:cubicBezTo>
                      <a:pt x="2318" y="901"/>
                      <a:pt x="2218" y="770"/>
                      <a:pt x="2112" y="638"/>
                    </a:cubicBezTo>
                    <a:cubicBezTo>
                      <a:pt x="2064" y="577"/>
                      <a:pt x="2012" y="519"/>
                      <a:pt x="1960" y="461"/>
                    </a:cubicBezTo>
                    <a:cubicBezTo>
                      <a:pt x="1915" y="406"/>
                      <a:pt x="1857" y="345"/>
                      <a:pt x="1793" y="283"/>
                    </a:cubicBezTo>
                    <a:cubicBezTo>
                      <a:pt x="1593" y="100"/>
                      <a:pt x="1365" y="1"/>
                      <a:pt x="1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>
                <a:off x="10376757" y="2998226"/>
                <a:ext cx="277969" cy="132606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424" extrusionOk="0">
                    <a:moveTo>
                      <a:pt x="2869" y="1"/>
                    </a:moveTo>
                    <a:cubicBezTo>
                      <a:pt x="2826" y="52"/>
                      <a:pt x="2782" y="104"/>
                      <a:pt x="2737" y="152"/>
                    </a:cubicBezTo>
                    <a:cubicBezTo>
                      <a:pt x="2646" y="245"/>
                      <a:pt x="2550" y="329"/>
                      <a:pt x="2447" y="407"/>
                    </a:cubicBezTo>
                    <a:cubicBezTo>
                      <a:pt x="2251" y="554"/>
                      <a:pt x="2039" y="674"/>
                      <a:pt x="1810" y="767"/>
                    </a:cubicBezTo>
                    <a:cubicBezTo>
                      <a:pt x="1578" y="863"/>
                      <a:pt x="1333" y="934"/>
                      <a:pt x="1085" y="973"/>
                    </a:cubicBezTo>
                    <a:cubicBezTo>
                      <a:pt x="897" y="1005"/>
                      <a:pt x="706" y="1022"/>
                      <a:pt x="514" y="1022"/>
                    </a:cubicBezTo>
                    <a:cubicBezTo>
                      <a:pt x="342" y="1022"/>
                      <a:pt x="170" y="1008"/>
                      <a:pt x="1" y="979"/>
                    </a:cubicBezTo>
                    <a:lnTo>
                      <a:pt x="1" y="979"/>
                    </a:lnTo>
                    <a:lnTo>
                      <a:pt x="107" y="1320"/>
                    </a:lnTo>
                    <a:cubicBezTo>
                      <a:pt x="146" y="1333"/>
                      <a:pt x="188" y="1343"/>
                      <a:pt x="226" y="1356"/>
                    </a:cubicBezTo>
                    <a:cubicBezTo>
                      <a:pt x="310" y="1375"/>
                      <a:pt x="397" y="1391"/>
                      <a:pt x="480" y="1404"/>
                    </a:cubicBezTo>
                    <a:cubicBezTo>
                      <a:pt x="590" y="1417"/>
                      <a:pt x="699" y="1423"/>
                      <a:pt x="809" y="1423"/>
                    </a:cubicBezTo>
                    <a:cubicBezTo>
                      <a:pt x="922" y="1423"/>
                      <a:pt x="1030" y="1414"/>
                      <a:pt x="1143" y="1401"/>
                    </a:cubicBezTo>
                    <a:lnTo>
                      <a:pt x="1140" y="1401"/>
                    </a:lnTo>
                    <a:cubicBezTo>
                      <a:pt x="1407" y="1365"/>
                      <a:pt x="1665" y="1292"/>
                      <a:pt x="1910" y="1188"/>
                    </a:cubicBezTo>
                    <a:lnTo>
                      <a:pt x="1910" y="1188"/>
                    </a:lnTo>
                    <a:lnTo>
                      <a:pt x="1903" y="1191"/>
                    </a:lnTo>
                    <a:cubicBezTo>
                      <a:pt x="2128" y="1099"/>
                      <a:pt x="2341" y="976"/>
                      <a:pt x="2534" y="828"/>
                    </a:cubicBezTo>
                    <a:cubicBezTo>
                      <a:pt x="2608" y="770"/>
                      <a:pt x="2682" y="709"/>
                      <a:pt x="2749" y="641"/>
                    </a:cubicBezTo>
                    <a:cubicBezTo>
                      <a:pt x="2814" y="573"/>
                      <a:pt x="2878" y="506"/>
                      <a:pt x="2933" y="432"/>
                    </a:cubicBezTo>
                    <a:lnTo>
                      <a:pt x="2936" y="429"/>
                    </a:lnTo>
                    <a:cubicBezTo>
                      <a:pt x="2952" y="410"/>
                      <a:pt x="2969" y="387"/>
                      <a:pt x="2985" y="368"/>
                    </a:cubicBezTo>
                    <a:lnTo>
                      <a:pt x="2904" y="110"/>
                    </a:lnTo>
                    <a:cubicBezTo>
                      <a:pt x="2891" y="75"/>
                      <a:pt x="2881" y="37"/>
                      <a:pt x="28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7"/>
              <p:cNvSpPr/>
              <p:nvPr/>
            </p:nvSpPr>
            <p:spPr>
              <a:xfrm>
                <a:off x="10515509" y="3160166"/>
                <a:ext cx="191366" cy="36932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966" extrusionOk="0">
                    <a:moveTo>
                      <a:pt x="1658" y="3938"/>
                    </a:moveTo>
                    <a:lnTo>
                      <a:pt x="1658" y="3938"/>
                    </a:lnTo>
                    <a:cubicBezTo>
                      <a:pt x="1657" y="3939"/>
                      <a:pt x="1656" y="3939"/>
                      <a:pt x="1655" y="3940"/>
                    </a:cubicBezTo>
                    <a:cubicBezTo>
                      <a:pt x="1657" y="3940"/>
                      <a:pt x="1657" y="3939"/>
                      <a:pt x="1658" y="3938"/>
                    </a:cubicBezTo>
                    <a:close/>
                    <a:moveTo>
                      <a:pt x="491" y="0"/>
                    </a:moveTo>
                    <a:cubicBezTo>
                      <a:pt x="484" y="0"/>
                      <a:pt x="481" y="0"/>
                      <a:pt x="474" y="3"/>
                    </a:cubicBezTo>
                    <a:cubicBezTo>
                      <a:pt x="464" y="3"/>
                      <a:pt x="455" y="3"/>
                      <a:pt x="445" y="6"/>
                    </a:cubicBezTo>
                    <a:cubicBezTo>
                      <a:pt x="442" y="6"/>
                      <a:pt x="439" y="6"/>
                      <a:pt x="436" y="9"/>
                    </a:cubicBezTo>
                    <a:lnTo>
                      <a:pt x="429" y="9"/>
                    </a:lnTo>
                    <a:cubicBezTo>
                      <a:pt x="413" y="16"/>
                      <a:pt x="397" y="19"/>
                      <a:pt x="381" y="26"/>
                    </a:cubicBezTo>
                    <a:cubicBezTo>
                      <a:pt x="381" y="29"/>
                      <a:pt x="378" y="29"/>
                      <a:pt x="375" y="29"/>
                    </a:cubicBezTo>
                    <a:cubicBezTo>
                      <a:pt x="362" y="36"/>
                      <a:pt x="352" y="42"/>
                      <a:pt x="339" y="48"/>
                    </a:cubicBezTo>
                    <a:cubicBezTo>
                      <a:pt x="326" y="58"/>
                      <a:pt x="310" y="67"/>
                      <a:pt x="297" y="77"/>
                    </a:cubicBezTo>
                    <a:cubicBezTo>
                      <a:pt x="294" y="80"/>
                      <a:pt x="291" y="80"/>
                      <a:pt x="291" y="83"/>
                    </a:cubicBezTo>
                    <a:cubicBezTo>
                      <a:pt x="274" y="97"/>
                      <a:pt x="259" y="109"/>
                      <a:pt x="246" y="125"/>
                    </a:cubicBezTo>
                    <a:cubicBezTo>
                      <a:pt x="233" y="138"/>
                      <a:pt x="223" y="151"/>
                      <a:pt x="210" y="164"/>
                    </a:cubicBezTo>
                    <a:cubicBezTo>
                      <a:pt x="201" y="180"/>
                      <a:pt x="188" y="196"/>
                      <a:pt x="178" y="212"/>
                    </a:cubicBezTo>
                    <a:cubicBezTo>
                      <a:pt x="172" y="222"/>
                      <a:pt x="168" y="229"/>
                      <a:pt x="165" y="238"/>
                    </a:cubicBezTo>
                    <a:cubicBezTo>
                      <a:pt x="149" y="267"/>
                      <a:pt x="136" y="293"/>
                      <a:pt x="124" y="321"/>
                    </a:cubicBezTo>
                    <a:cubicBezTo>
                      <a:pt x="120" y="325"/>
                      <a:pt x="120" y="328"/>
                      <a:pt x="120" y="328"/>
                    </a:cubicBezTo>
                    <a:cubicBezTo>
                      <a:pt x="117" y="331"/>
                      <a:pt x="117" y="331"/>
                      <a:pt x="117" y="335"/>
                    </a:cubicBezTo>
                    <a:cubicBezTo>
                      <a:pt x="117" y="335"/>
                      <a:pt x="117" y="338"/>
                      <a:pt x="114" y="341"/>
                    </a:cubicBezTo>
                    <a:cubicBezTo>
                      <a:pt x="114" y="345"/>
                      <a:pt x="114" y="345"/>
                      <a:pt x="111" y="348"/>
                    </a:cubicBezTo>
                    <a:lnTo>
                      <a:pt x="111" y="351"/>
                    </a:lnTo>
                    <a:cubicBezTo>
                      <a:pt x="91" y="399"/>
                      <a:pt x="75" y="450"/>
                      <a:pt x="62" y="502"/>
                    </a:cubicBezTo>
                    <a:lnTo>
                      <a:pt x="62" y="505"/>
                    </a:lnTo>
                    <a:cubicBezTo>
                      <a:pt x="62" y="508"/>
                      <a:pt x="59" y="511"/>
                      <a:pt x="59" y="515"/>
                    </a:cubicBezTo>
                    <a:cubicBezTo>
                      <a:pt x="46" y="576"/>
                      <a:pt x="33" y="637"/>
                      <a:pt x="27" y="698"/>
                    </a:cubicBezTo>
                    <a:cubicBezTo>
                      <a:pt x="27" y="698"/>
                      <a:pt x="23" y="701"/>
                      <a:pt x="23" y="705"/>
                    </a:cubicBezTo>
                    <a:lnTo>
                      <a:pt x="23" y="701"/>
                    </a:lnTo>
                    <a:cubicBezTo>
                      <a:pt x="4" y="872"/>
                      <a:pt x="1" y="1043"/>
                      <a:pt x="11" y="1214"/>
                    </a:cubicBezTo>
                    <a:cubicBezTo>
                      <a:pt x="11" y="1220"/>
                      <a:pt x="14" y="1226"/>
                      <a:pt x="14" y="1233"/>
                    </a:cubicBezTo>
                    <a:lnTo>
                      <a:pt x="14" y="1239"/>
                    </a:lnTo>
                    <a:lnTo>
                      <a:pt x="14" y="1255"/>
                    </a:lnTo>
                    <a:lnTo>
                      <a:pt x="14" y="1265"/>
                    </a:lnTo>
                    <a:cubicBezTo>
                      <a:pt x="14" y="1268"/>
                      <a:pt x="17" y="1275"/>
                      <a:pt x="17" y="1278"/>
                    </a:cubicBezTo>
                    <a:lnTo>
                      <a:pt x="17" y="1291"/>
                    </a:lnTo>
                    <a:lnTo>
                      <a:pt x="17" y="1300"/>
                    </a:lnTo>
                    <a:lnTo>
                      <a:pt x="20" y="1316"/>
                    </a:lnTo>
                    <a:lnTo>
                      <a:pt x="20" y="1323"/>
                    </a:lnTo>
                    <a:lnTo>
                      <a:pt x="20" y="1342"/>
                    </a:lnTo>
                    <a:cubicBezTo>
                      <a:pt x="20" y="1342"/>
                      <a:pt x="23" y="1345"/>
                      <a:pt x="23" y="1349"/>
                    </a:cubicBezTo>
                    <a:lnTo>
                      <a:pt x="23" y="1364"/>
                    </a:lnTo>
                    <a:lnTo>
                      <a:pt x="23" y="1371"/>
                    </a:lnTo>
                    <a:cubicBezTo>
                      <a:pt x="23" y="1377"/>
                      <a:pt x="27" y="1384"/>
                      <a:pt x="27" y="1390"/>
                    </a:cubicBezTo>
                    <a:lnTo>
                      <a:pt x="27" y="1394"/>
                    </a:lnTo>
                    <a:cubicBezTo>
                      <a:pt x="27" y="1403"/>
                      <a:pt x="30" y="1410"/>
                      <a:pt x="30" y="1416"/>
                    </a:cubicBezTo>
                    <a:lnTo>
                      <a:pt x="30" y="1419"/>
                    </a:lnTo>
                    <a:cubicBezTo>
                      <a:pt x="30" y="1426"/>
                      <a:pt x="30" y="1435"/>
                      <a:pt x="33" y="1441"/>
                    </a:cubicBezTo>
                    <a:cubicBezTo>
                      <a:pt x="33" y="1455"/>
                      <a:pt x="36" y="1468"/>
                      <a:pt x="36" y="1477"/>
                    </a:cubicBezTo>
                    <a:cubicBezTo>
                      <a:pt x="39" y="1490"/>
                      <a:pt x="39" y="1499"/>
                      <a:pt x="43" y="1513"/>
                    </a:cubicBezTo>
                    <a:lnTo>
                      <a:pt x="43" y="1516"/>
                    </a:lnTo>
                    <a:cubicBezTo>
                      <a:pt x="43" y="1529"/>
                      <a:pt x="46" y="1542"/>
                      <a:pt x="49" y="1554"/>
                    </a:cubicBezTo>
                    <a:cubicBezTo>
                      <a:pt x="94" y="1854"/>
                      <a:pt x="168" y="2147"/>
                      <a:pt x="268" y="2430"/>
                    </a:cubicBezTo>
                    <a:lnTo>
                      <a:pt x="271" y="2433"/>
                    </a:lnTo>
                    <a:cubicBezTo>
                      <a:pt x="274" y="2443"/>
                      <a:pt x="278" y="2456"/>
                      <a:pt x="281" y="2465"/>
                    </a:cubicBezTo>
                    <a:cubicBezTo>
                      <a:pt x="284" y="2475"/>
                      <a:pt x="287" y="2481"/>
                      <a:pt x="291" y="2491"/>
                    </a:cubicBezTo>
                    <a:cubicBezTo>
                      <a:pt x="291" y="2494"/>
                      <a:pt x="294" y="2497"/>
                      <a:pt x="294" y="2501"/>
                    </a:cubicBezTo>
                    <a:cubicBezTo>
                      <a:pt x="316" y="2560"/>
                      <a:pt x="341" y="2616"/>
                      <a:pt x="362" y="2675"/>
                    </a:cubicBezTo>
                    <a:lnTo>
                      <a:pt x="362" y="2675"/>
                    </a:lnTo>
                    <a:cubicBezTo>
                      <a:pt x="362" y="2675"/>
                      <a:pt x="362" y="2675"/>
                      <a:pt x="362" y="2674"/>
                    </a:cubicBezTo>
                    <a:lnTo>
                      <a:pt x="362" y="2674"/>
                    </a:lnTo>
                    <a:lnTo>
                      <a:pt x="365" y="2681"/>
                    </a:lnTo>
                    <a:cubicBezTo>
                      <a:pt x="364" y="2679"/>
                      <a:pt x="363" y="2677"/>
                      <a:pt x="362" y="2675"/>
                    </a:cubicBezTo>
                    <a:lnTo>
                      <a:pt x="362" y="2675"/>
                    </a:lnTo>
                    <a:cubicBezTo>
                      <a:pt x="365" y="2677"/>
                      <a:pt x="365" y="2678"/>
                      <a:pt x="365" y="2681"/>
                    </a:cubicBezTo>
                    <a:cubicBezTo>
                      <a:pt x="484" y="2958"/>
                      <a:pt x="629" y="3228"/>
                      <a:pt x="812" y="3473"/>
                    </a:cubicBezTo>
                    <a:cubicBezTo>
                      <a:pt x="815" y="3473"/>
                      <a:pt x="815" y="3476"/>
                      <a:pt x="815" y="3476"/>
                    </a:cubicBezTo>
                    <a:cubicBezTo>
                      <a:pt x="864" y="3540"/>
                      <a:pt x="915" y="3601"/>
                      <a:pt x="969" y="3659"/>
                    </a:cubicBezTo>
                    <a:cubicBezTo>
                      <a:pt x="1021" y="3708"/>
                      <a:pt x="1073" y="3756"/>
                      <a:pt x="1128" y="3797"/>
                    </a:cubicBezTo>
                    <a:cubicBezTo>
                      <a:pt x="1160" y="3824"/>
                      <a:pt x="1195" y="3849"/>
                      <a:pt x="1234" y="3872"/>
                    </a:cubicBezTo>
                    <a:cubicBezTo>
                      <a:pt x="1261" y="3890"/>
                      <a:pt x="1291" y="3905"/>
                      <a:pt x="1321" y="3920"/>
                    </a:cubicBezTo>
                    <a:lnTo>
                      <a:pt x="1321" y="3920"/>
                    </a:lnTo>
                    <a:cubicBezTo>
                      <a:pt x="1321" y="3920"/>
                      <a:pt x="1321" y="3920"/>
                      <a:pt x="1321" y="3920"/>
                    </a:cubicBezTo>
                    <a:lnTo>
                      <a:pt x="1321" y="3920"/>
                    </a:lnTo>
                    <a:lnTo>
                      <a:pt x="1327" y="3923"/>
                    </a:lnTo>
                    <a:cubicBezTo>
                      <a:pt x="1325" y="3922"/>
                      <a:pt x="1323" y="3921"/>
                      <a:pt x="1321" y="3920"/>
                    </a:cubicBezTo>
                    <a:lnTo>
                      <a:pt x="1321" y="3920"/>
                    </a:lnTo>
                    <a:cubicBezTo>
                      <a:pt x="1343" y="3930"/>
                      <a:pt x="1369" y="3937"/>
                      <a:pt x="1391" y="3943"/>
                    </a:cubicBezTo>
                    <a:cubicBezTo>
                      <a:pt x="1404" y="3949"/>
                      <a:pt x="1418" y="3952"/>
                      <a:pt x="1430" y="3956"/>
                    </a:cubicBezTo>
                    <a:cubicBezTo>
                      <a:pt x="1443" y="3956"/>
                      <a:pt x="1456" y="3959"/>
                      <a:pt x="1469" y="3962"/>
                    </a:cubicBezTo>
                    <a:cubicBezTo>
                      <a:pt x="1488" y="3962"/>
                      <a:pt x="1507" y="3965"/>
                      <a:pt x="1526" y="3965"/>
                    </a:cubicBezTo>
                    <a:cubicBezTo>
                      <a:pt x="1540" y="3965"/>
                      <a:pt x="1553" y="3962"/>
                      <a:pt x="1565" y="3962"/>
                    </a:cubicBezTo>
                    <a:cubicBezTo>
                      <a:pt x="1581" y="3959"/>
                      <a:pt x="1598" y="3959"/>
                      <a:pt x="1614" y="3952"/>
                    </a:cubicBezTo>
                    <a:cubicBezTo>
                      <a:pt x="1629" y="3949"/>
                      <a:pt x="1644" y="3943"/>
                      <a:pt x="1659" y="3937"/>
                    </a:cubicBezTo>
                    <a:lnTo>
                      <a:pt x="1659" y="3937"/>
                    </a:lnTo>
                    <a:cubicBezTo>
                      <a:pt x="1659" y="3938"/>
                      <a:pt x="1658" y="3938"/>
                      <a:pt x="1658" y="3938"/>
                    </a:cubicBezTo>
                    <a:lnTo>
                      <a:pt x="1658" y="3938"/>
                    </a:lnTo>
                    <a:cubicBezTo>
                      <a:pt x="1673" y="3932"/>
                      <a:pt x="1689" y="3926"/>
                      <a:pt x="1700" y="3917"/>
                    </a:cubicBezTo>
                    <a:cubicBezTo>
                      <a:pt x="1716" y="3907"/>
                      <a:pt x="1730" y="3901"/>
                      <a:pt x="1742" y="3891"/>
                    </a:cubicBezTo>
                    <a:lnTo>
                      <a:pt x="1746" y="3888"/>
                    </a:lnTo>
                    <a:cubicBezTo>
                      <a:pt x="1758" y="3875"/>
                      <a:pt x="1774" y="3862"/>
                      <a:pt x="1788" y="3849"/>
                    </a:cubicBezTo>
                    <a:cubicBezTo>
                      <a:pt x="1804" y="3833"/>
                      <a:pt x="1816" y="3821"/>
                      <a:pt x="1829" y="3804"/>
                    </a:cubicBezTo>
                    <a:cubicBezTo>
                      <a:pt x="1829" y="3804"/>
                      <a:pt x="1829" y="3801"/>
                      <a:pt x="1832" y="3801"/>
                    </a:cubicBezTo>
                    <a:cubicBezTo>
                      <a:pt x="1852" y="3772"/>
                      <a:pt x="1871" y="3743"/>
                      <a:pt x="1887" y="3714"/>
                    </a:cubicBezTo>
                    <a:cubicBezTo>
                      <a:pt x="1899" y="3690"/>
                      <a:pt x="1911" y="3666"/>
                      <a:pt x="1923" y="3642"/>
                    </a:cubicBezTo>
                    <a:lnTo>
                      <a:pt x="1923" y="3642"/>
                    </a:lnTo>
                    <a:cubicBezTo>
                      <a:pt x="1923" y="3642"/>
                      <a:pt x="1923" y="3643"/>
                      <a:pt x="1923" y="3643"/>
                    </a:cubicBezTo>
                    <a:lnTo>
                      <a:pt x="1926" y="3637"/>
                    </a:lnTo>
                    <a:lnTo>
                      <a:pt x="1926" y="3637"/>
                    </a:lnTo>
                    <a:cubicBezTo>
                      <a:pt x="1925" y="3639"/>
                      <a:pt x="1924" y="3640"/>
                      <a:pt x="1923" y="3642"/>
                    </a:cubicBezTo>
                    <a:lnTo>
                      <a:pt x="1923" y="3642"/>
                    </a:lnTo>
                    <a:cubicBezTo>
                      <a:pt x="1948" y="3581"/>
                      <a:pt x="1968" y="3521"/>
                      <a:pt x="1984" y="3460"/>
                    </a:cubicBezTo>
                    <a:cubicBezTo>
                      <a:pt x="1997" y="3402"/>
                      <a:pt x="2009" y="3341"/>
                      <a:pt x="2019" y="3280"/>
                    </a:cubicBezTo>
                    <a:lnTo>
                      <a:pt x="2019" y="3276"/>
                    </a:lnTo>
                    <a:cubicBezTo>
                      <a:pt x="2055" y="3013"/>
                      <a:pt x="2042" y="2745"/>
                      <a:pt x="2009" y="2481"/>
                    </a:cubicBezTo>
                    <a:lnTo>
                      <a:pt x="2009" y="2484"/>
                    </a:lnTo>
                    <a:cubicBezTo>
                      <a:pt x="1952" y="2068"/>
                      <a:pt x="1840" y="1661"/>
                      <a:pt x="1677" y="1277"/>
                    </a:cubicBezTo>
                    <a:lnTo>
                      <a:pt x="1677" y="1277"/>
                    </a:lnTo>
                    <a:cubicBezTo>
                      <a:pt x="1677" y="1277"/>
                      <a:pt x="1678" y="1278"/>
                      <a:pt x="1678" y="1278"/>
                    </a:cubicBezTo>
                    <a:cubicBezTo>
                      <a:pt x="1559" y="997"/>
                      <a:pt x="1414" y="727"/>
                      <a:pt x="1228" y="483"/>
                    </a:cubicBezTo>
                    <a:cubicBezTo>
                      <a:pt x="1176" y="418"/>
                      <a:pt x="1124" y="357"/>
                      <a:pt x="1066" y="299"/>
                    </a:cubicBezTo>
                    <a:cubicBezTo>
                      <a:pt x="1018" y="248"/>
                      <a:pt x="963" y="199"/>
                      <a:pt x="908" y="155"/>
                    </a:cubicBezTo>
                    <a:cubicBezTo>
                      <a:pt x="877" y="132"/>
                      <a:pt x="844" y="109"/>
                      <a:pt x="809" y="90"/>
                    </a:cubicBezTo>
                    <a:cubicBezTo>
                      <a:pt x="776" y="70"/>
                      <a:pt x="745" y="51"/>
                      <a:pt x="709" y="39"/>
                    </a:cubicBezTo>
                    <a:cubicBezTo>
                      <a:pt x="684" y="29"/>
                      <a:pt x="661" y="19"/>
                      <a:pt x="638" y="12"/>
                    </a:cubicBezTo>
                    <a:cubicBezTo>
                      <a:pt x="626" y="9"/>
                      <a:pt x="613" y="6"/>
                      <a:pt x="599" y="6"/>
                    </a:cubicBezTo>
                    <a:cubicBezTo>
                      <a:pt x="596" y="6"/>
                      <a:pt x="596" y="3"/>
                      <a:pt x="593" y="3"/>
                    </a:cubicBezTo>
                    <a:lnTo>
                      <a:pt x="574" y="3"/>
                    </a:lnTo>
                    <a:cubicBezTo>
                      <a:pt x="561" y="0"/>
                      <a:pt x="5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>
                <a:off x="10677356" y="3522133"/>
                <a:ext cx="745" cy="372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8" y="1"/>
                    </a:moveTo>
                    <a:cubicBezTo>
                      <a:pt x="4" y="1"/>
                      <a:pt x="4" y="4"/>
                      <a:pt x="1" y="4"/>
                    </a:cubicBezTo>
                    <a:lnTo>
                      <a:pt x="4" y="4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BF1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7"/>
              <p:cNvSpPr/>
              <p:nvPr/>
            </p:nvSpPr>
            <p:spPr>
              <a:xfrm>
                <a:off x="10361857" y="2910132"/>
                <a:ext cx="227497" cy="81016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870" extrusionOk="0">
                    <a:moveTo>
                      <a:pt x="2372" y="1"/>
                    </a:moveTo>
                    <a:cubicBezTo>
                      <a:pt x="2359" y="1"/>
                      <a:pt x="2346" y="7"/>
                      <a:pt x="2334" y="13"/>
                    </a:cubicBezTo>
                    <a:cubicBezTo>
                      <a:pt x="2214" y="100"/>
                      <a:pt x="2092" y="178"/>
                      <a:pt x="1967" y="252"/>
                    </a:cubicBezTo>
                    <a:lnTo>
                      <a:pt x="1970" y="249"/>
                    </a:lnTo>
                    <a:lnTo>
                      <a:pt x="1970" y="249"/>
                    </a:lnTo>
                    <a:cubicBezTo>
                      <a:pt x="1818" y="338"/>
                      <a:pt x="1661" y="416"/>
                      <a:pt x="1499" y="484"/>
                    </a:cubicBezTo>
                    <a:cubicBezTo>
                      <a:pt x="1326" y="554"/>
                      <a:pt x="1152" y="612"/>
                      <a:pt x="972" y="660"/>
                    </a:cubicBezTo>
                    <a:cubicBezTo>
                      <a:pt x="666" y="741"/>
                      <a:pt x="351" y="789"/>
                      <a:pt x="36" y="799"/>
                    </a:cubicBezTo>
                    <a:cubicBezTo>
                      <a:pt x="12" y="799"/>
                      <a:pt x="0" y="821"/>
                      <a:pt x="3" y="840"/>
                    </a:cubicBezTo>
                    <a:cubicBezTo>
                      <a:pt x="6" y="860"/>
                      <a:pt x="22" y="870"/>
                      <a:pt x="45" y="870"/>
                    </a:cubicBezTo>
                    <a:cubicBezTo>
                      <a:pt x="460" y="860"/>
                      <a:pt x="872" y="789"/>
                      <a:pt x="1272" y="674"/>
                    </a:cubicBezTo>
                    <a:cubicBezTo>
                      <a:pt x="1374" y="644"/>
                      <a:pt x="1474" y="612"/>
                      <a:pt x="1574" y="573"/>
                    </a:cubicBezTo>
                    <a:cubicBezTo>
                      <a:pt x="1680" y="534"/>
                      <a:pt x="1780" y="493"/>
                      <a:pt x="1883" y="445"/>
                    </a:cubicBezTo>
                    <a:cubicBezTo>
                      <a:pt x="1976" y="399"/>
                      <a:pt x="2066" y="351"/>
                      <a:pt x="2153" y="297"/>
                    </a:cubicBezTo>
                    <a:cubicBezTo>
                      <a:pt x="2243" y="245"/>
                      <a:pt x="2330" y="181"/>
                      <a:pt x="2411" y="113"/>
                    </a:cubicBezTo>
                    <a:cubicBezTo>
                      <a:pt x="2436" y="90"/>
                      <a:pt x="2443" y="52"/>
                      <a:pt x="2420" y="26"/>
                    </a:cubicBezTo>
                    <a:cubicBezTo>
                      <a:pt x="2407" y="10"/>
                      <a:pt x="2392" y="1"/>
                      <a:pt x="2372" y="1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7"/>
              <p:cNvSpPr/>
              <p:nvPr/>
            </p:nvSpPr>
            <p:spPr>
              <a:xfrm>
                <a:off x="10365117" y="2951199"/>
                <a:ext cx="256365" cy="87162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936" extrusionOk="0">
                    <a:moveTo>
                      <a:pt x="2688" y="1"/>
                    </a:moveTo>
                    <a:cubicBezTo>
                      <a:pt x="2672" y="1"/>
                      <a:pt x="2659" y="7"/>
                      <a:pt x="2646" y="16"/>
                    </a:cubicBezTo>
                    <a:cubicBezTo>
                      <a:pt x="2569" y="65"/>
                      <a:pt x="2492" y="117"/>
                      <a:pt x="2415" y="168"/>
                    </a:cubicBezTo>
                    <a:cubicBezTo>
                      <a:pt x="2337" y="222"/>
                      <a:pt x="2256" y="271"/>
                      <a:pt x="2176" y="319"/>
                    </a:cubicBezTo>
                    <a:cubicBezTo>
                      <a:pt x="2015" y="413"/>
                      <a:pt x="1851" y="496"/>
                      <a:pt x="1677" y="567"/>
                    </a:cubicBezTo>
                    <a:cubicBezTo>
                      <a:pt x="1590" y="603"/>
                      <a:pt x="1500" y="638"/>
                      <a:pt x="1406" y="670"/>
                    </a:cubicBezTo>
                    <a:cubicBezTo>
                      <a:pt x="1317" y="702"/>
                      <a:pt x="1220" y="728"/>
                      <a:pt x="1127" y="754"/>
                    </a:cubicBezTo>
                    <a:cubicBezTo>
                      <a:pt x="804" y="840"/>
                      <a:pt x="472" y="879"/>
                      <a:pt x="136" y="879"/>
                    </a:cubicBezTo>
                    <a:lnTo>
                      <a:pt x="136" y="879"/>
                    </a:lnTo>
                    <a:cubicBezTo>
                      <a:pt x="102" y="879"/>
                      <a:pt x="67" y="876"/>
                      <a:pt x="35" y="876"/>
                    </a:cubicBezTo>
                    <a:cubicBezTo>
                      <a:pt x="20" y="876"/>
                      <a:pt x="7" y="882"/>
                      <a:pt x="4" y="898"/>
                    </a:cubicBezTo>
                    <a:cubicBezTo>
                      <a:pt x="1" y="915"/>
                      <a:pt x="13" y="931"/>
                      <a:pt x="26" y="931"/>
                    </a:cubicBezTo>
                    <a:cubicBezTo>
                      <a:pt x="106" y="933"/>
                      <a:pt x="186" y="935"/>
                      <a:pt x="265" y="935"/>
                    </a:cubicBezTo>
                    <a:cubicBezTo>
                      <a:pt x="298" y="935"/>
                      <a:pt x="331" y="935"/>
                      <a:pt x="364" y="934"/>
                    </a:cubicBezTo>
                    <a:cubicBezTo>
                      <a:pt x="480" y="931"/>
                      <a:pt x="595" y="921"/>
                      <a:pt x="715" y="908"/>
                    </a:cubicBezTo>
                    <a:cubicBezTo>
                      <a:pt x="834" y="892"/>
                      <a:pt x="950" y="873"/>
                      <a:pt x="1066" y="851"/>
                    </a:cubicBezTo>
                    <a:cubicBezTo>
                      <a:pt x="1127" y="840"/>
                      <a:pt x="1185" y="827"/>
                      <a:pt x="1243" y="815"/>
                    </a:cubicBezTo>
                    <a:cubicBezTo>
                      <a:pt x="1307" y="802"/>
                      <a:pt x="1368" y="783"/>
                      <a:pt x="1430" y="766"/>
                    </a:cubicBezTo>
                    <a:cubicBezTo>
                      <a:pt x="1668" y="702"/>
                      <a:pt x="1899" y="615"/>
                      <a:pt x="2121" y="509"/>
                    </a:cubicBezTo>
                    <a:cubicBezTo>
                      <a:pt x="2228" y="457"/>
                      <a:pt x="2330" y="399"/>
                      <a:pt x="2434" y="338"/>
                    </a:cubicBezTo>
                    <a:cubicBezTo>
                      <a:pt x="2537" y="274"/>
                      <a:pt x="2636" y="203"/>
                      <a:pt x="2727" y="117"/>
                    </a:cubicBezTo>
                    <a:cubicBezTo>
                      <a:pt x="2736" y="104"/>
                      <a:pt x="2746" y="93"/>
                      <a:pt x="2749" y="74"/>
                    </a:cubicBezTo>
                    <a:cubicBezTo>
                      <a:pt x="2752" y="59"/>
                      <a:pt x="2749" y="39"/>
                      <a:pt x="2736" y="26"/>
                    </a:cubicBezTo>
                    <a:cubicBezTo>
                      <a:pt x="2727" y="13"/>
                      <a:pt x="2710" y="4"/>
                      <a:pt x="2694" y="4"/>
                    </a:cubicBezTo>
                    <a:cubicBezTo>
                      <a:pt x="2691" y="1"/>
                      <a:pt x="2691" y="1"/>
                      <a:pt x="2688" y="1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>
                <a:off x="10376198" y="2920283"/>
                <a:ext cx="30916" cy="3101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33" extrusionOk="0">
                    <a:moveTo>
                      <a:pt x="164" y="1"/>
                    </a:moveTo>
                    <a:cubicBezTo>
                      <a:pt x="75" y="1"/>
                      <a:pt x="1" y="78"/>
                      <a:pt x="1" y="168"/>
                    </a:cubicBezTo>
                    <a:cubicBezTo>
                      <a:pt x="1" y="259"/>
                      <a:pt x="75" y="333"/>
                      <a:pt x="164" y="333"/>
                    </a:cubicBezTo>
                    <a:cubicBezTo>
                      <a:pt x="255" y="333"/>
                      <a:pt x="332" y="259"/>
                      <a:pt x="332" y="168"/>
                    </a:cubicBezTo>
                    <a:cubicBezTo>
                      <a:pt x="332" y="78"/>
                      <a:pt x="255" y="1"/>
                      <a:pt x="164" y="1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>
                <a:off x="10368376" y="2866737"/>
                <a:ext cx="24398" cy="2430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61" extrusionOk="0">
                    <a:moveTo>
                      <a:pt x="129" y="0"/>
                    </a:moveTo>
                    <a:cubicBezTo>
                      <a:pt x="58" y="0"/>
                      <a:pt x="0" y="58"/>
                      <a:pt x="0" y="128"/>
                    </a:cubicBezTo>
                    <a:cubicBezTo>
                      <a:pt x="0" y="199"/>
                      <a:pt x="58" y="260"/>
                      <a:pt x="129" y="260"/>
                    </a:cubicBezTo>
                    <a:cubicBezTo>
                      <a:pt x="200" y="260"/>
                      <a:pt x="261" y="199"/>
                      <a:pt x="261" y="128"/>
                    </a:cubicBezTo>
                    <a:cubicBezTo>
                      <a:pt x="261" y="58"/>
                      <a:pt x="200" y="0"/>
                      <a:pt x="129" y="0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7"/>
              <p:cNvSpPr/>
              <p:nvPr/>
            </p:nvSpPr>
            <p:spPr>
              <a:xfrm>
                <a:off x="10401714" y="2877167"/>
                <a:ext cx="14993" cy="150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2" extrusionOk="0">
                    <a:moveTo>
                      <a:pt x="80" y="0"/>
                    </a:moveTo>
                    <a:cubicBezTo>
                      <a:pt x="36" y="0"/>
                      <a:pt x="0" y="39"/>
                      <a:pt x="0" y="81"/>
                    </a:cubicBezTo>
                    <a:cubicBezTo>
                      <a:pt x="0" y="126"/>
                      <a:pt x="36" y="162"/>
                      <a:pt x="80" y="162"/>
                    </a:cubicBezTo>
                    <a:cubicBezTo>
                      <a:pt x="125" y="162"/>
                      <a:pt x="161" y="126"/>
                      <a:pt x="161" y="81"/>
                    </a:cubicBezTo>
                    <a:cubicBezTo>
                      <a:pt x="161" y="39"/>
                      <a:pt x="125" y="0"/>
                      <a:pt x="80" y="0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7"/>
              <p:cNvSpPr/>
              <p:nvPr/>
            </p:nvSpPr>
            <p:spPr>
              <a:xfrm>
                <a:off x="10387559" y="2805835"/>
                <a:ext cx="22256" cy="2197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6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0"/>
                    </a:cubicBezTo>
                    <a:cubicBezTo>
                      <a:pt x="1" y="184"/>
                      <a:pt x="55" y="235"/>
                      <a:pt x="120" y="235"/>
                    </a:cubicBezTo>
                    <a:cubicBezTo>
                      <a:pt x="184" y="235"/>
                      <a:pt x="239" y="184"/>
                      <a:pt x="239" y="120"/>
                    </a:cubicBezTo>
                    <a:cubicBezTo>
                      <a:pt x="239" y="55"/>
                      <a:pt x="184" y="1"/>
                      <a:pt x="120" y="1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7"/>
              <p:cNvSpPr/>
              <p:nvPr/>
            </p:nvSpPr>
            <p:spPr>
              <a:xfrm>
                <a:off x="10420245" y="2839080"/>
                <a:ext cx="14434" cy="14527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6" extrusionOk="0">
                    <a:moveTo>
                      <a:pt x="78" y="1"/>
                    </a:moveTo>
                    <a:cubicBezTo>
                      <a:pt x="36" y="1"/>
                      <a:pt x="0" y="36"/>
                      <a:pt x="0" y="78"/>
                    </a:cubicBezTo>
                    <a:cubicBezTo>
                      <a:pt x="0" y="119"/>
                      <a:pt x="36" y="155"/>
                      <a:pt x="78" y="155"/>
                    </a:cubicBezTo>
                    <a:cubicBezTo>
                      <a:pt x="119" y="155"/>
                      <a:pt x="155" y="119"/>
                      <a:pt x="155" y="78"/>
                    </a:cubicBezTo>
                    <a:cubicBezTo>
                      <a:pt x="155" y="36"/>
                      <a:pt x="119" y="1"/>
                      <a:pt x="78" y="1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7"/>
              <p:cNvSpPr/>
              <p:nvPr/>
            </p:nvSpPr>
            <p:spPr>
              <a:xfrm>
                <a:off x="10431699" y="2921493"/>
                <a:ext cx="20114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17" extrusionOk="0">
                    <a:moveTo>
                      <a:pt x="106" y="1"/>
                    </a:moveTo>
                    <a:cubicBezTo>
                      <a:pt x="48" y="1"/>
                      <a:pt x="0" y="49"/>
                      <a:pt x="0" y="107"/>
                    </a:cubicBezTo>
                    <a:cubicBezTo>
                      <a:pt x="0" y="168"/>
                      <a:pt x="48" y="216"/>
                      <a:pt x="106" y="216"/>
                    </a:cubicBezTo>
                    <a:cubicBezTo>
                      <a:pt x="167" y="216"/>
                      <a:pt x="216" y="168"/>
                      <a:pt x="216" y="107"/>
                    </a:cubicBezTo>
                    <a:cubicBezTo>
                      <a:pt x="216" y="49"/>
                      <a:pt x="167" y="1"/>
                      <a:pt x="106" y="1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>
                <a:off x="10439987" y="3192759"/>
                <a:ext cx="153651" cy="419514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505" extrusionOk="0">
                    <a:moveTo>
                      <a:pt x="27" y="1"/>
                    </a:moveTo>
                    <a:cubicBezTo>
                      <a:pt x="11" y="7"/>
                      <a:pt x="1" y="23"/>
                      <a:pt x="4" y="42"/>
                    </a:cubicBezTo>
                    <a:cubicBezTo>
                      <a:pt x="107" y="384"/>
                      <a:pt x="207" y="728"/>
                      <a:pt x="310" y="1069"/>
                    </a:cubicBezTo>
                    <a:cubicBezTo>
                      <a:pt x="365" y="1240"/>
                      <a:pt x="416" y="1410"/>
                      <a:pt x="471" y="1581"/>
                    </a:cubicBezTo>
                    <a:cubicBezTo>
                      <a:pt x="522" y="1752"/>
                      <a:pt x="577" y="1922"/>
                      <a:pt x="629" y="2093"/>
                    </a:cubicBezTo>
                    <a:cubicBezTo>
                      <a:pt x="680" y="2263"/>
                      <a:pt x="735" y="2431"/>
                      <a:pt x="789" y="2602"/>
                    </a:cubicBezTo>
                    <a:cubicBezTo>
                      <a:pt x="841" y="2772"/>
                      <a:pt x="896" y="2942"/>
                      <a:pt x="947" y="3113"/>
                    </a:cubicBezTo>
                    <a:cubicBezTo>
                      <a:pt x="1002" y="3284"/>
                      <a:pt x="1057" y="3451"/>
                      <a:pt x="1112" y="3621"/>
                    </a:cubicBezTo>
                    <a:cubicBezTo>
                      <a:pt x="1166" y="3792"/>
                      <a:pt x="1224" y="3960"/>
                      <a:pt x="1282" y="4130"/>
                    </a:cubicBezTo>
                    <a:cubicBezTo>
                      <a:pt x="1314" y="4224"/>
                      <a:pt x="1349" y="4320"/>
                      <a:pt x="1385" y="4413"/>
                    </a:cubicBezTo>
                    <a:cubicBezTo>
                      <a:pt x="1391" y="4423"/>
                      <a:pt x="1394" y="4432"/>
                      <a:pt x="1398" y="4442"/>
                    </a:cubicBezTo>
                    <a:cubicBezTo>
                      <a:pt x="1410" y="4462"/>
                      <a:pt x="1427" y="4478"/>
                      <a:pt x="1443" y="4487"/>
                    </a:cubicBezTo>
                    <a:cubicBezTo>
                      <a:pt x="1465" y="4498"/>
                      <a:pt x="1488" y="4505"/>
                      <a:pt x="1511" y="4505"/>
                    </a:cubicBezTo>
                    <a:cubicBezTo>
                      <a:pt x="1522" y="4505"/>
                      <a:pt x="1532" y="4503"/>
                      <a:pt x="1543" y="4500"/>
                    </a:cubicBezTo>
                    <a:cubicBezTo>
                      <a:pt x="1607" y="4481"/>
                      <a:pt x="1649" y="4410"/>
                      <a:pt x="1630" y="4346"/>
                    </a:cubicBezTo>
                    <a:cubicBezTo>
                      <a:pt x="1584" y="4172"/>
                      <a:pt x="1523" y="4004"/>
                      <a:pt x="1465" y="3838"/>
                    </a:cubicBezTo>
                    <a:cubicBezTo>
                      <a:pt x="1404" y="3667"/>
                      <a:pt x="1343" y="3499"/>
                      <a:pt x="1278" y="3332"/>
                    </a:cubicBezTo>
                    <a:cubicBezTo>
                      <a:pt x="1214" y="3165"/>
                      <a:pt x="1150" y="2997"/>
                      <a:pt x="1082" y="2830"/>
                    </a:cubicBezTo>
                    <a:cubicBezTo>
                      <a:pt x="1018" y="2666"/>
                      <a:pt x="954" y="2498"/>
                      <a:pt x="889" y="2331"/>
                    </a:cubicBezTo>
                    <a:cubicBezTo>
                      <a:pt x="757" y="1996"/>
                      <a:pt x="629" y="1662"/>
                      <a:pt x="506" y="1327"/>
                    </a:cubicBezTo>
                    <a:cubicBezTo>
                      <a:pt x="445" y="1159"/>
                      <a:pt x="384" y="989"/>
                      <a:pt x="326" y="821"/>
                    </a:cubicBezTo>
                    <a:cubicBezTo>
                      <a:pt x="268" y="651"/>
                      <a:pt x="213" y="480"/>
                      <a:pt x="155" y="310"/>
                    </a:cubicBezTo>
                    <a:cubicBezTo>
                      <a:pt x="127" y="216"/>
                      <a:pt x="97" y="120"/>
                      <a:pt x="69" y="23"/>
                    </a:cubicBezTo>
                    <a:cubicBezTo>
                      <a:pt x="62" y="10"/>
                      <a:pt x="49" y="1"/>
                      <a:pt x="36" y="1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>
                <a:off x="10593173" y="3647755"/>
                <a:ext cx="16296" cy="1629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75" extrusionOk="0">
                    <a:moveTo>
                      <a:pt x="88" y="1"/>
                    </a:moveTo>
                    <a:cubicBezTo>
                      <a:pt x="43" y="1"/>
                      <a:pt x="0" y="39"/>
                      <a:pt x="0" y="87"/>
                    </a:cubicBezTo>
                    <a:cubicBezTo>
                      <a:pt x="0" y="133"/>
                      <a:pt x="43" y="174"/>
                      <a:pt x="88" y="174"/>
                    </a:cubicBezTo>
                    <a:cubicBezTo>
                      <a:pt x="135" y="174"/>
                      <a:pt x="174" y="133"/>
                      <a:pt x="174" y="87"/>
                    </a:cubicBezTo>
                    <a:cubicBezTo>
                      <a:pt x="174" y="39"/>
                      <a:pt x="135" y="1"/>
                      <a:pt x="88" y="1"/>
                    </a:cubicBezTo>
                    <a:close/>
                  </a:path>
                </a:pathLst>
              </a:custGeom>
              <a:solidFill>
                <a:srgbClr val="E48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10730808" y="3247049"/>
                <a:ext cx="389715" cy="666660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7159" extrusionOk="0">
                    <a:moveTo>
                      <a:pt x="2311" y="0"/>
                    </a:moveTo>
                    <a:cubicBezTo>
                      <a:pt x="2249" y="0"/>
                      <a:pt x="2188" y="16"/>
                      <a:pt x="2127" y="42"/>
                    </a:cubicBezTo>
                    <a:cubicBezTo>
                      <a:pt x="2008" y="97"/>
                      <a:pt x="1899" y="184"/>
                      <a:pt x="1812" y="300"/>
                    </a:cubicBezTo>
                    <a:cubicBezTo>
                      <a:pt x="1767" y="361"/>
                      <a:pt x="1732" y="425"/>
                      <a:pt x="1706" y="493"/>
                    </a:cubicBezTo>
                    <a:cubicBezTo>
                      <a:pt x="1699" y="489"/>
                      <a:pt x="1696" y="489"/>
                      <a:pt x="1689" y="489"/>
                    </a:cubicBezTo>
                    <a:cubicBezTo>
                      <a:pt x="1683" y="489"/>
                      <a:pt x="1680" y="489"/>
                      <a:pt x="1677" y="493"/>
                    </a:cubicBezTo>
                    <a:cubicBezTo>
                      <a:pt x="1651" y="499"/>
                      <a:pt x="1631" y="519"/>
                      <a:pt x="1619" y="544"/>
                    </a:cubicBezTo>
                    <a:cubicBezTo>
                      <a:pt x="1609" y="566"/>
                      <a:pt x="1606" y="593"/>
                      <a:pt x="1612" y="612"/>
                    </a:cubicBezTo>
                    <a:cubicBezTo>
                      <a:pt x="1725" y="957"/>
                      <a:pt x="1835" y="1310"/>
                      <a:pt x="1947" y="1693"/>
                    </a:cubicBezTo>
                    <a:cubicBezTo>
                      <a:pt x="1355" y="3203"/>
                      <a:pt x="866" y="4464"/>
                      <a:pt x="396" y="5791"/>
                    </a:cubicBezTo>
                    <a:cubicBezTo>
                      <a:pt x="264" y="6167"/>
                      <a:pt x="135" y="6544"/>
                      <a:pt x="13" y="6911"/>
                    </a:cubicBezTo>
                    <a:cubicBezTo>
                      <a:pt x="0" y="6952"/>
                      <a:pt x="9" y="6997"/>
                      <a:pt x="42" y="7023"/>
                    </a:cubicBezTo>
                    <a:cubicBezTo>
                      <a:pt x="58" y="7033"/>
                      <a:pt x="74" y="7040"/>
                      <a:pt x="94" y="7040"/>
                    </a:cubicBezTo>
                    <a:cubicBezTo>
                      <a:pt x="113" y="7040"/>
                      <a:pt x="129" y="7033"/>
                      <a:pt x="148" y="7020"/>
                    </a:cubicBezTo>
                    <a:cubicBezTo>
                      <a:pt x="624" y="6647"/>
                      <a:pt x="1065" y="6202"/>
                      <a:pt x="1455" y="5697"/>
                    </a:cubicBezTo>
                    <a:cubicBezTo>
                      <a:pt x="1799" y="5247"/>
                      <a:pt x="2118" y="4728"/>
                      <a:pt x="2423" y="4117"/>
                    </a:cubicBezTo>
                    <a:cubicBezTo>
                      <a:pt x="2466" y="4033"/>
                      <a:pt x="2504" y="3950"/>
                      <a:pt x="2546" y="3866"/>
                    </a:cubicBezTo>
                    <a:lnTo>
                      <a:pt x="2565" y="3956"/>
                    </a:lnTo>
                    <a:lnTo>
                      <a:pt x="2597" y="4075"/>
                    </a:lnTo>
                    <a:cubicBezTo>
                      <a:pt x="2698" y="4458"/>
                      <a:pt x="2800" y="4838"/>
                      <a:pt x="2903" y="5221"/>
                    </a:cubicBezTo>
                    <a:cubicBezTo>
                      <a:pt x="3087" y="5906"/>
                      <a:pt x="3248" y="6467"/>
                      <a:pt x="3408" y="6991"/>
                    </a:cubicBezTo>
                    <a:cubicBezTo>
                      <a:pt x="3415" y="7004"/>
                      <a:pt x="3421" y="7017"/>
                      <a:pt x="3431" y="7030"/>
                    </a:cubicBezTo>
                    <a:cubicBezTo>
                      <a:pt x="3415" y="7071"/>
                      <a:pt x="3431" y="7123"/>
                      <a:pt x="3466" y="7146"/>
                    </a:cubicBezTo>
                    <a:cubicBezTo>
                      <a:pt x="3479" y="7156"/>
                      <a:pt x="3495" y="7159"/>
                      <a:pt x="3512" y="7159"/>
                    </a:cubicBezTo>
                    <a:cubicBezTo>
                      <a:pt x="3543" y="7159"/>
                      <a:pt x="3573" y="7139"/>
                      <a:pt x="3589" y="7110"/>
                    </a:cubicBezTo>
                    <a:cubicBezTo>
                      <a:pt x="3859" y="6557"/>
                      <a:pt x="4007" y="5881"/>
                      <a:pt x="4036" y="5037"/>
                    </a:cubicBezTo>
                    <a:cubicBezTo>
                      <a:pt x="4049" y="4677"/>
                      <a:pt x="4042" y="4326"/>
                      <a:pt x="4014" y="3992"/>
                    </a:cubicBezTo>
                    <a:cubicBezTo>
                      <a:pt x="3984" y="3631"/>
                      <a:pt x="3930" y="3280"/>
                      <a:pt x="3849" y="2955"/>
                    </a:cubicBezTo>
                    <a:cubicBezTo>
                      <a:pt x="3772" y="2646"/>
                      <a:pt x="3666" y="2350"/>
                      <a:pt x="3534" y="2080"/>
                    </a:cubicBezTo>
                    <a:cubicBezTo>
                      <a:pt x="3763" y="1706"/>
                      <a:pt x="3975" y="1330"/>
                      <a:pt x="4165" y="960"/>
                    </a:cubicBezTo>
                    <a:cubicBezTo>
                      <a:pt x="4174" y="937"/>
                      <a:pt x="4185" y="918"/>
                      <a:pt x="4181" y="889"/>
                    </a:cubicBezTo>
                    <a:cubicBezTo>
                      <a:pt x="4178" y="863"/>
                      <a:pt x="4165" y="841"/>
                      <a:pt x="4146" y="824"/>
                    </a:cubicBezTo>
                    <a:cubicBezTo>
                      <a:pt x="4130" y="811"/>
                      <a:pt x="4113" y="805"/>
                      <a:pt x="4094" y="805"/>
                    </a:cubicBezTo>
                    <a:cubicBezTo>
                      <a:pt x="4091" y="805"/>
                      <a:pt x="4084" y="808"/>
                      <a:pt x="4081" y="808"/>
                    </a:cubicBezTo>
                    <a:cubicBezTo>
                      <a:pt x="4072" y="808"/>
                      <a:pt x="4059" y="814"/>
                      <a:pt x="4049" y="817"/>
                    </a:cubicBezTo>
                    <a:cubicBezTo>
                      <a:pt x="4036" y="737"/>
                      <a:pt x="3998" y="657"/>
                      <a:pt x="3940" y="583"/>
                    </a:cubicBezTo>
                    <a:cubicBezTo>
                      <a:pt x="3846" y="467"/>
                      <a:pt x="3714" y="373"/>
                      <a:pt x="3534" y="290"/>
                    </a:cubicBezTo>
                    <a:cubicBezTo>
                      <a:pt x="3460" y="254"/>
                      <a:pt x="3380" y="229"/>
                      <a:pt x="3286" y="203"/>
                    </a:cubicBezTo>
                    <a:cubicBezTo>
                      <a:pt x="3209" y="184"/>
                      <a:pt x="3129" y="168"/>
                      <a:pt x="3051" y="161"/>
                    </a:cubicBezTo>
                    <a:cubicBezTo>
                      <a:pt x="3019" y="158"/>
                      <a:pt x="2983" y="155"/>
                      <a:pt x="2952" y="155"/>
                    </a:cubicBezTo>
                    <a:cubicBezTo>
                      <a:pt x="2910" y="155"/>
                      <a:pt x="2867" y="158"/>
                      <a:pt x="2823" y="165"/>
                    </a:cubicBezTo>
                    <a:cubicBezTo>
                      <a:pt x="2755" y="174"/>
                      <a:pt x="2698" y="193"/>
                      <a:pt x="2646" y="223"/>
                    </a:cubicBezTo>
                    <a:cubicBezTo>
                      <a:pt x="2640" y="190"/>
                      <a:pt x="2633" y="158"/>
                      <a:pt x="2623" y="126"/>
                    </a:cubicBezTo>
                    <a:cubicBezTo>
                      <a:pt x="2610" y="84"/>
                      <a:pt x="2575" y="55"/>
                      <a:pt x="2536" y="55"/>
                    </a:cubicBezTo>
                    <a:cubicBezTo>
                      <a:pt x="2530" y="55"/>
                      <a:pt x="2520" y="58"/>
                      <a:pt x="2514" y="58"/>
                    </a:cubicBezTo>
                    <a:cubicBezTo>
                      <a:pt x="2507" y="61"/>
                      <a:pt x="2501" y="64"/>
                      <a:pt x="2497" y="64"/>
                    </a:cubicBezTo>
                    <a:cubicBezTo>
                      <a:pt x="2491" y="58"/>
                      <a:pt x="2481" y="52"/>
                      <a:pt x="2466" y="42"/>
                    </a:cubicBezTo>
                    <a:cubicBezTo>
                      <a:pt x="2420" y="13"/>
                      <a:pt x="2369" y="0"/>
                      <a:pt x="2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>
                <a:off x="10914818" y="3416067"/>
                <a:ext cx="53173" cy="18019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935" extrusionOk="0">
                    <a:moveTo>
                      <a:pt x="26" y="0"/>
                    </a:moveTo>
                    <a:cubicBezTo>
                      <a:pt x="13" y="4"/>
                      <a:pt x="0" y="23"/>
                      <a:pt x="3" y="39"/>
                    </a:cubicBezTo>
                    <a:cubicBezTo>
                      <a:pt x="84" y="354"/>
                      <a:pt x="168" y="670"/>
                      <a:pt x="251" y="985"/>
                    </a:cubicBezTo>
                    <a:cubicBezTo>
                      <a:pt x="293" y="1143"/>
                      <a:pt x="335" y="1301"/>
                      <a:pt x="377" y="1459"/>
                    </a:cubicBezTo>
                    <a:cubicBezTo>
                      <a:pt x="419" y="1610"/>
                      <a:pt x="457" y="1764"/>
                      <a:pt x="505" y="1915"/>
                    </a:cubicBezTo>
                    <a:cubicBezTo>
                      <a:pt x="505" y="1919"/>
                      <a:pt x="509" y="1925"/>
                      <a:pt x="515" y="1929"/>
                    </a:cubicBezTo>
                    <a:cubicBezTo>
                      <a:pt x="521" y="1935"/>
                      <a:pt x="531" y="1935"/>
                      <a:pt x="538" y="1935"/>
                    </a:cubicBezTo>
                    <a:cubicBezTo>
                      <a:pt x="554" y="1932"/>
                      <a:pt x="570" y="1912"/>
                      <a:pt x="563" y="1893"/>
                    </a:cubicBezTo>
                    <a:cubicBezTo>
                      <a:pt x="528" y="1742"/>
                      <a:pt x="490" y="1594"/>
                      <a:pt x="447" y="1443"/>
                    </a:cubicBezTo>
                    <a:cubicBezTo>
                      <a:pt x="406" y="1285"/>
                      <a:pt x="361" y="1127"/>
                      <a:pt x="316" y="972"/>
                    </a:cubicBezTo>
                    <a:cubicBezTo>
                      <a:pt x="229" y="657"/>
                      <a:pt x="142" y="342"/>
                      <a:pt x="58" y="26"/>
                    </a:cubicBezTo>
                    <a:cubicBezTo>
                      <a:pt x="58" y="17"/>
                      <a:pt x="55" y="11"/>
                      <a:pt x="49" y="7"/>
                    </a:cubicBezTo>
                    <a:cubicBezTo>
                      <a:pt x="42" y="4"/>
                      <a:pt x="39" y="0"/>
                      <a:pt x="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7"/>
              <p:cNvSpPr/>
              <p:nvPr/>
            </p:nvSpPr>
            <p:spPr>
              <a:xfrm>
                <a:off x="10986988" y="3304878"/>
                <a:ext cx="6993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363" extrusionOk="0">
                    <a:moveTo>
                      <a:pt x="33" y="0"/>
                    </a:moveTo>
                    <a:cubicBezTo>
                      <a:pt x="27" y="0"/>
                      <a:pt x="20" y="3"/>
                      <a:pt x="14" y="7"/>
                    </a:cubicBezTo>
                    <a:cubicBezTo>
                      <a:pt x="4" y="20"/>
                      <a:pt x="1" y="39"/>
                      <a:pt x="11" y="52"/>
                    </a:cubicBezTo>
                    <a:cubicBezTo>
                      <a:pt x="91" y="165"/>
                      <a:pt x="165" y="281"/>
                      <a:pt x="232" y="400"/>
                    </a:cubicBezTo>
                    <a:cubicBezTo>
                      <a:pt x="232" y="399"/>
                      <a:pt x="232" y="399"/>
                      <a:pt x="232" y="398"/>
                    </a:cubicBezTo>
                    <a:lnTo>
                      <a:pt x="232" y="398"/>
                    </a:lnTo>
                    <a:cubicBezTo>
                      <a:pt x="277" y="470"/>
                      <a:pt x="317" y="546"/>
                      <a:pt x="355" y="621"/>
                    </a:cubicBezTo>
                    <a:cubicBezTo>
                      <a:pt x="397" y="702"/>
                      <a:pt x="435" y="780"/>
                      <a:pt x="471" y="860"/>
                    </a:cubicBezTo>
                    <a:cubicBezTo>
                      <a:pt x="510" y="940"/>
                      <a:pt x="545" y="1021"/>
                      <a:pt x="580" y="1101"/>
                    </a:cubicBezTo>
                    <a:cubicBezTo>
                      <a:pt x="619" y="1181"/>
                      <a:pt x="651" y="1262"/>
                      <a:pt x="690" y="1343"/>
                    </a:cubicBezTo>
                    <a:cubicBezTo>
                      <a:pt x="697" y="1355"/>
                      <a:pt x="707" y="1363"/>
                      <a:pt x="718" y="1363"/>
                    </a:cubicBezTo>
                    <a:cubicBezTo>
                      <a:pt x="723" y="1363"/>
                      <a:pt x="727" y="1362"/>
                      <a:pt x="731" y="1359"/>
                    </a:cubicBezTo>
                    <a:cubicBezTo>
                      <a:pt x="741" y="1355"/>
                      <a:pt x="744" y="1346"/>
                      <a:pt x="748" y="1340"/>
                    </a:cubicBezTo>
                    <a:cubicBezTo>
                      <a:pt x="751" y="1330"/>
                      <a:pt x="751" y="1320"/>
                      <a:pt x="748" y="1313"/>
                    </a:cubicBezTo>
                    <a:cubicBezTo>
                      <a:pt x="712" y="1191"/>
                      <a:pt x="661" y="1076"/>
                      <a:pt x="609" y="963"/>
                    </a:cubicBezTo>
                    <a:cubicBezTo>
                      <a:pt x="558" y="850"/>
                      <a:pt x="500" y="737"/>
                      <a:pt x="439" y="628"/>
                    </a:cubicBezTo>
                    <a:cubicBezTo>
                      <a:pt x="323" y="416"/>
                      <a:pt x="194" y="210"/>
                      <a:pt x="55" y="10"/>
                    </a:cubicBezTo>
                    <a:cubicBezTo>
                      <a:pt x="49" y="3"/>
                      <a:pt x="43" y="0"/>
                      <a:pt x="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10946014" y="3380308"/>
                <a:ext cx="76174" cy="8092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69" extrusionOk="0">
                    <a:moveTo>
                      <a:pt x="413" y="1"/>
                    </a:moveTo>
                    <a:cubicBezTo>
                      <a:pt x="204" y="1"/>
                      <a:pt x="28" y="177"/>
                      <a:pt x="16" y="407"/>
                    </a:cubicBezTo>
                    <a:cubicBezTo>
                      <a:pt x="0" y="646"/>
                      <a:pt x="167" y="851"/>
                      <a:pt x="383" y="867"/>
                    </a:cubicBezTo>
                    <a:cubicBezTo>
                      <a:pt x="392" y="868"/>
                      <a:pt x="401" y="868"/>
                      <a:pt x="410" y="868"/>
                    </a:cubicBezTo>
                    <a:cubicBezTo>
                      <a:pt x="617" y="868"/>
                      <a:pt x="789" y="690"/>
                      <a:pt x="801" y="462"/>
                    </a:cubicBezTo>
                    <a:cubicBezTo>
                      <a:pt x="818" y="224"/>
                      <a:pt x="650" y="18"/>
                      <a:pt x="434" y="1"/>
                    </a:cubicBezTo>
                    <a:cubicBezTo>
                      <a:pt x="427" y="1"/>
                      <a:pt x="420" y="1"/>
                      <a:pt x="4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10592615" y="2548724"/>
                <a:ext cx="819194" cy="799638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8587" extrusionOk="0">
                    <a:moveTo>
                      <a:pt x="2772" y="1712"/>
                    </a:moveTo>
                    <a:cubicBezTo>
                      <a:pt x="2845" y="1712"/>
                      <a:pt x="2919" y="1719"/>
                      <a:pt x="2990" y="1731"/>
                    </a:cubicBezTo>
                    <a:lnTo>
                      <a:pt x="3003" y="1731"/>
                    </a:lnTo>
                    <a:lnTo>
                      <a:pt x="3003" y="1735"/>
                    </a:lnTo>
                    <a:cubicBezTo>
                      <a:pt x="3090" y="1757"/>
                      <a:pt x="3167" y="1789"/>
                      <a:pt x="3238" y="1828"/>
                    </a:cubicBezTo>
                    <a:cubicBezTo>
                      <a:pt x="3309" y="1870"/>
                      <a:pt x="3374" y="1921"/>
                      <a:pt x="3435" y="1979"/>
                    </a:cubicBezTo>
                    <a:cubicBezTo>
                      <a:pt x="3499" y="2044"/>
                      <a:pt x="3560" y="2121"/>
                      <a:pt x="3615" y="2211"/>
                    </a:cubicBezTo>
                    <a:cubicBezTo>
                      <a:pt x="3686" y="2334"/>
                      <a:pt x="3747" y="2472"/>
                      <a:pt x="3798" y="2636"/>
                    </a:cubicBezTo>
                    <a:cubicBezTo>
                      <a:pt x="3879" y="2903"/>
                      <a:pt x="3930" y="3206"/>
                      <a:pt x="3950" y="3560"/>
                    </a:cubicBezTo>
                    <a:lnTo>
                      <a:pt x="3953" y="3534"/>
                    </a:lnTo>
                    <a:lnTo>
                      <a:pt x="3953" y="3534"/>
                    </a:lnTo>
                    <a:cubicBezTo>
                      <a:pt x="3965" y="3830"/>
                      <a:pt x="3962" y="4133"/>
                      <a:pt x="3940" y="4442"/>
                    </a:cubicBezTo>
                    <a:cubicBezTo>
                      <a:pt x="3920" y="4721"/>
                      <a:pt x="3885" y="4995"/>
                      <a:pt x="3837" y="5256"/>
                    </a:cubicBezTo>
                    <a:lnTo>
                      <a:pt x="3843" y="5243"/>
                    </a:lnTo>
                    <a:lnTo>
                      <a:pt x="3843" y="5243"/>
                    </a:lnTo>
                    <a:cubicBezTo>
                      <a:pt x="3805" y="5417"/>
                      <a:pt x="3766" y="5613"/>
                      <a:pt x="3689" y="5790"/>
                    </a:cubicBezTo>
                    <a:cubicBezTo>
                      <a:pt x="3650" y="5874"/>
                      <a:pt x="3602" y="5948"/>
                      <a:pt x="3547" y="6018"/>
                    </a:cubicBezTo>
                    <a:lnTo>
                      <a:pt x="3540" y="6031"/>
                    </a:lnTo>
                    <a:cubicBezTo>
                      <a:pt x="3499" y="6076"/>
                      <a:pt x="3435" y="6138"/>
                      <a:pt x="3357" y="6196"/>
                    </a:cubicBezTo>
                    <a:cubicBezTo>
                      <a:pt x="3261" y="6266"/>
                      <a:pt x="3148" y="6324"/>
                      <a:pt x="3013" y="6376"/>
                    </a:cubicBezTo>
                    <a:lnTo>
                      <a:pt x="3035" y="6373"/>
                    </a:lnTo>
                    <a:lnTo>
                      <a:pt x="3035" y="6373"/>
                    </a:lnTo>
                    <a:cubicBezTo>
                      <a:pt x="2965" y="6392"/>
                      <a:pt x="2888" y="6418"/>
                      <a:pt x="2800" y="6443"/>
                    </a:cubicBezTo>
                    <a:cubicBezTo>
                      <a:pt x="2768" y="6412"/>
                      <a:pt x="2733" y="6379"/>
                      <a:pt x="2701" y="6347"/>
                    </a:cubicBezTo>
                    <a:lnTo>
                      <a:pt x="2695" y="6344"/>
                    </a:lnTo>
                    <a:lnTo>
                      <a:pt x="2688" y="6340"/>
                    </a:lnTo>
                    <a:cubicBezTo>
                      <a:pt x="2401" y="6051"/>
                      <a:pt x="2138" y="5716"/>
                      <a:pt x="1909" y="5339"/>
                    </a:cubicBezTo>
                    <a:cubicBezTo>
                      <a:pt x="1703" y="4999"/>
                      <a:pt x="1542" y="4651"/>
                      <a:pt x="1435" y="4310"/>
                    </a:cubicBezTo>
                    <a:cubicBezTo>
                      <a:pt x="1355" y="4052"/>
                      <a:pt x="1310" y="3814"/>
                      <a:pt x="1297" y="3576"/>
                    </a:cubicBezTo>
                    <a:cubicBezTo>
                      <a:pt x="1288" y="3399"/>
                      <a:pt x="1297" y="3228"/>
                      <a:pt x="1326" y="3071"/>
                    </a:cubicBezTo>
                    <a:cubicBezTo>
                      <a:pt x="1352" y="2945"/>
                      <a:pt x="1391" y="2823"/>
                      <a:pt x="1439" y="2707"/>
                    </a:cubicBezTo>
                    <a:cubicBezTo>
                      <a:pt x="1506" y="2565"/>
                      <a:pt x="1590" y="2433"/>
                      <a:pt x="1686" y="2311"/>
                    </a:cubicBezTo>
                    <a:cubicBezTo>
                      <a:pt x="1787" y="2188"/>
                      <a:pt x="1899" y="2083"/>
                      <a:pt x="2019" y="1989"/>
                    </a:cubicBezTo>
                    <a:cubicBezTo>
                      <a:pt x="2138" y="1905"/>
                      <a:pt x="2260" y="1838"/>
                      <a:pt x="2386" y="1786"/>
                    </a:cubicBezTo>
                    <a:cubicBezTo>
                      <a:pt x="2498" y="1744"/>
                      <a:pt x="2607" y="1722"/>
                      <a:pt x="2714" y="1712"/>
                    </a:cubicBezTo>
                    <a:close/>
                    <a:moveTo>
                      <a:pt x="6814" y="2549"/>
                    </a:moveTo>
                    <a:cubicBezTo>
                      <a:pt x="6872" y="2549"/>
                      <a:pt x="6927" y="2555"/>
                      <a:pt x="6982" y="2569"/>
                    </a:cubicBezTo>
                    <a:cubicBezTo>
                      <a:pt x="7052" y="2588"/>
                      <a:pt x="7123" y="2616"/>
                      <a:pt x="7190" y="2655"/>
                    </a:cubicBezTo>
                    <a:cubicBezTo>
                      <a:pt x="7278" y="2704"/>
                      <a:pt x="7358" y="2768"/>
                      <a:pt x="7435" y="2845"/>
                    </a:cubicBezTo>
                    <a:cubicBezTo>
                      <a:pt x="7490" y="2906"/>
                      <a:pt x="7542" y="2974"/>
                      <a:pt x="7583" y="3044"/>
                    </a:cubicBezTo>
                    <a:cubicBezTo>
                      <a:pt x="7622" y="3115"/>
                      <a:pt x="7651" y="3190"/>
                      <a:pt x="7677" y="3270"/>
                    </a:cubicBezTo>
                    <a:cubicBezTo>
                      <a:pt x="7706" y="3373"/>
                      <a:pt x="7722" y="3485"/>
                      <a:pt x="7728" y="3601"/>
                    </a:cubicBezTo>
                    <a:cubicBezTo>
                      <a:pt x="7731" y="3759"/>
                      <a:pt x="7716" y="3923"/>
                      <a:pt x="7680" y="4107"/>
                    </a:cubicBezTo>
                    <a:lnTo>
                      <a:pt x="7680" y="4120"/>
                    </a:lnTo>
                    <a:cubicBezTo>
                      <a:pt x="7612" y="4432"/>
                      <a:pt x="7493" y="4763"/>
                      <a:pt x="7316" y="5137"/>
                    </a:cubicBezTo>
                    <a:cubicBezTo>
                      <a:pt x="7197" y="5385"/>
                      <a:pt x="7052" y="5639"/>
                      <a:pt x="6891" y="5893"/>
                    </a:cubicBezTo>
                    <a:cubicBezTo>
                      <a:pt x="6743" y="6125"/>
                      <a:pt x="6608" y="6308"/>
                      <a:pt x="6473" y="6469"/>
                    </a:cubicBezTo>
                    <a:cubicBezTo>
                      <a:pt x="6283" y="6691"/>
                      <a:pt x="6080" y="6878"/>
                      <a:pt x="5871" y="7023"/>
                    </a:cubicBezTo>
                    <a:lnTo>
                      <a:pt x="5858" y="7030"/>
                    </a:lnTo>
                    <a:cubicBezTo>
                      <a:pt x="5723" y="7119"/>
                      <a:pt x="5601" y="7184"/>
                      <a:pt x="5485" y="7226"/>
                    </a:cubicBezTo>
                    <a:cubicBezTo>
                      <a:pt x="5401" y="7254"/>
                      <a:pt x="5321" y="7271"/>
                      <a:pt x="5244" y="7277"/>
                    </a:cubicBezTo>
                    <a:lnTo>
                      <a:pt x="5227" y="7277"/>
                    </a:lnTo>
                    <a:cubicBezTo>
                      <a:pt x="5176" y="7277"/>
                      <a:pt x="5124" y="7271"/>
                      <a:pt x="5079" y="7261"/>
                    </a:cubicBezTo>
                    <a:cubicBezTo>
                      <a:pt x="5031" y="7248"/>
                      <a:pt x="4986" y="7229"/>
                      <a:pt x="4944" y="7206"/>
                    </a:cubicBezTo>
                    <a:cubicBezTo>
                      <a:pt x="4899" y="7177"/>
                      <a:pt x="4854" y="7142"/>
                      <a:pt x="4812" y="7104"/>
                    </a:cubicBezTo>
                    <a:cubicBezTo>
                      <a:pt x="4767" y="7055"/>
                      <a:pt x="4725" y="6997"/>
                      <a:pt x="4687" y="6930"/>
                    </a:cubicBezTo>
                    <a:cubicBezTo>
                      <a:pt x="4660" y="6884"/>
                      <a:pt x="4635" y="6833"/>
                      <a:pt x="4613" y="6775"/>
                    </a:cubicBezTo>
                    <a:cubicBezTo>
                      <a:pt x="4722" y="6415"/>
                      <a:pt x="4809" y="6048"/>
                      <a:pt x="4870" y="5690"/>
                    </a:cubicBezTo>
                    <a:cubicBezTo>
                      <a:pt x="4931" y="5336"/>
                      <a:pt x="4969" y="4976"/>
                      <a:pt x="4986" y="4619"/>
                    </a:cubicBezTo>
                    <a:cubicBezTo>
                      <a:pt x="5005" y="4580"/>
                      <a:pt x="5024" y="4541"/>
                      <a:pt x="5040" y="4503"/>
                    </a:cubicBezTo>
                    <a:lnTo>
                      <a:pt x="5040" y="4503"/>
                    </a:lnTo>
                    <a:lnTo>
                      <a:pt x="5031" y="4525"/>
                    </a:lnTo>
                    <a:cubicBezTo>
                      <a:pt x="5163" y="4252"/>
                      <a:pt x="5292" y="4014"/>
                      <a:pt x="5421" y="3798"/>
                    </a:cubicBezTo>
                    <a:cubicBezTo>
                      <a:pt x="5578" y="3534"/>
                      <a:pt x="5733" y="3315"/>
                      <a:pt x="5890" y="3125"/>
                    </a:cubicBezTo>
                    <a:lnTo>
                      <a:pt x="5896" y="3119"/>
                    </a:lnTo>
                    <a:cubicBezTo>
                      <a:pt x="5896" y="3119"/>
                      <a:pt x="5896" y="3115"/>
                      <a:pt x="5900" y="3115"/>
                    </a:cubicBezTo>
                    <a:cubicBezTo>
                      <a:pt x="6042" y="2952"/>
                      <a:pt x="6180" y="2826"/>
                      <a:pt x="6318" y="2726"/>
                    </a:cubicBezTo>
                    <a:cubicBezTo>
                      <a:pt x="6409" y="2668"/>
                      <a:pt x="6492" y="2623"/>
                      <a:pt x="6579" y="2591"/>
                    </a:cubicBezTo>
                    <a:cubicBezTo>
                      <a:pt x="6653" y="2569"/>
                      <a:pt x="6724" y="2555"/>
                      <a:pt x="6795" y="2549"/>
                    </a:cubicBezTo>
                    <a:close/>
                    <a:moveTo>
                      <a:pt x="2585" y="0"/>
                    </a:moveTo>
                    <a:cubicBezTo>
                      <a:pt x="2340" y="0"/>
                      <a:pt x="2083" y="51"/>
                      <a:pt x="1825" y="155"/>
                    </a:cubicBezTo>
                    <a:cubicBezTo>
                      <a:pt x="1551" y="267"/>
                      <a:pt x="1278" y="441"/>
                      <a:pt x="1014" y="669"/>
                    </a:cubicBezTo>
                    <a:cubicBezTo>
                      <a:pt x="817" y="843"/>
                      <a:pt x="644" y="1043"/>
                      <a:pt x="496" y="1261"/>
                    </a:cubicBezTo>
                    <a:cubicBezTo>
                      <a:pt x="364" y="1458"/>
                      <a:pt x="257" y="1677"/>
                      <a:pt x="177" y="1915"/>
                    </a:cubicBezTo>
                    <a:cubicBezTo>
                      <a:pt x="107" y="2127"/>
                      <a:pt x="61" y="2362"/>
                      <a:pt x="39" y="2613"/>
                    </a:cubicBezTo>
                    <a:cubicBezTo>
                      <a:pt x="0" y="3057"/>
                      <a:pt x="55" y="3550"/>
                      <a:pt x="203" y="4078"/>
                    </a:cubicBezTo>
                    <a:cubicBezTo>
                      <a:pt x="338" y="4551"/>
                      <a:pt x="538" y="5027"/>
                      <a:pt x="817" y="5539"/>
                    </a:cubicBezTo>
                    <a:cubicBezTo>
                      <a:pt x="1062" y="5987"/>
                      <a:pt x="1362" y="6437"/>
                      <a:pt x="1703" y="6878"/>
                    </a:cubicBezTo>
                    <a:cubicBezTo>
                      <a:pt x="2144" y="7444"/>
                      <a:pt x="2613" y="7937"/>
                      <a:pt x="3093" y="8336"/>
                    </a:cubicBezTo>
                    <a:cubicBezTo>
                      <a:pt x="3106" y="8349"/>
                      <a:pt x="3126" y="8349"/>
                      <a:pt x="3139" y="8349"/>
                    </a:cubicBezTo>
                    <a:lnTo>
                      <a:pt x="3154" y="8352"/>
                    </a:lnTo>
                    <a:lnTo>
                      <a:pt x="3206" y="8352"/>
                    </a:lnTo>
                    <a:cubicBezTo>
                      <a:pt x="3383" y="8352"/>
                      <a:pt x="3553" y="8316"/>
                      <a:pt x="3714" y="8249"/>
                    </a:cubicBezTo>
                    <a:cubicBezTo>
                      <a:pt x="3892" y="8172"/>
                      <a:pt x="4053" y="8053"/>
                      <a:pt x="4188" y="7899"/>
                    </a:cubicBezTo>
                    <a:cubicBezTo>
                      <a:pt x="4210" y="7927"/>
                      <a:pt x="4232" y="7963"/>
                      <a:pt x="4255" y="7995"/>
                    </a:cubicBezTo>
                    <a:cubicBezTo>
                      <a:pt x="4329" y="8098"/>
                      <a:pt x="4419" y="8191"/>
                      <a:pt x="4529" y="8278"/>
                    </a:cubicBezTo>
                    <a:cubicBezTo>
                      <a:pt x="4629" y="8355"/>
                      <a:pt x="4745" y="8423"/>
                      <a:pt x="4873" y="8475"/>
                    </a:cubicBezTo>
                    <a:cubicBezTo>
                      <a:pt x="4993" y="8526"/>
                      <a:pt x="5124" y="8558"/>
                      <a:pt x="5263" y="8574"/>
                    </a:cubicBezTo>
                    <a:cubicBezTo>
                      <a:pt x="5317" y="8581"/>
                      <a:pt x="5372" y="8587"/>
                      <a:pt x="5424" y="8587"/>
                    </a:cubicBezTo>
                    <a:cubicBezTo>
                      <a:pt x="5517" y="8587"/>
                      <a:pt x="5604" y="8574"/>
                      <a:pt x="5688" y="8555"/>
                    </a:cubicBezTo>
                    <a:cubicBezTo>
                      <a:pt x="6003" y="8478"/>
                      <a:pt x="6270" y="8249"/>
                      <a:pt x="6466" y="8062"/>
                    </a:cubicBezTo>
                    <a:cubicBezTo>
                      <a:pt x="6679" y="7860"/>
                      <a:pt x="6891" y="7631"/>
                      <a:pt x="7094" y="7380"/>
                    </a:cubicBezTo>
                    <a:cubicBezTo>
                      <a:pt x="7490" y="6894"/>
                      <a:pt x="7835" y="6334"/>
                      <a:pt x="8121" y="5716"/>
                    </a:cubicBezTo>
                    <a:cubicBezTo>
                      <a:pt x="8407" y="5098"/>
                      <a:pt x="8607" y="4454"/>
                      <a:pt x="8716" y="3808"/>
                    </a:cubicBezTo>
                    <a:cubicBezTo>
                      <a:pt x="8768" y="3485"/>
                      <a:pt x="8797" y="3157"/>
                      <a:pt x="8793" y="2832"/>
                    </a:cubicBezTo>
                    <a:cubicBezTo>
                      <a:pt x="8793" y="2527"/>
                      <a:pt x="8765" y="2246"/>
                      <a:pt x="8700" y="1986"/>
                    </a:cubicBezTo>
                    <a:cubicBezTo>
                      <a:pt x="8565" y="1416"/>
                      <a:pt x="8288" y="949"/>
                      <a:pt x="7924" y="669"/>
                    </a:cubicBezTo>
                    <a:cubicBezTo>
                      <a:pt x="7728" y="521"/>
                      <a:pt x="7496" y="425"/>
                      <a:pt x="7245" y="389"/>
                    </a:cubicBezTo>
                    <a:cubicBezTo>
                      <a:pt x="7184" y="379"/>
                      <a:pt x="7120" y="376"/>
                      <a:pt x="7052" y="376"/>
                    </a:cubicBezTo>
                    <a:cubicBezTo>
                      <a:pt x="6985" y="376"/>
                      <a:pt x="6914" y="379"/>
                      <a:pt x="6843" y="389"/>
                    </a:cubicBezTo>
                    <a:cubicBezTo>
                      <a:pt x="6731" y="403"/>
                      <a:pt x="6611" y="428"/>
                      <a:pt x="6495" y="470"/>
                    </a:cubicBezTo>
                    <a:cubicBezTo>
                      <a:pt x="6290" y="541"/>
                      <a:pt x="6096" y="657"/>
                      <a:pt x="5920" y="814"/>
                    </a:cubicBezTo>
                    <a:cubicBezTo>
                      <a:pt x="5761" y="953"/>
                      <a:pt x="5611" y="1136"/>
                      <a:pt x="5475" y="1352"/>
                    </a:cubicBezTo>
                    <a:cubicBezTo>
                      <a:pt x="5369" y="1516"/>
                      <a:pt x="5272" y="1709"/>
                      <a:pt x="5176" y="1937"/>
                    </a:cubicBezTo>
                    <a:cubicBezTo>
                      <a:pt x="5095" y="2127"/>
                      <a:pt x="5021" y="2337"/>
                      <a:pt x="4950" y="2581"/>
                    </a:cubicBezTo>
                    <a:cubicBezTo>
                      <a:pt x="4922" y="2674"/>
                      <a:pt x="4896" y="2771"/>
                      <a:pt x="4870" y="2867"/>
                    </a:cubicBezTo>
                    <a:cubicBezTo>
                      <a:pt x="4854" y="2752"/>
                      <a:pt x="4831" y="2639"/>
                      <a:pt x="4809" y="2523"/>
                    </a:cubicBezTo>
                    <a:cubicBezTo>
                      <a:pt x="4745" y="2208"/>
                      <a:pt x="4670" y="1928"/>
                      <a:pt x="4577" y="1670"/>
                    </a:cubicBezTo>
                    <a:cubicBezTo>
                      <a:pt x="4467" y="1371"/>
                      <a:pt x="4342" y="1120"/>
                      <a:pt x="4191" y="901"/>
                    </a:cubicBezTo>
                    <a:cubicBezTo>
                      <a:pt x="4107" y="782"/>
                      <a:pt x="4017" y="673"/>
                      <a:pt x="3920" y="576"/>
                    </a:cubicBezTo>
                    <a:cubicBezTo>
                      <a:pt x="3824" y="476"/>
                      <a:pt x="3714" y="386"/>
                      <a:pt x="3592" y="306"/>
                    </a:cubicBezTo>
                    <a:cubicBezTo>
                      <a:pt x="3457" y="219"/>
                      <a:pt x="3312" y="145"/>
                      <a:pt x="3154" y="94"/>
                    </a:cubicBezTo>
                    <a:cubicBezTo>
                      <a:pt x="3019" y="45"/>
                      <a:pt x="2868" y="16"/>
                      <a:pt x="2707" y="3"/>
                    </a:cubicBezTo>
                    <a:cubicBezTo>
                      <a:pt x="2668" y="0"/>
                      <a:pt x="2627" y="0"/>
                      <a:pt x="2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10966966" y="2694647"/>
                <a:ext cx="98989" cy="59896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6432" extrusionOk="0">
                    <a:moveTo>
                      <a:pt x="515" y="0"/>
                    </a:moveTo>
                    <a:cubicBezTo>
                      <a:pt x="509" y="0"/>
                      <a:pt x="505" y="0"/>
                      <a:pt x="499" y="3"/>
                    </a:cubicBezTo>
                    <a:cubicBezTo>
                      <a:pt x="486" y="14"/>
                      <a:pt x="483" y="33"/>
                      <a:pt x="490" y="48"/>
                    </a:cubicBezTo>
                    <a:cubicBezTo>
                      <a:pt x="502" y="78"/>
                      <a:pt x="515" y="106"/>
                      <a:pt x="525" y="136"/>
                    </a:cubicBezTo>
                    <a:lnTo>
                      <a:pt x="525" y="132"/>
                    </a:lnTo>
                    <a:cubicBezTo>
                      <a:pt x="673" y="525"/>
                      <a:pt x="769" y="940"/>
                      <a:pt x="824" y="1361"/>
                    </a:cubicBezTo>
                    <a:lnTo>
                      <a:pt x="824" y="1372"/>
                    </a:lnTo>
                    <a:cubicBezTo>
                      <a:pt x="847" y="1555"/>
                      <a:pt x="860" y="1738"/>
                      <a:pt x="866" y="1922"/>
                    </a:cubicBezTo>
                    <a:cubicBezTo>
                      <a:pt x="869" y="2022"/>
                      <a:pt x="872" y="2119"/>
                      <a:pt x="872" y="2218"/>
                    </a:cubicBezTo>
                    <a:cubicBezTo>
                      <a:pt x="872" y="2315"/>
                      <a:pt x="872" y="2414"/>
                      <a:pt x="869" y="2514"/>
                    </a:cubicBezTo>
                    <a:cubicBezTo>
                      <a:pt x="863" y="2704"/>
                      <a:pt x="857" y="2894"/>
                      <a:pt x="844" y="3084"/>
                    </a:cubicBezTo>
                    <a:cubicBezTo>
                      <a:pt x="830" y="3267"/>
                      <a:pt x="814" y="3454"/>
                      <a:pt x="792" y="3640"/>
                    </a:cubicBezTo>
                    <a:cubicBezTo>
                      <a:pt x="747" y="3982"/>
                      <a:pt x="689" y="4323"/>
                      <a:pt x="618" y="4661"/>
                    </a:cubicBezTo>
                    <a:cubicBezTo>
                      <a:pt x="541" y="5005"/>
                      <a:pt x="451" y="5347"/>
                      <a:pt x="328" y="5675"/>
                    </a:cubicBezTo>
                    <a:cubicBezTo>
                      <a:pt x="331" y="5672"/>
                      <a:pt x="331" y="5668"/>
                      <a:pt x="335" y="5662"/>
                    </a:cubicBezTo>
                    <a:lnTo>
                      <a:pt x="335" y="5662"/>
                    </a:lnTo>
                    <a:cubicBezTo>
                      <a:pt x="331" y="5672"/>
                      <a:pt x="328" y="5678"/>
                      <a:pt x="325" y="5684"/>
                    </a:cubicBezTo>
                    <a:cubicBezTo>
                      <a:pt x="242" y="5904"/>
                      <a:pt x="142" y="6116"/>
                      <a:pt x="13" y="6305"/>
                    </a:cubicBezTo>
                    <a:cubicBezTo>
                      <a:pt x="0" y="6322"/>
                      <a:pt x="0" y="6351"/>
                      <a:pt x="3" y="6370"/>
                    </a:cubicBezTo>
                    <a:cubicBezTo>
                      <a:pt x="10" y="6389"/>
                      <a:pt x="22" y="6409"/>
                      <a:pt x="39" y="6418"/>
                    </a:cubicBezTo>
                    <a:cubicBezTo>
                      <a:pt x="52" y="6427"/>
                      <a:pt x="65" y="6431"/>
                      <a:pt x="78" y="6431"/>
                    </a:cubicBezTo>
                    <a:cubicBezTo>
                      <a:pt x="84" y="6431"/>
                      <a:pt x="90" y="6430"/>
                      <a:pt x="97" y="6428"/>
                    </a:cubicBezTo>
                    <a:cubicBezTo>
                      <a:pt x="119" y="6421"/>
                      <a:pt x="132" y="6409"/>
                      <a:pt x="145" y="6389"/>
                    </a:cubicBezTo>
                    <a:cubicBezTo>
                      <a:pt x="235" y="6254"/>
                      <a:pt x="316" y="6112"/>
                      <a:pt x="389" y="5965"/>
                    </a:cubicBezTo>
                    <a:cubicBezTo>
                      <a:pt x="467" y="5810"/>
                      <a:pt x="535" y="5649"/>
                      <a:pt x="596" y="5488"/>
                    </a:cubicBezTo>
                    <a:cubicBezTo>
                      <a:pt x="657" y="5327"/>
                      <a:pt x="712" y="5163"/>
                      <a:pt x="760" y="4996"/>
                    </a:cubicBezTo>
                    <a:cubicBezTo>
                      <a:pt x="805" y="4838"/>
                      <a:pt x="844" y="4677"/>
                      <a:pt x="879" y="4516"/>
                    </a:cubicBezTo>
                    <a:cubicBezTo>
                      <a:pt x="949" y="4181"/>
                      <a:pt x="998" y="3840"/>
                      <a:pt x="1027" y="3499"/>
                    </a:cubicBezTo>
                    <a:cubicBezTo>
                      <a:pt x="1043" y="3325"/>
                      <a:pt x="1053" y="3151"/>
                      <a:pt x="1059" y="2977"/>
                    </a:cubicBezTo>
                    <a:cubicBezTo>
                      <a:pt x="1062" y="2894"/>
                      <a:pt x="1062" y="2810"/>
                      <a:pt x="1062" y="2723"/>
                    </a:cubicBezTo>
                    <a:cubicBezTo>
                      <a:pt x="1062" y="2633"/>
                      <a:pt x="1056" y="2540"/>
                      <a:pt x="1053" y="2450"/>
                    </a:cubicBezTo>
                    <a:cubicBezTo>
                      <a:pt x="1043" y="2237"/>
                      <a:pt x="1020" y="2028"/>
                      <a:pt x="995" y="1819"/>
                    </a:cubicBezTo>
                    <a:cubicBezTo>
                      <a:pt x="969" y="1606"/>
                      <a:pt x="930" y="1394"/>
                      <a:pt x="888" y="1185"/>
                    </a:cubicBezTo>
                    <a:cubicBezTo>
                      <a:pt x="808" y="782"/>
                      <a:pt x="692" y="390"/>
                      <a:pt x="541" y="17"/>
                    </a:cubicBezTo>
                    <a:cubicBezTo>
                      <a:pt x="535" y="7"/>
                      <a:pt x="525" y="0"/>
                      <a:pt x="515" y="0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10625487" y="2641940"/>
                <a:ext cx="76267" cy="35004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3759" extrusionOk="0">
                    <a:moveTo>
                      <a:pt x="767" y="0"/>
                    </a:moveTo>
                    <a:cubicBezTo>
                      <a:pt x="754" y="0"/>
                      <a:pt x="742" y="6"/>
                      <a:pt x="732" y="16"/>
                    </a:cubicBezTo>
                    <a:cubicBezTo>
                      <a:pt x="635" y="116"/>
                      <a:pt x="546" y="225"/>
                      <a:pt x="464" y="344"/>
                    </a:cubicBezTo>
                    <a:cubicBezTo>
                      <a:pt x="387" y="457"/>
                      <a:pt x="317" y="580"/>
                      <a:pt x="259" y="705"/>
                    </a:cubicBezTo>
                    <a:cubicBezTo>
                      <a:pt x="201" y="837"/>
                      <a:pt x="155" y="972"/>
                      <a:pt x="114" y="1107"/>
                    </a:cubicBezTo>
                    <a:cubicBezTo>
                      <a:pt x="72" y="1242"/>
                      <a:pt x="47" y="1384"/>
                      <a:pt x="30" y="1526"/>
                    </a:cubicBezTo>
                    <a:cubicBezTo>
                      <a:pt x="11" y="1676"/>
                      <a:pt x="1" y="1825"/>
                      <a:pt x="1" y="1976"/>
                    </a:cubicBezTo>
                    <a:cubicBezTo>
                      <a:pt x="1" y="2121"/>
                      <a:pt x="11" y="2269"/>
                      <a:pt x="27" y="2414"/>
                    </a:cubicBezTo>
                    <a:cubicBezTo>
                      <a:pt x="43" y="2565"/>
                      <a:pt x="66" y="2719"/>
                      <a:pt x="94" y="2868"/>
                    </a:cubicBezTo>
                    <a:cubicBezTo>
                      <a:pt x="121" y="3009"/>
                      <a:pt x="159" y="3148"/>
                      <a:pt x="201" y="3283"/>
                    </a:cubicBezTo>
                    <a:cubicBezTo>
                      <a:pt x="243" y="3421"/>
                      <a:pt x="291" y="3557"/>
                      <a:pt x="355" y="3685"/>
                    </a:cubicBezTo>
                    <a:cubicBezTo>
                      <a:pt x="378" y="3731"/>
                      <a:pt x="426" y="3759"/>
                      <a:pt x="472" y="3759"/>
                    </a:cubicBezTo>
                    <a:cubicBezTo>
                      <a:pt x="484" y="3759"/>
                      <a:pt x="496" y="3757"/>
                      <a:pt x="507" y="3753"/>
                    </a:cubicBezTo>
                    <a:cubicBezTo>
                      <a:pt x="577" y="3734"/>
                      <a:pt x="626" y="3646"/>
                      <a:pt x="603" y="3569"/>
                    </a:cubicBezTo>
                    <a:cubicBezTo>
                      <a:pt x="574" y="3466"/>
                      <a:pt x="539" y="3364"/>
                      <a:pt x="507" y="3260"/>
                    </a:cubicBezTo>
                    <a:cubicBezTo>
                      <a:pt x="474" y="3151"/>
                      <a:pt x="445" y="3041"/>
                      <a:pt x="417" y="2932"/>
                    </a:cubicBezTo>
                    <a:cubicBezTo>
                      <a:pt x="362" y="2713"/>
                      <a:pt x="314" y="2488"/>
                      <a:pt x="284" y="2260"/>
                    </a:cubicBezTo>
                    <a:cubicBezTo>
                      <a:pt x="246" y="1934"/>
                      <a:pt x="240" y="1606"/>
                      <a:pt x="278" y="1281"/>
                    </a:cubicBezTo>
                    <a:cubicBezTo>
                      <a:pt x="291" y="1178"/>
                      <a:pt x="307" y="1078"/>
                      <a:pt x="333" y="978"/>
                    </a:cubicBezTo>
                    <a:cubicBezTo>
                      <a:pt x="355" y="878"/>
                      <a:pt x="391" y="782"/>
                      <a:pt x="426" y="685"/>
                    </a:cubicBezTo>
                    <a:lnTo>
                      <a:pt x="426" y="685"/>
                    </a:lnTo>
                    <a:cubicBezTo>
                      <a:pt x="423" y="688"/>
                      <a:pt x="423" y="692"/>
                      <a:pt x="423" y="692"/>
                    </a:cubicBezTo>
                    <a:lnTo>
                      <a:pt x="423" y="692"/>
                    </a:lnTo>
                    <a:cubicBezTo>
                      <a:pt x="423" y="688"/>
                      <a:pt x="426" y="682"/>
                      <a:pt x="430" y="676"/>
                    </a:cubicBezTo>
                    <a:cubicBezTo>
                      <a:pt x="484" y="541"/>
                      <a:pt x="549" y="412"/>
                      <a:pt x="632" y="293"/>
                    </a:cubicBezTo>
                    <a:cubicBezTo>
                      <a:pt x="684" y="222"/>
                      <a:pt x="739" y="155"/>
                      <a:pt x="800" y="90"/>
                    </a:cubicBezTo>
                    <a:cubicBezTo>
                      <a:pt x="819" y="70"/>
                      <a:pt x="819" y="35"/>
                      <a:pt x="800" y="16"/>
                    </a:cubicBezTo>
                    <a:cubicBezTo>
                      <a:pt x="790" y="6"/>
                      <a:pt x="777" y="0"/>
                      <a:pt x="767" y="0"/>
                    </a:cubicBezTo>
                    <a:close/>
                  </a:path>
                </a:pathLst>
              </a:custGeom>
              <a:solidFill>
                <a:srgbClr val="000000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10668416" y="2800993"/>
                <a:ext cx="15086" cy="8222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883" extrusionOk="0">
                    <a:moveTo>
                      <a:pt x="106" y="559"/>
                    </a:moveTo>
                    <a:lnTo>
                      <a:pt x="106" y="559"/>
                    </a:lnTo>
                    <a:cubicBezTo>
                      <a:pt x="106" y="561"/>
                      <a:pt x="107" y="564"/>
                      <a:pt x="107" y="567"/>
                    </a:cubicBezTo>
                    <a:cubicBezTo>
                      <a:pt x="107" y="565"/>
                      <a:pt x="107" y="562"/>
                      <a:pt x="106" y="559"/>
                    </a:cubicBezTo>
                    <a:close/>
                    <a:moveTo>
                      <a:pt x="85" y="1"/>
                    </a:moveTo>
                    <a:cubicBezTo>
                      <a:pt x="65" y="1"/>
                      <a:pt x="49" y="14"/>
                      <a:pt x="42" y="33"/>
                    </a:cubicBezTo>
                    <a:cubicBezTo>
                      <a:pt x="30" y="94"/>
                      <a:pt x="20" y="158"/>
                      <a:pt x="13" y="223"/>
                    </a:cubicBezTo>
                    <a:cubicBezTo>
                      <a:pt x="3" y="291"/>
                      <a:pt x="0" y="362"/>
                      <a:pt x="0" y="429"/>
                    </a:cubicBezTo>
                    <a:cubicBezTo>
                      <a:pt x="0" y="564"/>
                      <a:pt x="13" y="699"/>
                      <a:pt x="36" y="831"/>
                    </a:cubicBezTo>
                    <a:cubicBezTo>
                      <a:pt x="41" y="861"/>
                      <a:pt x="70" y="882"/>
                      <a:pt x="96" y="882"/>
                    </a:cubicBezTo>
                    <a:cubicBezTo>
                      <a:pt x="101" y="882"/>
                      <a:pt x="106" y="881"/>
                      <a:pt x="110" y="880"/>
                    </a:cubicBezTo>
                    <a:cubicBezTo>
                      <a:pt x="142" y="870"/>
                      <a:pt x="162" y="831"/>
                      <a:pt x="152" y="796"/>
                    </a:cubicBezTo>
                    <a:cubicBezTo>
                      <a:pt x="132" y="715"/>
                      <a:pt x="116" y="635"/>
                      <a:pt x="104" y="555"/>
                    </a:cubicBezTo>
                    <a:lnTo>
                      <a:pt x="104" y="555"/>
                    </a:lnTo>
                    <a:cubicBezTo>
                      <a:pt x="105" y="556"/>
                      <a:pt x="106" y="557"/>
                      <a:pt x="106" y="559"/>
                    </a:cubicBezTo>
                    <a:lnTo>
                      <a:pt x="106" y="559"/>
                    </a:lnTo>
                    <a:cubicBezTo>
                      <a:pt x="91" y="417"/>
                      <a:pt x="94" y="275"/>
                      <a:pt x="110" y="136"/>
                    </a:cubicBezTo>
                    <a:cubicBezTo>
                      <a:pt x="113" y="111"/>
                      <a:pt x="116" y="81"/>
                      <a:pt x="123" y="56"/>
                    </a:cubicBezTo>
                    <a:cubicBezTo>
                      <a:pt x="126" y="33"/>
                      <a:pt x="116" y="7"/>
                      <a:pt x="94" y="1"/>
                    </a:cubicBezTo>
                    <a:close/>
                  </a:path>
                </a:pathLst>
              </a:custGeom>
              <a:solidFill>
                <a:srgbClr val="D13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10791896" y="2962002"/>
                <a:ext cx="372" cy="93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D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7"/>
              <p:cNvSpPr/>
              <p:nvPr/>
            </p:nvSpPr>
            <p:spPr>
              <a:xfrm>
                <a:off x="10558997" y="2962002"/>
                <a:ext cx="358892" cy="871901"/>
              </a:xfrm>
              <a:custGeom>
                <a:avLst/>
                <a:gdLst/>
                <a:ahLst/>
                <a:cxnLst/>
                <a:rect l="l" t="t" r="r" b="b"/>
                <a:pathLst>
                  <a:path w="3854" h="9363" extrusionOk="0">
                    <a:moveTo>
                      <a:pt x="1391" y="200"/>
                    </a:moveTo>
                    <a:lnTo>
                      <a:pt x="1391" y="200"/>
                    </a:lnTo>
                    <a:cubicBezTo>
                      <a:pt x="1392" y="203"/>
                      <a:pt x="1393" y="206"/>
                      <a:pt x="1395" y="209"/>
                    </a:cubicBezTo>
                    <a:lnTo>
                      <a:pt x="1395" y="209"/>
                    </a:lnTo>
                    <a:cubicBezTo>
                      <a:pt x="1395" y="206"/>
                      <a:pt x="1394" y="203"/>
                      <a:pt x="1391" y="200"/>
                    </a:cubicBezTo>
                    <a:close/>
                    <a:moveTo>
                      <a:pt x="2502" y="1"/>
                    </a:moveTo>
                    <a:cubicBezTo>
                      <a:pt x="2492" y="4"/>
                      <a:pt x="2482" y="4"/>
                      <a:pt x="2472" y="10"/>
                    </a:cubicBezTo>
                    <a:cubicBezTo>
                      <a:pt x="2463" y="13"/>
                      <a:pt x="2457" y="16"/>
                      <a:pt x="2450" y="23"/>
                    </a:cubicBezTo>
                    <a:cubicBezTo>
                      <a:pt x="2438" y="32"/>
                      <a:pt x="2424" y="42"/>
                      <a:pt x="2414" y="55"/>
                    </a:cubicBezTo>
                    <a:cubicBezTo>
                      <a:pt x="2389" y="93"/>
                      <a:pt x="2366" y="136"/>
                      <a:pt x="2350" y="178"/>
                    </a:cubicBezTo>
                    <a:cubicBezTo>
                      <a:pt x="2350" y="174"/>
                      <a:pt x="2353" y="171"/>
                      <a:pt x="2353" y="168"/>
                    </a:cubicBezTo>
                    <a:lnTo>
                      <a:pt x="2353" y="168"/>
                    </a:lnTo>
                    <a:cubicBezTo>
                      <a:pt x="2328" y="229"/>
                      <a:pt x="2309" y="290"/>
                      <a:pt x="2292" y="351"/>
                    </a:cubicBezTo>
                    <a:cubicBezTo>
                      <a:pt x="2273" y="419"/>
                      <a:pt x="2254" y="483"/>
                      <a:pt x="2237" y="551"/>
                    </a:cubicBezTo>
                    <a:cubicBezTo>
                      <a:pt x="2206" y="692"/>
                      <a:pt x="2173" y="831"/>
                      <a:pt x="2129" y="966"/>
                    </a:cubicBezTo>
                    <a:cubicBezTo>
                      <a:pt x="2105" y="1040"/>
                      <a:pt x="2080" y="1114"/>
                      <a:pt x="2044" y="1182"/>
                    </a:cubicBezTo>
                    <a:cubicBezTo>
                      <a:pt x="2032" y="1210"/>
                      <a:pt x="2016" y="1240"/>
                      <a:pt x="1993" y="1268"/>
                    </a:cubicBezTo>
                    <a:cubicBezTo>
                      <a:pt x="1977" y="1288"/>
                      <a:pt x="1961" y="1310"/>
                      <a:pt x="1942" y="1326"/>
                    </a:cubicBezTo>
                    <a:cubicBezTo>
                      <a:pt x="1919" y="1342"/>
                      <a:pt x="1897" y="1359"/>
                      <a:pt x="1874" y="1365"/>
                    </a:cubicBezTo>
                    <a:cubicBezTo>
                      <a:pt x="1857" y="1372"/>
                      <a:pt x="1838" y="1376"/>
                      <a:pt x="1820" y="1376"/>
                    </a:cubicBezTo>
                    <a:cubicBezTo>
                      <a:pt x="1815" y="1376"/>
                      <a:pt x="1809" y="1376"/>
                      <a:pt x="1803" y="1375"/>
                    </a:cubicBezTo>
                    <a:cubicBezTo>
                      <a:pt x="1787" y="1375"/>
                      <a:pt x="1771" y="1372"/>
                      <a:pt x="1758" y="1368"/>
                    </a:cubicBezTo>
                    <a:cubicBezTo>
                      <a:pt x="1745" y="1362"/>
                      <a:pt x="1732" y="1359"/>
                      <a:pt x="1723" y="1349"/>
                    </a:cubicBezTo>
                    <a:cubicBezTo>
                      <a:pt x="1697" y="1333"/>
                      <a:pt x="1677" y="1307"/>
                      <a:pt x="1661" y="1278"/>
                    </a:cubicBezTo>
                    <a:cubicBezTo>
                      <a:pt x="1639" y="1243"/>
                      <a:pt x="1623" y="1201"/>
                      <a:pt x="1607" y="1159"/>
                    </a:cubicBezTo>
                    <a:cubicBezTo>
                      <a:pt x="1591" y="1114"/>
                      <a:pt x="1578" y="1069"/>
                      <a:pt x="1565" y="1020"/>
                    </a:cubicBezTo>
                    <a:cubicBezTo>
                      <a:pt x="1539" y="924"/>
                      <a:pt x="1520" y="827"/>
                      <a:pt x="1501" y="731"/>
                    </a:cubicBezTo>
                    <a:cubicBezTo>
                      <a:pt x="1494" y="696"/>
                      <a:pt x="1487" y="657"/>
                      <a:pt x="1481" y="622"/>
                    </a:cubicBezTo>
                    <a:cubicBezTo>
                      <a:pt x="1478" y="606"/>
                      <a:pt x="1475" y="589"/>
                      <a:pt x="1472" y="573"/>
                    </a:cubicBezTo>
                    <a:cubicBezTo>
                      <a:pt x="1465" y="548"/>
                      <a:pt x="1462" y="522"/>
                      <a:pt x="1456" y="496"/>
                    </a:cubicBezTo>
                    <a:cubicBezTo>
                      <a:pt x="1446" y="441"/>
                      <a:pt x="1440" y="383"/>
                      <a:pt x="1426" y="329"/>
                    </a:cubicBezTo>
                    <a:cubicBezTo>
                      <a:pt x="1421" y="287"/>
                      <a:pt x="1412" y="247"/>
                      <a:pt x="1395" y="209"/>
                    </a:cubicBezTo>
                    <a:lnTo>
                      <a:pt x="1395" y="209"/>
                    </a:lnTo>
                    <a:cubicBezTo>
                      <a:pt x="1395" y="209"/>
                      <a:pt x="1395" y="209"/>
                      <a:pt x="1395" y="209"/>
                    </a:cubicBezTo>
                    <a:cubicBezTo>
                      <a:pt x="1388" y="197"/>
                      <a:pt x="1382" y="184"/>
                      <a:pt x="1375" y="174"/>
                    </a:cubicBezTo>
                    <a:cubicBezTo>
                      <a:pt x="1372" y="168"/>
                      <a:pt x="1365" y="161"/>
                      <a:pt x="1359" y="158"/>
                    </a:cubicBezTo>
                    <a:cubicBezTo>
                      <a:pt x="1359" y="155"/>
                      <a:pt x="1356" y="155"/>
                      <a:pt x="1352" y="155"/>
                    </a:cubicBezTo>
                    <a:cubicBezTo>
                      <a:pt x="1349" y="151"/>
                      <a:pt x="1346" y="151"/>
                      <a:pt x="1343" y="148"/>
                    </a:cubicBezTo>
                    <a:lnTo>
                      <a:pt x="1324" y="148"/>
                    </a:lnTo>
                    <a:cubicBezTo>
                      <a:pt x="1317" y="151"/>
                      <a:pt x="1307" y="155"/>
                      <a:pt x="1301" y="158"/>
                    </a:cubicBezTo>
                    <a:lnTo>
                      <a:pt x="1298" y="158"/>
                    </a:lnTo>
                    <a:cubicBezTo>
                      <a:pt x="1279" y="168"/>
                      <a:pt x="1263" y="181"/>
                      <a:pt x="1246" y="194"/>
                    </a:cubicBezTo>
                    <a:cubicBezTo>
                      <a:pt x="1233" y="203"/>
                      <a:pt x="1221" y="213"/>
                      <a:pt x="1208" y="222"/>
                    </a:cubicBezTo>
                    <a:cubicBezTo>
                      <a:pt x="1205" y="229"/>
                      <a:pt x="1198" y="235"/>
                      <a:pt x="1192" y="245"/>
                    </a:cubicBezTo>
                    <a:cubicBezTo>
                      <a:pt x="1159" y="290"/>
                      <a:pt x="1134" y="341"/>
                      <a:pt x="1111" y="393"/>
                    </a:cubicBezTo>
                    <a:lnTo>
                      <a:pt x="1114" y="390"/>
                    </a:lnTo>
                    <a:lnTo>
                      <a:pt x="1114" y="390"/>
                    </a:lnTo>
                    <a:cubicBezTo>
                      <a:pt x="1076" y="480"/>
                      <a:pt x="1043" y="573"/>
                      <a:pt x="1015" y="667"/>
                    </a:cubicBezTo>
                    <a:cubicBezTo>
                      <a:pt x="982" y="769"/>
                      <a:pt x="951" y="873"/>
                      <a:pt x="915" y="976"/>
                    </a:cubicBezTo>
                    <a:cubicBezTo>
                      <a:pt x="886" y="1059"/>
                      <a:pt x="854" y="1146"/>
                      <a:pt x="815" y="1227"/>
                    </a:cubicBezTo>
                    <a:cubicBezTo>
                      <a:pt x="783" y="1298"/>
                      <a:pt x="744" y="1365"/>
                      <a:pt x="693" y="1423"/>
                    </a:cubicBezTo>
                    <a:cubicBezTo>
                      <a:pt x="670" y="1445"/>
                      <a:pt x="648" y="1468"/>
                      <a:pt x="618" y="1488"/>
                    </a:cubicBezTo>
                    <a:cubicBezTo>
                      <a:pt x="596" y="1503"/>
                      <a:pt x="570" y="1516"/>
                      <a:pt x="545" y="1519"/>
                    </a:cubicBezTo>
                    <a:cubicBezTo>
                      <a:pt x="524" y="1526"/>
                      <a:pt x="505" y="1528"/>
                      <a:pt x="485" y="1528"/>
                    </a:cubicBezTo>
                    <a:cubicBezTo>
                      <a:pt x="474" y="1528"/>
                      <a:pt x="463" y="1527"/>
                      <a:pt x="452" y="1526"/>
                    </a:cubicBezTo>
                    <a:cubicBezTo>
                      <a:pt x="419" y="1519"/>
                      <a:pt x="387" y="1507"/>
                      <a:pt x="361" y="1491"/>
                    </a:cubicBezTo>
                    <a:cubicBezTo>
                      <a:pt x="345" y="1478"/>
                      <a:pt x="329" y="1464"/>
                      <a:pt x="316" y="1452"/>
                    </a:cubicBezTo>
                    <a:cubicBezTo>
                      <a:pt x="303" y="1439"/>
                      <a:pt x="294" y="1426"/>
                      <a:pt x="284" y="1410"/>
                    </a:cubicBezTo>
                    <a:cubicBezTo>
                      <a:pt x="258" y="1378"/>
                      <a:pt x="239" y="1342"/>
                      <a:pt x="223" y="1307"/>
                    </a:cubicBezTo>
                    <a:cubicBezTo>
                      <a:pt x="184" y="1217"/>
                      <a:pt x="155" y="1124"/>
                      <a:pt x="136" y="1027"/>
                    </a:cubicBezTo>
                    <a:cubicBezTo>
                      <a:pt x="116" y="947"/>
                      <a:pt x="101" y="866"/>
                      <a:pt x="88" y="785"/>
                    </a:cubicBezTo>
                    <a:cubicBezTo>
                      <a:pt x="62" y="908"/>
                      <a:pt x="39" y="1030"/>
                      <a:pt x="20" y="1152"/>
                    </a:cubicBezTo>
                    <a:cubicBezTo>
                      <a:pt x="17" y="1156"/>
                      <a:pt x="17" y="1159"/>
                      <a:pt x="14" y="1159"/>
                    </a:cubicBezTo>
                    <a:cubicBezTo>
                      <a:pt x="10" y="1179"/>
                      <a:pt x="7" y="1198"/>
                      <a:pt x="7" y="1217"/>
                    </a:cubicBezTo>
                    <a:cubicBezTo>
                      <a:pt x="4" y="1227"/>
                      <a:pt x="4" y="1240"/>
                      <a:pt x="0" y="1249"/>
                    </a:cubicBezTo>
                    <a:lnTo>
                      <a:pt x="68" y="3219"/>
                    </a:lnTo>
                    <a:lnTo>
                      <a:pt x="132" y="5169"/>
                    </a:lnTo>
                    <a:lnTo>
                      <a:pt x="194" y="6946"/>
                    </a:lnTo>
                    <a:lnTo>
                      <a:pt x="248" y="8672"/>
                    </a:lnTo>
                    <a:cubicBezTo>
                      <a:pt x="251" y="8713"/>
                      <a:pt x="278" y="8745"/>
                      <a:pt x="316" y="8755"/>
                    </a:cubicBezTo>
                    <a:cubicBezTo>
                      <a:pt x="323" y="8761"/>
                      <a:pt x="329" y="8768"/>
                      <a:pt x="339" y="8771"/>
                    </a:cubicBezTo>
                    <a:cubicBezTo>
                      <a:pt x="519" y="8865"/>
                      <a:pt x="709" y="8951"/>
                      <a:pt x="918" y="9032"/>
                    </a:cubicBezTo>
                    <a:cubicBezTo>
                      <a:pt x="1144" y="9119"/>
                      <a:pt x="1375" y="9189"/>
                      <a:pt x="1607" y="9247"/>
                    </a:cubicBezTo>
                    <a:cubicBezTo>
                      <a:pt x="1858" y="9309"/>
                      <a:pt x="2105" y="9344"/>
                      <a:pt x="2341" y="9357"/>
                    </a:cubicBezTo>
                    <a:cubicBezTo>
                      <a:pt x="2392" y="9360"/>
                      <a:pt x="2444" y="9363"/>
                      <a:pt x="2499" y="9363"/>
                    </a:cubicBezTo>
                    <a:cubicBezTo>
                      <a:pt x="2692" y="9363"/>
                      <a:pt x="2875" y="9344"/>
                      <a:pt x="3049" y="9302"/>
                    </a:cubicBezTo>
                    <a:cubicBezTo>
                      <a:pt x="3194" y="9270"/>
                      <a:pt x="3335" y="9215"/>
                      <a:pt x="3467" y="9144"/>
                    </a:cubicBezTo>
                    <a:cubicBezTo>
                      <a:pt x="3583" y="9083"/>
                      <a:pt x="3693" y="9003"/>
                      <a:pt x="3789" y="8903"/>
                    </a:cubicBezTo>
                    <a:cubicBezTo>
                      <a:pt x="3802" y="8896"/>
                      <a:pt x="3812" y="8887"/>
                      <a:pt x="3821" y="8874"/>
                    </a:cubicBezTo>
                    <a:cubicBezTo>
                      <a:pt x="3853" y="8842"/>
                      <a:pt x="3853" y="8794"/>
                      <a:pt x="3828" y="8758"/>
                    </a:cubicBezTo>
                    <a:lnTo>
                      <a:pt x="3785" y="7538"/>
                    </a:lnTo>
                    <a:lnTo>
                      <a:pt x="3712" y="5240"/>
                    </a:lnTo>
                    <a:lnTo>
                      <a:pt x="3677" y="4207"/>
                    </a:lnTo>
                    <a:lnTo>
                      <a:pt x="3641" y="3171"/>
                    </a:lnTo>
                    <a:lnTo>
                      <a:pt x="3625" y="2646"/>
                    </a:lnTo>
                    <a:lnTo>
                      <a:pt x="3606" y="2128"/>
                    </a:lnTo>
                    <a:lnTo>
                      <a:pt x="3606" y="2106"/>
                    </a:lnTo>
                    <a:cubicBezTo>
                      <a:pt x="3599" y="1851"/>
                      <a:pt x="3589" y="1597"/>
                      <a:pt x="3580" y="1339"/>
                    </a:cubicBezTo>
                    <a:lnTo>
                      <a:pt x="3580" y="1271"/>
                    </a:lnTo>
                    <a:cubicBezTo>
                      <a:pt x="3570" y="1204"/>
                      <a:pt x="3561" y="1140"/>
                      <a:pt x="3554" y="1075"/>
                    </a:cubicBezTo>
                    <a:cubicBezTo>
                      <a:pt x="3548" y="1027"/>
                      <a:pt x="3541" y="979"/>
                      <a:pt x="3538" y="928"/>
                    </a:cubicBezTo>
                    <a:cubicBezTo>
                      <a:pt x="3531" y="879"/>
                      <a:pt x="3522" y="827"/>
                      <a:pt x="3512" y="779"/>
                    </a:cubicBezTo>
                    <a:cubicBezTo>
                      <a:pt x="3490" y="847"/>
                      <a:pt x="3464" y="914"/>
                      <a:pt x="3432" y="982"/>
                    </a:cubicBezTo>
                    <a:cubicBezTo>
                      <a:pt x="3399" y="1050"/>
                      <a:pt x="3361" y="1114"/>
                      <a:pt x="3313" y="1172"/>
                    </a:cubicBezTo>
                    <a:cubicBezTo>
                      <a:pt x="3290" y="1194"/>
                      <a:pt x="3268" y="1217"/>
                      <a:pt x="3239" y="1237"/>
                    </a:cubicBezTo>
                    <a:cubicBezTo>
                      <a:pt x="3216" y="1252"/>
                      <a:pt x="3191" y="1265"/>
                      <a:pt x="3164" y="1275"/>
                    </a:cubicBezTo>
                    <a:cubicBezTo>
                      <a:pt x="3143" y="1280"/>
                      <a:pt x="3122" y="1283"/>
                      <a:pt x="3100" y="1283"/>
                    </a:cubicBezTo>
                    <a:cubicBezTo>
                      <a:pt x="3092" y="1283"/>
                      <a:pt x="3083" y="1282"/>
                      <a:pt x="3075" y="1281"/>
                    </a:cubicBezTo>
                    <a:cubicBezTo>
                      <a:pt x="3062" y="1281"/>
                      <a:pt x="3049" y="1278"/>
                      <a:pt x="3032" y="1275"/>
                    </a:cubicBezTo>
                    <a:cubicBezTo>
                      <a:pt x="3017" y="1271"/>
                      <a:pt x="3004" y="1265"/>
                      <a:pt x="2991" y="1259"/>
                    </a:cubicBezTo>
                    <a:cubicBezTo>
                      <a:pt x="2955" y="1243"/>
                      <a:pt x="2920" y="1223"/>
                      <a:pt x="2894" y="1194"/>
                    </a:cubicBezTo>
                    <a:cubicBezTo>
                      <a:pt x="2862" y="1162"/>
                      <a:pt x="2839" y="1124"/>
                      <a:pt x="2820" y="1085"/>
                    </a:cubicBezTo>
                    <a:cubicBezTo>
                      <a:pt x="2772" y="986"/>
                      <a:pt x="2743" y="879"/>
                      <a:pt x="2717" y="769"/>
                    </a:cubicBezTo>
                    <a:cubicBezTo>
                      <a:pt x="2708" y="715"/>
                      <a:pt x="2695" y="663"/>
                      <a:pt x="2685" y="609"/>
                    </a:cubicBezTo>
                    <a:cubicBezTo>
                      <a:pt x="2682" y="586"/>
                      <a:pt x="2675" y="567"/>
                      <a:pt x="2672" y="544"/>
                    </a:cubicBezTo>
                    <a:cubicBezTo>
                      <a:pt x="2669" y="528"/>
                      <a:pt x="2665" y="512"/>
                      <a:pt x="2662" y="496"/>
                    </a:cubicBezTo>
                    <a:cubicBezTo>
                      <a:pt x="2653" y="454"/>
                      <a:pt x="2650" y="415"/>
                      <a:pt x="2646" y="374"/>
                    </a:cubicBezTo>
                    <a:cubicBezTo>
                      <a:pt x="2640" y="329"/>
                      <a:pt x="2637" y="286"/>
                      <a:pt x="2631" y="242"/>
                    </a:cubicBezTo>
                    <a:lnTo>
                      <a:pt x="2631" y="239"/>
                    </a:lnTo>
                    <a:cubicBezTo>
                      <a:pt x="2621" y="184"/>
                      <a:pt x="2611" y="126"/>
                      <a:pt x="2592" y="74"/>
                    </a:cubicBezTo>
                    <a:cubicBezTo>
                      <a:pt x="2585" y="59"/>
                      <a:pt x="2579" y="45"/>
                      <a:pt x="2569" y="32"/>
                    </a:cubicBezTo>
                    <a:cubicBezTo>
                      <a:pt x="2563" y="26"/>
                      <a:pt x="2560" y="20"/>
                      <a:pt x="2553" y="13"/>
                    </a:cubicBezTo>
                    <a:cubicBezTo>
                      <a:pt x="2546" y="10"/>
                      <a:pt x="2540" y="7"/>
                      <a:pt x="2537" y="4"/>
                    </a:cubicBezTo>
                    <a:cubicBezTo>
                      <a:pt x="2530" y="4"/>
                      <a:pt x="2524" y="1"/>
                      <a:pt x="25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>
                <a:off x="10797856" y="2964702"/>
                <a:ext cx="372" cy="93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4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7"/>
              <p:cNvSpPr/>
              <p:nvPr/>
            </p:nvSpPr>
            <p:spPr>
              <a:xfrm>
                <a:off x="10679870" y="2976436"/>
                <a:ext cx="372" cy="37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3" y="3"/>
                      <a:pt x="3" y="3"/>
                      <a:pt x="0" y="3"/>
                    </a:cubicBez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>
                <a:off x="10682757" y="2993477"/>
                <a:ext cx="132326" cy="840798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9029" extrusionOk="0">
                    <a:moveTo>
                      <a:pt x="1" y="0"/>
                    </a:moveTo>
                    <a:cubicBezTo>
                      <a:pt x="1" y="30"/>
                      <a:pt x="4" y="58"/>
                      <a:pt x="4" y="88"/>
                    </a:cubicBezTo>
                    <a:cubicBezTo>
                      <a:pt x="59" y="1703"/>
                      <a:pt x="114" y="3322"/>
                      <a:pt x="165" y="4941"/>
                    </a:cubicBezTo>
                    <a:cubicBezTo>
                      <a:pt x="210" y="6267"/>
                      <a:pt x="255" y="7590"/>
                      <a:pt x="301" y="8916"/>
                    </a:cubicBezTo>
                    <a:cubicBezTo>
                      <a:pt x="545" y="8974"/>
                      <a:pt x="783" y="9010"/>
                      <a:pt x="1012" y="9022"/>
                    </a:cubicBezTo>
                    <a:cubicBezTo>
                      <a:pt x="1063" y="9025"/>
                      <a:pt x="1115" y="9029"/>
                      <a:pt x="1170" y="9029"/>
                    </a:cubicBezTo>
                    <a:cubicBezTo>
                      <a:pt x="1253" y="9029"/>
                      <a:pt x="1340" y="9022"/>
                      <a:pt x="1421" y="9016"/>
                    </a:cubicBezTo>
                    <a:cubicBezTo>
                      <a:pt x="1394" y="8272"/>
                      <a:pt x="1372" y="7532"/>
                      <a:pt x="1346" y="6792"/>
                    </a:cubicBezTo>
                    <a:lnTo>
                      <a:pt x="1173" y="1606"/>
                    </a:lnTo>
                    <a:cubicBezTo>
                      <a:pt x="1156" y="1107"/>
                      <a:pt x="1140" y="609"/>
                      <a:pt x="1124" y="113"/>
                    </a:cubicBezTo>
                    <a:cubicBezTo>
                      <a:pt x="1060" y="229"/>
                      <a:pt x="999" y="348"/>
                      <a:pt x="938" y="467"/>
                    </a:cubicBezTo>
                    <a:cubicBezTo>
                      <a:pt x="905" y="535"/>
                      <a:pt x="870" y="602"/>
                      <a:pt x="834" y="670"/>
                    </a:cubicBezTo>
                    <a:cubicBezTo>
                      <a:pt x="800" y="731"/>
                      <a:pt x="767" y="792"/>
                      <a:pt x="732" y="853"/>
                    </a:cubicBezTo>
                    <a:cubicBezTo>
                      <a:pt x="715" y="882"/>
                      <a:pt x="696" y="911"/>
                      <a:pt x="677" y="940"/>
                    </a:cubicBezTo>
                    <a:cubicBezTo>
                      <a:pt x="664" y="957"/>
                      <a:pt x="651" y="972"/>
                      <a:pt x="638" y="988"/>
                    </a:cubicBezTo>
                    <a:cubicBezTo>
                      <a:pt x="626" y="1001"/>
                      <a:pt x="613" y="1014"/>
                      <a:pt x="599" y="1024"/>
                    </a:cubicBezTo>
                    <a:cubicBezTo>
                      <a:pt x="587" y="1030"/>
                      <a:pt x="574" y="1040"/>
                      <a:pt x="561" y="1043"/>
                    </a:cubicBezTo>
                    <a:cubicBezTo>
                      <a:pt x="549" y="1045"/>
                      <a:pt x="540" y="1047"/>
                      <a:pt x="530" y="1047"/>
                    </a:cubicBezTo>
                    <a:cubicBezTo>
                      <a:pt x="525" y="1047"/>
                      <a:pt x="521" y="1047"/>
                      <a:pt x="516" y="1046"/>
                    </a:cubicBezTo>
                    <a:cubicBezTo>
                      <a:pt x="503" y="1043"/>
                      <a:pt x="491" y="1040"/>
                      <a:pt x="477" y="1034"/>
                    </a:cubicBezTo>
                    <a:cubicBezTo>
                      <a:pt x="442" y="1018"/>
                      <a:pt x="416" y="988"/>
                      <a:pt x="390" y="960"/>
                    </a:cubicBezTo>
                    <a:cubicBezTo>
                      <a:pt x="355" y="914"/>
                      <a:pt x="320" y="866"/>
                      <a:pt x="290" y="814"/>
                    </a:cubicBezTo>
                    <a:cubicBezTo>
                      <a:pt x="265" y="770"/>
                      <a:pt x="243" y="721"/>
                      <a:pt x="220" y="673"/>
                    </a:cubicBezTo>
                    <a:cubicBezTo>
                      <a:pt x="178" y="566"/>
                      <a:pt x="146" y="454"/>
                      <a:pt x="114" y="342"/>
                    </a:cubicBezTo>
                    <a:cubicBezTo>
                      <a:pt x="85" y="229"/>
                      <a:pt x="53" y="116"/>
                      <a:pt x="8" y="10"/>
                    </a:cubicBezTo>
                    <a:lnTo>
                      <a:pt x="8" y="16"/>
                    </a:lnTo>
                    <a:cubicBezTo>
                      <a:pt x="8" y="10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10561698" y="2681517"/>
                <a:ext cx="327975" cy="453783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4873" extrusionOk="0">
                    <a:moveTo>
                      <a:pt x="1118" y="4399"/>
                    </a:moveTo>
                    <a:cubicBezTo>
                      <a:pt x="1117" y="4401"/>
                      <a:pt x="1117" y="4402"/>
                      <a:pt x="1116" y="4403"/>
                    </a:cubicBezTo>
                    <a:lnTo>
                      <a:pt x="1116" y="4403"/>
                    </a:lnTo>
                    <a:cubicBezTo>
                      <a:pt x="1117" y="4402"/>
                      <a:pt x="1118" y="4401"/>
                      <a:pt x="1118" y="4399"/>
                    </a:cubicBezTo>
                    <a:close/>
                    <a:moveTo>
                      <a:pt x="2280" y="4435"/>
                    </a:moveTo>
                    <a:lnTo>
                      <a:pt x="2280" y="4435"/>
                    </a:lnTo>
                    <a:cubicBezTo>
                      <a:pt x="2279" y="4437"/>
                      <a:pt x="2278" y="4438"/>
                      <a:pt x="2277" y="4440"/>
                    </a:cubicBezTo>
                    <a:lnTo>
                      <a:pt x="2277" y="4440"/>
                    </a:lnTo>
                    <a:cubicBezTo>
                      <a:pt x="2277" y="4441"/>
                      <a:pt x="2277" y="4441"/>
                      <a:pt x="2276" y="4442"/>
                    </a:cubicBezTo>
                    <a:lnTo>
                      <a:pt x="2280" y="4435"/>
                    </a:lnTo>
                    <a:close/>
                    <a:moveTo>
                      <a:pt x="1957" y="0"/>
                    </a:moveTo>
                    <a:cubicBezTo>
                      <a:pt x="1935" y="0"/>
                      <a:pt x="1916" y="3"/>
                      <a:pt x="1893" y="6"/>
                    </a:cubicBezTo>
                    <a:cubicBezTo>
                      <a:pt x="1845" y="12"/>
                      <a:pt x="1800" y="32"/>
                      <a:pt x="1771" y="48"/>
                    </a:cubicBezTo>
                    <a:cubicBezTo>
                      <a:pt x="1716" y="73"/>
                      <a:pt x="1671" y="116"/>
                      <a:pt x="1632" y="148"/>
                    </a:cubicBezTo>
                    <a:cubicBezTo>
                      <a:pt x="1523" y="244"/>
                      <a:pt x="1439" y="354"/>
                      <a:pt x="1366" y="447"/>
                    </a:cubicBezTo>
                    <a:cubicBezTo>
                      <a:pt x="1288" y="550"/>
                      <a:pt x="1214" y="660"/>
                      <a:pt x="1137" y="798"/>
                    </a:cubicBezTo>
                    <a:cubicBezTo>
                      <a:pt x="989" y="1049"/>
                      <a:pt x="876" y="1309"/>
                      <a:pt x="782" y="1532"/>
                    </a:cubicBezTo>
                    <a:cubicBezTo>
                      <a:pt x="690" y="1750"/>
                      <a:pt x="603" y="1982"/>
                      <a:pt x="493" y="2275"/>
                    </a:cubicBezTo>
                    <a:cubicBezTo>
                      <a:pt x="268" y="2884"/>
                      <a:pt x="103" y="3495"/>
                      <a:pt x="1" y="4094"/>
                    </a:cubicBezTo>
                    <a:cubicBezTo>
                      <a:pt x="1" y="4133"/>
                      <a:pt x="4" y="4171"/>
                      <a:pt x="10" y="4206"/>
                    </a:cubicBezTo>
                    <a:cubicBezTo>
                      <a:pt x="23" y="4310"/>
                      <a:pt x="49" y="4406"/>
                      <a:pt x="87" y="4500"/>
                    </a:cubicBezTo>
                    <a:cubicBezTo>
                      <a:pt x="100" y="4528"/>
                      <a:pt x="114" y="4561"/>
                      <a:pt x="133" y="4589"/>
                    </a:cubicBezTo>
                    <a:cubicBezTo>
                      <a:pt x="149" y="4619"/>
                      <a:pt x="165" y="4644"/>
                      <a:pt x="184" y="4670"/>
                    </a:cubicBezTo>
                    <a:cubicBezTo>
                      <a:pt x="216" y="4708"/>
                      <a:pt x="249" y="4741"/>
                      <a:pt x="287" y="4770"/>
                    </a:cubicBezTo>
                    <a:cubicBezTo>
                      <a:pt x="319" y="4796"/>
                      <a:pt x="351" y="4815"/>
                      <a:pt x="384" y="4828"/>
                    </a:cubicBezTo>
                    <a:cubicBezTo>
                      <a:pt x="409" y="4840"/>
                      <a:pt x="432" y="4847"/>
                      <a:pt x="458" y="4853"/>
                    </a:cubicBezTo>
                    <a:cubicBezTo>
                      <a:pt x="477" y="4860"/>
                      <a:pt x="500" y="4863"/>
                      <a:pt x="522" y="4867"/>
                    </a:cubicBezTo>
                    <a:lnTo>
                      <a:pt x="519" y="4867"/>
                    </a:lnTo>
                    <a:cubicBezTo>
                      <a:pt x="541" y="4870"/>
                      <a:pt x="564" y="4873"/>
                      <a:pt x="586" y="4873"/>
                    </a:cubicBezTo>
                    <a:cubicBezTo>
                      <a:pt x="609" y="4873"/>
                      <a:pt x="632" y="4870"/>
                      <a:pt x="654" y="4867"/>
                    </a:cubicBezTo>
                    <a:lnTo>
                      <a:pt x="651" y="4867"/>
                    </a:lnTo>
                    <a:cubicBezTo>
                      <a:pt x="683" y="4863"/>
                      <a:pt x="715" y="4853"/>
                      <a:pt x="748" y="4843"/>
                    </a:cubicBezTo>
                    <a:cubicBezTo>
                      <a:pt x="786" y="4824"/>
                      <a:pt x="821" y="4805"/>
                      <a:pt x="854" y="4779"/>
                    </a:cubicBezTo>
                    <a:cubicBezTo>
                      <a:pt x="898" y="4744"/>
                      <a:pt x="937" y="4705"/>
                      <a:pt x="973" y="4660"/>
                    </a:cubicBezTo>
                    <a:cubicBezTo>
                      <a:pt x="1033" y="4581"/>
                      <a:pt x="1078" y="4495"/>
                      <a:pt x="1116" y="4403"/>
                    </a:cubicBezTo>
                    <a:lnTo>
                      <a:pt x="1116" y="4403"/>
                    </a:lnTo>
                    <a:cubicBezTo>
                      <a:pt x="1116" y="4403"/>
                      <a:pt x="1116" y="4403"/>
                      <a:pt x="1116" y="4403"/>
                    </a:cubicBezTo>
                    <a:lnTo>
                      <a:pt x="1116" y="4403"/>
                    </a:lnTo>
                    <a:cubicBezTo>
                      <a:pt x="1195" y="4214"/>
                      <a:pt x="1243" y="4012"/>
                      <a:pt x="1282" y="3811"/>
                    </a:cubicBezTo>
                    <a:cubicBezTo>
                      <a:pt x="1284" y="3799"/>
                      <a:pt x="1297" y="3791"/>
                      <a:pt x="1309" y="3791"/>
                    </a:cubicBezTo>
                    <a:cubicBezTo>
                      <a:pt x="1310" y="3791"/>
                      <a:pt x="1312" y="3791"/>
                      <a:pt x="1314" y="3791"/>
                    </a:cubicBezTo>
                    <a:cubicBezTo>
                      <a:pt x="1327" y="3797"/>
                      <a:pt x="1333" y="3808"/>
                      <a:pt x="1333" y="3820"/>
                    </a:cubicBezTo>
                    <a:cubicBezTo>
                      <a:pt x="1339" y="3930"/>
                      <a:pt x="1346" y="4042"/>
                      <a:pt x="1359" y="4152"/>
                    </a:cubicBezTo>
                    <a:lnTo>
                      <a:pt x="1359" y="4145"/>
                    </a:lnTo>
                    <a:cubicBezTo>
                      <a:pt x="1375" y="4261"/>
                      <a:pt x="1400" y="4377"/>
                      <a:pt x="1443" y="4487"/>
                    </a:cubicBezTo>
                    <a:lnTo>
                      <a:pt x="1443" y="4480"/>
                    </a:lnTo>
                    <a:cubicBezTo>
                      <a:pt x="1465" y="4534"/>
                      <a:pt x="1491" y="4583"/>
                      <a:pt x="1526" y="4631"/>
                    </a:cubicBezTo>
                    <a:cubicBezTo>
                      <a:pt x="1549" y="4660"/>
                      <a:pt x="1574" y="4686"/>
                      <a:pt x="1604" y="4708"/>
                    </a:cubicBezTo>
                    <a:cubicBezTo>
                      <a:pt x="1629" y="4728"/>
                      <a:pt x="1658" y="4747"/>
                      <a:pt x="1690" y="4760"/>
                    </a:cubicBezTo>
                    <a:cubicBezTo>
                      <a:pt x="1723" y="4773"/>
                      <a:pt x="1755" y="4782"/>
                      <a:pt x="1791" y="4785"/>
                    </a:cubicBezTo>
                    <a:cubicBezTo>
                      <a:pt x="1813" y="4789"/>
                      <a:pt x="1835" y="4791"/>
                      <a:pt x="1856" y="4791"/>
                    </a:cubicBezTo>
                    <a:cubicBezTo>
                      <a:pt x="1877" y="4791"/>
                      <a:pt x="1898" y="4789"/>
                      <a:pt x="1919" y="4785"/>
                    </a:cubicBezTo>
                    <a:cubicBezTo>
                      <a:pt x="1945" y="4779"/>
                      <a:pt x="1974" y="4773"/>
                      <a:pt x="1999" y="4763"/>
                    </a:cubicBezTo>
                    <a:cubicBezTo>
                      <a:pt x="2028" y="4751"/>
                      <a:pt x="2057" y="4734"/>
                      <a:pt x="2083" y="4715"/>
                    </a:cubicBezTo>
                    <a:cubicBezTo>
                      <a:pt x="2119" y="4686"/>
                      <a:pt x="2147" y="4657"/>
                      <a:pt x="2173" y="4625"/>
                    </a:cubicBezTo>
                    <a:lnTo>
                      <a:pt x="2173" y="4622"/>
                    </a:lnTo>
                    <a:lnTo>
                      <a:pt x="2177" y="4622"/>
                    </a:lnTo>
                    <a:cubicBezTo>
                      <a:pt x="2217" y="4565"/>
                      <a:pt x="2248" y="4503"/>
                      <a:pt x="2277" y="4440"/>
                    </a:cubicBezTo>
                    <a:lnTo>
                      <a:pt x="2277" y="4440"/>
                    </a:lnTo>
                    <a:cubicBezTo>
                      <a:pt x="2344" y="4279"/>
                      <a:pt x="2379" y="4106"/>
                      <a:pt x="2402" y="3933"/>
                    </a:cubicBezTo>
                    <a:lnTo>
                      <a:pt x="2402" y="3940"/>
                    </a:lnTo>
                    <a:cubicBezTo>
                      <a:pt x="2412" y="3855"/>
                      <a:pt x="2421" y="3772"/>
                      <a:pt x="2428" y="3689"/>
                    </a:cubicBezTo>
                    <a:cubicBezTo>
                      <a:pt x="2428" y="3682"/>
                      <a:pt x="2431" y="3675"/>
                      <a:pt x="2437" y="3669"/>
                    </a:cubicBezTo>
                    <a:cubicBezTo>
                      <a:pt x="2440" y="3665"/>
                      <a:pt x="2447" y="3662"/>
                      <a:pt x="2456" y="3662"/>
                    </a:cubicBezTo>
                    <a:cubicBezTo>
                      <a:pt x="2463" y="3662"/>
                      <a:pt x="2470" y="3665"/>
                      <a:pt x="2476" y="3669"/>
                    </a:cubicBezTo>
                    <a:cubicBezTo>
                      <a:pt x="2482" y="3675"/>
                      <a:pt x="2482" y="3682"/>
                      <a:pt x="2482" y="3689"/>
                    </a:cubicBezTo>
                    <a:cubicBezTo>
                      <a:pt x="2489" y="3730"/>
                      <a:pt x="2492" y="3769"/>
                      <a:pt x="2498" y="3808"/>
                    </a:cubicBezTo>
                    <a:lnTo>
                      <a:pt x="2498" y="3801"/>
                    </a:lnTo>
                    <a:cubicBezTo>
                      <a:pt x="2521" y="3978"/>
                      <a:pt x="2550" y="4155"/>
                      <a:pt x="2617" y="4322"/>
                    </a:cubicBezTo>
                    <a:lnTo>
                      <a:pt x="2617" y="4316"/>
                    </a:lnTo>
                    <a:cubicBezTo>
                      <a:pt x="2643" y="4377"/>
                      <a:pt x="2672" y="4432"/>
                      <a:pt x="2711" y="4487"/>
                    </a:cubicBezTo>
                    <a:lnTo>
                      <a:pt x="2714" y="4490"/>
                    </a:lnTo>
                    <a:cubicBezTo>
                      <a:pt x="2727" y="4509"/>
                      <a:pt x="2743" y="4525"/>
                      <a:pt x="2759" y="4541"/>
                    </a:cubicBezTo>
                    <a:cubicBezTo>
                      <a:pt x="2775" y="4558"/>
                      <a:pt x="2795" y="4573"/>
                      <a:pt x="2814" y="4589"/>
                    </a:cubicBezTo>
                    <a:cubicBezTo>
                      <a:pt x="2833" y="4602"/>
                      <a:pt x="2853" y="4619"/>
                      <a:pt x="2872" y="4628"/>
                    </a:cubicBezTo>
                    <a:lnTo>
                      <a:pt x="2930" y="4657"/>
                    </a:lnTo>
                    <a:cubicBezTo>
                      <a:pt x="2969" y="4673"/>
                      <a:pt x="3010" y="4683"/>
                      <a:pt x="3055" y="4689"/>
                    </a:cubicBezTo>
                    <a:lnTo>
                      <a:pt x="3058" y="4689"/>
                    </a:lnTo>
                    <a:cubicBezTo>
                      <a:pt x="3076" y="4692"/>
                      <a:pt x="3093" y="4694"/>
                      <a:pt x="3109" y="4694"/>
                    </a:cubicBezTo>
                    <a:cubicBezTo>
                      <a:pt x="3126" y="4694"/>
                      <a:pt x="3142" y="4692"/>
                      <a:pt x="3158" y="4689"/>
                    </a:cubicBezTo>
                    <a:cubicBezTo>
                      <a:pt x="3183" y="4686"/>
                      <a:pt x="3205" y="4680"/>
                      <a:pt x="3230" y="4670"/>
                    </a:cubicBezTo>
                    <a:lnTo>
                      <a:pt x="3230" y="4670"/>
                    </a:lnTo>
                    <a:cubicBezTo>
                      <a:pt x="3229" y="4671"/>
                      <a:pt x="3229" y="4672"/>
                      <a:pt x="3229" y="4673"/>
                    </a:cubicBezTo>
                    <a:cubicBezTo>
                      <a:pt x="3251" y="4660"/>
                      <a:pt x="3274" y="4650"/>
                      <a:pt x="3293" y="4635"/>
                    </a:cubicBezTo>
                    <a:cubicBezTo>
                      <a:pt x="3319" y="4616"/>
                      <a:pt x="3342" y="4589"/>
                      <a:pt x="3364" y="4564"/>
                    </a:cubicBezTo>
                    <a:cubicBezTo>
                      <a:pt x="3393" y="4522"/>
                      <a:pt x="3416" y="4480"/>
                      <a:pt x="3438" y="4432"/>
                    </a:cubicBezTo>
                    <a:lnTo>
                      <a:pt x="3438" y="4432"/>
                    </a:lnTo>
                    <a:lnTo>
                      <a:pt x="3435" y="4438"/>
                    </a:lnTo>
                    <a:cubicBezTo>
                      <a:pt x="3477" y="4332"/>
                      <a:pt x="3499" y="4222"/>
                      <a:pt x="3515" y="4110"/>
                    </a:cubicBezTo>
                    <a:lnTo>
                      <a:pt x="3515" y="4117"/>
                    </a:lnTo>
                    <a:cubicBezTo>
                      <a:pt x="3519" y="4094"/>
                      <a:pt x="3519" y="4071"/>
                      <a:pt x="3522" y="4049"/>
                    </a:cubicBezTo>
                    <a:cubicBezTo>
                      <a:pt x="3519" y="4013"/>
                      <a:pt x="3515" y="3978"/>
                      <a:pt x="3512" y="3940"/>
                    </a:cubicBezTo>
                    <a:cubicBezTo>
                      <a:pt x="3438" y="3466"/>
                      <a:pt x="3335" y="2993"/>
                      <a:pt x="3203" y="2533"/>
                    </a:cubicBezTo>
                    <a:cubicBezTo>
                      <a:pt x="3065" y="2043"/>
                      <a:pt x="2887" y="1545"/>
                      <a:pt x="2660" y="1010"/>
                    </a:cubicBezTo>
                    <a:cubicBezTo>
                      <a:pt x="2633" y="949"/>
                      <a:pt x="2611" y="885"/>
                      <a:pt x="2589" y="823"/>
                    </a:cubicBezTo>
                    <a:lnTo>
                      <a:pt x="2569" y="776"/>
                    </a:lnTo>
                    <a:cubicBezTo>
                      <a:pt x="2537" y="688"/>
                      <a:pt x="2498" y="592"/>
                      <a:pt x="2453" y="492"/>
                    </a:cubicBezTo>
                    <a:cubicBezTo>
                      <a:pt x="2409" y="389"/>
                      <a:pt x="2366" y="309"/>
                      <a:pt x="2318" y="241"/>
                    </a:cubicBezTo>
                    <a:cubicBezTo>
                      <a:pt x="2263" y="158"/>
                      <a:pt x="2202" y="97"/>
                      <a:pt x="2134" y="54"/>
                    </a:cubicBezTo>
                    <a:cubicBezTo>
                      <a:pt x="2103" y="35"/>
                      <a:pt x="2067" y="19"/>
                      <a:pt x="2028" y="9"/>
                    </a:cubicBezTo>
                    <a:cubicBezTo>
                      <a:pt x="2009" y="3"/>
                      <a:pt x="1987" y="0"/>
                      <a:pt x="19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>
                <a:off x="10558997" y="3083620"/>
                <a:ext cx="3073" cy="89490"/>
              </a:xfrm>
              <a:custGeom>
                <a:avLst/>
                <a:gdLst/>
                <a:ahLst/>
                <a:cxnLst/>
                <a:rect l="l" t="t" r="r" b="b"/>
                <a:pathLst>
                  <a:path w="33" h="961" extrusionOk="0">
                    <a:moveTo>
                      <a:pt x="0" y="1"/>
                    </a:moveTo>
                    <a:lnTo>
                      <a:pt x="33" y="960"/>
                    </a:lnTo>
                    <a:lnTo>
                      <a:pt x="4" y="14"/>
                    </a:lnTo>
                    <a:cubicBezTo>
                      <a:pt x="4" y="8"/>
                      <a:pt x="4" y="4"/>
                      <a:pt x="0" y="1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7"/>
              <p:cNvSpPr/>
              <p:nvPr/>
            </p:nvSpPr>
            <p:spPr>
              <a:xfrm>
                <a:off x="10764332" y="3111836"/>
                <a:ext cx="93" cy="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>
                <a:off x="10763960" y="3111836"/>
                <a:ext cx="46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5" y="1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7"/>
              <p:cNvSpPr/>
              <p:nvPr/>
            </p:nvSpPr>
            <p:spPr>
              <a:xfrm>
                <a:off x="10763960" y="3111836"/>
                <a:ext cx="93" cy="37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4"/>
                    </a:moveTo>
                    <a:lnTo>
                      <a:pt x="1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7"/>
              <p:cNvSpPr/>
              <p:nvPr/>
            </p:nvSpPr>
            <p:spPr>
              <a:xfrm>
                <a:off x="10739748" y="3127108"/>
                <a:ext cx="372" cy="93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1" y="0"/>
                    </a:move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7"/>
              <p:cNvSpPr/>
              <p:nvPr/>
            </p:nvSpPr>
            <p:spPr>
              <a:xfrm>
                <a:off x="10558997" y="3083620"/>
                <a:ext cx="3073" cy="89490"/>
              </a:xfrm>
              <a:custGeom>
                <a:avLst/>
                <a:gdLst/>
                <a:ahLst/>
                <a:cxnLst/>
                <a:rect l="l" t="t" r="r" b="b"/>
                <a:pathLst>
                  <a:path w="33" h="961" extrusionOk="0">
                    <a:moveTo>
                      <a:pt x="0" y="1"/>
                    </a:moveTo>
                    <a:lnTo>
                      <a:pt x="33" y="960"/>
                    </a:lnTo>
                    <a:lnTo>
                      <a:pt x="4" y="14"/>
                    </a:lnTo>
                    <a:cubicBezTo>
                      <a:pt x="4" y="8"/>
                      <a:pt x="4" y="4"/>
                      <a:pt x="0" y="1"/>
                    </a:cubicBezTo>
                    <a:close/>
                  </a:path>
                </a:pathLst>
              </a:custGeom>
              <a:solidFill>
                <a:srgbClr val="F2C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7"/>
              <p:cNvSpPr/>
              <p:nvPr/>
            </p:nvSpPr>
            <p:spPr>
              <a:xfrm>
                <a:off x="10642342" y="2681144"/>
                <a:ext cx="178980" cy="171251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839" extrusionOk="0">
                    <a:moveTo>
                      <a:pt x="1091" y="0"/>
                    </a:moveTo>
                    <a:cubicBezTo>
                      <a:pt x="1069" y="0"/>
                      <a:pt x="1050" y="4"/>
                      <a:pt x="1027" y="7"/>
                    </a:cubicBezTo>
                    <a:cubicBezTo>
                      <a:pt x="989" y="13"/>
                      <a:pt x="950" y="26"/>
                      <a:pt x="901" y="52"/>
                    </a:cubicBezTo>
                    <a:cubicBezTo>
                      <a:pt x="850" y="77"/>
                      <a:pt x="802" y="116"/>
                      <a:pt x="763" y="152"/>
                    </a:cubicBezTo>
                    <a:cubicBezTo>
                      <a:pt x="660" y="245"/>
                      <a:pt x="570" y="355"/>
                      <a:pt x="496" y="448"/>
                    </a:cubicBezTo>
                    <a:cubicBezTo>
                      <a:pt x="419" y="551"/>
                      <a:pt x="345" y="664"/>
                      <a:pt x="268" y="802"/>
                    </a:cubicBezTo>
                    <a:cubicBezTo>
                      <a:pt x="164" y="979"/>
                      <a:pt x="75" y="1163"/>
                      <a:pt x="1" y="1337"/>
                    </a:cubicBezTo>
                    <a:cubicBezTo>
                      <a:pt x="23" y="1381"/>
                      <a:pt x="52" y="1426"/>
                      <a:pt x="84" y="1468"/>
                    </a:cubicBezTo>
                    <a:lnTo>
                      <a:pt x="84" y="1472"/>
                    </a:lnTo>
                    <a:cubicBezTo>
                      <a:pt x="129" y="1530"/>
                      <a:pt x="181" y="1581"/>
                      <a:pt x="239" y="1626"/>
                    </a:cubicBezTo>
                    <a:cubicBezTo>
                      <a:pt x="242" y="1626"/>
                      <a:pt x="242" y="1629"/>
                      <a:pt x="245" y="1629"/>
                    </a:cubicBezTo>
                    <a:cubicBezTo>
                      <a:pt x="310" y="1677"/>
                      <a:pt x="380" y="1716"/>
                      <a:pt x="454" y="1748"/>
                    </a:cubicBezTo>
                    <a:lnTo>
                      <a:pt x="448" y="1745"/>
                    </a:lnTo>
                    <a:lnTo>
                      <a:pt x="448" y="1745"/>
                    </a:lnTo>
                    <a:cubicBezTo>
                      <a:pt x="541" y="1787"/>
                      <a:pt x="641" y="1812"/>
                      <a:pt x="744" y="1826"/>
                    </a:cubicBezTo>
                    <a:cubicBezTo>
                      <a:pt x="747" y="1829"/>
                      <a:pt x="747" y="1829"/>
                      <a:pt x="751" y="1829"/>
                    </a:cubicBezTo>
                    <a:cubicBezTo>
                      <a:pt x="804" y="1835"/>
                      <a:pt x="858" y="1838"/>
                      <a:pt x="912" y="1838"/>
                    </a:cubicBezTo>
                    <a:cubicBezTo>
                      <a:pt x="973" y="1838"/>
                      <a:pt x="1034" y="1834"/>
                      <a:pt x="1094" y="1826"/>
                    </a:cubicBezTo>
                    <a:lnTo>
                      <a:pt x="1098" y="1826"/>
                    </a:lnTo>
                    <a:cubicBezTo>
                      <a:pt x="1214" y="1809"/>
                      <a:pt x="1326" y="1777"/>
                      <a:pt x="1433" y="1735"/>
                    </a:cubicBezTo>
                    <a:lnTo>
                      <a:pt x="1427" y="1735"/>
                    </a:lnTo>
                    <a:cubicBezTo>
                      <a:pt x="1519" y="1697"/>
                      <a:pt x="1607" y="1649"/>
                      <a:pt x="1687" y="1584"/>
                    </a:cubicBezTo>
                    <a:cubicBezTo>
                      <a:pt x="1755" y="1533"/>
                      <a:pt x="1813" y="1475"/>
                      <a:pt x="1864" y="1410"/>
                    </a:cubicBezTo>
                    <a:lnTo>
                      <a:pt x="1867" y="1407"/>
                    </a:lnTo>
                    <a:cubicBezTo>
                      <a:pt x="1886" y="1378"/>
                      <a:pt x="1906" y="1352"/>
                      <a:pt x="1922" y="1323"/>
                    </a:cubicBezTo>
                    <a:cubicBezTo>
                      <a:pt x="1883" y="1221"/>
                      <a:pt x="1838" y="1117"/>
                      <a:pt x="1797" y="1011"/>
                    </a:cubicBezTo>
                    <a:cubicBezTo>
                      <a:pt x="1767" y="950"/>
                      <a:pt x="1745" y="889"/>
                      <a:pt x="1723" y="827"/>
                    </a:cubicBezTo>
                    <a:lnTo>
                      <a:pt x="1703" y="780"/>
                    </a:lnTo>
                    <a:cubicBezTo>
                      <a:pt x="1671" y="686"/>
                      <a:pt x="1632" y="590"/>
                      <a:pt x="1590" y="493"/>
                    </a:cubicBezTo>
                    <a:cubicBezTo>
                      <a:pt x="1546" y="393"/>
                      <a:pt x="1504" y="313"/>
                      <a:pt x="1455" y="245"/>
                    </a:cubicBezTo>
                    <a:cubicBezTo>
                      <a:pt x="1397" y="162"/>
                      <a:pt x="1339" y="101"/>
                      <a:pt x="1268" y="55"/>
                    </a:cubicBezTo>
                    <a:cubicBezTo>
                      <a:pt x="1240" y="36"/>
                      <a:pt x="1204" y="19"/>
                      <a:pt x="1166" y="10"/>
                    </a:cubicBezTo>
                    <a:cubicBezTo>
                      <a:pt x="1143" y="4"/>
                      <a:pt x="111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7"/>
              <p:cNvSpPr/>
              <p:nvPr/>
            </p:nvSpPr>
            <p:spPr>
              <a:xfrm>
                <a:off x="10815829" y="2812075"/>
                <a:ext cx="372" cy="37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1"/>
                    </a:move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652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7"/>
              <p:cNvSpPr/>
              <p:nvPr/>
            </p:nvSpPr>
            <p:spPr>
              <a:xfrm>
                <a:off x="10744218" y="2851093"/>
                <a:ext cx="466" cy="93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652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7"/>
              <p:cNvSpPr/>
              <p:nvPr/>
            </p:nvSpPr>
            <p:spPr>
              <a:xfrm>
                <a:off x="10711532" y="2851093"/>
                <a:ext cx="745" cy="372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8" y="4"/>
                    </a:moveTo>
                    <a:lnTo>
                      <a:pt x="8" y="4"/>
                    </a:lnTo>
                    <a:cubicBezTo>
                      <a:pt x="4" y="4"/>
                      <a:pt x="4" y="4"/>
                      <a:pt x="1" y="1"/>
                    </a:cubicBezTo>
                    <a:lnTo>
                      <a:pt x="1" y="1"/>
                    </a:lnTo>
                    <a:cubicBezTo>
                      <a:pt x="4" y="4"/>
                      <a:pt x="4" y="4"/>
                      <a:pt x="8" y="4"/>
                    </a:cubicBezTo>
                    <a:close/>
                  </a:path>
                </a:pathLst>
              </a:custGeom>
              <a:solidFill>
                <a:srgbClr val="652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7"/>
              <p:cNvSpPr/>
              <p:nvPr/>
            </p:nvSpPr>
            <p:spPr>
              <a:xfrm>
                <a:off x="10673817" y="2706660"/>
                <a:ext cx="59412" cy="10671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46" extrusionOk="0">
                    <a:moveTo>
                      <a:pt x="593" y="0"/>
                    </a:moveTo>
                    <a:cubicBezTo>
                      <a:pt x="583" y="0"/>
                      <a:pt x="570" y="3"/>
                      <a:pt x="563" y="13"/>
                    </a:cubicBezTo>
                    <a:cubicBezTo>
                      <a:pt x="438" y="174"/>
                      <a:pt x="312" y="338"/>
                      <a:pt x="210" y="515"/>
                    </a:cubicBezTo>
                    <a:cubicBezTo>
                      <a:pt x="110" y="692"/>
                      <a:pt x="27" y="882"/>
                      <a:pt x="0" y="1088"/>
                    </a:cubicBezTo>
                    <a:cubicBezTo>
                      <a:pt x="0" y="1097"/>
                      <a:pt x="3" y="1107"/>
                      <a:pt x="10" y="1117"/>
                    </a:cubicBezTo>
                    <a:cubicBezTo>
                      <a:pt x="16" y="1130"/>
                      <a:pt x="30" y="1140"/>
                      <a:pt x="46" y="1143"/>
                    </a:cubicBezTo>
                    <a:cubicBezTo>
                      <a:pt x="51" y="1144"/>
                      <a:pt x="56" y="1145"/>
                      <a:pt x="61" y="1145"/>
                    </a:cubicBezTo>
                    <a:cubicBezTo>
                      <a:pt x="86" y="1145"/>
                      <a:pt x="112" y="1128"/>
                      <a:pt x="119" y="1104"/>
                    </a:cubicBezTo>
                    <a:cubicBezTo>
                      <a:pt x="135" y="1030"/>
                      <a:pt x="149" y="959"/>
                      <a:pt x="171" y="889"/>
                    </a:cubicBezTo>
                    <a:cubicBezTo>
                      <a:pt x="190" y="821"/>
                      <a:pt x="213" y="757"/>
                      <a:pt x="239" y="692"/>
                    </a:cubicBezTo>
                    <a:cubicBezTo>
                      <a:pt x="332" y="476"/>
                      <a:pt x="464" y="283"/>
                      <a:pt x="606" y="100"/>
                    </a:cubicBezTo>
                    <a:lnTo>
                      <a:pt x="606" y="100"/>
                    </a:lnTo>
                    <a:cubicBezTo>
                      <a:pt x="606" y="100"/>
                      <a:pt x="605" y="100"/>
                      <a:pt x="604" y="100"/>
                    </a:cubicBezTo>
                    <a:lnTo>
                      <a:pt x="604" y="100"/>
                    </a:lnTo>
                    <a:cubicBezTo>
                      <a:pt x="611" y="91"/>
                      <a:pt x="619" y="83"/>
                      <a:pt x="625" y="74"/>
                    </a:cubicBezTo>
                    <a:cubicBezTo>
                      <a:pt x="634" y="65"/>
                      <a:pt x="638" y="54"/>
                      <a:pt x="638" y="42"/>
                    </a:cubicBezTo>
                    <a:cubicBezTo>
                      <a:pt x="638" y="32"/>
                      <a:pt x="634" y="20"/>
                      <a:pt x="625" y="13"/>
                    </a:cubicBezTo>
                    <a:cubicBezTo>
                      <a:pt x="618" y="3"/>
                      <a:pt x="606" y="0"/>
                      <a:pt x="593" y="0"/>
                    </a:cubicBezTo>
                    <a:close/>
                  </a:path>
                </a:pathLst>
              </a:custGeom>
              <a:solidFill>
                <a:srgbClr val="FFFFFF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7"/>
              <p:cNvSpPr/>
              <p:nvPr/>
            </p:nvSpPr>
            <p:spPr>
              <a:xfrm>
                <a:off x="10695049" y="2769890"/>
                <a:ext cx="26819" cy="5717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614" extrusionOk="0">
                    <a:moveTo>
                      <a:pt x="243" y="0"/>
                    </a:moveTo>
                    <a:cubicBezTo>
                      <a:pt x="226" y="0"/>
                      <a:pt x="210" y="7"/>
                      <a:pt x="204" y="20"/>
                    </a:cubicBezTo>
                    <a:cubicBezTo>
                      <a:pt x="165" y="103"/>
                      <a:pt x="127" y="187"/>
                      <a:pt x="94" y="274"/>
                    </a:cubicBezTo>
                    <a:cubicBezTo>
                      <a:pt x="62" y="364"/>
                      <a:pt x="33" y="454"/>
                      <a:pt x="11" y="547"/>
                    </a:cubicBezTo>
                    <a:cubicBezTo>
                      <a:pt x="1" y="573"/>
                      <a:pt x="17" y="605"/>
                      <a:pt x="46" y="611"/>
                    </a:cubicBezTo>
                    <a:cubicBezTo>
                      <a:pt x="50" y="612"/>
                      <a:pt x="54" y="613"/>
                      <a:pt x="58" y="613"/>
                    </a:cubicBezTo>
                    <a:cubicBezTo>
                      <a:pt x="82" y="613"/>
                      <a:pt x="108" y="598"/>
                      <a:pt x="114" y="573"/>
                    </a:cubicBezTo>
                    <a:cubicBezTo>
                      <a:pt x="142" y="431"/>
                      <a:pt x="185" y="290"/>
                      <a:pt x="239" y="155"/>
                    </a:cubicBezTo>
                    <a:lnTo>
                      <a:pt x="239" y="155"/>
                    </a:lnTo>
                    <a:lnTo>
                      <a:pt x="236" y="158"/>
                    </a:lnTo>
                    <a:cubicBezTo>
                      <a:pt x="239" y="155"/>
                      <a:pt x="239" y="155"/>
                      <a:pt x="239" y="152"/>
                    </a:cubicBezTo>
                    <a:cubicBezTo>
                      <a:pt x="239" y="151"/>
                      <a:pt x="240" y="150"/>
                      <a:pt x="240" y="149"/>
                    </a:cubicBezTo>
                    <a:lnTo>
                      <a:pt x="240" y="149"/>
                    </a:lnTo>
                    <a:cubicBezTo>
                      <a:pt x="240" y="149"/>
                      <a:pt x="240" y="149"/>
                      <a:pt x="240" y="149"/>
                    </a:cubicBezTo>
                    <a:lnTo>
                      <a:pt x="240" y="149"/>
                    </a:lnTo>
                    <a:cubicBezTo>
                      <a:pt x="240" y="149"/>
                      <a:pt x="240" y="149"/>
                      <a:pt x="240" y="149"/>
                    </a:cubicBezTo>
                    <a:lnTo>
                      <a:pt x="240" y="149"/>
                    </a:lnTo>
                    <a:cubicBezTo>
                      <a:pt x="240" y="149"/>
                      <a:pt x="240" y="149"/>
                      <a:pt x="240" y="149"/>
                    </a:cubicBezTo>
                    <a:lnTo>
                      <a:pt x="240" y="149"/>
                    </a:lnTo>
                    <a:cubicBezTo>
                      <a:pt x="241" y="148"/>
                      <a:pt x="243" y="148"/>
                      <a:pt x="243" y="148"/>
                    </a:cubicBezTo>
                    <a:lnTo>
                      <a:pt x="243" y="148"/>
                    </a:lnTo>
                    <a:cubicBezTo>
                      <a:pt x="242" y="148"/>
                      <a:pt x="241" y="148"/>
                      <a:pt x="240" y="149"/>
                    </a:cubicBezTo>
                    <a:lnTo>
                      <a:pt x="240" y="149"/>
                    </a:lnTo>
                    <a:cubicBezTo>
                      <a:pt x="253" y="120"/>
                      <a:pt x="266" y="93"/>
                      <a:pt x="277" y="65"/>
                    </a:cubicBezTo>
                    <a:cubicBezTo>
                      <a:pt x="287" y="42"/>
                      <a:pt x="284" y="20"/>
                      <a:pt x="265" y="7"/>
                    </a:cubicBezTo>
                    <a:cubicBezTo>
                      <a:pt x="258" y="0"/>
                      <a:pt x="249" y="0"/>
                      <a:pt x="243" y="0"/>
                    </a:cubicBezTo>
                    <a:close/>
                  </a:path>
                </a:pathLst>
              </a:custGeom>
              <a:solidFill>
                <a:srgbClr val="FFFFFF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7"/>
              <p:cNvSpPr/>
              <p:nvPr/>
            </p:nvSpPr>
            <p:spPr>
              <a:xfrm>
                <a:off x="10600716" y="3182236"/>
                <a:ext cx="21046" cy="26837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882" extrusionOk="0">
                    <a:moveTo>
                      <a:pt x="32" y="1"/>
                    </a:moveTo>
                    <a:cubicBezTo>
                      <a:pt x="20" y="1"/>
                      <a:pt x="4" y="14"/>
                      <a:pt x="7" y="30"/>
                    </a:cubicBezTo>
                    <a:cubicBezTo>
                      <a:pt x="10" y="255"/>
                      <a:pt x="10" y="481"/>
                      <a:pt x="10" y="706"/>
                    </a:cubicBezTo>
                    <a:cubicBezTo>
                      <a:pt x="13" y="938"/>
                      <a:pt x="10" y="1170"/>
                      <a:pt x="10" y="1401"/>
                    </a:cubicBezTo>
                    <a:cubicBezTo>
                      <a:pt x="7" y="1626"/>
                      <a:pt x="0" y="1852"/>
                      <a:pt x="0" y="2077"/>
                    </a:cubicBezTo>
                    <a:lnTo>
                      <a:pt x="0" y="2425"/>
                    </a:lnTo>
                    <a:cubicBezTo>
                      <a:pt x="0" y="2544"/>
                      <a:pt x="4" y="2660"/>
                      <a:pt x="13" y="2776"/>
                    </a:cubicBezTo>
                    <a:cubicBezTo>
                      <a:pt x="13" y="2804"/>
                      <a:pt x="23" y="2827"/>
                      <a:pt x="42" y="2850"/>
                    </a:cubicBezTo>
                    <a:cubicBezTo>
                      <a:pt x="61" y="2869"/>
                      <a:pt x="90" y="2881"/>
                      <a:pt x="116" y="2881"/>
                    </a:cubicBezTo>
                    <a:cubicBezTo>
                      <a:pt x="174" y="2881"/>
                      <a:pt x="225" y="2834"/>
                      <a:pt x="222" y="2776"/>
                    </a:cubicBezTo>
                    <a:cubicBezTo>
                      <a:pt x="216" y="2550"/>
                      <a:pt x="194" y="2325"/>
                      <a:pt x="180" y="2100"/>
                    </a:cubicBezTo>
                    <a:lnTo>
                      <a:pt x="151" y="1752"/>
                    </a:lnTo>
                    <a:cubicBezTo>
                      <a:pt x="142" y="1633"/>
                      <a:pt x="136" y="1517"/>
                      <a:pt x="126" y="1401"/>
                    </a:cubicBezTo>
                    <a:cubicBezTo>
                      <a:pt x="112" y="1176"/>
                      <a:pt x="100" y="950"/>
                      <a:pt x="90" y="726"/>
                    </a:cubicBezTo>
                    <a:cubicBezTo>
                      <a:pt x="81" y="494"/>
                      <a:pt x="68" y="262"/>
                      <a:pt x="61" y="30"/>
                    </a:cubicBezTo>
                    <a:cubicBezTo>
                      <a:pt x="58" y="14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FFFFFF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7"/>
              <p:cNvSpPr/>
              <p:nvPr/>
            </p:nvSpPr>
            <p:spPr>
              <a:xfrm>
                <a:off x="10606117" y="3487957"/>
                <a:ext cx="21697" cy="21697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1" y="1"/>
                      <a:pt x="0" y="56"/>
                      <a:pt x="0" y="117"/>
                    </a:cubicBezTo>
                    <a:cubicBezTo>
                      <a:pt x="0" y="181"/>
                      <a:pt x="51" y="233"/>
                      <a:pt x="116" y="233"/>
                    </a:cubicBezTo>
                    <a:cubicBezTo>
                      <a:pt x="177" y="233"/>
                      <a:pt x="232" y="181"/>
                      <a:pt x="232" y="117"/>
                    </a:cubicBezTo>
                    <a:cubicBezTo>
                      <a:pt x="232" y="56"/>
                      <a:pt x="177" y="1"/>
                      <a:pt x="116" y="1"/>
                    </a:cubicBezTo>
                    <a:close/>
                  </a:path>
                </a:pathLst>
              </a:custGeom>
              <a:solidFill>
                <a:srgbClr val="FFFFFF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7"/>
              <p:cNvSpPr/>
              <p:nvPr/>
            </p:nvSpPr>
            <p:spPr>
              <a:xfrm>
                <a:off x="10454142" y="3443351"/>
                <a:ext cx="928891" cy="103709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1137" extrusionOk="0">
                    <a:moveTo>
                      <a:pt x="110" y="0"/>
                    </a:moveTo>
                    <a:cubicBezTo>
                      <a:pt x="87" y="0"/>
                      <a:pt x="64" y="7"/>
                      <a:pt x="49" y="23"/>
                    </a:cubicBezTo>
                    <a:cubicBezTo>
                      <a:pt x="33" y="39"/>
                      <a:pt x="26" y="61"/>
                      <a:pt x="26" y="81"/>
                    </a:cubicBezTo>
                    <a:lnTo>
                      <a:pt x="26" y="84"/>
                    </a:lnTo>
                    <a:cubicBezTo>
                      <a:pt x="16" y="94"/>
                      <a:pt x="13" y="110"/>
                      <a:pt x="10" y="123"/>
                    </a:cubicBezTo>
                    <a:cubicBezTo>
                      <a:pt x="0" y="316"/>
                      <a:pt x="0" y="509"/>
                      <a:pt x="6" y="699"/>
                    </a:cubicBezTo>
                    <a:cubicBezTo>
                      <a:pt x="6" y="709"/>
                      <a:pt x="10" y="715"/>
                      <a:pt x="13" y="722"/>
                    </a:cubicBezTo>
                    <a:cubicBezTo>
                      <a:pt x="13" y="780"/>
                      <a:pt x="16" y="838"/>
                      <a:pt x="16" y="899"/>
                    </a:cubicBezTo>
                    <a:cubicBezTo>
                      <a:pt x="16" y="998"/>
                      <a:pt x="23" y="1098"/>
                      <a:pt x="29" y="1201"/>
                    </a:cubicBezTo>
                    <a:cubicBezTo>
                      <a:pt x="36" y="1304"/>
                      <a:pt x="42" y="1407"/>
                      <a:pt x="52" y="1507"/>
                    </a:cubicBezTo>
                    <a:cubicBezTo>
                      <a:pt x="80" y="2456"/>
                      <a:pt x="129" y="3316"/>
                      <a:pt x="203" y="4143"/>
                    </a:cubicBezTo>
                    <a:cubicBezTo>
                      <a:pt x="335" y="5623"/>
                      <a:pt x="544" y="6943"/>
                      <a:pt x="841" y="8182"/>
                    </a:cubicBezTo>
                    <a:cubicBezTo>
                      <a:pt x="911" y="8485"/>
                      <a:pt x="995" y="8797"/>
                      <a:pt x="1082" y="9103"/>
                    </a:cubicBezTo>
                    <a:cubicBezTo>
                      <a:pt x="1126" y="9258"/>
                      <a:pt x="1175" y="9412"/>
                      <a:pt x="1223" y="9567"/>
                    </a:cubicBezTo>
                    <a:cubicBezTo>
                      <a:pt x="1265" y="9711"/>
                      <a:pt x="1320" y="9875"/>
                      <a:pt x="1391" y="10030"/>
                    </a:cubicBezTo>
                    <a:cubicBezTo>
                      <a:pt x="1394" y="10039"/>
                      <a:pt x="1404" y="10049"/>
                      <a:pt x="1413" y="10055"/>
                    </a:cubicBezTo>
                    <a:cubicBezTo>
                      <a:pt x="1729" y="10683"/>
                      <a:pt x="3316" y="11137"/>
                      <a:pt x="5189" y="11137"/>
                    </a:cubicBezTo>
                    <a:cubicBezTo>
                      <a:pt x="7300" y="11137"/>
                      <a:pt x="9019" y="10551"/>
                      <a:pt x="9019" y="9833"/>
                    </a:cubicBezTo>
                    <a:cubicBezTo>
                      <a:pt x="9019" y="9818"/>
                      <a:pt x="9019" y="9798"/>
                      <a:pt x="9016" y="9782"/>
                    </a:cubicBezTo>
                    <a:cubicBezTo>
                      <a:pt x="9051" y="9617"/>
                      <a:pt x="9083" y="9473"/>
                      <a:pt x="9109" y="9335"/>
                    </a:cubicBezTo>
                    <a:cubicBezTo>
                      <a:pt x="9138" y="9161"/>
                      <a:pt x="9170" y="8990"/>
                      <a:pt x="9199" y="8820"/>
                    </a:cubicBezTo>
                    <a:cubicBezTo>
                      <a:pt x="9257" y="8475"/>
                      <a:pt x="9315" y="8127"/>
                      <a:pt x="9366" y="7783"/>
                    </a:cubicBezTo>
                    <a:cubicBezTo>
                      <a:pt x="9473" y="7095"/>
                      <a:pt x="9566" y="6386"/>
                      <a:pt x="9643" y="5681"/>
                    </a:cubicBezTo>
                    <a:cubicBezTo>
                      <a:pt x="9804" y="4271"/>
                      <a:pt x="9910" y="2849"/>
                      <a:pt x="9956" y="1456"/>
                    </a:cubicBezTo>
                    <a:cubicBezTo>
                      <a:pt x="9962" y="1236"/>
                      <a:pt x="9968" y="1015"/>
                      <a:pt x="9971" y="792"/>
                    </a:cubicBezTo>
                    <a:cubicBezTo>
                      <a:pt x="9971" y="715"/>
                      <a:pt x="9971" y="634"/>
                      <a:pt x="9975" y="554"/>
                    </a:cubicBezTo>
                    <a:cubicBezTo>
                      <a:pt x="9971" y="554"/>
                      <a:pt x="9971" y="548"/>
                      <a:pt x="9971" y="544"/>
                    </a:cubicBezTo>
                    <a:cubicBezTo>
                      <a:pt x="9968" y="471"/>
                      <a:pt x="9965" y="393"/>
                      <a:pt x="9959" y="316"/>
                    </a:cubicBezTo>
                    <a:cubicBezTo>
                      <a:pt x="9946" y="226"/>
                      <a:pt x="9933" y="132"/>
                      <a:pt x="9920" y="39"/>
                    </a:cubicBezTo>
                    <a:cubicBezTo>
                      <a:pt x="9910" y="36"/>
                      <a:pt x="9904" y="36"/>
                      <a:pt x="9898" y="36"/>
                    </a:cubicBezTo>
                    <a:cubicBezTo>
                      <a:pt x="9852" y="36"/>
                      <a:pt x="9814" y="74"/>
                      <a:pt x="9814" y="119"/>
                    </a:cubicBezTo>
                    <a:cubicBezTo>
                      <a:pt x="9814" y="220"/>
                      <a:pt x="9810" y="316"/>
                      <a:pt x="9810" y="416"/>
                    </a:cubicBezTo>
                    <a:cubicBezTo>
                      <a:pt x="9801" y="419"/>
                      <a:pt x="9788" y="422"/>
                      <a:pt x="9778" y="432"/>
                    </a:cubicBezTo>
                    <a:cubicBezTo>
                      <a:pt x="9573" y="631"/>
                      <a:pt x="9341" y="814"/>
                      <a:pt x="9096" y="973"/>
                    </a:cubicBezTo>
                    <a:cubicBezTo>
                      <a:pt x="8758" y="1185"/>
                      <a:pt x="8381" y="1355"/>
                      <a:pt x="7973" y="1487"/>
                    </a:cubicBezTo>
                    <a:cubicBezTo>
                      <a:pt x="7368" y="1677"/>
                      <a:pt x="6692" y="1780"/>
                      <a:pt x="5848" y="1816"/>
                    </a:cubicBezTo>
                    <a:cubicBezTo>
                      <a:pt x="5594" y="1826"/>
                      <a:pt x="5353" y="1829"/>
                      <a:pt x="5118" y="1829"/>
                    </a:cubicBezTo>
                    <a:cubicBezTo>
                      <a:pt x="4773" y="1829"/>
                      <a:pt x="4439" y="1819"/>
                      <a:pt x="4114" y="1799"/>
                    </a:cubicBezTo>
                    <a:cubicBezTo>
                      <a:pt x="3476" y="1761"/>
                      <a:pt x="2903" y="1680"/>
                      <a:pt x="2359" y="1558"/>
                    </a:cubicBezTo>
                    <a:cubicBezTo>
                      <a:pt x="2096" y="1497"/>
                      <a:pt x="1838" y="1426"/>
                      <a:pt x="1597" y="1349"/>
                    </a:cubicBezTo>
                    <a:cubicBezTo>
                      <a:pt x="1320" y="1259"/>
                      <a:pt x="1085" y="1162"/>
                      <a:pt x="879" y="1053"/>
                    </a:cubicBezTo>
                    <a:lnTo>
                      <a:pt x="879" y="1053"/>
                    </a:lnTo>
                    <a:lnTo>
                      <a:pt x="882" y="1056"/>
                    </a:lnTo>
                    <a:cubicBezTo>
                      <a:pt x="712" y="963"/>
                      <a:pt x="573" y="866"/>
                      <a:pt x="461" y="760"/>
                    </a:cubicBezTo>
                    <a:cubicBezTo>
                      <a:pt x="383" y="689"/>
                      <a:pt x="322" y="612"/>
                      <a:pt x="271" y="535"/>
                    </a:cubicBezTo>
                    <a:cubicBezTo>
                      <a:pt x="245" y="496"/>
                      <a:pt x="226" y="458"/>
                      <a:pt x="209" y="419"/>
                    </a:cubicBezTo>
                    <a:lnTo>
                      <a:pt x="209" y="409"/>
                    </a:lnTo>
                    <a:cubicBezTo>
                      <a:pt x="213" y="390"/>
                      <a:pt x="213" y="374"/>
                      <a:pt x="206" y="358"/>
                    </a:cubicBezTo>
                    <a:lnTo>
                      <a:pt x="209" y="355"/>
                    </a:lnTo>
                    <a:cubicBezTo>
                      <a:pt x="209" y="342"/>
                      <a:pt x="203" y="325"/>
                      <a:pt x="193" y="312"/>
                    </a:cubicBezTo>
                    <a:lnTo>
                      <a:pt x="193" y="290"/>
                    </a:lnTo>
                    <a:cubicBezTo>
                      <a:pt x="187" y="271"/>
                      <a:pt x="184" y="251"/>
                      <a:pt x="180" y="232"/>
                    </a:cubicBezTo>
                    <a:lnTo>
                      <a:pt x="180" y="229"/>
                    </a:lnTo>
                    <a:cubicBezTo>
                      <a:pt x="180" y="226"/>
                      <a:pt x="177" y="220"/>
                      <a:pt x="177" y="213"/>
                    </a:cubicBezTo>
                    <a:cubicBezTo>
                      <a:pt x="177" y="200"/>
                      <a:pt x="174" y="190"/>
                      <a:pt x="174" y="177"/>
                    </a:cubicBezTo>
                    <a:lnTo>
                      <a:pt x="174" y="174"/>
                    </a:lnTo>
                    <a:lnTo>
                      <a:pt x="174" y="142"/>
                    </a:lnTo>
                    <a:lnTo>
                      <a:pt x="174" y="123"/>
                    </a:lnTo>
                    <a:cubicBezTo>
                      <a:pt x="177" y="104"/>
                      <a:pt x="180" y="84"/>
                      <a:pt x="184" y="65"/>
                    </a:cubicBezTo>
                    <a:cubicBezTo>
                      <a:pt x="187" y="61"/>
                      <a:pt x="187" y="58"/>
                      <a:pt x="187" y="55"/>
                    </a:cubicBezTo>
                    <a:cubicBezTo>
                      <a:pt x="174" y="23"/>
                      <a:pt x="145" y="0"/>
                      <a:pt x="110" y="0"/>
                    </a:cubicBezTo>
                    <a:close/>
                  </a:path>
                </a:pathLst>
              </a:custGeom>
              <a:solidFill>
                <a:srgbClr val="5E7F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7"/>
              <p:cNvSpPr/>
              <p:nvPr/>
            </p:nvSpPr>
            <p:spPr>
              <a:xfrm>
                <a:off x="10464013" y="3706795"/>
                <a:ext cx="910081" cy="216508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2325" extrusionOk="0">
                    <a:moveTo>
                      <a:pt x="1" y="1"/>
                    </a:moveTo>
                    <a:cubicBezTo>
                      <a:pt x="23" y="438"/>
                      <a:pt x="55" y="863"/>
                      <a:pt x="90" y="1282"/>
                    </a:cubicBezTo>
                    <a:cubicBezTo>
                      <a:pt x="303" y="1433"/>
                      <a:pt x="538" y="1552"/>
                      <a:pt x="776" y="1652"/>
                    </a:cubicBezTo>
                    <a:lnTo>
                      <a:pt x="769" y="1648"/>
                    </a:lnTo>
                    <a:lnTo>
                      <a:pt x="769" y="1648"/>
                    </a:lnTo>
                    <a:cubicBezTo>
                      <a:pt x="1114" y="1794"/>
                      <a:pt x="1472" y="1903"/>
                      <a:pt x="1835" y="1990"/>
                    </a:cubicBezTo>
                    <a:cubicBezTo>
                      <a:pt x="2208" y="2080"/>
                      <a:pt x="2589" y="2147"/>
                      <a:pt x="2971" y="2199"/>
                    </a:cubicBezTo>
                    <a:lnTo>
                      <a:pt x="2962" y="2199"/>
                    </a:lnTo>
                    <a:cubicBezTo>
                      <a:pt x="3608" y="2286"/>
                      <a:pt x="4262" y="2324"/>
                      <a:pt x="4915" y="2324"/>
                    </a:cubicBezTo>
                    <a:cubicBezTo>
                      <a:pt x="5572" y="2324"/>
                      <a:pt x="6225" y="2286"/>
                      <a:pt x="6876" y="2199"/>
                    </a:cubicBezTo>
                    <a:lnTo>
                      <a:pt x="6869" y="2199"/>
                    </a:lnTo>
                    <a:cubicBezTo>
                      <a:pt x="7249" y="2147"/>
                      <a:pt x="7625" y="2080"/>
                      <a:pt x="7996" y="1990"/>
                    </a:cubicBezTo>
                    <a:cubicBezTo>
                      <a:pt x="8366" y="1900"/>
                      <a:pt x="8730" y="1790"/>
                      <a:pt x="9080" y="1642"/>
                    </a:cubicBezTo>
                    <a:lnTo>
                      <a:pt x="9080" y="1642"/>
                    </a:lnTo>
                    <a:lnTo>
                      <a:pt x="9073" y="1645"/>
                    </a:lnTo>
                    <a:cubicBezTo>
                      <a:pt x="9290" y="1552"/>
                      <a:pt x="9498" y="1449"/>
                      <a:pt x="9691" y="1314"/>
                    </a:cubicBezTo>
                    <a:cubicBezTo>
                      <a:pt x="9724" y="953"/>
                      <a:pt x="9749" y="589"/>
                      <a:pt x="9772" y="229"/>
                    </a:cubicBezTo>
                    <a:lnTo>
                      <a:pt x="9772" y="229"/>
                    </a:lnTo>
                    <a:cubicBezTo>
                      <a:pt x="9586" y="352"/>
                      <a:pt x="9382" y="448"/>
                      <a:pt x="9177" y="535"/>
                    </a:cubicBezTo>
                    <a:cubicBezTo>
                      <a:pt x="8865" y="664"/>
                      <a:pt x="8540" y="763"/>
                      <a:pt x="8208" y="847"/>
                    </a:cubicBezTo>
                    <a:cubicBezTo>
                      <a:pt x="7870" y="931"/>
                      <a:pt x="7525" y="998"/>
                      <a:pt x="7181" y="1050"/>
                    </a:cubicBezTo>
                    <a:cubicBezTo>
                      <a:pt x="6486" y="1153"/>
                      <a:pt x="5781" y="1198"/>
                      <a:pt x="5080" y="1201"/>
                    </a:cubicBezTo>
                    <a:cubicBezTo>
                      <a:pt x="4378" y="1201"/>
                      <a:pt x="3679" y="1160"/>
                      <a:pt x="2987" y="1063"/>
                    </a:cubicBezTo>
                    <a:cubicBezTo>
                      <a:pt x="2643" y="1014"/>
                      <a:pt x="2302" y="950"/>
                      <a:pt x="1960" y="870"/>
                    </a:cubicBezTo>
                    <a:cubicBezTo>
                      <a:pt x="1790" y="828"/>
                      <a:pt x="1623" y="783"/>
                      <a:pt x="1455" y="732"/>
                    </a:cubicBezTo>
                    <a:cubicBezTo>
                      <a:pt x="1288" y="683"/>
                      <a:pt x="1127" y="625"/>
                      <a:pt x="966" y="561"/>
                    </a:cubicBezTo>
                    <a:cubicBezTo>
                      <a:pt x="818" y="503"/>
                      <a:pt x="670" y="435"/>
                      <a:pt x="528" y="361"/>
                    </a:cubicBezTo>
                    <a:cubicBezTo>
                      <a:pt x="390" y="287"/>
                      <a:pt x="255" y="206"/>
                      <a:pt x="129" y="110"/>
                    </a:cubicBezTo>
                    <a:cubicBezTo>
                      <a:pt x="84" y="75"/>
                      <a:pt x="42" y="39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7"/>
              <p:cNvSpPr/>
              <p:nvPr/>
            </p:nvSpPr>
            <p:spPr>
              <a:xfrm>
                <a:off x="11314313" y="3446611"/>
                <a:ext cx="69096" cy="797682"/>
              </a:xfrm>
              <a:custGeom>
                <a:avLst/>
                <a:gdLst/>
                <a:ahLst/>
                <a:cxnLst/>
                <a:rect l="l" t="t" r="r" b="b"/>
                <a:pathLst>
                  <a:path w="742" h="8566" extrusionOk="0">
                    <a:moveTo>
                      <a:pt x="680" y="1"/>
                    </a:moveTo>
                    <a:lnTo>
                      <a:pt x="680" y="4"/>
                    </a:lnTo>
                    <a:lnTo>
                      <a:pt x="683" y="4"/>
                    </a:lnTo>
                    <a:cubicBezTo>
                      <a:pt x="696" y="97"/>
                      <a:pt x="709" y="191"/>
                      <a:pt x="722" y="281"/>
                    </a:cubicBezTo>
                    <a:cubicBezTo>
                      <a:pt x="728" y="358"/>
                      <a:pt x="731" y="436"/>
                      <a:pt x="734" y="509"/>
                    </a:cubicBezTo>
                    <a:cubicBezTo>
                      <a:pt x="734" y="513"/>
                      <a:pt x="734" y="519"/>
                      <a:pt x="738" y="519"/>
                    </a:cubicBezTo>
                    <a:cubicBezTo>
                      <a:pt x="734" y="599"/>
                      <a:pt x="734" y="680"/>
                      <a:pt x="734" y="757"/>
                    </a:cubicBezTo>
                    <a:cubicBezTo>
                      <a:pt x="731" y="980"/>
                      <a:pt x="725" y="1201"/>
                      <a:pt x="719" y="1421"/>
                    </a:cubicBezTo>
                    <a:cubicBezTo>
                      <a:pt x="699" y="1951"/>
                      <a:pt x="673" y="2489"/>
                      <a:pt x="641" y="3027"/>
                    </a:cubicBezTo>
                    <a:lnTo>
                      <a:pt x="641" y="3023"/>
                    </a:lnTo>
                    <a:cubicBezTo>
                      <a:pt x="618" y="3383"/>
                      <a:pt x="593" y="3747"/>
                      <a:pt x="560" y="4108"/>
                    </a:cubicBezTo>
                    <a:lnTo>
                      <a:pt x="560" y="4111"/>
                    </a:lnTo>
                    <a:cubicBezTo>
                      <a:pt x="516" y="4622"/>
                      <a:pt x="464" y="5135"/>
                      <a:pt x="406" y="5646"/>
                    </a:cubicBezTo>
                    <a:cubicBezTo>
                      <a:pt x="329" y="6351"/>
                      <a:pt x="236" y="7060"/>
                      <a:pt x="129" y="7748"/>
                    </a:cubicBezTo>
                    <a:cubicBezTo>
                      <a:pt x="88" y="8015"/>
                      <a:pt x="46" y="8289"/>
                      <a:pt x="0" y="8559"/>
                    </a:cubicBezTo>
                    <a:cubicBezTo>
                      <a:pt x="0" y="8562"/>
                      <a:pt x="0" y="8566"/>
                      <a:pt x="4" y="8566"/>
                    </a:cubicBezTo>
                    <a:cubicBezTo>
                      <a:pt x="46" y="8305"/>
                      <a:pt x="91" y="8031"/>
                      <a:pt x="132" y="7748"/>
                    </a:cubicBezTo>
                    <a:cubicBezTo>
                      <a:pt x="242" y="7046"/>
                      <a:pt x="336" y="6338"/>
                      <a:pt x="413" y="5646"/>
                    </a:cubicBezTo>
                    <a:cubicBezTo>
                      <a:pt x="573" y="4227"/>
                      <a:pt x="676" y="2804"/>
                      <a:pt x="722" y="1421"/>
                    </a:cubicBezTo>
                    <a:cubicBezTo>
                      <a:pt x="728" y="1201"/>
                      <a:pt x="734" y="980"/>
                      <a:pt x="741" y="757"/>
                    </a:cubicBezTo>
                    <a:lnTo>
                      <a:pt x="741" y="519"/>
                    </a:lnTo>
                    <a:cubicBezTo>
                      <a:pt x="734" y="436"/>
                      <a:pt x="731" y="358"/>
                      <a:pt x="728" y="281"/>
                    </a:cubicBezTo>
                    <a:cubicBezTo>
                      <a:pt x="712" y="188"/>
                      <a:pt x="699" y="97"/>
                      <a:pt x="686" y="4"/>
                    </a:cubicBezTo>
                    <a:cubicBezTo>
                      <a:pt x="683" y="1"/>
                      <a:pt x="683" y="1"/>
                      <a:pt x="680" y="1"/>
                    </a:cubicBezTo>
                    <a:close/>
                  </a:path>
                </a:pathLst>
              </a:custGeom>
              <a:solidFill>
                <a:srgbClr val="CBD4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7"/>
              <p:cNvSpPr/>
              <p:nvPr/>
            </p:nvSpPr>
            <p:spPr>
              <a:xfrm>
                <a:off x="11291870" y="3446052"/>
                <a:ext cx="85858" cy="93308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002" extrusionOk="0">
                    <a:moveTo>
                      <a:pt x="902" y="1"/>
                    </a:moveTo>
                    <a:cubicBezTo>
                      <a:pt x="853" y="1"/>
                      <a:pt x="811" y="42"/>
                      <a:pt x="811" y="90"/>
                    </a:cubicBezTo>
                    <a:cubicBezTo>
                      <a:pt x="811" y="191"/>
                      <a:pt x="811" y="287"/>
                      <a:pt x="808" y="387"/>
                    </a:cubicBezTo>
                    <a:cubicBezTo>
                      <a:pt x="798" y="387"/>
                      <a:pt x="789" y="393"/>
                      <a:pt x="779" y="399"/>
                    </a:cubicBezTo>
                    <a:cubicBezTo>
                      <a:pt x="573" y="599"/>
                      <a:pt x="345" y="779"/>
                      <a:pt x="97" y="940"/>
                    </a:cubicBezTo>
                    <a:cubicBezTo>
                      <a:pt x="64" y="959"/>
                      <a:pt x="33" y="979"/>
                      <a:pt x="3" y="998"/>
                    </a:cubicBezTo>
                    <a:cubicBezTo>
                      <a:pt x="3" y="998"/>
                      <a:pt x="3" y="999"/>
                      <a:pt x="3" y="1000"/>
                    </a:cubicBezTo>
                    <a:lnTo>
                      <a:pt x="3" y="1000"/>
                    </a:lnTo>
                    <a:cubicBezTo>
                      <a:pt x="37" y="982"/>
                      <a:pt x="68" y="963"/>
                      <a:pt x="100" y="944"/>
                    </a:cubicBezTo>
                    <a:cubicBezTo>
                      <a:pt x="345" y="785"/>
                      <a:pt x="577" y="602"/>
                      <a:pt x="782" y="403"/>
                    </a:cubicBezTo>
                    <a:cubicBezTo>
                      <a:pt x="792" y="393"/>
                      <a:pt x="805" y="390"/>
                      <a:pt x="814" y="387"/>
                    </a:cubicBezTo>
                    <a:cubicBezTo>
                      <a:pt x="814" y="287"/>
                      <a:pt x="818" y="191"/>
                      <a:pt x="818" y="90"/>
                    </a:cubicBezTo>
                    <a:cubicBezTo>
                      <a:pt x="818" y="45"/>
                      <a:pt x="856" y="7"/>
                      <a:pt x="902" y="7"/>
                    </a:cubicBezTo>
                    <a:cubicBezTo>
                      <a:pt x="908" y="7"/>
                      <a:pt x="914" y="7"/>
                      <a:pt x="921" y="10"/>
                    </a:cubicBezTo>
                    <a:lnTo>
                      <a:pt x="921" y="7"/>
                    </a:lnTo>
                    <a:cubicBezTo>
                      <a:pt x="914" y="4"/>
                      <a:pt x="908" y="1"/>
                      <a:pt x="902" y="1"/>
                    </a:cubicBezTo>
                    <a:close/>
                    <a:moveTo>
                      <a:pt x="3" y="1000"/>
                    </a:moveTo>
                    <a:cubicBezTo>
                      <a:pt x="2" y="1001"/>
                      <a:pt x="1" y="1001"/>
                      <a:pt x="0" y="1002"/>
                    </a:cubicBezTo>
                    <a:cubicBezTo>
                      <a:pt x="1" y="1002"/>
                      <a:pt x="2" y="1001"/>
                      <a:pt x="3" y="1000"/>
                    </a:cubicBezTo>
                    <a:close/>
                  </a:path>
                </a:pathLst>
              </a:custGeom>
              <a:solidFill>
                <a:srgbClr val="4B6A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7"/>
              <p:cNvSpPr/>
              <p:nvPr/>
            </p:nvSpPr>
            <p:spPr>
              <a:xfrm>
                <a:off x="11053291" y="3446611"/>
                <a:ext cx="329745" cy="79703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8559" extrusionOk="0">
                    <a:moveTo>
                      <a:pt x="3464" y="1"/>
                    </a:moveTo>
                    <a:cubicBezTo>
                      <a:pt x="3418" y="1"/>
                      <a:pt x="3380" y="39"/>
                      <a:pt x="3380" y="84"/>
                    </a:cubicBezTo>
                    <a:cubicBezTo>
                      <a:pt x="3380" y="185"/>
                      <a:pt x="3376" y="281"/>
                      <a:pt x="3376" y="381"/>
                    </a:cubicBezTo>
                    <a:cubicBezTo>
                      <a:pt x="3367" y="384"/>
                      <a:pt x="3354" y="387"/>
                      <a:pt x="3344" y="397"/>
                    </a:cubicBezTo>
                    <a:cubicBezTo>
                      <a:pt x="3139" y="596"/>
                      <a:pt x="2907" y="779"/>
                      <a:pt x="2662" y="938"/>
                    </a:cubicBezTo>
                    <a:cubicBezTo>
                      <a:pt x="2630" y="957"/>
                      <a:pt x="2598" y="976"/>
                      <a:pt x="2562" y="996"/>
                    </a:cubicBezTo>
                    <a:cubicBezTo>
                      <a:pt x="2552" y="1192"/>
                      <a:pt x="2540" y="1375"/>
                      <a:pt x="2524" y="1543"/>
                    </a:cubicBezTo>
                    <a:cubicBezTo>
                      <a:pt x="2463" y="2174"/>
                      <a:pt x="2350" y="2823"/>
                      <a:pt x="2185" y="3477"/>
                    </a:cubicBezTo>
                    <a:cubicBezTo>
                      <a:pt x="2179" y="3506"/>
                      <a:pt x="2170" y="3535"/>
                      <a:pt x="2163" y="3564"/>
                    </a:cubicBezTo>
                    <a:cubicBezTo>
                      <a:pt x="2395" y="3499"/>
                      <a:pt x="2626" y="3419"/>
                      <a:pt x="2849" y="3329"/>
                    </a:cubicBezTo>
                    <a:cubicBezTo>
                      <a:pt x="3054" y="3242"/>
                      <a:pt x="3258" y="3146"/>
                      <a:pt x="3444" y="3027"/>
                    </a:cubicBezTo>
                    <a:cubicBezTo>
                      <a:pt x="3476" y="2489"/>
                      <a:pt x="3502" y="1951"/>
                      <a:pt x="3522" y="1421"/>
                    </a:cubicBezTo>
                    <a:cubicBezTo>
                      <a:pt x="3528" y="1201"/>
                      <a:pt x="3534" y="980"/>
                      <a:pt x="3537" y="757"/>
                    </a:cubicBezTo>
                    <a:cubicBezTo>
                      <a:pt x="3537" y="680"/>
                      <a:pt x="3537" y="599"/>
                      <a:pt x="3541" y="519"/>
                    </a:cubicBezTo>
                    <a:cubicBezTo>
                      <a:pt x="3537" y="519"/>
                      <a:pt x="3537" y="513"/>
                      <a:pt x="3537" y="509"/>
                    </a:cubicBezTo>
                    <a:cubicBezTo>
                      <a:pt x="3534" y="436"/>
                      <a:pt x="3531" y="358"/>
                      <a:pt x="3525" y="281"/>
                    </a:cubicBezTo>
                    <a:cubicBezTo>
                      <a:pt x="3512" y="191"/>
                      <a:pt x="3499" y="97"/>
                      <a:pt x="3486" y="4"/>
                    </a:cubicBezTo>
                    <a:lnTo>
                      <a:pt x="3483" y="4"/>
                    </a:lnTo>
                    <a:cubicBezTo>
                      <a:pt x="3476" y="1"/>
                      <a:pt x="3470" y="1"/>
                      <a:pt x="3464" y="1"/>
                    </a:cubicBezTo>
                    <a:close/>
                    <a:moveTo>
                      <a:pt x="3363" y="4111"/>
                    </a:moveTo>
                    <a:cubicBezTo>
                      <a:pt x="3170" y="4243"/>
                      <a:pt x="2958" y="4349"/>
                      <a:pt x="2745" y="4439"/>
                    </a:cubicBezTo>
                    <a:lnTo>
                      <a:pt x="2752" y="4436"/>
                    </a:lnTo>
                    <a:lnTo>
                      <a:pt x="2752" y="4436"/>
                    </a:lnTo>
                    <a:cubicBezTo>
                      <a:pt x="2443" y="4568"/>
                      <a:pt x="2121" y="4668"/>
                      <a:pt x="1796" y="4751"/>
                    </a:cubicBezTo>
                    <a:cubicBezTo>
                      <a:pt x="1735" y="4928"/>
                      <a:pt x="1668" y="5099"/>
                      <a:pt x="1597" y="5267"/>
                    </a:cubicBezTo>
                    <a:cubicBezTo>
                      <a:pt x="1448" y="5614"/>
                      <a:pt x="1291" y="5949"/>
                      <a:pt x="1123" y="6258"/>
                    </a:cubicBezTo>
                    <a:cubicBezTo>
                      <a:pt x="943" y="6586"/>
                      <a:pt x="750" y="6905"/>
                      <a:pt x="548" y="7201"/>
                    </a:cubicBezTo>
                    <a:cubicBezTo>
                      <a:pt x="374" y="7452"/>
                      <a:pt x="193" y="7693"/>
                      <a:pt x="0" y="7929"/>
                    </a:cubicBezTo>
                    <a:cubicBezTo>
                      <a:pt x="538" y="8015"/>
                      <a:pt x="1075" y="8106"/>
                      <a:pt x="1603" y="8195"/>
                    </a:cubicBezTo>
                    <a:cubicBezTo>
                      <a:pt x="1961" y="8257"/>
                      <a:pt x="2317" y="8318"/>
                      <a:pt x="2675" y="8376"/>
                    </a:cubicBezTo>
                    <a:cubicBezTo>
                      <a:pt x="2707" y="8382"/>
                      <a:pt x="2736" y="8411"/>
                      <a:pt x="2739" y="8446"/>
                    </a:cubicBezTo>
                    <a:cubicBezTo>
                      <a:pt x="2755" y="8456"/>
                      <a:pt x="2769" y="8472"/>
                      <a:pt x="2778" y="8489"/>
                    </a:cubicBezTo>
                    <a:cubicBezTo>
                      <a:pt x="2784" y="8514"/>
                      <a:pt x="2794" y="8537"/>
                      <a:pt x="2803" y="8559"/>
                    </a:cubicBezTo>
                    <a:cubicBezTo>
                      <a:pt x="2849" y="8289"/>
                      <a:pt x="2891" y="8015"/>
                      <a:pt x="2932" y="7748"/>
                    </a:cubicBezTo>
                    <a:cubicBezTo>
                      <a:pt x="3039" y="7060"/>
                      <a:pt x="3132" y="6351"/>
                      <a:pt x="3209" y="5646"/>
                    </a:cubicBezTo>
                    <a:cubicBezTo>
                      <a:pt x="3267" y="5135"/>
                      <a:pt x="3319" y="4622"/>
                      <a:pt x="3363" y="4111"/>
                    </a:cubicBezTo>
                    <a:close/>
                  </a:path>
                </a:pathLst>
              </a:custGeom>
              <a:solidFill>
                <a:srgbClr val="4B6A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7"/>
              <p:cNvSpPr/>
              <p:nvPr/>
            </p:nvSpPr>
            <p:spPr>
              <a:xfrm>
                <a:off x="11220539" y="3728120"/>
                <a:ext cx="153558" cy="161008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29" extrusionOk="0">
                    <a:moveTo>
                      <a:pt x="1648" y="0"/>
                    </a:moveTo>
                    <a:cubicBezTo>
                      <a:pt x="1648" y="2"/>
                      <a:pt x="1648" y="3"/>
                      <a:pt x="1648" y="4"/>
                    </a:cubicBezTo>
                    <a:lnTo>
                      <a:pt x="1648" y="4"/>
                    </a:lnTo>
                    <a:cubicBezTo>
                      <a:pt x="1648" y="4"/>
                      <a:pt x="1648" y="4"/>
                      <a:pt x="1648" y="4"/>
                    </a:cubicBezTo>
                    <a:lnTo>
                      <a:pt x="1648" y="0"/>
                    </a:lnTo>
                    <a:close/>
                    <a:moveTo>
                      <a:pt x="1648" y="4"/>
                    </a:moveTo>
                    <a:cubicBezTo>
                      <a:pt x="1461" y="123"/>
                      <a:pt x="1258" y="219"/>
                      <a:pt x="1053" y="306"/>
                    </a:cubicBezTo>
                    <a:cubicBezTo>
                      <a:pt x="830" y="396"/>
                      <a:pt x="599" y="476"/>
                      <a:pt x="367" y="541"/>
                    </a:cubicBezTo>
                    <a:cubicBezTo>
                      <a:pt x="261" y="956"/>
                      <a:pt x="138" y="1352"/>
                      <a:pt x="0" y="1728"/>
                    </a:cubicBezTo>
                    <a:cubicBezTo>
                      <a:pt x="325" y="1645"/>
                      <a:pt x="647" y="1545"/>
                      <a:pt x="956" y="1413"/>
                    </a:cubicBezTo>
                    <a:lnTo>
                      <a:pt x="956" y="1413"/>
                    </a:lnTo>
                    <a:lnTo>
                      <a:pt x="949" y="1416"/>
                    </a:lnTo>
                    <a:cubicBezTo>
                      <a:pt x="1162" y="1326"/>
                      <a:pt x="1374" y="1220"/>
                      <a:pt x="1567" y="1088"/>
                    </a:cubicBezTo>
                    <a:lnTo>
                      <a:pt x="1567" y="1085"/>
                    </a:lnTo>
                    <a:cubicBezTo>
                      <a:pt x="1600" y="725"/>
                      <a:pt x="1625" y="363"/>
                      <a:pt x="1648" y="4"/>
                    </a:cubicBezTo>
                    <a:close/>
                  </a:path>
                </a:pathLst>
              </a:custGeom>
              <a:solidFill>
                <a:srgbClr val="BD9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7"/>
              <p:cNvSpPr/>
              <p:nvPr/>
            </p:nvSpPr>
            <p:spPr>
              <a:xfrm>
                <a:off x="10518582" y="3700463"/>
                <a:ext cx="64533" cy="37090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983" extrusionOk="0">
                    <a:moveTo>
                      <a:pt x="258" y="1"/>
                    </a:moveTo>
                    <a:cubicBezTo>
                      <a:pt x="129" y="1"/>
                      <a:pt x="0" y="117"/>
                      <a:pt x="10" y="252"/>
                    </a:cubicBezTo>
                    <a:cubicBezTo>
                      <a:pt x="13" y="323"/>
                      <a:pt x="16" y="397"/>
                      <a:pt x="20" y="471"/>
                    </a:cubicBezTo>
                    <a:cubicBezTo>
                      <a:pt x="139" y="529"/>
                      <a:pt x="258" y="580"/>
                      <a:pt x="380" y="629"/>
                    </a:cubicBezTo>
                    <a:cubicBezTo>
                      <a:pt x="415" y="645"/>
                      <a:pt x="451" y="657"/>
                      <a:pt x="486" y="671"/>
                    </a:cubicBezTo>
                    <a:cubicBezTo>
                      <a:pt x="489" y="657"/>
                      <a:pt x="489" y="645"/>
                      <a:pt x="489" y="632"/>
                    </a:cubicBezTo>
                    <a:cubicBezTo>
                      <a:pt x="492" y="506"/>
                      <a:pt x="499" y="378"/>
                      <a:pt x="509" y="252"/>
                    </a:cubicBezTo>
                    <a:cubicBezTo>
                      <a:pt x="512" y="188"/>
                      <a:pt x="477" y="120"/>
                      <a:pt x="434" y="75"/>
                    </a:cubicBezTo>
                    <a:cubicBezTo>
                      <a:pt x="387" y="30"/>
                      <a:pt x="325" y="1"/>
                      <a:pt x="258" y="1"/>
                    </a:cubicBezTo>
                    <a:close/>
                    <a:moveTo>
                      <a:pt x="183" y="1716"/>
                    </a:moveTo>
                    <a:cubicBezTo>
                      <a:pt x="185" y="1717"/>
                      <a:pt x="188" y="1718"/>
                      <a:pt x="190" y="1719"/>
                    </a:cubicBezTo>
                    <a:lnTo>
                      <a:pt x="190" y="1719"/>
                    </a:lnTo>
                    <a:lnTo>
                      <a:pt x="183" y="1716"/>
                    </a:lnTo>
                    <a:close/>
                    <a:moveTo>
                      <a:pt x="103" y="1681"/>
                    </a:moveTo>
                    <a:lnTo>
                      <a:pt x="103" y="1681"/>
                    </a:lnTo>
                    <a:cubicBezTo>
                      <a:pt x="116" y="1835"/>
                      <a:pt x="135" y="1990"/>
                      <a:pt x="155" y="2144"/>
                    </a:cubicBezTo>
                    <a:cubicBezTo>
                      <a:pt x="155" y="2128"/>
                      <a:pt x="152" y="2116"/>
                      <a:pt x="152" y="2100"/>
                    </a:cubicBezTo>
                    <a:lnTo>
                      <a:pt x="152" y="2100"/>
                    </a:lnTo>
                    <a:cubicBezTo>
                      <a:pt x="171" y="2251"/>
                      <a:pt x="190" y="2402"/>
                      <a:pt x="213" y="2553"/>
                    </a:cubicBezTo>
                    <a:cubicBezTo>
                      <a:pt x="238" y="2708"/>
                      <a:pt x="268" y="2866"/>
                      <a:pt x="299" y="3020"/>
                    </a:cubicBezTo>
                    <a:cubicBezTo>
                      <a:pt x="361" y="3322"/>
                      <a:pt x="434" y="3619"/>
                      <a:pt x="512" y="3918"/>
                    </a:cubicBezTo>
                    <a:cubicBezTo>
                      <a:pt x="522" y="3957"/>
                      <a:pt x="557" y="3982"/>
                      <a:pt x="596" y="3982"/>
                    </a:cubicBezTo>
                    <a:cubicBezTo>
                      <a:pt x="605" y="3982"/>
                      <a:pt x="612" y="3979"/>
                      <a:pt x="618" y="3979"/>
                    </a:cubicBezTo>
                    <a:cubicBezTo>
                      <a:pt x="666" y="3967"/>
                      <a:pt x="692" y="3915"/>
                      <a:pt x="682" y="3870"/>
                    </a:cubicBezTo>
                    <a:cubicBezTo>
                      <a:pt x="631" y="3670"/>
                      <a:pt x="593" y="3468"/>
                      <a:pt x="563" y="3265"/>
                    </a:cubicBezTo>
                    <a:cubicBezTo>
                      <a:pt x="535" y="3027"/>
                      <a:pt x="512" y="2785"/>
                      <a:pt x="496" y="2547"/>
                    </a:cubicBezTo>
                    <a:cubicBezTo>
                      <a:pt x="489" y="2418"/>
                      <a:pt x="480" y="2293"/>
                      <a:pt x="477" y="2164"/>
                    </a:cubicBezTo>
                    <a:cubicBezTo>
                      <a:pt x="473" y="2051"/>
                      <a:pt x="473" y="1942"/>
                      <a:pt x="470" y="1829"/>
                    </a:cubicBezTo>
                    <a:cubicBezTo>
                      <a:pt x="376" y="1795"/>
                      <a:pt x="281" y="1760"/>
                      <a:pt x="190" y="1719"/>
                    </a:cubicBezTo>
                    <a:lnTo>
                      <a:pt x="190" y="1719"/>
                    </a:lnTo>
                    <a:lnTo>
                      <a:pt x="190" y="1720"/>
                    </a:lnTo>
                    <a:cubicBezTo>
                      <a:pt x="161" y="1707"/>
                      <a:pt x="132" y="1694"/>
                      <a:pt x="103" y="1681"/>
                    </a:cubicBezTo>
                    <a:close/>
                  </a:path>
                </a:pathLst>
              </a:custGeom>
              <a:solidFill>
                <a:srgbClr val="FFFFFF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7"/>
              <p:cNvSpPr/>
              <p:nvPr/>
            </p:nvSpPr>
            <p:spPr>
              <a:xfrm>
                <a:off x="10520352" y="3744323"/>
                <a:ext cx="43581" cy="126553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35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" y="74"/>
                      <a:pt x="7" y="148"/>
                      <a:pt x="10" y="225"/>
                    </a:cubicBezTo>
                    <a:cubicBezTo>
                      <a:pt x="20" y="383"/>
                      <a:pt x="29" y="544"/>
                      <a:pt x="42" y="702"/>
                    </a:cubicBezTo>
                    <a:cubicBezTo>
                      <a:pt x="52" y="872"/>
                      <a:pt x="68" y="1043"/>
                      <a:pt x="84" y="1210"/>
                    </a:cubicBezTo>
                    <a:cubicBezTo>
                      <a:pt x="113" y="1223"/>
                      <a:pt x="142" y="1236"/>
                      <a:pt x="171" y="1249"/>
                    </a:cubicBezTo>
                    <a:lnTo>
                      <a:pt x="171" y="1248"/>
                    </a:lnTo>
                    <a:lnTo>
                      <a:pt x="171" y="1248"/>
                    </a:lnTo>
                    <a:cubicBezTo>
                      <a:pt x="262" y="1289"/>
                      <a:pt x="357" y="1324"/>
                      <a:pt x="451" y="1358"/>
                    </a:cubicBezTo>
                    <a:lnTo>
                      <a:pt x="451" y="1310"/>
                    </a:lnTo>
                    <a:cubicBezTo>
                      <a:pt x="448" y="1055"/>
                      <a:pt x="451" y="798"/>
                      <a:pt x="458" y="544"/>
                    </a:cubicBezTo>
                    <a:cubicBezTo>
                      <a:pt x="458" y="428"/>
                      <a:pt x="464" y="315"/>
                      <a:pt x="467" y="200"/>
                    </a:cubicBezTo>
                    <a:cubicBezTo>
                      <a:pt x="432" y="186"/>
                      <a:pt x="396" y="174"/>
                      <a:pt x="361" y="158"/>
                    </a:cubicBezTo>
                    <a:cubicBezTo>
                      <a:pt x="239" y="109"/>
                      <a:pt x="120" y="58"/>
                      <a:pt x="1" y="0"/>
                    </a:cubicBezTo>
                    <a:close/>
                  </a:path>
                </a:pathLst>
              </a:custGeom>
              <a:solidFill>
                <a:srgbClr val="F5D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7"/>
              <p:cNvSpPr/>
              <p:nvPr/>
            </p:nvSpPr>
            <p:spPr>
              <a:xfrm>
                <a:off x="10507221" y="3609668"/>
                <a:ext cx="61181" cy="61274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8" extrusionOk="0">
                    <a:moveTo>
                      <a:pt x="329" y="1"/>
                    </a:moveTo>
                    <a:cubicBezTo>
                      <a:pt x="151" y="1"/>
                      <a:pt x="0" y="152"/>
                      <a:pt x="0" y="329"/>
                    </a:cubicBezTo>
                    <a:cubicBezTo>
                      <a:pt x="0" y="509"/>
                      <a:pt x="151" y="658"/>
                      <a:pt x="329" y="658"/>
                    </a:cubicBezTo>
                    <a:cubicBezTo>
                      <a:pt x="505" y="658"/>
                      <a:pt x="657" y="509"/>
                      <a:pt x="657" y="329"/>
                    </a:cubicBezTo>
                    <a:cubicBezTo>
                      <a:pt x="657" y="152"/>
                      <a:pt x="505" y="1"/>
                      <a:pt x="329" y="1"/>
                    </a:cubicBezTo>
                    <a:close/>
                  </a:path>
                </a:pathLst>
              </a:custGeom>
              <a:solidFill>
                <a:srgbClr val="FFFFFF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7"/>
              <p:cNvSpPr/>
              <p:nvPr/>
            </p:nvSpPr>
            <p:spPr>
              <a:xfrm>
                <a:off x="10456470" y="3471195"/>
                <a:ext cx="920603" cy="148623"/>
              </a:xfrm>
              <a:custGeom>
                <a:avLst/>
                <a:gdLst/>
                <a:ahLst/>
                <a:cxnLst/>
                <a:rect l="l" t="t" r="r" b="b"/>
                <a:pathLst>
                  <a:path w="9886" h="1596" extrusionOk="0">
                    <a:moveTo>
                      <a:pt x="1" y="1"/>
                    </a:moveTo>
                    <a:cubicBezTo>
                      <a:pt x="55" y="245"/>
                      <a:pt x="242" y="445"/>
                      <a:pt x="436" y="593"/>
                    </a:cubicBezTo>
                    <a:cubicBezTo>
                      <a:pt x="693" y="790"/>
                      <a:pt x="989" y="925"/>
                      <a:pt x="1291" y="1041"/>
                    </a:cubicBezTo>
                    <a:cubicBezTo>
                      <a:pt x="1614" y="1163"/>
                      <a:pt x="1945" y="1253"/>
                      <a:pt x="2279" y="1327"/>
                    </a:cubicBezTo>
                    <a:cubicBezTo>
                      <a:pt x="2615" y="1401"/>
                      <a:pt x="2949" y="1456"/>
                      <a:pt x="3291" y="1497"/>
                    </a:cubicBezTo>
                    <a:cubicBezTo>
                      <a:pt x="3638" y="1539"/>
                      <a:pt x="3989" y="1568"/>
                      <a:pt x="4336" y="1581"/>
                    </a:cubicBezTo>
                    <a:cubicBezTo>
                      <a:pt x="4542" y="1591"/>
                      <a:pt x="4748" y="1595"/>
                      <a:pt x="4954" y="1595"/>
                    </a:cubicBezTo>
                    <a:cubicBezTo>
                      <a:pt x="5453" y="1595"/>
                      <a:pt x="5951" y="1568"/>
                      <a:pt x="6448" y="1513"/>
                    </a:cubicBezTo>
                    <a:cubicBezTo>
                      <a:pt x="6789" y="1478"/>
                      <a:pt x="7127" y="1427"/>
                      <a:pt x="7462" y="1359"/>
                    </a:cubicBezTo>
                    <a:cubicBezTo>
                      <a:pt x="7796" y="1292"/>
                      <a:pt x="8128" y="1204"/>
                      <a:pt x="8450" y="1092"/>
                    </a:cubicBezTo>
                    <a:cubicBezTo>
                      <a:pt x="8611" y="1037"/>
                      <a:pt x="8772" y="973"/>
                      <a:pt x="8926" y="902"/>
                    </a:cubicBezTo>
                    <a:cubicBezTo>
                      <a:pt x="9074" y="834"/>
                      <a:pt x="9216" y="757"/>
                      <a:pt x="9351" y="664"/>
                    </a:cubicBezTo>
                    <a:cubicBezTo>
                      <a:pt x="9463" y="590"/>
                      <a:pt x="9573" y="500"/>
                      <a:pt x="9667" y="396"/>
                    </a:cubicBezTo>
                    <a:cubicBezTo>
                      <a:pt x="9705" y="355"/>
                      <a:pt x="9741" y="307"/>
                      <a:pt x="9776" y="258"/>
                    </a:cubicBezTo>
                    <a:cubicBezTo>
                      <a:pt x="9808" y="210"/>
                      <a:pt x="9834" y="155"/>
                      <a:pt x="9857" y="101"/>
                    </a:cubicBezTo>
                    <a:cubicBezTo>
                      <a:pt x="9869" y="68"/>
                      <a:pt x="9879" y="37"/>
                      <a:pt x="9885" y="1"/>
                    </a:cubicBezTo>
                    <a:lnTo>
                      <a:pt x="9714" y="1"/>
                    </a:lnTo>
                    <a:cubicBezTo>
                      <a:pt x="9708" y="23"/>
                      <a:pt x="9702" y="46"/>
                      <a:pt x="9692" y="65"/>
                    </a:cubicBezTo>
                    <a:cubicBezTo>
                      <a:pt x="9667" y="123"/>
                      <a:pt x="9634" y="175"/>
                      <a:pt x="9599" y="223"/>
                    </a:cubicBezTo>
                    <a:cubicBezTo>
                      <a:pt x="9528" y="310"/>
                      <a:pt x="9448" y="387"/>
                      <a:pt x="9358" y="457"/>
                    </a:cubicBezTo>
                    <a:cubicBezTo>
                      <a:pt x="9158" y="606"/>
                      <a:pt x="8936" y="722"/>
                      <a:pt x="8707" y="818"/>
                    </a:cubicBezTo>
                    <a:cubicBezTo>
                      <a:pt x="8395" y="950"/>
                      <a:pt x="8070" y="1047"/>
                      <a:pt x="7738" y="1127"/>
                    </a:cubicBezTo>
                    <a:cubicBezTo>
                      <a:pt x="7404" y="1211"/>
                      <a:pt x="7063" y="1268"/>
                      <a:pt x="6722" y="1317"/>
                    </a:cubicBezTo>
                    <a:lnTo>
                      <a:pt x="6722" y="1317"/>
                    </a:lnTo>
                    <a:cubicBezTo>
                      <a:pt x="6724" y="1317"/>
                      <a:pt x="6725" y="1316"/>
                      <a:pt x="6725" y="1314"/>
                    </a:cubicBezTo>
                    <a:lnTo>
                      <a:pt x="6725" y="1314"/>
                    </a:lnTo>
                    <a:cubicBezTo>
                      <a:pt x="6136" y="1395"/>
                      <a:pt x="5540" y="1430"/>
                      <a:pt x="4944" y="1430"/>
                    </a:cubicBezTo>
                    <a:cubicBezTo>
                      <a:pt x="4343" y="1430"/>
                      <a:pt x="3741" y="1395"/>
                      <a:pt x="3148" y="1314"/>
                    </a:cubicBezTo>
                    <a:cubicBezTo>
                      <a:pt x="2817" y="1269"/>
                      <a:pt x="2489" y="1208"/>
                      <a:pt x="2164" y="1130"/>
                    </a:cubicBezTo>
                    <a:cubicBezTo>
                      <a:pt x="1829" y="1053"/>
                      <a:pt x="1501" y="953"/>
                      <a:pt x="1186" y="821"/>
                    </a:cubicBezTo>
                    <a:cubicBezTo>
                      <a:pt x="954" y="725"/>
                      <a:pt x="728" y="609"/>
                      <a:pt x="529" y="457"/>
                    </a:cubicBezTo>
                    <a:cubicBezTo>
                      <a:pt x="442" y="387"/>
                      <a:pt x="358" y="310"/>
                      <a:pt x="287" y="223"/>
                    </a:cubicBezTo>
                    <a:cubicBezTo>
                      <a:pt x="252" y="172"/>
                      <a:pt x="220" y="120"/>
                      <a:pt x="194" y="62"/>
                    </a:cubicBezTo>
                    <a:cubicBezTo>
                      <a:pt x="184" y="43"/>
                      <a:pt x="178" y="23"/>
                      <a:pt x="171" y="1"/>
                    </a:cubicBezTo>
                    <a:close/>
                  </a:path>
                </a:pathLst>
              </a:custGeom>
              <a:solidFill>
                <a:srgbClr val="5E7F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4EC3547-12AF-C418-48F2-ED40B0F9FF4D}"/>
                </a:ext>
              </a:extLst>
            </p:cNvPr>
            <p:cNvSpPr txBox="1"/>
            <p:nvPr/>
          </p:nvSpPr>
          <p:spPr>
            <a:xfrm>
              <a:off x="351355" y="415276"/>
              <a:ext cx="6971025" cy="4185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VN" sz="2800" u="sng" dirty="0" err="1">
                  <a:solidFill>
                    <a:schemeClr val="tx2"/>
                  </a:solidFill>
                  <a:latin typeface="#9Slide07 IcielBaliho Script" pitchFamily="2" charset="77"/>
                </a:rPr>
                <a:t>Chọn</a:t>
              </a:r>
              <a:r>
                <a:rPr lang="en-US" altLang="en-VN" sz="2800" u="sng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2800" u="sng" dirty="0" err="1">
                  <a:solidFill>
                    <a:schemeClr val="tx2"/>
                  </a:solidFill>
                  <a:latin typeface="#9Slide07 IcielBaliho Script" pitchFamily="2" charset="77"/>
                </a:rPr>
                <a:t>một</a:t>
              </a:r>
              <a:r>
                <a:rPr lang="en-US" altLang="en-VN" sz="2800" u="sng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2800" u="sng" dirty="0" err="1">
                  <a:solidFill>
                    <a:schemeClr val="tx2"/>
                  </a:solidFill>
                  <a:latin typeface="#9Slide07 IcielBaliho Script" pitchFamily="2" charset="77"/>
                </a:rPr>
                <a:t>trong</a:t>
              </a:r>
              <a:r>
                <a:rPr lang="en-US" altLang="en-VN" sz="2800" u="sng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2800" u="sng" dirty="0" err="1">
                  <a:solidFill>
                    <a:schemeClr val="tx2"/>
                  </a:solidFill>
                  <a:latin typeface="#9Slide07 IcielBaliho Script" pitchFamily="2" charset="77"/>
                </a:rPr>
                <a:t>các</a:t>
              </a:r>
              <a:r>
                <a:rPr lang="en-US" altLang="en-VN" sz="2800" u="sng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2800" u="sng" dirty="0" err="1">
                  <a:solidFill>
                    <a:schemeClr val="tx2"/>
                  </a:solidFill>
                  <a:latin typeface="#9Slide07 IcielBaliho Script" pitchFamily="2" charset="77"/>
                </a:rPr>
                <a:t>đề</a:t>
              </a:r>
              <a:r>
                <a:rPr lang="en-US" altLang="en-VN" sz="2800" u="sng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2800" u="sng" dirty="0" err="1">
                  <a:solidFill>
                    <a:schemeClr val="tx2"/>
                  </a:solidFill>
                  <a:latin typeface="#9Slide07 IcielBaliho Script" pitchFamily="2" charset="77"/>
                </a:rPr>
                <a:t>sau</a:t>
              </a:r>
              <a:r>
                <a:rPr lang="en-US" altLang="en-VN" sz="2800" u="sng" dirty="0">
                  <a:solidFill>
                    <a:schemeClr val="tx2"/>
                  </a:solidFill>
                  <a:latin typeface="#9Slide07 IcielBaliho Script" pitchFamily="2" charset="77"/>
                </a:rPr>
                <a:t>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VN" sz="2800" dirty="0">
                  <a:latin typeface="#9Slide07 HLT Fall For You" panose="02000506000000020003" pitchFamily="2" charset="0"/>
                </a:rPr>
                <a:t>1/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Tả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cô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giáo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hoặc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thầy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giáo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đã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từng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dạy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dỗ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em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và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để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lại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cho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em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nhiều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ấn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tượng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,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tình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cảm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tốt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đẹp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VN" sz="2800" dirty="0">
                  <a:latin typeface="#9Slide07 HLT Fall For You" panose="02000506000000020003" pitchFamily="2" charset="0"/>
                </a:rPr>
                <a:t>2/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Tả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một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người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ở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địa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phương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em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sinh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sống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(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chú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công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an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phường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,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chú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dân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phòng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,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bác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tổ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trưởng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dân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phố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,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bà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cụ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bán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hàng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...).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VN" sz="2800" dirty="0">
                  <a:latin typeface="#9Slide07 HLT Fall For You" panose="02000506000000020003" pitchFamily="2" charset="0"/>
                </a:rPr>
                <a:t>3/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Tả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một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người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em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mới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gặp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một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lần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nhưng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để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lại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cho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em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những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ấn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tượng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sâu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 </a:t>
              </a:r>
              <a:r>
                <a:rPr lang="en-US" altLang="en-VN" sz="2800" dirty="0" err="1">
                  <a:latin typeface="#9Slide07 HLT Fall For You" panose="02000506000000020003" pitchFamily="2" charset="0"/>
                </a:rPr>
                <a:t>sắc</a:t>
              </a:r>
              <a:r>
                <a:rPr lang="en-US" altLang="en-VN" sz="2800" dirty="0">
                  <a:latin typeface="#9Slide07 HLT Fall For You" panose="02000506000000020003" pitchFamily="2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0DC143-3134-613A-BA54-E1F4141A2A1D}"/>
              </a:ext>
            </a:extLst>
          </p:cNvPr>
          <p:cNvGrpSpPr/>
          <p:nvPr/>
        </p:nvGrpSpPr>
        <p:grpSpPr>
          <a:xfrm>
            <a:off x="-134537" y="-674642"/>
            <a:ext cx="9769818" cy="6069039"/>
            <a:chOff x="-134537" y="-674642"/>
            <a:chExt cx="9769818" cy="6069039"/>
          </a:xfrm>
        </p:grpSpPr>
        <p:sp>
          <p:nvSpPr>
            <p:cNvPr id="282" name="Google Shape;282;p24"/>
            <p:cNvSpPr/>
            <p:nvPr/>
          </p:nvSpPr>
          <p:spPr>
            <a:xfrm>
              <a:off x="5914650" y="5394251"/>
              <a:ext cx="146" cy="14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9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018288" y="3719685"/>
              <a:ext cx="297" cy="831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1" y="1"/>
                  </a:moveTo>
                  <a:lnTo>
                    <a:pt x="1" y="4"/>
                  </a:lnTo>
                  <a:cubicBezTo>
                    <a:pt x="1" y="5"/>
                    <a:pt x="1" y="5"/>
                    <a:pt x="1" y="5"/>
                  </a:cubicBezTo>
                  <a:lnTo>
                    <a:pt x="1" y="5"/>
                  </a:lnTo>
                  <a:cubicBezTo>
                    <a:pt x="1" y="4"/>
                    <a:pt x="1" y="2"/>
                    <a:pt x="1" y="1"/>
                  </a:cubicBezTo>
                  <a:close/>
                  <a:moveTo>
                    <a:pt x="1" y="5"/>
                  </a:moveTo>
                  <a:lnTo>
                    <a:pt x="1" y="5"/>
                  </a:lnTo>
                  <a:cubicBezTo>
                    <a:pt x="1" y="9"/>
                    <a:pt x="2" y="11"/>
                    <a:pt x="4" y="14"/>
                  </a:cubicBezTo>
                  <a:cubicBezTo>
                    <a:pt x="4" y="11"/>
                    <a:pt x="1" y="8"/>
                    <a:pt x="1" y="5"/>
                  </a:cubicBezTo>
                  <a:close/>
                </a:path>
              </a:pathLst>
            </a:custGeom>
            <a:solidFill>
              <a:srgbClr val="95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2962910" y="1828951"/>
              <a:ext cx="475" cy="237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4" y="0"/>
                  </a:moveTo>
                  <a:lnTo>
                    <a:pt x="0" y="3"/>
                  </a:lnTo>
                  <a:cubicBezTo>
                    <a:pt x="4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FE9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3078454" y="1688541"/>
              <a:ext cx="59" cy="5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E9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33708" y="1585067"/>
              <a:ext cx="1160" cy="10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EF9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" name="Google Shape;287;p24"/>
            <p:cNvGrpSpPr/>
            <p:nvPr/>
          </p:nvGrpSpPr>
          <p:grpSpPr>
            <a:xfrm rot="-5400000" flipH="1">
              <a:off x="664273" y="-867809"/>
              <a:ext cx="1156016" cy="2753636"/>
              <a:chOff x="-35602" y="1881688"/>
              <a:chExt cx="758292" cy="1806137"/>
            </a:xfrm>
          </p:grpSpPr>
          <p:sp>
            <p:nvSpPr>
              <p:cNvPr id="288" name="Google Shape;288;p24"/>
              <p:cNvSpPr/>
              <p:nvPr/>
            </p:nvSpPr>
            <p:spPr>
              <a:xfrm>
                <a:off x="-35602" y="1881688"/>
                <a:ext cx="758292" cy="1806137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12100" extrusionOk="0">
                    <a:moveTo>
                      <a:pt x="360" y="0"/>
                    </a:moveTo>
                    <a:cubicBezTo>
                      <a:pt x="306" y="0"/>
                      <a:pt x="251" y="0"/>
                      <a:pt x="196" y="3"/>
                    </a:cubicBezTo>
                    <a:cubicBezTo>
                      <a:pt x="148" y="3"/>
                      <a:pt x="113" y="36"/>
                      <a:pt x="113" y="80"/>
                    </a:cubicBezTo>
                    <a:cubicBezTo>
                      <a:pt x="109" y="87"/>
                      <a:pt x="113" y="97"/>
                      <a:pt x="116" y="104"/>
                    </a:cubicBezTo>
                    <a:cubicBezTo>
                      <a:pt x="106" y="113"/>
                      <a:pt x="100" y="126"/>
                      <a:pt x="97" y="138"/>
                    </a:cubicBezTo>
                    <a:cubicBezTo>
                      <a:pt x="0" y="805"/>
                      <a:pt x="23" y="1487"/>
                      <a:pt x="45" y="2151"/>
                    </a:cubicBezTo>
                    <a:lnTo>
                      <a:pt x="55" y="2430"/>
                    </a:lnTo>
                    <a:cubicBezTo>
                      <a:pt x="61" y="2585"/>
                      <a:pt x="64" y="2791"/>
                      <a:pt x="64" y="2996"/>
                    </a:cubicBezTo>
                    <a:cubicBezTo>
                      <a:pt x="64" y="3132"/>
                      <a:pt x="61" y="3271"/>
                      <a:pt x="58" y="3409"/>
                    </a:cubicBezTo>
                    <a:lnTo>
                      <a:pt x="55" y="3589"/>
                    </a:lnTo>
                    <a:cubicBezTo>
                      <a:pt x="45" y="3998"/>
                      <a:pt x="39" y="4419"/>
                      <a:pt x="36" y="4847"/>
                    </a:cubicBezTo>
                    <a:cubicBezTo>
                      <a:pt x="32" y="5661"/>
                      <a:pt x="36" y="6505"/>
                      <a:pt x="51" y="7358"/>
                    </a:cubicBezTo>
                    <a:cubicBezTo>
                      <a:pt x="55" y="7702"/>
                      <a:pt x="64" y="8160"/>
                      <a:pt x="81" y="8620"/>
                    </a:cubicBezTo>
                    <a:cubicBezTo>
                      <a:pt x="94" y="8964"/>
                      <a:pt x="106" y="9308"/>
                      <a:pt x="122" y="9653"/>
                    </a:cubicBezTo>
                    <a:lnTo>
                      <a:pt x="132" y="9885"/>
                    </a:lnTo>
                    <a:cubicBezTo>
                      <a:pt x="145" y="10213"/>
                      <a:pt x="155" y="10544"/>
                      <a:pt x="164" y="10873"/>
                    </a:cubicBezTo>
                    <a:lnTo>
                      <a:pt x="171" y="10988"/>
                    </a:lnTo>
                    <a:cubicBezTo>
                      <a:pt x="180" y="11275"/>
                      <a:pt x="190" y="11571"/>
                      <a:pt x="213" y="11860"/>
                    </a:cubicBezTo>
                    <a:cubicBezTo>
                      <a:pt x="216" y="11909"/>
                      <a:pt x="232" y="11948"/>
                      <a:pt x="264" y="11976"/>
                    </a:cubicBezTo>
                    <a:cubicBezTo>
                      <a:pt x="268" y="11983"/>
                      <a:pt x="271" y="11986"/>
                      <a:pt x="277" y="11989"/>
                    </a:cubicBezTo>
                    <a:cubicBezTo>
                      <a:pt x="302" y="12054"/>
                      <a:pt x="367" y="12099"/>
                      <a:pt x="437" y="12099"/>
                    </a:cubicBezTo>
                    <a:cubicBezTo>
                      <a:pt x="451" y="12099"/>
                      <a:pt x="461" y="12099"/>
                      <a:pt x="473" y="12096"/>
                    </a:cubicBezTo>
                    <a:cubicBezTo>
                      <a:pt x="592" y="12070"/>
                      <a:pt x="715" y="12034"/>
                      <a:pt x="875" y="11976"/>
                    </a:cubicBezTo>
                    <a:cubicBezTo>
                      <a:pt x="982" y="11938"/>
                      <a:pt x="1091" y="11890"/>
                      <a:pt x="1195" y="11838"/>
                    </a:cubicBezTo>
                    <a:cubicBezTo>
                      <a:pt x="1397" y="11732"/>
                      <a:pt x="1574" y="11606"/>
                      <a:pt x="1725" y="11459"/>
                    </a:cubicBezTo>
                    <a:cubicBezTo>
                      <a:pt x="1999" y="11195"/>
                      <a:pt x="2205" y="10837"/>
                      <a:pt x="2321" y="10419"/>
                    </a:cubicBezTo>
                    <a:cubicBezTo>
                      <a:pt x="2369" y="10238"/>
                      <a:pt x="2407" y="10039"/>
                      <a:pt x="2434" y="9801"/>
                    </a:cubicBezTo>
                    <a:cubicBezTo>
                      <a:pt x="2456" y="9620"/>
                      <a:pt x="2465" y="9427"/>
                      <a:pt x="2472" y="9176"/>
                    </a:cubicBezTo>
                    <a:cubicBezTo>
                      <a:pt x="2478" y="8916"/>
                      <a:pt x="2475" y="8649"/>
                      <a:pt x="2472" y="8388"/>
                    </a:cubicBezTo>
                    <a:cubicBezTo>
                      <a:pt x="2469" y="8218"/>
                      <a:pt x="2465" y="8050"/>
                      <a:pt x="2465" y="7879"/>
                    </a:cubicBezTo>
                    <a:cubicBezTo>
                      <a:pt x="2469" y="7539"/>
                      <a:pt x="2478" y="7133"/>
                      <a:pt x="2542" y="6740"/>
                    </a:cubicBezTo>
                    <a:cubicBezTo>
                      <a:pt x="2591" y="6469"/>
                      <a:pt x="2658" y="6235"/>
                      <a:pt x="2752" y="6022"/>
                    </a:cubicBezTo>
                    <a:cubicBezTo>
                      <a:pt x="2832" y="5855"/>
                      <a:pt x="2929" y="5700"/>
                      <a:pt x="3041" y="5562"/>
                    </a:cubicBezTo>
                    <a:cubicBezTo>
                      <a:pt x="3180" y="5404"/>
                      <a:pt x="3350" y="5260"/>
                      <a:pt x="3595" y="5089"/>
                    </a:cubicBezTo>
                    <a:lnTo>
                      <a:pt x="3598" y="5086"/>
                    </a:lnTo>
                    <a:lnTo>
                      <a:pt x="3612" y="5076"/>
                    </a:lnTo>
                    <a:lnTo>
                      <a:pt x="3612" y="5079"/>
                    </a:lnTo>
                    <a:cubicBezTo>
                      <a:pt x="3682" y="5028"/>
                      <a:pt x="3753" y="4982"/>
                      <a:pt x="3827" y="4935"/>
                    </a:cubicBezTo>
                    <a:cubicBezTo>
                      <a:pt x="3972" y="4838"/>
                      <a:pt x="4123" y="4738"/>
                      <a:pt x="4268" y="4629"/>
                    </a:cubicBezTo>
                    <a:cubicBezTo>
                      <a:pt x="4503" y="4452"/>
                      <a:pt x="4686" y="4259"/>
                      <a:pt x="4818" y="4052"/>
                    </a:cubicBezTo>
                    <a:cubicBezTo>
                      <a:pt x="4995" y="3776"/>
                      <a:pt x="5079" y="3444"/>
                      <a:pt x="5053" y="3125"/>
                    </a:cubicBezTo>
                    <a:cubicBezTo>
                      <a:pt x="5047" y="3035"/>
                      <a:pt x="5034" y="2949"/>
                      <a:pt x="5018" y="2861"/>
                    </a:cubicBezTo>
                    <a:cubicBezTo>
                      <a:pt x="4999" y="2781"/>
                      <a:pt x="4973" y="2697"/>
                      <a:pt x="4931" y="2588"/>
                    </a:cubicBezTo>
                    <a:cubicBezTo>
                      <a:pt x="4873" y="2436"/>
                      <a:pt x="4793" y="2282"/>
                      <a:pt x="4686" y="2115"/>
                    </a:cubicBezTo>
                    <a:cubicBezTo>
                      <a:pt x="4519" y="1861"/>
                      <a:pt x="4313" y="1629"/>
                      <a:pt x="4059" y="1400"/>
                    </a:cubicBezTo>
                    <a:cubicBezTo>
                      <a:pt x="3833" y="1200"/>
                      <a:pt x="3582" y="1017"/>
                      <a:pt x="3312" y="857"/>
                    </a:cubicBezTo>
                    <a:cubicBezTo>
                      <a:pt x="3048" y="698"/>
                      <a:pt x="2762" y="557"/>
                      <a:pt x="2459" y="435"/>
                    </a:cubicBezTo>
                    <a:cubicBezTo>
                      <a:pt x="2163" y="316"/>
                      <a:pt x="1860" y="219"/>
                      <a:pt x="1561" y="148"/>
                    </a:cubicBezTo>
                    <a:cubicBezTo>
                      <a:pt x="1146" y="49"/>
                      <a:pt x="743" y="0"/>
                      <a:pt x="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4"/>
              <p:cNvSpPr/>
              <p:nvPr/>
            </p:nvSpPr>
            <p:spPr>
              <a:xfrm>
                <a:off x="205990" y="2047378"/>
                <a:ext cx="385415" cy="379587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543" extrusionOk="0">
                    <a:moveTo>
                      <a:pt x="348" y="1"/>
                    </a:moveTo>
                    <a:cubicBezTo>
                      <a:pt x="290" y="1"/>
                      <a:pt x="238" y="7"/>
                      <a:pt x="190" y="20"/>
                    </a:cubicBezTo>
                    <a:cubicBezTo>
                      <a:pt x="123" y="39"/>
                      <a:pt x="68" y="78"/>
                      <a:pt x="36" y="133"/>
                    </a:cubicBezTo>
                    <a:cubicBezTo>
                      <a:pt x="4" y="184"/>
                      <a:pt x="0" y="255"/>
                      <a:pt x="23" y="326"/>
                    </a:cubicBezTo>
                    <a:cubicBezTo>
                      <a:pt x="51" y="413"/>
                      <a:pt x="106" y="484"/>
                      <a:pt x="158" y="545"/>
                    </a:cubicBezTo>
                    <a:cubicBezTo>
                      <a:pt x="238" y="641"/>
                      <a:pt x="332" y="725"/>
                      <a:pt x="422" y="799"/>
                    </a:cubicBezTo>
                    <a:cubicBezTo>
                      <a:pt x="654" y="998"/>
                      <a:pt x="882" y="1227"/>
                      <a:pt x="1098" y="1478"/>
                    </a:cubicBezTo>
                    <a:cubicBezTo>
                      <a:pt x="1253" y="1655"/>
                      <a:pt x="1403" y="1839"/>
                      <a:pt x="1548" y="2019"/>
                    </a:cubicBezTo>
                    <a:cubicBezTo>
                      <a:pt x="1600" y="2083"/>
                      <a:pt x="1651" y="2148"/>
                      <a:pt x="1703" y="2212"/>
                    </a:cubicBezTo>
                    <a:cubicBezTo>
                      <a:pt x="1780" y="2311"/>
                      <a:pt x="1871" y="2392"/>
                      <a:pt x="1967" y="2453"/>
                    </a:cubicBezTo>
                    <a:cubicBezTo>
                      <a:pt x="2028" y="2495"/>
                      <a:pt x="2125" y="2543"/>
                      <a:pt x="2234" y="2543"/>
                    </a:cubicBezTo>
                    <a:cubicBezTo>
                      <a:pt x="2285" y="2543"/>
                      <a:pt x="2327" y="2531"/>
                      <a:pt x="2373" y="2508"/>
                    </a:cubicBezTo>
                    <a:cubicBezTo>
                      <a:pt x="2421" y="2485"/>
                      <a:pt x="2456" y="2443"/>
                      <a:pt x="2482" y="2405"/>
                    </a:cubicBezTo>
                    <a:cubicBezTo>
                      <a:pt x="2514" y="2360"/>
                      <a:pt x="2533" y="2305"/>
                      <a:pt x="2543" y="2263"/>
                    </a:cubicBezTo>
                    <a:cubicBezTo>
                      <a:pt x="2566" y="2189"/>
                      <a:pt x="2572" y="2112"/>
                      <a:pt x="2575" y="2045"/>
                    </a:cubicBezTo>
                    <a:cubicBezTo>
                      <a:pt x="2581" y="1944"/>
                      <a:pt x="2569" y="1832"/>
                      <a:pt x="2536" y="1716"/>
                    </a:cubicBezTo>
                    <a:cubicBezTo>
                      <a:pt x="2508" y="1613"/>
                      <a:pt x="2462" y="1504"/>
                      <a:pt x="2398" y="1394"/>
                    </a:cubicBezTo>
                    <a:cubicBezTo>
                      <a:pt x="2360" y="1320"/>
                      <a:pt x="2311" y="1246"/>
                      <a:pt x="2257" y="1172"/>
                    </a:cubicBezTo>
                    <a:cubicBezTo>
                      <a:pt x="2189" y="1069"/>
                      <a:pt x="2109" y="963"/>
                      <a:pt x="2006" y="851"/>
                    </a:cubicBezTo>
                    <a:cubicBezTo>
                      <a:pt x="1912" y="744"/>
                      <a:pt x="1806" y="638"/>
                      <a:pt x="1677" y="531"/>
                    </a:cubicBezTo>
                    <a:cubicBezTo>
                      <a:pt x="1574" y="442"/>
                      <a:pt x="1491" y="380"/>
                      <a:pt x="1410" y="329"/>
                    </a:cubicBezTo>
                    <a:cubicBezTo>
                      <a:pt x="1339" y="290"/>
                      <a:pt x="1262" y="249"/>
                      <a:pt x="1172" y="210"/>
                    </a:cubicBezTo>
                    <a:cubicBezTo>
                      <a:pt x="985" y="126"/>
                      <a:pt x="808" y="71"/>
                      <a:pt x="638" y="36"/>
                    </a:cubicBezTo>
                    <a:cubicBezTo>
                      <a:pt x="544" y="17"/>
                      <a:pt x="464" y="7"/>
                      <a:pt x="38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4"/>
              <p:cNvSpPr/>
              <p:nvPr/>
            </p:nvSpPr>
            <p:spPr>
              <a:xfrm>
                <a:off x="397658" y="2438020"/>
                <a:ext cx="86577" cy="12643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47" extrusionOk="0">
                    <a:moveTo>
                      <a:pt x="303" y="0"/>
                    </a:moveTo>
                    <a:cubicBezTo>
                      <a:pt x="264" y="0"/>
                      <a:pt x="229" y="10"/>
                      <a:pt x="190" y="30"/>
                    </a:cubicBezTo>
                    <a:cubicBezTo>
                      <a:pt x="146" y="52"/>
                      <a:pt x="110" y="97"/>
                      <a:pt x="81" y="138"/>
                    </a:cubicBezTo>
                    <a:cubicBezTo>
                      <a:pt x="52" y="177"/>
                      <a:pt x="33" y="229"/>
                      <a:pt x="23" y="274"/>
                    </a:cubicBezTo>
                    <a:cubicBezTo>
                      <a:pt x="7" y="328"/>
                      <a:pt x="0" y="389"/>
                      <a:pt x="7" y="447"/>
                    </a:cubicBezTo>
                    <a:cubicBezTo>
                      <a:pt x="7" y="474"/>
                      <a:pt x="10" y="499"/>
                      <a:pt x="17" y="529"/>
                    </a:cubicBezTo>
                    <a:cubicBezTo>
                      <a:pt x="17" y="560"/>
                      <a:pt x="20" y="593"/>
                      <a:pt x="30" y="625"/>
                    </a:cubicBezTo>
                    <a:cubicBezTo>
                      <a:pt x="46" y="702"/>
                      <a:pt x="97" y="773"/>
                      <a:pt x="165" y="814"/>
                    </a:cubicBezTo>
                    <a:cubicBezTo>
                      <a:pt x="200" y="834"/>
                      <a:pt x="239" y="844"/>
                      <a:pt x="278" y="847"/>
                    </a:cubicBezTo>
                    <a:lnTo>
                      <a:pt x="297" y="847"/>
                    </a:lnTo>
                    <a:cubicBezTo>
                      <a:pt x="332" y="847"/>
                      <a:pt x="367" y="838"/>
                      <a:pt x="400" y="821"/>
                    </a:cubicBezTo>
                    <a:cubicBezTo>
                      <a:pt x="480" y="786"/>
                      <a:pt x="532" y="709"/>
                      <a:pt x="560" y="628"/>
                    </a:cubicBezTo>
                    <a:cubicBezTo>
                      <a:pt x="573" y="580"/>
                      <a:pt x="580" y="525"/>
                      <a:pt x="580" y="477"/>
                    </a:cubicBezTo>
                    <a:cubicBezTo>
                      <a:pt x="580" y="406"/>
                      <a:pt x="570" y="332"/>
                      <a:pt x="554" y="264"/>
                    </a:cubicBezTo>
                    <a:cubicBezTo>
                      <a:pt x="529" y="155"/>
                      <a:pt x="467" y="36"/>
                      <a:pt x="351" y="7"/>
                    </a:cubicBezTo>
                    <a:cubicBezTo>
                      <a:pt x="336" y="0"/>
                      <a:pt x="319" y="0"/>
                      <a:pt x="30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1" name="Google Shape;291;p24"/>
            <p:cNvSpPr/>
            <p:nvPr/>
          </p:nvSpPr>
          <p:spPr>
            <a:xfrm>
              <a:off x="1939266" y="2372908"/>
              <a:ext cx="36378" cy="107058"/>
            </a:xfrm>
            <a:custGeom>
              <a:avLst/>
              <a:gdLst/>
              <a:ahLst/>
              <a:cxnLst/>
              <a:rect l="l" t="t" r="r" b="b"/>
              <a:pathLst>
                <a:path w="613" h="1804" extrusionOk="0">
                  <a:moveTo>
                    <a:pt x="613" y="0"/>
                  </a:moveTo>
                  <a:lnTo>
                    <a:pt x="613" y="0"/>
                  </a:lnTo>
                  <a:cubicBezTo>
                    <a:pt x="162" y="525"/>
                    <a:pt x="1" y="1220"/>
                    <a:pt x="201" y="1803"/>
                  </a:cubicBezTo>
                  <a:cubicBezTo>
                    <a:pt x="4" y="1224"/>
                    <a:pt x="165" y="522"/>
                    <a:pt x="61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 rot="-724838" flipH="1">
              <a:off x="941096" y="-674642"/>
              <a:ext cx="603061" cy="154027"/>
            </a:xfrm>
            <a:custGeom>
              <a:avLst/>
              <a:gdLst/>
              <a:ahLst/>
              <a:cxnLst/>
              <a:rect l="l" t="t" r="r" b="b"/>
              <a:pathLst>
                <a:path w="2807" h="1279" extrusionOk="0">
                  <a:moveTo>
                    <a:pt x="837" y="1"/>
                  </a:moveTo>
                  <a:cubicBezTo>
                    <a:pt x="789" y="1"/>
                    <a:pt x="740" y="4"/>
                    <a:pt x="692" y="7"/>
                  </a:cubicBezTo>
                  <a:cubicBezTo>
                    <a:pt x="592" y="16"/>
                    <a:pt x="493" y="46"/>
                    <a:pt x="392" y="90"/>
                  </a:cubicBezTo>
                  <a:cubicBezTo>
                    <a:pt x="309" y="126"/>
                    <a:pt x="229" y="178"/>
                    <a:pt x="168" y="242"/>
                  </a:cubicBezTo>
                  <a:cubicBezTo>
                    <a:pt x="103" y="300"/>
                    <a:pt x="58" y="371"/>
                    <a:pt x="32" y="448"/>
                  </a:cubicBezTo>
                  <a:cubicBezTo>
                    <a:pt x="6" y="518"/>
                    <a:pt x="0" y="599"/>
                    <a:pt x="19" y="677"/>
                  </a:cubicBezTo>
                  <a:cubicBezTo>
                    <a:pt x="36" y="754"/>
                    <a:pt x="77" y="827"/>
                    <a:pt x="145" y="898"/>
                  </a:cubicBezTo>
                  <a:cubicBezTo>
                    <a:pt x="209" y="969"/>
                    <a:pt x="300" y="1030"/>
                    <a:pt x="416" y="1088"/>
                  </a:cubicBezTo>
                  <a:cubicBezTo>
                    <a:pt x="541" y="1149"/>
                    <a:pt x="682" y="1194"/>
                    <a:pt x="834" y="1220"/>
                  </a:cubicBezTo>
                  <a:cubicBezTo>
                    <a:pt x="963" y="1243"/>
                    <a:pt x="1101" y="1252"/>
                    <a:pt x="1281" y="1252"/>
                  </a:cubicBezTo>
                  <a:lnTo>
                    <a:pt x="1300" y="1252"/>
                  </a:lnTo>
                  <a:cubicBezTo>
                    <a:pt x="1397" y="1252"/>
                    <a:pt x="1497" y="1249"/>
                    <a:pt x="1594" y="1246"/>
                  </a:cubicBezTo>
                  <a:cubicBezTo>
                    <a:pt x="1693" y="1243"/>
                    <a:pt x="1793" y="1240"/>
                    <a:pt x="1893" y="1240"/>
                  </a:cubicBezTo>
                  <a:cubicBezTo>
                    <a:pt x="1906" y="1240"/>
                    <a:pt x="1915" y="1240"/>
                    <a:pt x="1928" y="1243"/>
                  </a:cubicBezTo>
                  <a:cubicBezTo>
                    <a:pt x="2002" y="1237"/>
                    <a:pt x="2076" y="1237"/>
                    <a:pt x="2150" y="1237"/>
                  </a:cubicBezTo>
                  <a:lnTo>
                    <a:pt x="2285" y="1237"/>
                  </a:lnTo>
                  <a:cubicBezTo>
                    <a:pt x="2347" y="1240"/>
                    <a:pt x="2405" y="1243"/>
                    <a:pt x="2463" y="1249"/>
                  </a:cubicBezTo>
                  <a:cubicBezTo>
                    <a:pt x="2501" y="1249"/>
                    <a:pt x="2536" y="1252"/>
                    <a:pt x="2575" y="1252"/>
                  </a:cubicBezTo>
                  <a:cubicBezTo>
                    <a:pt x="2652" y="1259"/>
                    <a:pt x="2729" y="1268"/>
                    <a:pt x="2806" y="1278"/>
                  </a:cubicBezTo>
                  <a:lnTo>
                    <a:pt x="2717" y="1182"/>
                  </a:lnTo>
                  <a:cubicBezTo>
                    <a:pt x="2559" y="1001"/>
                    <a:pt x="2395" y="821"/>
                    <a:pt x="2215" y="653"/>
                  </a:cubicBezTo>
                  <a:cubicBezTo>
                    <a:pt x="2102" y="551"/>
                    <a:pt x="1983" y="454"/>
                    <a:pt x="1867" y="374"/>
                  </a:cubicBezTo>
                  <a:cubicBezTo>
                    <a:pt x="1748" y="290"/>
                    <a:pt x="1616" y="216"/>
                    <a:pt x="1474" y="151"/>
                  </a:cubicBezTo>
                  <a:cubicBezTo>
                    <a:pt x="1343" y="90"/>
                    <a:pt x="1200" y="46"/>
                    <a:pt x="1056" y="20"/>
                  </a:cubicBezTo>
                  <a:cubicBezTo>
                    <a:pt x="995" y="10"/>
                    <a:pt x="933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 rot="-527530" flipH="1">
              <a:off x="5672197" y="2519438"/>
              <a:ext cx="559318" cy="558993"/>
            </a:xfrm>
            <a:custGeom>
              <a:avLst/>
              <a:gdLst/>
              <a:ahLst/>
              <a:cxnLst/>
              <a:rect l="l" t="t" r="r" b="b"/>
              <a:pathLst>
                <a:path w="3449" h="3447" extrusionOk="0">
                  <a:moveTo>
                    <a:pt x="2679" y="0"/>
                  </a:moveTo>
                  <a:cubicBezTo>
                    <a:pt x="2634" y="0"/>
                    <a:pt x="2592" y="3"/>
                    <a:pt x="2550" y="9"/>
                  </a:cubicBezTo>
                  <a:cubicBezTo>
                    <a:pt x="2341" y="32"/>
                    <a:pt x="2132" y="116"/>
                    <a:pt x="1884" y="267"/>
                  </a:cubicBezTo>
                  <a:cubicBezTo>
                    <a:pt x="1691" y="383"/>
                    <a:pt x="1498" y="538"/>
                    <a:pt x="1288" y="737"/>
                  </a:cubicBezTo>
                  <a:cubicBezTo>
                    <a:pt x="1156" y="866"/>
                    <a:pt x="1034" y="1001"/>
                    <a:pt x="928" y="1140"/>
                  </a:cubicBezTo>
                  <a:cubicBezTo>
                    <a:pt x="786" y="1316"/>
                    <a:pt x="657" y="1519"/>
                    <a:pt x="535" y="1758"/>
                  </a:cubicBezTo>
                  <a:cubicBezTo>
                    <a:pt x="278" y="2260"/>
                    <a:pt x="140" y="2807"/>
                    <a:pt x="33" y="3276"/>
                  </a:cubicBezTo>
                  <a:lnTo>
                    <a:pt x="33" y="3289"/>
                  </a:lnTo>
                  <a:cubicBezTo>
                    <a:pt x="24" y="3322"/>
                    <a:pt x="17" y="3350"/>
                    <a:pt x="14" y="3380"/>
                  </a:cubicBezTo>
                  <a:lnTo>
                    <a:pt x="11" y="3399"/>
                  </a:lnTo>
                  <a:lnTo>
                    <a:pt x="8" y="3421"/>
                  </a:lnTo>
                  <a:lnTo>
                    <a:pt x="5" y="3435"/>
                  </a:lnTo>
                  <a:lnTo>
                    <a:pt x="1" y="3447"/>
                  </a:lnTo>
                  <a:lnTo>
                    <a:pt x="136" y="3360"/>
                  </a:lnTo>
                  <a:cubicBezTo>
                    <a:pt x="265" y="3273"/>
                    <a:pt x="400" y="3183"/>
                    <a:pt x="548" y="3090"/>
                  </a:cubicBezTo>
                  <a:cubicBezTo>
                    <a:pt x="770" y="2948"/>
                    <a:pt x="993" y="2813"/>
                    <a:pt x="1217" y="2674"/>
                  </a:cubicBezTo>
                  <a:lnTo>
                    <a:pt x="1250" y="2655"/>
                  </a:lnTo>
                  <a:cubicBezTo>
                    <a:pt x="1694" y="2388"/>
                    <a:pt x="2141" y="2117"/>
                    <a:pt x="2557" y="1808"/>
                  </a:cubicBezTo>
                  <a:cubicBezTo>
                    <a:pt x="2682" y="1716"/>
                    <a:pt x="2805" y="1625"/>
                    <a:pt x="2924" y="1523"/>
                  </a:cubicBezTo>
                  <a:cubicBezTo>
                    <a:pt x="2943" y="1506"/>
                    <a:pt x="2962" y="1487"/>
                    <a:pt x="2982" y="1471"/>
                  </a:cubicBezTo>
                  <a:cubicBezTo>
                    <a:pt x="3030" y="1419"/>
                    <a:pt x="3078" y="1368"/>
                    <a:pt x="3120" y="1316"/>
                  </a:cubicBezTo>
                  <a:cubicBezTo>
                    <a:pt x="3175" y="1252"/>
                    <a:pt x="3230" y="1178"/>
                    <a:pt x="3278" y="1101"/>
                  </a:cubicBezTo>
                  <a:cubicBezTo>
                    <a:pt x="3322" y="1033"/>
                    <a:pt x="3358" y="969"/>
                    <a:pt x="3380" y="911"/>
                  </a:cubicBezTo>
                  <a:cubicBezTo>
                    <a:pt x="3413" y="840"/>
                    <a:pt x="3432" y="770"/>
                    <a:pt x="3442" y="705"/>
                  </a:cubicBezTo>
                  <a:cubicBezTo>
                    <a:pt x="3448" y="634"/>
                    <a:pt x="3445" y="566"/>
                    <a:pt x="3426" y="489"/>
                  </a:cubicBezTo>
                  <a:cubicBezTo>
                    <a:pt x="3387" y="321"/>
                    <a:pt x="3252" y="209"/>
                    <a:pt x="3175" y="158"/>
                  </a:cubicBezTo>
                  <a:cubicBezTo>
                    <a:pt x="3081" y="97"/>
                    <a:pt x="2985" y="51"/>
                    <a:pt x="2882" y="26"/>
                  </a:cubicBezTo>
                  <a:cubicBezTo>
                    <a:pt x="2820" y="9"/>
                    <a:pt x="2753" y="0"/>
                    <a:pt x="2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 rot="-527530" flipH="1">
              <a:off x="6183977" y="2563183"/>
              <a:ext cx="277794" cy="594508"/>
            </a:xfrm>
            <a:custGeom>
              <a:avLst/>
              <a:gdLst/>
              <a:ahLst/>
              <a:cxnLst/>
              <a:rect l="l" t="t" r="r" b="b"/>
              <a:pathLst>
                <a:path w="1713" h="3666" extrusionOk="0">
                  <a:moveTo>
                    <a:pt x="1169" y="0"/>
                  </a:moveTo>
                  <a:cubicBezTo>
                    <a:pt x="1069" y="3"/>
                    <a:pt x="969" y="29"/>
                    <a:pt x="876" y="73"/>
                  </a:cubicBezTo>
                  <a:cubicBezTo>
                    <a:pt x="789" y="116"/>
                    <a:pt x="705" y="177"/>
                    <a:pt x="625" y="257"/>
                  </a:cubicBezTo>
                  <a:cubicBezTo>
                    <a:pt x="557" y="324"/>
                    <a:pt x="496" y="406"/>
                    <a:pt x="425" y="514"/>
                  </a:cubicBezTo>
                  <a:cubicBezTo>
                    <a:pt x="374" y="599"/>
                    <a:pt x="322" y="695"/>
                    <a:pt x="270" y="811"/>
                  </a:cubicBezTo>
                  <a:cubicBezTo>
                    <a:pt x="193" y="997"/>
                    <a:pt x="126" y="1200"/>
                    <a:pt x="77" y="1419"/>
                  </a:cubicBezTo>
                  <a:cubicBezTo>
                    <a:pt x="19" y="1676"/>
                    <a:pt x="0" y="1954"/>
                    <a:pt x="13" y="2272"/>
                  </a:cubicBezTo>
                  <a:cubicBezTo>
                    <a:pt x="33" y="2729"/>
                    <a:pt x="126" y="3163"/>
                    <a:pt x="232" y="3604"/>
                  </a:cubicBezTo>
                  <a:lnTo>
                    <a:pt x="242" y="3637"/>
                  </a:lnTo>
                  <a:lnTo>
                    <a:pt x="251" y="3665"/>
                  </a:lnTo>
                  <a:cubicBezTo>
                    <a:pt x="290" y="3595"/>
                    <a:pt x="325" y="3521"/>
                    <a:pt x="358" y="3450"/>
                  </a:cubicBezTo>
                  <a:lnTo>
                    <a:pt x="374" y="3414"/>
                  </a:lnTo>
                  <a:lnTo>
                    <a:pt x="383" y="3395"/>
                  </a:lnTo>
                  <a:cubicBezTo>
                    <a:pt x="480" y="3196"/>
                    <a:pt x="579" y="2986"/>
                    <a:pt x="686" y="2784"/>
                  </a:cubicBezTo>
                  <a:cubicBezTo>
                    <a:pt x="789" y="2594"/>
                    <a:pt x="869" y="2453"/>
                    <a:pt x="953" y="2324"/>
                  </a:cubicBezTo>
                  <a:cubicBezTo>
                    <a:pt x="992" y="2260"/>
                    <a:pt x="1034" y="2198"/>
                    <a:pt x="1075" y="2137"/>
                  </a:cubicBezTo>
                  <a:cubicBezTo>
                    <a:pt x="1230" y="1866"/>
                    <a:pt x="1346" y="1642"/>
                    <a:pt x="1442" y="1429"/>
                  </a:cubicBezTo>
                  <a:cubicBezTo>
                    <a:pt x="1526" y="1248"/>
                    <a:pt x="1591" y="1081"/>
                    <a:pt x="1642" y="914"/>
                  </a:cubicBezTo>
                  <a:cubicBezTo>
                    <a:pt x="1693" y="743"/>
                    <a:pt x="1713" y="602"/>
                    <a:pt x="1710" y="470"/>
                  </a:cubicBezTo>
                  <a:cubicBezTo>
                    <a:pt x="1707" y="402"/>
                    <a:pt x="1693" y="338"/>
                    <a:pt x="1671" y="283"/>
                  </a:cubicBezTo>
                  <a:cubicBezTo>
                    <a:pt x="1649" y="225"/>
                    <a:pt x="1616" y="170"/>
                    <a:pt x="1567" y="125"/>
                  </a:cubicBezTo>
                  <a:cubicBezTo>
                    <a:pt x="1526" y="83"/>
                    <a:pt x="1468" y="51"/>
                    <a:pt x="1394" y="29"/>
                  </a:cubicBezTo>
                  <a:cubicBezTo>
                    <a:pt x="1336" y="9"/>
                    <a:pt x="1272" y="0"/>
                    <a:pt x="1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 flipH="1">
              <a:off x="4964459" y="-21033"/>
              <a:ext cx="2588600" cy="2216099"/>
            </a:xfrm>
            <a:custGeom>
              <a:avLst/>
              <a:gdLst/>
              <a:ahLst/>
              <a:cxnLst/>
              <a:rect l="l" t="t" r="r" b="b"/>
              <a:pathLst>
                <a:path w="5253" h="4497" extrusionOk="0">
                  <a:moveTo>
                    <a:pt x="0" y="0"/>
                  </a:moveTo>
                  <a:lnTo>
                    <a:pt x="0" y="4436"/>
                  </a:lnTo>
                  <a:cubicBezTo>
                    <a:pt x="170" y="4477"/>
                    <a:pt x="338" y="4497"/>
                    <a:pt x="505" y="4497"/>
                  </a:cubicBezTo>
                  <a:cubicBezTo>
                    <a:pt x="566" y="4497"/>
                    <a:pt x="630" y="4494"/>
                    <a:pt x="695" y="4487"/>
                  </a:cubicBezTo>
                  <a:cubicBezTo>
                    <a:pt x="865" y="4470"/>
                    <a:pt x="1024" y="4429"/>
                    <a:pt x="1168" y="4368"/>
                  </a:cubicBezTo>
                  <a:cubicBezTo>
                    <a:pt x="1322" y="4300"/>
                    <a:pt x="1464" y="4207"/>
                    <a:pt x="1593" y="4088"/>
                  </a:cubicBezTo>
                  <a:cubicBezTo>
                    <a:pt x="1709" y="3975"/>
                    <a:pt x="1805" y="3827"/>
                    <a:pt x="1873" y="3659"/>
                  </a:cubicBezTo>
                  <a:cubicBezTo>
                    <a:pt x="1940" y="3492"/>
                    <a:pt x="1970" y="3322"/>
                    <a:pt x="1992" y="3176"/>
                  </a:cubicBezTo>
                  <a:cubicBezTo>
                    <a:pt x="2001" y="3106"/>
                    <a:pt x="2012" y="3038"/>
                    <a:pt x="2018" y="2964"/>
                  </a:cubicBezTo>
                  <a:cubicBezTo>
                    <a:pt x="2040" y="2775"/>
                    <a:pt x="2066" y="2559"/>
                    <a:pt x="2134" y="2359"/>
                  </a:cubicBezTo>
                  <a:cubicBezTo>
                    <a:pt x="2169" y="2273"/>
                    <a:pt x="2211" y="2189"/>
                    <a:pt x="2259" y="2118"/>
                  </a:cubicBezTo>
                  <a:cubicBezTo>
                    <a:pt x="2307" y="2047"/>
                    <a:pt x="2365" y="1986"/>
                    <a:pt x="2429" y="1928"/>
                  </a:cubicBezTo>
                  <a:cubicBezTo>
                    <a:pt x="2545" y="1835"/>
                    <a:pt x="2684" y="1747"/>
                    <a:pt x="2867" y="1661"/>
                  </a:cubicBezTo>
                  <a:cubicBezTo>
                    <a:pt x="3090" y="1561"/>
                    <a:pt x="3322" y="1477"/>
                    <a:pt x="3546" y="1397"/>
                  </a:cubicBezTo>
                  <a:cubicBezTo>
                    <a:pt x="3733" y="1333"/>
                    <a:pt x="3897" y="1272"/>
                    <a:pt x="4062" y="1204"/>
                  </a:cubicBezTo>
                  <a:cubicBezTo>
                    <a:pt x="4307" y="1104"/>
                    <a:pt x="4483" y="1014"/>
                    <a:pt x="4638" y="911"/>
                  </a:cubicBezTo>
                  <a:cubicBezTo>
                    <a:pt x="4724" y="853"/>
                    <a:pt x="4809" y="786"/>
                    <a:pt x="4889" y="712"/>
                  </a:cubicBezTo>
                  <a:cubicBezTo>
                    <a:pt x="4956" y="647"/>
                    <a:pt x="5017" y="569"/>
                    <a:pt x="5085" y="473"/>
                  </a:cubicBezTo>
                  <a:cubicBezTo>
                    <a:pt x="5172" y="342"/>
                    <a:pt x="5230" y="180"/>
                    <a:pt x="5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24"/>
            <p:cNvGrpSpPr/>
            <p:nvPr/>
          </p:nvGrpSpPr>
          <p:grpSpPr>
            <a:xfrm rot="-4414871" flipH="1">
              <a:off x="6651413" y="1226458"/>
              <a:ext cx="587552" cy="788307"/>
              <a:chOff x="205990" y="2047378"/>
              <a:chExt cx="385415" cy="517071"/>
            </a:xfrm>
          </p:grpSpPr>
          <p:sp>
            <p:nvSpPr>
              <p:cNvPr id="307" name="Google Shape;307;p24"/>
              <p:cNvSpPr/>
              <p:nvPr/>
            </p:nvSpPr>
            <p:spPr>
              <a:xfrm>
                <a:off x="205990" y="2047378"/>
                <a:ext cx="385415" cy="379587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543" extrusionOk="0">
                    <a:moveTo>
                      <a:pt x="348" y="1"/>
                    </a:moveTo>
                    <a:cubicBezTo>
                      <a:pt x="290" y="1"/>
                      <a:pt x="238" y="7"/>
                      <a:pt x="190" y="20"/>
                    </a:cubicBezTo>
                    <a:cubicBezTo>
                      <a:pt x="123" y="39"/>
                      <a:pt x="68" y="78"/>
                      <a:pt x="36" y="133"/>
                    </a:cubicBezTo>
                    <a:cubicBezTo>
                      <a:pt x="4" y="184"/>
                      <a:pt x="0" y="255"/>
                      <a:pt x="23" y="326"/>
                    </a:cubicBezTo>
                    <a:cubicBezTo>
                      <a:pt x="51" y="413"/>
                      <a:pt x="106" y="484"/>
                      <a:pt x="158" y="545"/>
                    </a:cubicBezTo>
                    <a:cubicBezTo>
                      <a:pt x="238" y="641"/>
                      <a:pt x="332" y="725"/>
                      <a:pt x="422" y="799"/>
                    </a:cubicBezTo>
                    <a:cubicBezTo>
                      <a:pt x="654" y="998"/>
                      <a:pt x="882" y="1227"/>
                      <a:pt x="1098" y="1478"/>
                    </a:cubicBezTo>
                    <a:cubicBezTo>
                      <a:pt x="1253" y="1655"/>
                      <a:pt x="1403" y="1839"/>
                      <a:pt x="1548" y="2019"/>
                    </a:cubicBezTo>
                    <a:cubicBezTo>
                      <a:pt x="1600" y="2083"/>
                      <a:pt x="1651" y="2148"/>
                      <a:pt x="1703" y="2212"/>
                    </a:cubicBezTo>
                    <a:cubicBezTo>
                      <a:pt x="1780" y="2311"/>
                      <a:pt x="1871" y="2392"/>
                      <a:pt x="1967" y="2453"/>
                    </a:cubicBezTo>
                    <a:cubicBezTo>
                      <a:pt x="2028" y="2495"/>
                      <a:pt x="2125" y="2543"/>
                      <a:pt x="2234" y="2543"/>
                    </a:cubicBezTo>
                    <a:cubicBezTo>
                      <a:pt x="2285" y="2543"/>
                      <a:pt x="2327" y="2531"/>
                      <a:pt x="2373" y="2508"/>
                    </a:cubicBezTo>
                    <a:cubicBezTo>
                      <a:pt x="2421" y="2485"/>
                      <a:pt x="2456" y="2443"/>
                      <a:pt x="2482" y="2405"/>
                    </a:cubicBezTo>
                    <a:cubicBezTo>
                      <a:pt x="2514" y="2360"/>
                      <a:pt x="2533" y="2305"/>
                      <a:pt x="2543" y="2263"/>
                    </a:cubicBezTo>
                    <a:cubicBezTo>
                      <a:pt x="2566" y="2189"/>
                      <a:pt x="2572" y="2112"/>
                      <a:pt x="2575" y="2045"/>
                    </a:cubicBezTo>
                    <a:cubicBezTo>
                      <a:pt x="2581" y="1944"/>
                      <a:pt x="2569" y="1832"/>
                      <a:pt x="2536" y="1716"/>
                    </a:cubicBezTo>
                    <a:cubicBezTo>
                      <a:pt x="2508" y="1613"/>
                      <a:pt x="2462" y="1504"/>
                      <a:pt x="2398" y="1394"/>
                    </a:cubicBezTo>
                    <a:cubicBezTo>
                      <a:pt x="2360" y="1320"/>
                      <a:pt x="2311" y="1246"/>
                      <a:pt x="2257" y="1172"/>
                    </a:cubicBezTo>
                    <a:cubicBezTo>
                      <a:pt x="2189" y="1069"/>
                      <a:pt x="2109" y="963"/>
                      <a:pt x="2006" y="851"/>
                    </a:cubicBezTo>
                    <a:cubicBezTo>
                      <a:pt x="1912" y="744"/>
                      <a:pt x="1806" y="638"/>
                      <a:pt x="1677" y="531"/>
                    </a:cubicBezTo>
                    <a:cubicBezTo>
                      <a:pt x="1574" y="442"/>
                      <a:pt x="1491" y="380"/>
                      <a:pt x="1410" y="329"/>
                    </a:cubicBezTo>
                    <a:cubicBezTo>
                      <a:pt x="1339" y="290"/>
                      <a:pt x="1262" y="249"/>
                      <a:pt x="1172" y="210"/>
                    </a:cubicBezTo>
                    <a:cubicBezTo>
                      <a:pt x="985" y="126"/>
                      <a:pt x="808" y="71"/>
                      <a:pt x="638" y="36"/>
                    </a:cubicBezTo>
                    <a:cubicBezTo>
                      <a:pt x="544" y="17"/>
                      <a:pt x="464" y="7"/>
                      <a:pt x="38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4"/>
              <p:cNvSpPr/>
              <p:nvPr/>
            </p:nvSpPr>
            <p:spPr>
              <a:xfrm>
                <a:off x="397658" y="2438020"/>
                <a:ext cx="86577" cy="12643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47" extrusionOk="0">
                    <a:moveTo>
                      <a:pt x="303" y="0"/>
                    </a:moveTo>
                    <a:cubicBezTo>
                      <a:pt x="264" y="0"/>
                      <a:pt x="229" y="10"/>
                      <a:pt x="190" y="30"/>
                    </a:cubicBezTo>
                    <a:cubicBezTo>
                      <a:pt x="146" y="52"/>
                      <a:pt x="110" y="97"/>
                      <a:pt x="81" y="138"/>
                    </a:cubicBezTo>
                    <a:cubicBezTo>
                      <a:pt x="52" y="177"/>
                      <a:pt x="33" y="229"/>
                      <a:pt x="23" y="274"/>
                    </a:cubicBezTo>
                    <a:cubicBezTo>
                      <a:pt x="7" y="328"/>
                      <a:pt x="0" y="389"/>
                      <a:pt x="7" y="447"/>
                    </a:cubicBezTo>
                    <a:cubicBezTo>
                      <a:pt x="7" y="474"/>
                      <a:pt x="10" y="499"/>
                      <a:pt x="17" y="529"/>
                    </a:cubicBezTo>
                    <a:cubicBezTo>
                      <a:pt x="17" y="560"/>
                      <a:pt x="20" y="593"/>
                      <a:pt x="30" y="625"/>
                    </a:cubicBezTo>
                    <a:cubicBezTo>
                      <a:pt x="46" y="702"/>
                      <a:pt x="97" y="773"/>
                      <a:pt x="165" y="814"/>
                    </a:cubicBezTo>
                    <a:cubicBezTo>
                      <a:pt x="200" y="834"/>
                      <a:pt x="239" y="844"/>
                      <a:pt x="278" y="847"/>
                    </a:cubicBezTo>
                    <a:lnTo>
                      <a:pt x="297" y="847"/>
                    </a:lnTo>
                    <a:cubicBezTo>
                      <a:pt x="332" y="847"/>
                      <a:pt x="367" y="838"/>
                      <a:pt x="400" y="821"/>
                    </a:cubicBezTo>
                    <a:cubicBezTo>
                      <a:pt x="480" y="786"/>
                      <a:pt x="532" y="709"/>
                      <a:pt x="560" y="628"/>
                    </a:cubicBezTo>
                    <a:cubicBezTo>
                      <a:pt x="573" y="580"/>
                      <a:pt x="580" y="525"/>
                      <a:pt x="580" y="477"/>
                    </a:cubicBezTo>
                    <a:cubicBezTo>
                      <a:pt x="580" y="406"/>
                      <a:pt x="570" y="332"/>
                      <a:pt x="554" y="264"/>
                    </a:cubicBezTo>
                    <a:cubicBezTo>
                      <a:pt x="529" y="155"/>
                      <a:pt x="467" y="36"/>
                      <a:pt x="351" y="7"/>
                    </a:cubicBezTo>
                    <a:cubicBezTo>
                      <a:pt x="336" y="0"/>
                      <a:pt x="319" y="0"/>
                      <a:pt x="30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24"/>
            <p:cNvGrpSpPr/>
            <p:nvPr/>
          </p:nvGrpSpPr>
          <p:grpSpPr>
            <a:xfrm>
              <a:off x="583255" y="4477240"/>
              <a:ext cx="696800" cy="346699"/>
              <a:chOff x="2466514" y="3429979"/>
              <a:chExt cx="896224" cy="795541"/>
            </a:xfrm>
          </p:grpSpPr>
          <p:sp>
            <p:nvSpPr>
              <p:cNvPr id="310" name="Google Shape;310;p24"/>
              <p:cNvSpPr/>
              <p:nvPr/>
            </p:nvSpPr>
            <p:spPr>
              <a:xfrm rot="-3223426">
                <a:off x="2676770" y="3440081"/>
                <a:ext cx="389056" cy="71867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6785" extrusionOk="0">
                    <a:moveTo>
                      <a:pt x="2601" y="0"/>
                    </a:moveTo>
                    <a:cubicBezTo>
                      <a:pt x="2514" y="0"/>
                      <a:pt x="2421" y="10"/>
                      <a:pt x="2325" y="33"/>
                    </a:cubicBezTo>
                    <a:cubicBezTo>
                      <a:pt x="2112" y="77"/>
                      <a:pt x="1896" y="180"/>
                      <a:pt x="1645" y="354"/>
                    </a:cubicBezTo>
                    <a:cubicBezTo>
                      <a:pt x="1304" y="589"/>
                      <a:pt x="1005" y="908"/>
                      <a:pt x="761" y="1304"/>
                    </a:cubicBezTo>
                    <a:cubicBezTo>
                      <a:pt x="532" y="1671"/>
                      <a:pt x="351" y="2096"/>
                      <a:pt x="226" y="2569"/>
                    </a:cubicBezTo>
                    <a:cubicBezTo>
                      <a:pt x="107" y="3016"/>
                      <a:pt x="36" y="3492"/>
                      <a:pt x="17" y="3981"/>
                    </a:cubicBezTo>
                    <a:cubicBezTo>
                      <a:pt x="1" y="4464"/>
                      <a:pt x="30" y="4938"/>
                      <a:pt x="104" y="5391"/>
                    </a:cubicBezTo>
                    <a:cubicBezTo>
                      <a:pt x="177" y="5832"/>
                      <a:pt x="290" y="6241"/>
                      <a:pt x="445" y="6608"/>
                    </a:cubicBezTo>
                    <a:cubicBezTo>
                      <a:pt x="442" y="6615"/>
                      <a:pt x="442" y="6627"/>
                      <a:pt x="438" y="6637"/>
                    </a:cubicBezTo>
                    <a:cubicBezTo>
                      <a:pt x="428" y="6695"/>
                      <a:pt x="461" y="6753"/>
                      <a:pt x="516" y="6775"/>
                    </a:cubicBezTo>
                    <a:cubicBezTo>
                      <a:pt x="529" y="6782"/>
                      <a:pt x="544" y="6785"/>
                      <a:pt x="561" y="6785"/>
                    </a:cubicBezTo>
                    <a:lnTo>
                      <a:pt x="577" y="6785"/>
                    </a:lnTo>
                    <a:cubicBezTo>
                      <a:pt x="587" y="6785"/>
                      <a:pt x="596" y="6785"/>
                      <a:pt x="606" y="6779"/>
                    </a:cubicBezTo>
                    <a:cubicBezTo>
                      <a:pt x="609" y="6779"/>
                      <a:pt x="615" y="6775"/>
                      <a:pt x="622" y="6772"/>
                    </a:cubicBezTo>
                    <a:cubicBezTo>
                      <a:pt x="651" y="6756"/>
                      <a:pt x="670" y="6734"/>
                      <a:pt x="679" y="6704"/>
                    </a:cubicBezTo>
                    <a:cubicBezTo>
                      <a:pt x="725" y="6572"/>
                      <a:pt x="767" y="6450"/>
                      <a:pt x="815" y="6337"/>
                    </a:cubicBezTo>
                    <a:cubicBezTo>
                      <a:pt x="863" y="6229"/>
                      <a:pt x="918" y="6113"/>
                      <a:pt x="982" y="6000"/>
                    </a:cubicBezTo>
                    <a:lnTo>
                      <a:pt x="988" y="5984"/>
                    </a:lnTo>
                    <a:cubicBezTo>
                      <a:pt x="1121" y="5755"/>
                      <a:pt x="1282" y="5523"/>
                      <a:pt x="1504" y="5240"/>
                    </a:cubicBezTo>
                    <a:cubicBezTo>
                      <a:pt x="1613" y="5098"/>
                      <a:pt x="1729" y="4957"/>
                      <a:pt x="1842" y="4819"/>
                    </a:cubicBezTo>
                    <a:cubicBezTo>
                      <a:pt x="1922" y="4718"/>
                      <a:pt x="2000" y="4622"/>
                      <a:pt x="2080" y="4522"/>
                    </a:cubicBezTo>
                    <a:cubicBezTo>
                      <a:pt x="2260" y="4293"/>
                      <a:pt x="2453" y="4052"/>
                      <a:pt x="2637" y="3801"/>
                    </a:cubicBezTo>
                    <a:cubicBezTo>
                      <a:pt x="2836" y="3525"/>
                      <a:pt x="3007" y="3264"/>
                      <a:pt x="3151" y="3003"/>
                    </a:cubicBezTo>
                    <a:cubicBezTo>
                      <a:pt x="3499" y="2389"/>
                      <a:pt x="3673" y="1793"/>
                      <a:pt x="3667" y="1239"/>
                    </a:cubicBezTo>
                    <a:cubicBezTo>
                      <a:pt x="3664" y="963"/>
                      <a:pt x="3603" y="715"/>
                      <a:pt x="3487" y="518"/>
                    </a:cubicBezTo>
                    <a:cubicBezTo>
                      <a:pt x="3454" y="460"/>
                      <a:pt x="3426" y="416"/>
                      <a:pt x="3390" y="373"/>
                    </a:cubicBezTo>
                    <a:cubicBezTo>
                      <a:pt x="3358" y="331"/>
                      <a:pt x="3319" y="290"/>
                      <a:pt x="3267" y="245"/>
                    </a:cubicBezTo>
                    <a:cubicBezTo>
                      <a:pt x="3194" y="177"/>
                      <a:pt x="3104" y="119"/>
                      <a:pt x="2997" y="74"/>
                    </a:cubicBezTo>
                    <a:cubicBezTo>
                      <a:pt x="2878" y="26"/>
                      <a:pt x="2743" y="0"/>
                      <a:pt x="2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 rot="-3223426">
                <a:off x="2806046" y="3451458"/>
                <a:ext cx="278260" cy="831693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7852" extrusionOk="0">
                    <a:moveTo>
                      <a:pt x="2298" y="1"/>
                    </a:moveTo>
                    <a:cubicBezTo>
                      <a:pt x="2282" y="1"/>
                      <a:pt x="2263" y="8"/>
                      <a:pt x="2250" y="20"/>
                    </a:cubicBezTo>
                    <a:cubicBezTo>
                      <a:pt x="1902" y="448"/>
                      <a:pt x="1603" y="911"/>
                      <a:pt x="1346" y="1401"/>
                    </a:cubicBezTo>
                    <a:cubicBezTo>
                      <a:pt x="1300" y="1488"/>
                      <a:pt x="1259" y="1575"/>
                      <a:pt x="1217" y="1658"/>
                    </a:cubicBezTo>
                    <a:cubicBezTo>
                      <a:pt x="1211" y="1575"/>
                      <a:pt x="1211" y="1491"/>
                      <a:pt x="1211" y="1407"/>
                    </a:cubicBezTo>
                    <a:cubicBezTo>
                      <a:pt x="1214" y="1288"/>
                      <a:pt x="1226" y="1173"/>
                      <a:pt x="1239" y="1057"/>
                    </a:cubicBezTo>
                    <a:cubicBezTo>
                      <a:pt x="1272" y="847"/>
                      <a:pt x="1316" y="645"/>
                      <a:pt x="1374" y="442"/>
                    </a:cubicBezTo>
                    <a:cubicBezTo>
                      <a:pt x="1377" y="429"/>
                      <a:pt x="1368" y="413"/>
                      <a:pt x="1355" y="406"/>
                    </a:cubicBezTo>
                    <a:lnTo>
                      <a:pt x="1349" y="406"/>
                    </a:lnTo>
                    <a:cubicBezTo>
                      <a:pt x="1336" y="406"/>
                      <a:pt x="1323" y="416"/>
                      <a:pt x="1320" y="429"/>
                    </a:cubicBezTo>
                    <a:cubicBezTo>
                      <a:pt x="1288" y="535"/>
                      <a:pt x="1259" y="641"/>
                      <a:pt x="1233" y="751"/>
                    </a:cubicBezTo>
                    <a:cubicBezTo>
                      <a:pt x="1204" y="860"/>
                      <a:pt x="1181" y="969"/>
                      <a:pt x="1162" y="1082"/>
                    </a:cubicBezTo>
                    <a:cubicBezTo>
                      <a:pt x="1143" y="1189"/>
                      <a:pt x="1130" y="1298"/>
                      <a:pt x="1120" y="1407"/>
                    </a:cubicBezTo>
                    <a:cubicBezTo>
                      <a:pt x="1110" y="1526"/>
                      <a:pt x="1110" y="1645"/>
                      <a:pt x="1120" y="1761"/>
                    </a:cubicBezTo>
                    <a:cubicBezTo>
                      <a:pt x="1120" y="1774"/>
                      <a:pt x="1126" y="1787"/>
                      <a:pt x="1136" y="1797"/>
                    </a:cubicBezTo>
                    <a:cubicBezTo>
                      <a:pt x="1140" y="1800"/>
                      <a:pt x="1143" y="1804"/>
                      <a:pt x="1143" y="1804"/>
                    </a:cubicBezTo>
                    <a:cubicBezTo>
                      <a:pt x="1082" y="1935"/>
                      <a:pt x="1021" y="2070"/>
                      <a:pt x="963" y="2205"/>
                    </a:cubicBezTo>
                    <a:cubicBezTo>
                      <a:pt x="840" y="2489"/>
                      <a:pt x="724" y="2775"/>
                      <a:pt x="624" y="3068"/>
                    </a:cubicBezTo>
                    <a:cubicBezTo>
                      <a:pt x="557" y="3267"/>
                      <a:pt x="492" y="3468"/>
                      <a:pt x="434" y="3670"/>
                    </a:cubicBezTo>
                    <a:cubicBezTo>
                      <a:pt x="419" y="3615"/>
                      <a:pt x="403" y="3561"/>
                      <a:pt x="390" y="3503"/>
                    </a:cubicBezTo>
                    <a:cubicBezTo>
                      <a:pt x="364" y="3397"/>
                      <a:pt x="342" y="3287"/>
                      <a:pt x="328" y="3178"/>
                    </a:cubicBezTo>
                    <a:cubicBezTo>
                      <a:pt x="284" y="2830"/>
                      <a:pt x="290" y="2476"/>
                      <a:pt x="315" y="2128"/>
                    </a:cubicBezTo>
                    <a:cubicBezTo>
                      <a:pt x="315" y="2113"/>
                      <a:pt x="299" y="2100"/>
                      <a:pt x="287" y="2100"/>
                    </a:cubicBezTo>
                    <a:cubicBezTo>
                      <a:pt x="271" y="2100"/>
                      <a:pt x="257" y="2116"/>
                      <a:pt x="257" y="2128"/>
                    </a:cubicBezTo>
                    <a:cubicBezTo>
                      <a:pt x="248" y="2273"/>
                      <a:pt x="235" y="2415"/>
                      <a:pt x="229" y="2557"/>
                    </a:cubicBezTo>
                    <a:cubicBezTo>
                      <a:pt x="222" y="2704"/>
                      <a:pt x="219" y="2853"/>
                      <a:pt x="226" y="2997"/>
                    </a:cubicBezTo>
                    <a:cubicBezTo>
                      <a:pt x="229" y="3136"/>
                      <a:pt x="238" y="3274"/>
                      <a:pt x="257" y="3410"/>
                    </a:cubicBezTo>
                    <a:cubicBezTo>
                      <a:pt x="277" y="3557"/>
                      <a:pt x="306" y="3705"/>
                      <a:pt x="357" y="3847"/>
                    </a:cubicBezTo>
                    <a:cubicBezTo>
                      <a:pt x="361" y="3857"/>
                      <a:pt x="367" y="3866"/>
                      <a:pt x="373" y="3876"/>
                    </a:cubicBezTo>
                    <a:cubicBezTo>
                      <a:pt x="367" y="3902"/>
                      <a:pt x="357" y="3928"/>
                      <a:pt x="351" y="3957"/>
                    </a:cubicBezTo>
                    <a:cubicBezTo>
                      <a:pt x="274" y="4252"/>
                      <a:pt x="206" y="4552"/>
                      <a:pt x="155" y="4855"/>
                    </a:cubicBezTo>
                    <a:cubicBezTo>
                      <a:pt x="103" y="5157"/>
                      <a:pt x="58" y="5466"/>
                      <a:pt x="33" y="5772"/>
                    </a:cubicBezTo>
                    <a:cubicBezTo>
                      <a:pt x="9" y="6058"/>
                      <a:pt x="0" y="6348"/>
                      <a:pt x="6" y="6638"/>
                    </a:cubicBezTo>
                    <a:cubicBezTo>
                      <a:pt x="13" y="6818"/>
                      <a:pt x="23" y="7002"/>
                      <a:pt x="45" y="7182"/>
                    </a:cubicBezTo>
                    <a:cubicBezTo>
                      <a:pt x="55" y="7278"/>
                      <a:pt x="67" y="7372"/>
                      <a:pt x="81" y="7468"/>
                    </a:cubicBezTo>
                    <a:cubicBezTo>
                      <a:pt x="97" y="7555"/>
                      <a:pt x="116" y="7642"/>
                      <a:pt x="132" y="7729"/>
                    </a:cubicBezTo>
                    <a:cubicBezTo>
                      <a:pt x="142" y="7771"/>
                      <a:pt x="174" y="7810"/>
                      <a:pt x="210" y="7829"/>
                    </a:cubicBezTo>
                    <a:cubicBezTo>
                      <a:pt x="235" y="7843"/>
                      <a:pt x="264" y="7851"/>
                      <a:pt x="293" y="7851"/>
                    </a:cubicBezTo>
                    <a:cubicBezTo>
                      <a:pt x="309" y="7851"/>
                      <a:pt x="326" y="7849"/>
                      <a:pt x="342" y="7844"/>
                    </a:cubicBezTo>
                    <a:cubicBezTo>
                      <a:pt x="383" y="7835"/>
                      <a:pt x="419" y="7806"/>
                      <a:pt x="441" y="7767"/>
                    </a:cubicBezTo>
                    <a:cubicBezTo>
                      <a:pt x="467" y="7725"/>
                      <a:pt x="467" y="7684"/>
                      <a:pt x="457" y="7639"/>
                    </a:cubicBezTo>
                    <a:cubicBezTo>
                      <a:pt x="457" y="7626"/>
                      <a:pt x="454" y="7613"/>
                      <a:pt x="451" y="7603"/>
                    </a:cubicBezTo>
                    <a:cubicBezTo>
                      <a:pt x="441" y="7523"/>
                      <a:pt x="428" y="7446"/>
                      <a:pt x="419" y="7369"/>
                    </a:cubicBezTo>
                    <a:cubicBezTo>
                      <a:pt x="370" y="6992"/>
                      <a:pt x="351" y="6608"/>
                      <a:pt x="354" y="6226"/>
                    </a:cubicBezTo>
                    <a:cubicBezTo>
                      <a:pt x="357" y="6023"/>
                      <a:pt x="367" y="5817"/>
                      <a:pt x="383" y="5614"/>
                    </a:cubicBezTo>
                    <a:cubicBezTo>
                      <a:pt x="400" y="5411"/>
                      <a:pt x="419" y="5212"/>
                      <a:pt x="444" y="5013"/>
                    </a:cubicBezTo>
                    <a:cubicBezTo>
                      <a:pt x="480" y="4761"/>
                      <a:pt x="519" y="4513"/>
                      <a:pt x="569" y="4266"/>
                    </a:cubicBezTo>
                    <a:cubicBezTo>
                      <a:pt x="583" y="4198"/>
                      <a:pt x="599" y="4127"/>
                      <a:pt x="615" y="4059"/>
                    </a:cubicBezTo>
                    <a:cubicBezTo>
                      <a:pt x="624" y="4059"/>
                      <a:pt x="637" y="4059"/>
                      <a:pt x="647" y="4053"/>
                    </a:cubicBezTo>
                    <a:cubicBezTo>
                      <a:pt x="798" y="3947"/>
                      <a:pt x="943" y="3828"/>
                      <a:pt x="1079" y="3702"/>
                    </a:cubicBezTo>
                    <a:cubicBezTo>
                      <a:pt x="1149" y="3631"/>
                      <a:pt x="1223" y="3564"/>
                      <a:pt x="1291" y="3493"/>
                    </a:cubicBezTo>
                    <a:cubicBezTo>
                      <a:pt x="1361" y="3419"/>
                      <a:pt x="1429" y="3345"/>
                      <a:pt x="1500" y="3271"/>
                    </a:cubicBezTo>
                    <a:cubicBezTo>
                      <a:pt x="1568" y="3197"/>
                      <a:pt x="1632" y="3120"/>
                      <a:pt x="1697" y="3043"/>
                    </a:cubicBezTo>
                    <a:cubicBezTo>
                      <a:pt x="1758" y="2969"/>
                      <a:pt x="1819" y="2894"/>
                      <a:pt x="1877" y="2817"/>
                    </a:cubicBezTo>
                    <a:cubicBezTo>
                      <a:pt x="1995" y="2666"/>
                      <a:pt x="2105" y="2508"/>
                      <a:pt x="2211" y="2347"/>
                    </a:cubicBezTo>
                    <a:cubicBezTo>
                      <a:pt x="2221" y="2334"/>
                      <a:pt x="2215" y="2318"/>
                      <a:pt x="2202" y="2309"/>
                    </a:cubicBezTo>
                    <a:cubicBezTo>
                      <a:pt x="2199" y="2306"/>
                      <a:pt x="2192" y="2306"/>
                      <a:pt x="2189" y="2306"/>
                    </a:cubicBezTo>
                    <a:cubicBezTo>
                      <a:pt x="2179" y="2306"/>
                      <a:pt x="2169" y="2309"/>
                      <a:pt x="2163" y="2318"/>
                    </a:cubicBezTo>
                    <a:cubicBezTo>
                      <a:pt x="2047" y="2495"/>
                      <a:pt x="1918" y="2666"/>
                      <a:pt x="1786" y="2830"/>
                    </a:cubicBezTo>
                    <a:cubicBezTo>
                      <a:pt x="1713" y="2920"/>
                      <a:pt x="1635" y="3010"/>
                      <a:pt x="1554" y="3098"/>
                    </a:cubicBezTo>
                    <a:cubicBezTo>
                      <a:pt x="1474" y="3184"/>
                      <a:pt x="1388" y="3271"/>
                      <a:pt x="1300" y="3355"/>
                    </a:cubicBezTo>
                    <a:cubicBezTo>
                      <a:pt x="1126" y="3522"/>
                      <a:pt x="943" y="3673"/>
                      <a:pt x="747" y="3815"/>
                    </a:cubicBezTo>
                    <a:lnTo>
                      <a:pt x="750" y="3812"/>
                    </a:lnTo>
                    <a:lnTo>
                      <a:pt x="750" y="3812"/>
                    </a:lnTo>
                    <a:cubicBezTo>
                      <a:pt x="747" y="3815"/>
                      <a:pt x="743" y="3815"/>
                      <a:pt x="740" y="3818"/>
                    </a:cubicBezTo>
                    <a:lnTo>
                      <a:pt x="737" y="3821"/>
                    </a:lnTo>
                    <a:cubicBezTo>
                      <a:pt x="712" y="3841"/>
                      <a:pt x="682" y="3860"/>
                      <a:pt x="654" y="3879"/>
                    </a:cubicBezTo>
                    <a:cubicBezTo>
                      <a:pt x="682" y="3747"/>
                      <a:pt x="715" y="3619"/>
                      <a:pt x="750" y="3487"/>
                    </a:cubicBezTo>
                    <a:cubicBezTo>
                      <a:pt x="817" y="3233"/>
                      <a:pt x="895" y="2978"/>
                      <a:pt x="982" y="2727"/>
                    </a:cubicBezTo>
                    <a:cubicBezTo>
                      <a:pt x="1062" y="2486"/>
                      <a:pt x="1156" y="2251"/>
                      <a:pt x="1252" y="2016"/>
                    </a:cubicBezTo>
                    <a:lnTo>
                      <a:pt x="1259" y="2016"/>
                    </a:lnTo>
                    <a:cubicBezTo>
                      <a:pt x="1327" y="1987"/>
                      <a:pt x="1391" y="1954"/>
                      <a:pt x="1452" y="1916"/>
                    </a:cubicBezTo>
                    <a:cubicBezTo>
                      <a:pt x="1520" y="1877"/>
                      <a:pt x="1584" y="1832"/>
                      <a:pt x="1645" y="1787"/>
                    </a:cubicBezTo>
                    <a:cubicBezTo>
                      <a:pt x="1706" y="1742"/>
                      <a:pt x="1761" y="1697"/>
                      <a:pt x="1815" y="1649"/>
                    </a:cubicBezTo>
                    <a:cubicBezTo>
                      <a:pt x="1877" y="1594"/>
                      <a:pt x="1934" y="1539"/>
                      <a:pt x="1989" y="1485"/>
                    </a:cubicBezTo>
                    <a:cubicBezTo>
                      <a:pt x="2205" y="1269"/>
                      <a:pt x="2408" y="1037"/>
                      <a:pt x="2617" y="815"/>
                    </a:cubicBezTo>
                    <a:cubicBezTo>
                      <a:pt x="2627" y="806"/>
                      <a:pt x="2627" y="789"/>
                      <a:pt x="2617" y="776"/>
                    </a:cubicBezTo>
                    <a:cubicBezTo>
                      <a:pt x="2610" y="770"/>
                      <a:pt x="2604" y="767"/>
                      <a:pt x="2594" y="767"/>
                    </a:cubicBezTo>
                    <a:cubicBezTo>
                      <a:pt x="2588" y="767"/>
                      <a:pt x="2582" y="770"/>
                      <a:pt x="2578" y="773"/>
                    </a:cubicBezTo>
                    <a:cubicBezTo>
                      <a:pt x="2430" y="928"/>
                      <a:pt x="2288" y="1085"/>
                      <a:pt x="2138" y="1234"/>
                    </a:cubicBezTo>
                    <a:cubicBezTo>
                      <a:pt x="2056" y="1311"/>
                      <a:pt x="1976" y="1385"/>
                      <a:pt x="1890" y="1459"/>
                    </a:cubicBezTo>
                    <a:cubicBezTo>
                      <a:pt x="1809" y="1526"/>
                      <a:pt x="1725" y="1591"/>
                      <a:pt x="1639" y="1652"/>
                    </a:cubicBezTo>
                    <a:cubicBezTo>
                      <a:pt x="1571" y="1700"/>
                      <a:pt x="1496" y="1746"/>
                      <a:pt x="1426" y="1787"/>
                    </a:cubicBezTo>
                    <a:cubicBezTo>
                      <a:pt x="1394" y="1807"/>
                      <a:pt x="1361" y="1823"/>
                      <a:pt x="1333" y="1835"/>
                    </a:cubicBezTo>
                    <a:cubicBezTo>
                      <a:pt x="1449" y="1572"/>
                      <a:pt x="1581" y="1314"/>
                      <a:pt x="1725" y="1063"/>
                    </a:cubicBezTo>
                    <a:cubicBezTo>
                      <a:pt x="1890" y="770"/>
                      <a:pt x="2073" y="487"/>
                      <a:pt x="2279" y="220"/>
                    </a:cubicBezTo>
                    <a:lnTo>
                      <a:pt x="2279" y="223"/>
                    </a:lnTo>
                    <a:cubicBezTo>
                      <a:pt x="2304" y="191"/>
                      <a:pt x="2331" y="158"/>
                      <a:pt x="2356" y="127"/>
                    </a:cubicBezTo>
                    <a:cubicBezTo>
                      <a:pt x="2379" y="94"/>
                      <a:pt x="2385" y="52"/>
                      <a:pt x="2356" y="20"/>
                    </a:cubicBezTo>
                    <a:cubicBezTo>
                      <a:pt x="2340" y="8"/>
                      <a:pt x="2321" y="1"/>
                      <a:pt x="2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4BE1D19-B278-D3F9-2679-C887950306CF}"/>
                </a:ext>
              </a:extLst>
            </p:cNvPr>
            <p:cNvGrpSpPr/>
            <p:nvPr/>
          </p:nvGrpSpPr>
          <p:grpSpPr>
            <a:xfrm>
              <a:off x="329242" y="-41915"/>
              <a:ext cx="6817878" cy="1304764"/>
              <a:chOff x="372511" y="42455"/>
              <a:chExt cx="6817878" cy="1304764"/>
            </a:xfrm>
          </p:grpSpPr>
          <p:sp>
            <p:nvSpPr>
              <p:cNvPr id="281" name="Google Shape;281;p24"/>
              <p:cNvSpPr/>
              <p:nvPr/>
            </p:nvSpPr>
            <p:spPr>
              <a:xfrm>
                <a:off x="372511" y="150754"/>
                <a:ext cx="6817878" cy="1076651"/>
              </a:xfrm>
              <a:prstGeom prst="roundRect">
                <a:avLst>
                  <a:gd name="adj" fmla="val 40483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2" name="Google Shape;292;p24"/>
              <p:cNvGrpSpPr/>
              <p:nvPr/>
            </p:nvGrpSpPr>
            <p:grpSpPr>
              <a:xfrm rot="1272971">
                <a:off x="375759" y="189890"/>
                <a:ext cx="496279" cy="1157329"/>
                <a:chOff x="496667" y="2345771"/>
                <a:chExt cx="1186401" cy="2471003"/>
              </a:xfrm>
            </p:grpSpPr>
            <p:sp>
              <p:nvSpPr>
                <p:cNvPr id="293" name="Google Shape;293;p24"/>
                <p:cNvSpPr/>
                <p:nvPr/>
              </p:nvSpPr>
              <p:spPr>
                <a:xfrm>
                  <a:off x="860479" y="4520828"/>
                  <a:ext cx="1165" cy="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7" extrusionOk="0">
                      <a:moveTo>
                        <a:pt x="10" y="0"/>
                      </a:moveTo>
                      <a:cubicBezTo>
                        <a:pt x="8" y="0"/>
                        <a:pt x="5" y="1"/>
                        <a:pt x="3" y="3"/>
                      </a:cubicBezTo>
                      <a:lnTo>
                        <a:pt x="3" y="3"/>
                      </a:lnTo>
                      <a:cubicBezTo>
                        <a:pt x="6" y="3"/>
                        <a:pt x="10" y="0"/>
                        <a:pt x="10" y="0"/>
                      </a:cubicBezTo>
                      <a:close/>
                      <a:moveTo>
                        <a:pt x="3" y="3"/>
                      </a:moveTo>
                      <a:lnTo>
                        <a:pt x="3" y="3"/>
                      </a:lnTo>
                      <a:cubicBezTo>
                        <a:pt x="3" y="3"/>
                        <a:pt x="3" y="3"/>
                        <a:pt x="3" y="3"/>
                      </a:cubicBezTo>
                      <a:lnTo>
                        <a:pt x="0" y="6"/>
                      </a:lnTo>
                      <a:cubicBezTo>
                        <a:pt x="1" y="5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4"/>
                <p:cNvSpPr/>
                <p:nvPr/>
              </p:nvSpPr>
              <p:spPr>
                <a:xfrm>
                  <a:off x="496667" y="3632485"/>
                  <a:ext cx="610365" cy="118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7934" extrusionOk="0">
                      <a:moveTo>
                        <a:pt x="873" y="2365"/>
                      </a:moveTo>
                      <a:cubicBezTo>
                        <a:pt x="864" y="2385"/>
                        <a:pt x="857" y="2404"/>
                        <a:pt x="850" y="2420"/>
                      </a:cubicBezTo>
                      <a:cubicBezTo>
                        <a:pt x="853" y="2407"/>
                        <a:pt x="860" y="2395"/>
                        <a:pt x="864" y="2382"/>
                      </a:cubicBezTo>
                      <a:lnTo>
                        <a:pt x="873" y="2365"/>
                      </a:lnTo>
                      <a:close/>
                      <a:moveTo>
                        <a:pt x="2141" y="0"/>
                      </a:moveTo>
                      <a:cubicBezTo>
                        <a:pt x="2115" y="0"/>
                        <a:pt x="2096" y="9"/>
                        <a:pt x="2080" y="26"/>
                      </a:cubicBezTo>
                      <a:cubicBezTo>
                        <a:pt x="1391" y="831"/>
                        <a:pt x="850" y="1809"/>
                        <a:pt x="477" y="2939"/>
                      </a:cubicBezTo>
                      <a:cubicBezTo>
                        <a:pt x="293" y="3489"/>
                        <a:pt x="164" y="4056"/>
                        <a:pt x="91" y="4622"/>
                      </a:cubicBezTo>
                      <a:cubicBezTo>
                        <a:pt x="17" y="5207"/>
                        <a:pt x="1" y="5781"/>
                        <a:pt x="52" y="6321"/>
                      </a:cubicBezTo>
                      <a:cubicBezTo>
                        <a:pt x="100" y="6868"/>
                        <a:pt x="213" y="7383"/>
                        <a:pt x="387" y="7853"/>
                      </a:cubicBezTo>
                      <a:cubicBezTo>
                        <a:pt x="387" y="7869"/>
                        <a:pt x="390" y="7882"/>
                        <a:pt x="396" y="7892"/>
                      </a:cubicBezTo>
                      <a:lnTo>
                        <a:pt x="406" y="7911"/>
                      </a:lnTo>
                      <a:cubicBezTo>
                        <a:pt x="409" y="7918"/>
                        <a:pt x="412" y="7927"/>
                        <a:pt x="415" y="7933"/>
                      </a:cubicBezTo>
                      <a:cubicBezTo>
                        <a:pt x="483" y="7911"/>
                        <a:pt x="551" y="7886"/>
                        <a:pt x="619" y="7863"/>
                      </a:cubicBezTo>
                      <a:cubicBezTo>
                        <a:pt x="831" y="7740"/>
                        <a:pt x="1040" y="7586"/>
                        <a:pt x="1278" y="7383"/>
                      </a:cubicBezTo>
                      <a:cubicBezTo>
                        <a:pt x="1478" y="7213"/>
                        <a:pt x="1675" y="7017"/>
                        <a:pt x="1868" y="6801"/>
                      </a:cubicBezTo>
                      <a:cubicBezTo>
                        <a:pt x="2215" y="6405"/>
                        <a:pt x="2534" y="5941"/>
                        <a:pt x="2814" y="5427"/>
                      </a:cubicBezTo>
                      <a:cubicBezTo>
                        <a:pt x="3065" y="4959"/>
                        <a:pt x="3290" y="4438"/>
                        <a:pt x="3480" y="3872"/>
                      </a:cubicBezTo>
                      <a:cubicBezTo>
                        <a:pt x="3647" y="3364"/>
                        <a:pt x="3789" y="2813"/>
                        <a:pt x="3899" y="2240"/>
                      </a:cubicBezTo>
                      <a:cubicBezTo>
                        <a:pt x="3963" y="1905"/>
                        <a:pt x="4014" y="1551"/>
                        <a:pt x="4056" y="1187"/>
                      </a:cubicBezTo>
                      <a:cubicBezTo>
                        <a:pt x="4062" y="1181"/>
                        <a:pt x="4072" y="1174"/>
                        <a:pt x="4075" y="1165"/>
                      </a:cubicBezTo>
                      <a:cubicBezTo>
                        <a:pt x="4089" y="1146"/>
                        <a:pt x="4089" y="1123"/>
                        <a:pt x="4085" y="1097"/>
                      </a:cubicBezTo>
                      <a:cubicBezTo>
                        <a:pt x="4082" y="1078"/>
                        <a:pt x="4075" y="1058"/>
                        <a:pt x="4072" y="1043"/>
                      </a:cubicBezTo>
                      <a:lnTo>
                        <a:pt x="4079" y="969"/>
                      </a:lnTo>
                      <a:lnTo>
                        <a:pt x="4085" y="892"/>
                      </a:lnTo>
                      <a:cubicBezTo>
                        <a:pt x="4089" y="869"/>
                        <a:pt x="4075" y="846"/>
                        <a:pt x="4059" y="831"/>
                      </a:cubicBezTo>
                      <a:cubicBezTo>
                        <a:pt x="4043" y="814"/>
                        <a:pt x="4021" y="807"/>
                        <a:pt x="3998" y="807"/>
                      </a:cubicBezTo>
                      <a:cubicBezTo>
                        <a:pt x="3982" y="807"/>
                        <a:pt x="3963" y="814"/>
                        <a:pt x="3950" y="824"/>
                      </a:cubicBezTo>
                      <a:cubicBezTo>
                        <a:pt x="3905" y="769"/>
                        <a:pt x="3853" y="721"/>
                        <a:pt x="3783" y="669"/>
                      </a:cubicBezTo>
                      <a:cubicBezTo>
                        <a:pt x="3715" y="618"/>
                        <a:pt x="3634" y="569"/>
                        <a:pt x="3532" y="522"/>
                      </a:cubicBezTo>
                      <a:cubicBezTo>
                        <a:pt x="3438" y="479"/>
                        <a:pt x="3335" y="440"/>
                        <a:pt x="3220" y="406"/>
                      </a:cubicBezTo>
                      <a:cubicBezTo>
                        <a:pt x="3019" y="344"/>
                        <a:pt x="2804" y="305"/>
                        <a:pt x="2559" y="280"/>
                      </a:cubicBezTo>
                      <a:cubicBezTo>
                        <a:pt x="2463" y="271"/>
                        <a:pt x="2373" y="267"/>
                        <a:pt x="2286" y="267"/>
                      </a:cubicBezTo>
                      <a:cubicBezTo>
                        <a:pt x="2218" y="267"/>
                        <a:pt x="2154" y="271"/>
                        <a:pt x="2093" y="277"/>
                      </a:cubicBezTo>
                      <a:cubicBezTo>
                        <a:pt x="2128" y="235"/>
                        <a:pt x="2167" y="189"/>
                        <a:pt x="2205" y="148"/>
                      </a:cubicBezTo>
                      <a:cubicBezTo>
                        <a:pt x="2238" y="109"/>
                        <a:pt x="2238" y="58"/>
                        <a:pt x="2202" y="26"/>
                      </a:cubicBezTo>
                      <a:cubicBezTo>
                        <a:pt x="2186" y="9"/>
                        <a:pt x="2164" y="0"/>
                        <a:pt x="21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4"/>
                <p:cNvSpPr/>
                <p:nvPr/>
              </p:nvSpPr>
              <p:spPr>
                <a:xfrm>
                  <a:off x="547121" y="3631441"/>
                  <a:ext cx="560807" cy="118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" h="7941" extrusionOk="0">
                      <a:moveTo>
                        <a:pt x="1803" y="0"/>
                      </a:moveTo>
                      <a:cubicBezTo>
                        <a:pt x="1777" y="0"/>
                        <a:pt x="1755" y="10"/>
                        <a:pt x="1738" y="26"/>
                      </a:cubicBezTo>
                      <a:cubicBezTo>
                        <a:pt x="1571" y="223"/>
                        <a:pt x="1414" y="428"/>
                        <a:pt x="1269" y="634"/>
                      </a:cubicBezTo>
                      <a:cubicBezTo>
                        <a:pt x="1320" y="689"/>
                        <a:pt x="1371" y="734"/>
                        <a:pt x="1429" y="786"/>
                      </a:cubicBezTo>
                      <a:cubicBezTo>
                        <a:pt x="1542" y="879"/>
                        <a:pt x="1649" y="960"/>
                        <a:pt x="1755" y="1031"/>
                      </a:cubicBezTo>
                      <a:cubicBezTo>
                        <a:pt x="1864" y="1101"/>
                        <a:pt x="1983" y="1166"/>
                        <a:pt x="2105" y="1224"/>
                      </a:cubicBezTo>
                      <a:cubicBezTo>
                        <a:pt x="2237" y="1288"/>
                        <a:pt x="2369" y="1336"/>
                        <a:pt x="2498" y="1378"/>
                      </a:cubicBezTo>
                      <a:cubicBezTo>
                        <a:pt x="2624" y="1417"/>
                        <a:pt x="2762" y="1449"/>
                        <a:pt x="2904" y="1475"/>
                      </a:cubicBezTo>
                      <a:cubicBezTo>
                        <a:pt x="2997" y="1490"/>
                        <a:pt x="3100" y="1503"/>
                        <a:pt x="3197" y="1513"/>
                      </a:cubicBezTo>
                      <a:cubicBezTo>
                        <a:pt x="3194" y="1561"/>
                        <a:pt x="3194" y="1613"/>
                        <a:pt x="3197" y="1664"/>
                      </a:cubicBezTo>
                      <a:cubicBezTo>
                        <a:pt x="3171" y="1958"/>
                        <a:pt x="3119" y="2263"/>
                        <a:pt x="3039" y="2579"/>
                      </a:cubicBezTo>
                      <a:cubicBezTo>
                        <a:pt x="2959" y="2891"/>
                        <a:pt x="2855" y="3219"/>
                        <a:pt x="2720" y="3576"/>
                      </a:cubicBezTo>
                      <a:cubicBezTo>
                        <a:pt x="2617" y="3853"/>
                        <a:pt x="2495" y="4152"/>
                        <a:pt x="2337" y="4519"/>
                      </a:cubicBezTo>
                      <a:cubicBezTo>
                        <a:pt x="2215" y="4806"/>
                        <a:pt x="2080" y="5079"/>
                        <a:pt x="1941" y="5333"/>
                      </a:cubicBezTo>
                      <a:cubicBezTo>
                        <a:pt x="1796" y="5598"/>
                        <a:pt x="1639" y="5849"/>
                        <a:pt x="1475" y="6087"/>
                      </a:cubicBezTo>
                      <a:cubicBezTo>
                        <a:pt x="1307" y="6325"/>
                        <a:pt x="1130" y="6557"/>
                        <a:pt x="946" y="6769"/>
                      </a:cubicBezTo>
                      <a:cubicBezTo>
                        <a:pt x="757" y="6991"/>
                        <a:pt x="554" y="7207"/>
                        <a:pt x="342" y="7416"/>
                      </a:cubicBezTo>
                      <a:cubicBezTo>
                        <a:pt x="232" y="7523"/>
                        <a:pt x="116" y="7631"/>
                        <a:pt x="0" y="7735"/>
                      </a:cubicBezTo>
                      <a:cubicBezTo>
                        <a:pt x="13" y="7780"/>
                        <a:pt x="30" y="7821"/>
                        <a:pt x="46" y="7863"/>
                      </a:cubicBezTo>
                      <a:cubicBezTo>
                        <a:pt x="43" y="7876"/>
                        <a:pt x="49" y="7889"/>
                        <a:pt x="55" y="7902"/>
                      </a:cubicBezTo>
                      <a:lnTo>
                        <a:pt x="65" y="7918"/>
                      </a:lnTo>
                      <a:cubicBezTo>
                        <a:pt x="68" y="7928"/>
                        <a:pt x="71" y="7934"/>
                        <a:pt x="74" y="7940"/>
                      </a:cubicBezTo>
                      <a:lnTo>
                        <a:pt x="168" y="7915"/>
                      </a:lnTo>
                      <a:lnTo>
                        <a:pt x="284" y="7873"/>
                      </a:lnTo>
                      <a:cubicBezTo>
                        <a:pt x="493" y="7754"/>
                        <a:pt x="702" y="7600"/>
                        <a:pt x="943" y="7394"/>
                      </a:cubicBezTo>
                      <a:cubicBezTo>
                        <a:pt x="1147" y="7220"/>
                        <a:pt x="1343" y="7024"/>
                        <a:pt x="1533" y="6811"/>
                      </a:cubicBezTo>
                      <a:cubicBezTo>
                        <a:pt x="1884" y="6412"/>
                        <a:pt x="2202" y="5951"/>
                        <a:pt x="2479" y="5437"/>
                      </a:cubicBezTo>
                      <a:cubicBezTo>
                        <a:pt x="2733" y="4970"/>
                        <a:pt x="2955" y="4445"/>
                        <a:pt x="3145" y="3879"/>
                      </a:cubicBezTo>
                      <a:cubicBezTo>
                        <a:pt x="3316" y="3374"/>
                        <a:pt x="3454" y="2823"/>
                        <a:pt x="3564" y="2247"/>
                      </a:cubicBezTo>
                      <a:cubicBezTo>
                        <a:pt x="3628" y="1915"/>
                        <a:pt x="3679" y="1561"/>
                        <a:pt x="3721" y="1194"/>
                      </a:cubicBezTo>
                      <a:cubicBezTo>
                        <a:pt x="3727" y="1191"/>
                        <a:pt x="3737" y="1181"/>
                        <a:pt x="3741" y="1172"/>
                      </a:cubicBezTo>
                      <a:cubicBezTo>
                        <a:pt x="3754" y="1153"/>
                        <a:pt x="3757" y="1133"/>
                        <a:pt x="3751" y="1104"/>
                      </a:cubicBezTo>
                      <a:cubicBezTo>
                        <a:pt x="3747" y="1085"/>
                        <a:pt x="3741" y="1065"/>
                        <a:pt x="3737" y="1046"/>
                      </a:cubicBezTo>
                      <a:lnTo>
                        <a:pt x="3744" y="976"/>
                      </a:lnTo>
                      <a:lnTo>
                        <a:pt x="3754" y="899"/>
                      </a:lnTo>
                      <a:cubicBezTo>
                        <a:pt x="3754" y="876"/>
                        <a:pt x="3741" y="850"/>
                        <a:pt x="3724" y="834"/>
                      </a:cubicBezTo>
                      <a:cubicBezTo>
                        <a:pt x="3708" y="818"/>
                        <a:pt x="3683" y="808"/>
                        <a:pt x="3660" y="808"/>
                      </a:cubicBezTo>
                      <a:cubicBezTo>
                        <a:pt x="3641" y="808"/>
                        <a:pt x="3625" y="814"/>
                        <a:pt x="3608" y="828"/>
                      </a:cubicBezTo>
                      <a:cubicBezTo>
                        <a:pt x="3573" y="776"/>
                        <a:pt x="3522" y="728"/>
                        <a:pt x="3448" y="673"/>
                      </a:cubicBezTo>
                      <a:cubicBezTo>
                        <a:pt x="3380" y="618"/>
                        <a:pt x="3296" y="573"/>
                        <a:pt x="3194" y="525"/>
                      </a:cubicBezTo>
                      <a:cubicBezTo>
                        <a:pt x="3100" y="480"/>
                        <a:pt x="2997" y="444"/>
                        <a:pt x="2885" y="409"/>
                      </a:cubicBezTo>
                      <a:cubicBezTo>
                        <a:pt x="2688" y="348"/>
                        <a:pt x="2469" y="306"/>
                        <a:pt x="2221" y="284"/>
                      </a:cubicBezTo>
                      <a:cubicBezTo>
                        <a:pt x="2115" y="274"/>
                        <a:pt x="2025" y="267"/>
                        <a:pt x="1948" y="267"/>
                      </a:cubicBezTo>
                      <a:cubicBezTo>
                        <a:pt x="1887" y="267"/>
                        <a:pt x="1819" y="271"/>
                        <a:pt x="1755" y="278"/>
                      </a:cubicBezTo>
                      <a:cubicBezTo>
                        <a:pt x="1781" y="258"/>
                        <a:pt x="1806" y="232"/>
                        <a:pt x="1829" y="203"/>
                      </a:cubicBezTo>
                      <a:lnTo>
                        <a:pt x="1839" y="193"/>
                      </a:lnTo>
                      <a:lnTo>
                        <a:pt x="1870" y="158"/>
                      </a:lnTo>
                      <a:cubicBezTo>
                        <a:pt x="1903" y="116"/>
                        <a:pt x="1903" y="61"/>
                        <a:pt x="1870" y="26"/>
                      </a:cubicBezTo>
                      <a:cubicBezTo>
                        <a:pt x="1851" y="10"/>
                        <a:pt x="1826" y="0"/>
                        <a:pt x="180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4"/>
                <p:cNvSpPr/>
                <p:nvPr/>
              </p:nvSpPr>
              <p:spPr>
                <a:xfrm>
                  <a:off x="714905" y="3501724"/>
                  <a:ext cx="527072" cy="3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113" extrusionOk="0">
                      <a:moveTo>
                        <a:pt x="257" y="0"/>
                      </a:moveTo>
                      <a:cubicBezTo>
                        <a:pt x="228" y="0"/>
                        <a:pt x="203" y="13"/>
                        <a:pt x="183" y="36"/>
                      </a:cubicBezTo>
                      <a:cubicBezTo>
                        <a:pt x="142" y="94"/>
                        <a:pt x="103" y="155"/>
                        <a:pt x="70" y="223"/>
                      </a:cubicBezTo>
                      <a:cubicBezTo>
                        <a:pt x="45" y="281"/>
                        <a:pt x="29" y="345"/>
                        <a:pt x="16" y="416"/>
                      </a:cubicBezTo>
                      <a:cubicBezTo>
                        <a:pt x="0" y="535"/>
                        <a:pt x="16" y="664"/>
                        <a:pt x="67" y="805"/>
                      </a:cubicBezTo>
                      <a:cubicBezTo>
                        <a:pt x="109" y="918"/>
                        <a:pt x="177" y="1037"/>
                        <a:pt x="283" y="1162"/>
                      </a:cubicBezTo>
                      <a:cubicBezTo>
                        <a:pt x="373" y="1272"/>
                        <a:pt x="486" y="1378"/>
                        <a:pt x="627" y="1490"/>
                      </a:cubicBezTo>
                      <a:cubicBezTo>
                        <a:pt x="753" y="1587"/>
                        <a:pt x="898" y="1677"/>
                        <a:pt x="1055" y="1758"/>
                      </a:cubicBezTo>
                      <a:cubicBezTo>
                        <a:pt x="1220" y="1845"/>
                        <a:pt x="1384" y="1915"/>
                        <a:pt x="1551" y="1970"/>
                      </a:cubicBezTo>
                      <a:cubicBezTo>
                        <a:pt x="1835" y="2063"/>
                        <a:pt x="2108" y="2112"/>
                        <a:pt x="2369" y="2112"/>
                      </a:cubicBezTo>
                      <a:cubicBezTo>
                        <a:pt x="2430" y="2112"/>
                        <a:pt x="2488" y="2108"/>
                        <a:pt x="2549" y="2105"/>
                      </a:cubicBezTo>
                      <a:cubicBezTo>
                        <a:pt x="2739" y="2086"/>
                        <a:pt x="3013" y="2025"/>
                        <a:pt x="3225" y="1822"/>
                      </a:cubicBezTo>
                      <a:cubicBezTo>
                        <a:pt x="3315" y="1738"/>
                        <a:pt x="3389" y="1632"/>
                        <a:pt x="3444" y="1503"/>
                      </a:cubicBezTo>
                      <a:cubicBezTo>
                        <a:pt x="3476" y="1426"/>
                        <a:pt x="3502" y="1336"/>
                        <a:pt x="3521" y="1233"/>
                      </a:cubicBezTo>
                      <a:cubicBezTo>
                        <a:pt x="3530" y="1172"/>
                        <a:pt x="3527" y="1111"/>
                        <a:pt x="3515" y="1053"/>
                      </a:cubicBezTo>
                      <a:cubicBezTo>
                        <a:pt x="3502" y="995"/>
                        <a:pt x="3469" y="940"/>
                        <a:pt x="3421" y="879"/>
                      </a:cubicBezTo>
                      <a:cubicBezTo>
                        <a:pt x="3405" y="860"/>
                        <a:pt x="3383" y="850"/>
                        <a:pt x="3357" y="850"/>
                      </a:cubicBezTo>
                      <a:cubicBezTo>
                        <a:pt x="3334" y="850"/>
                        <a:pt x="3315" y="857"/>
                        <a:pt x="3299" y="869"/>
                      </a:cubicBezTo>
                      <a:cubicBezTo>
                        <a:pt x="3264" y="902"/>
                        <a:pt x="3260" y="953"/>
                        <a:pt x="3289" y="992"/>
                      </a:cubicBezTo>
                      <a:cubicBezTo>
                        <a:pt x="3299" y="1001"/>
                        <a:pt x="3309" y="1014"/>
                        <a:pt x="3315" y="1024"/>
                      </a:cubicBezTo>
                      <a:cubicBezTo>
                        <a:pt x="3325" y="1040"/>
                        <a:pt x="3334" y="1056"/>
                        <a:pt x="3341" y="1075"/>
                      </a:cubicBezTo>
                      <a:cubicBezTo>
                        <a:pt x="3347" y="1095"/>
                        <a:pt x="3350" y="1114"/>
                        <a:pt x="3353" y="1136"/>
                      </a:cubicBezTo>
                      <a:cubicBezTo>
                        <a:pt x="3353" y="1156"/>
                        <a:pt x="3353" y="1178"/>
                        <a:pt x="3350" y="1198"/>
                      </a:cubicBezTo>
                      <a:cubicBezTo>
                        <a:pt x="3257" y="1114"/>
                        <a:pt x="3167" y="1043"/>
                        <a:pt x="3074" y="979"/>
                      </a:cubicBezTo>
                      <a:cubicBezTo>
                        <a:pt x="2961" y="902"/>
                        <a:pt x="2842" y="831"/>
                        <a:pt x="2707" y="760"/>
                      </a:cubicBezTo>
                      <a:cubicBezTo>
                        <a:pt x="2478" y="641"/>
                        <a:pt x="2224" y="541"/>
                        <a:pt x="1924" y="451"/>
                      </a:cubicBezTo>
                      <a:cubicBezTo>
                        <a:pt x="1593" y="351"/>
                        <a:pt x="1245" y="274"/>
                        <a:pt x="908" y="203"/>
                      </a:cubicBezTo>
                      <a:cubicBezTo>
                        <a:pt x="718" y="162"/>
                        <a:pt x="531" y="123"/>
                        <a:pt x="341" y="74"/>
                      </a:cubicBezTo>
                      <a:cubicBezTo>
                        <a:pt x="338" y="52"/>
                        <a:pt x="325" y="26"/>
                        <a:pt x="302" y="13"/>
                      </a:cubicBezTo>
                      <a:cubicBezTo>
                        <a:pt x="290" y="3"/>
                        <a:pt x="274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4"/>
                <p:cNvSpPr/>
                <p:nvPr/>
              </p:nvSpPr>
              <p:spPr>
                <a:xfrm>
                  <a:off x="615339" y="2346219"/>
                  <a:ext cx="1067728" cy="1368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3" h="9171" extrusionOk="0">
                      <a:moveTo>
                        <a:pt x="5379" y="0"/>
                      </a:moveTo>
                      <a:cubicBezTo>
                        <a:pt x="5366" y="13"/>
                        <a:pt x="5353" y="23"/>
                        <a:pt x="5341" y="36"/>
                      </a:cubicBezTo>
                      <a:cubicBezTo>
                        <a:pt x="5266" y="101"/>
                        <a:pt x="5192" y="159"/>
                        <a:pt x="5112" y="210"/>
                      </a:cubicBezTo>
                      <a:cubicBezTo>
                        <a:pt x="4944" y="322"/>
                        <a:pt x="4764" y="416"/>
                        <a:pt x="4580" y="496"/>
                      </a:cubicBezTo>
                      <a:cubicBezTo>
                        <a:pt x="4571" y="499"/>
                        <a:pt x="4564" y="502"/>
                        <a:pt x="4555" y="506"/>
                      </a:cubicBezTo>
                      <a:cubicBezTo>
                        <a:pt x="4500" y="535"/>
                        <a:pt x="4448" y="560"/>
                        <a:pt x="4390" y="583"/>
                      </a:cubicBezTo>
                      <a:cubicBezTo>
                        <a:pt x="4371" y="596"/>
                        <a:pt x="4352" y="606"/>
                        <a:pt x="4329" y="615"/>
                      </a:cubicBezTo>
                      <a:cubicBezTo>
                        <a:pt x="4262" y="648"/>
                        <a:pt x="4194" y="676"/>
                        <a:pt x="4124" y="706"/>
                      </a:cubicBezTo>
                      <a:cubicBezTo>
                        <a:pt x="4053" y="738"/>
                        <a:pt x="3982" y="770"/>
                        <a:pt x="3912" y="802"/>
                      </a:cubicBezTo>
                      <a:lnTo>
                        <a:pt x="3837" y="838"/>
                      </a:lnTo>
                      <a:cubicBezTo>
                        <a:pt x="3695" y="902"/>
                        <a:pt x="3570" y="963"/>
                        <a:pt x="3457" y="1021"/>
                      </a:cubicBezTo>
                      <a:cubicBezTo>
                        <a:pt x="3328" y="1089"/>
                        <a:pt x="3200" y="1163"/>
                        <a:pt x="3077" y="1236"/>
                      </a:cubicBezTo>
                      <a:cubicBezTo>
                        <a:pt x="2489" y="1588"/>
                        <a:pt x="2000" y="1958"/>
                        <a:pt x="1578" y="2363"/>
                      </a:cubicBezTo>
                      <a:cubicBezTo>
                        <a:pt x="1355" y="2576"/>
                        <a:pt x="1143" y="2814"/>
                        <a:pt x="950" y="3068"/>
                      </a:cubicBezTo>
                      <a:cubicBezTo>
                        <a:pt x="798" y="3264"/>
                        <a:pt x="660" y="3486"/>
                        <a:pt x="525" y="3747"/>
                      </a:cubicBezTo>
                      <a:cubicBezTo>
                        <a:pt x="409" y="3975"/>
                        <a:pt x="306" y="4220"/>
                        <a:pt x="223" y="4484"/>
                      </a:cubicBezTo>
                      <a:cubicBezTo>
                        <a:pt x="136" y="4748"/>
                        <a:pt x="75" y="5012"/>
                        <a:pt x="42" y="5272"/>
                      </a:cubicBezTo>
                      <a:cubicBezTo>
                        <a:pt x="7" y="5537"/>
                        <a:pt x="1" y="5807"/>
                        <a:pt x="20" y="6074"/>
                      </a:cubicBezTo>
                      <a:cubicBezTo>
                        <a:pt x="39" y="6328"/>
                        <a:pt x="94" y="6589"/>
                        <a:pt x="177" y="6856"/>
                      </a:cubicBezTo>
                      <a:cubicBezTo>
                        <a:pt x="255" y="7101"/>
                        <a:pt x="371" y="7346"/>
                        <a:pt x="522" y="7584"/>
                      </a:cubicBezTo>
                      <a:cubicBezTo>
                        <a:pt x="667" y="7809"/>
                        <a:pt x="850" y="8025"/>
                        <a:pt x="1073" y="8224"/>
                      </a:cubicBezTo>
                      <a:cubicBezTo>
                        <a:pt x="1262" y="8398"/>
                        <a:pt x="1484" y="8552"/>
                        <a:pt x="1749" y="8698"/>
                      </a:cubicBezTo>
                      <a:cubicBezTo>
                        <a:pt x="1970" y="8823"/>
                        <a:pt x="2218" y="8926"/>
                        <a:pt x="2479" y="9006"/>
                      </a:cubicBezTo>
                      <a:cubicBezTo>
                        <a:pt x="2749" y="9084"/>
                        <a:pt x="3019" y="9135"/>
                        <a:pt x="3287" y="9158"/>
                      </a:cubicBezTo>
                      <a:cubicBezTo>
                        <a:pt x="3386" y="9164"/>
                        <a:pt x="3483" y="9170"/>
                        <a:pt x="3583" y="9170"/>
                      </a:cubicBezTo>
                      <a:cubicBezTo>
                        <a:pt x="3757" y="9170"/>
                        <a:pt x="3934" y="9158"/>
                        <a:pt x="4105" y="9132"/>
                      </a:cubicBezTo>
                      <a:cubicBezTo>
                        <a:pt x="4655" y="9054"/>
                        <a:pt x="5173" y="8842"/>
                        <a:pt x="5604" y="8517"/>
                      </a:cubicBezTo>
                      <a:cubicBezTo>
                        <a:pt x="5704" y="8440"/>
                        <a:pt x="5807" y="8353"/>
                        <a:pt x="5920" y="8240"/>
                      </a:cubicBezTo>
                      <a:cubicBezTo>
                        <a:pt x="6042" y="8118"/>
                        <a:pt x="6148" y="8005"/>
                        <a:pt x="6244" y="7890"/>
                      </a:cubicBezTo>
                      <a:cubicBezTo>
                        <a:pt x="6425" y="7667"/>
                        <a:pt x="6589" y="7416"/>
                        <a:pt x="6727" y="7146"/>
                      </a:cubicBezTo>
                      <a:cubicBezTo>
                        <a:pt x="6847" y="6908"/>
                        <a:pt x="6943" y="6647"/>
                        <a:pt x="7021" y="6345"/>
                      </a:cubicBezTo>
                      <a:cubicBezTo>
                        <a:pt x="7088" y="6087"/>
                        <a:pt x="7127" y="5817"/>
                        <a:pt x="7140" y="5537"/>
                      </a:cubicBezTo>
                      <a:cubicBezTo>
                        <a:pt x="7152" y="5257"/>
                        <a:pt x="7140" y="4970"/>
                        <a:pt x="7101" y="4684"/>
                      </a:cubicBezTo>
                      <a:cubicBezTo>
                        <a:pt x="7066" y="4413"/>
                        <a:pt x="7004" y="4137"/>
                        <a:pt x="6911" y="3837"/>
                      </a:cubicBezTo>
                      <a:cubicBezTo>
                        <a:pt x="6834" y="3589"/>
                        <a:pt x="6734" y="3335"/>
                        <a:pt x="6602" y="3055"/>
                      </a:cubicBezTo>
                      <a:cubicBezTo>
                        <a:pt x="6515" y="2868"/>
                        <a:pt x="6422" y="2685"/>
                        <a:pt x="6329" y="2498"/>
                      </a:cubicBezTo>
                      <a:lnTo>
                        <a:pt x="6229" y="2298"/>
                      </a:lnTo>
                      <a:cubicBezTo>
                        <a:pt x="6109" y="2054"/>
                        <a:pt x="5968" y="1768"/>
                        <a:pt x="5836" y="1468"/>
                      </a:cubicBezTo>
                      <a:cubicBezTo>
                        <a:pt x="5694" y="1144"/>
                        <a:pt x="5592" y="876"/>
                        <a:pt x="5514" y="625"/>
                      </a:cubicBezTo>
                      <a:cubicBezTo>
                        <a:pt x="5501" y="580"/>
                        <a:pt x="5488" y="535"/>
                        <a:pt x="5476" y="487"/>
                      </a:cubicBezTo>
                      <a:cubicBezTo>
                        <a:pt x="5427" y="313"/>
                        <a:pt x="5395" y="152"/>
                        <a:pt x="53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4"/>
                <p:cNvSpPr/>
                <p:nvPr/>
              </p:nvSpPr>
              <p:spPr>
                <a:xfrm>
                  <a:off x="656091" y="2345771"/>
                  <a:ext cx="997124" cy="84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0" h="5631" extrusionOk="0">
                      <a:moveTo>
                        <a:pt x="4108" y="3984"/>
                      </a:moveTo>
                      <a:cubicBezTo>
                        <a:pt x="4108" y="3986"/>
                        <a:pt x="4109" y="3988"/>
                        <a:pt x="4111" y="3988"/>
                      </a:cubicBezTo>
                      <a:cubicBezTo>
                        <a:pt x="4110" y="3987"/>
                        <a:pt x="4109" y="3985"/>
                        <a:pt x="4108" y="3984"/>
                      </a:cubicBezTo>
                      <a:close/>
                      <a:moveTo>
                        <a:pt x="6477" y="5256"/>
                      </a:moveTo>
                      <a:lnTo>
                        <a:pt x="6477" y="5256"/>
                      </a:lnTo>
                      <a:cubicBezTo>
                        <a:pt x="6476" y="5258"/>
                        <a:pt x="6475" y="5260"/>
                        <a:pt x="6474" y="5263"/>
                      </a:cubicBezTo>
                      <a:lnTo>
                        <a:pt x="6474" y="5263"/>
                      </a:lnTo>
                      <a:cubicBezTo>
                        <a:pt x="6475" y="5262"/>
                        <a:pt x="6477" y="5259"/>
                        <a:pt x="6477" y="5256"/>
                      </a:cubicBezTo>
                      <a:close/>
                      <a:moveTo>
                        <a:pt x="6351" y="5446"/>
                      </a:moveTo>
                      <a:cubicBezTo>
                        <a:pt x="6351" y="5446"/>
                        <a:pt x="6351" y="5446"/>
                        <a:pt x="6351" y="5446"/>
                      </a:cubicBezTo>
                      <a:lnTo>
                        <a:pt x="6351" y="5446"/>
                      </a:lnTo>
                      <a:cubicBezTo>
                        <a:pt x="6350" y="5447"/>
                        <a:pt x="6349" y="5448"/>
                        <a:pt x="6348" y="5449"/>
                      </a:cubicBezTo>
                      <a:lnTo>
                        <a:pt x="6351" y="5446"/>
                      </a:lnTo>
                      <a:close/>
                      <a:moveTo>
                        <a:pt x="5102" y="0"/>
                      </a:moveTo>
                      <a:cubicBezTo>
                        <a:pt x="5090" y="13"/>
                        <a:pt x="5077" y="26"/>
                        <a:pt x="5064" y="36"/>
                      </a:cubicBezTo>
                      <a:cubicBezTo>
                        <a:pt x="4993" y="100"/>
                        <a:pt x="4916" y="158"/>
                        <a:pt x="4836" y="213"/>
                      </a:cubicBezTo>
                      <a:cubicBezTo>
                        <a:pt x="4688" y="312"/>
                        <a:pt x="4514" y="406"/>
                        <a:pt x="4307" y="496"/>
                      </a:cubicBezTo>
                      <a:lnTo>
                        <a:pt x="4295" y="502"/>
                      </a:lnTo>
                      <a:lnTo>
                        <a:pt x="4282" y="509"/>
                      </a:lnTo>
                      <a:cubicBezTo>
                        <a:pt x="4227" y="535"/>
                        <a:pt x="4172" y="560"/>
                        <a:pt x="4117" y="586"/>
                      </a:cubicBezTo>
                      <a:cubicBezTo>
                        <a:pt x="4098" y="596"/>
                        <a:pt x="4076" y="606"/>
                        <a:pt x="4056" y="615"/>
                      </a:cubicBezTo>
                      <a:cubicBezTo>
                        <a:pt x="3989" y="648"/>
                        <a:pt x="3918" y="679"/>
                        <a:pt x="3851" y="705"/>
                      </a:cubicBezTo>
                      <a:cubicBezTo>
                        <a:pt x="3780" y="741"/>
                        <a:pt x="3709" y="773"/>
                        <a:pt x="3639" y="805"/>
                      </a:cubicBezTo>
                      <a:lnTo>
                        <a:pt x="3561" y="841"/>
                      </a:lnTo>
                      <a:cubicBezTo>
                        <a:pt x="3422" y="902"/>
                        <a:pt x="3300" y="963"/>
                        <a:pt x="3184" y="1021"/>
                      </a:cubicBezTo>
                      <a:cubicBezTo>
                        <a:pt x="3052" y="1092"/>
                        <a:pt x="2924" y="1166"/>
                        <a:pt x="2804" y="1236"/>
                      </a:cubicBezTo>
                      <a:cubicBezTo>
                        <a:pt x="2216" y="1587"/>
                        <a:pt x="1727" y="1958"/>
                        <a:pt x="1302" y="2363"/>
                      </a:cubicBezTo>
                      <a:cubicBezTo>
                        <a:pt x="1079" y="2579"/>
                        <a:pt x="870" y="2817"/>
                        <a:pt x="674" y="3071"/>
                      </a:cubicBezTo>
                      <a:cubicBezTo>
                        <a:pt x="522" y="3264"/>
                        <a:pt x="384" y="3486"/>
                        <a:pt x="249" y="3750"/>
                      </a:cubicBezTo>
                      <a:cubicBezTo>
                        <a:pt x="159" y="3931"/>
                        <a:pt x="75" y="4124"/>
                        <a:pt x="1" y="4329"/>
                      </a:cubicBezTo>
                      <a:cubicBezTo>
                        <a:pt x="4" y="4336"/>
                        <a:pt x="8" y="4345"/>
                        <a:pt x="14" y="4352"/>
                      </a:cubicBezTo>
                      <a:cubicBezTo>
                        <a:pt x="37" y="4387"/>
                        <a:pt x="62" y="4416"/>
                        <a:pt x="91" y="4445"/>
                      </a:cubicBezTo>
                      <a:lnTo>
                        <a:pt x="94" y="4445"/>
                      </a:lnTo>
                      <a:cubicBezTo>
                        <a:pt x="139" y="4487"/>
                        <a:pt x="188" y="4519"/>
                        <a:pt x="243" y="4548"/>
                      </a:cubicBezTo>
                      <a:cubicBezTo>
                        <a:pt x="271" y="4561"/>
                        <a:pt x="298" y="4574"/>
                        <a:pt x="326" y="4584"/>
                      </a:cubicBezTo>
                      <a:cubicBezTo>
                        <a:pt x="359" y="4596"/>
                        <a:pt x="387" y="4603"/>
                        <a:pt x="420" y="4610"/>
                      </a:cubicBezTo>
                      <a:lnTo>
                        <a:pt x="413" y="4610"/>
                      </a:lnTo>
                      <a:cubicBezTo>
                        <a:pt x="448" y="4616"/>
                        <a:pt x="484" y="4623"/>
                        <a:pt x="519" y="4623"/>
                      </a:cubicBezTo>
                      <a:cubicBezTo>
                        <a:pt x="536" y="4624"/>
                        <a:pt x="551" y="4625"/>
                        <a:pt x="566" y="4625"/>
                      </a:cubicBezTo>
                      <a:cubicBezTo>
                        <a:pt x="581" y="4625"/>
                        <a:pt x="597" y="4624"/>
                        <a:pt x="613" y="4623"/>
                      </a:cubicBezTo>
                      <a:cubicBezTo>
                        <a:pt x="654" y="4623"/>
                        <a:pt x="699" y="4616"/>
                        <a:pt x="745" y="4606"/>
                      </a:cubicBezTo>
                      <a:cubicBezTo>
                        <a:pt x="783" y="4599"/>
                        <a:pt x="822" y="4587"/>
                        <a:pt x="861" y="4577"/>
                      </a:cubicBezTo>
                      <a:lnTo>
                        <a:pt x="864" y="4574"/>
                      </a:lnTo>
                      <a:lnTo>
                        <a:pt x="867" y="4574"/>
                      </a:lnTo>
                      <a:cubicBezTo>
                        <a:pt x="1005" y="4529"/>
                        <a:pt x="1137" y="4461"/>
                        <a:pt x="1259" y="4381"/>
                      </a:cubicBezTo>
                      <a:cubicBezTo>
                        <a:pt x="1408" y="4287"/>
                        <a:pt x="1543" y="4178"/>
                        <a:pt x="1672" y="4063"/>
                      </a:cubicBezTo>
                      <a:cubicBezTo>
                        <a:pt x="1785" y="3962"/>
                        <a:pt x="1890" y="3856"/>
                        <a:pt x="1993" y="3747"/>
                      </a:cubicBezTo>
                      <a:cubicBezTo>
                        <a:pt x="1993" y="3744"/>
                        <a:pt x="1997" y="3744"/>
                        <a:pt x="1997" y="3740"/>
                      </a:cubicBezTo>
                      <a:cubicBezTo>
                        <a:pt x="2070" y="3663"/>
                        <a:pt x="2138" y="3583"/>
                        <a:pt x="2206" y="3499"/>
                      </a:cubicBezTo>
                      <a:cubicBezTo>
                        <a:pt x="2287" y="3399"/>
                        <a:pt x="2364" y="3299"/>
                        <a:pt x="2444" y="3203"/>
                      </a:cubicBezTo>
                      <a:cubicBezTo>
                        <a:pt x="2528" y="3103"/>
                        <a:pt x="2611" y="3004"/>
                        <a:pt x="2705" y="2913"/>
                      </a:cubicBezTo>
                      <a:cubicBezTo>
                        <a:pt x="2795" y="2820"/>
                        <a:pt x="2892" y="2733"/>
                        <a:pt x="2997" y="2662"/>
                      </a:cubicBezTo>
                      <a:cubicBezTo>
                        <a:pt x="3098" y="2595"/>
                        <a:pt x="3201" y="2537"/>
                        <a:pt x="3316" y="2501"/>
                      </a:cubicBezTo>
                      <a:cubicBezTo>
                        <a:pt x="3377" y="2482"/>
                        <a:pt x="3438" y="2469"/>
                        <a:pt x="3503" y="2463"/>
                      </a:cubicBezTo>
                      <a:cubicBezTo>
                        <a:pt x="3542" y="2460"/>
                        <a:pt x="3584" y="2456"/>
                        <a:pt x="3622" y="2456"/>
                      </a:cubicBezTo>
                      <a:cubicBezTo>
                        <a:pt x="3642" y="2456"/>
                        <a:pt x="3661" y="2460"/>
                        <a:pt x="3677" y="2460"/>
                      </a:cubicBezTo>
                      <a:cubicBezTo>
                        <a:pt x="3770" y="2463"/>
                        <a:pt x="3863" y="2479"/>
                        <a:pt x="3941" y="2527"/>
                      </a:cubicBezTo>
                      <a:cubicBezTo>
                        <a:pt x="4002" y="2559"/>
                        <a:pt x="4047" y="2614"/>
                        <a:pt x="4073" y="2675"/>
                      </a:cubicBezTo>
                      <a:cubicBezTo>
                        <a:pt x="4102" y="2742"/>
                        <a:pt x="4108" y="2814"/>
                        <a:pt x="4108" y="2885"/>
                      </a:cubicBezTo>
                      <a:cubicBezTo>
                        <a:pt x="4108" y="2971"/>
                        <a:pt x="4095" y="3055"/>
                        <a:pt x="4083" y="3136"/>
                      </a:cubicBezTo>
                      <a:cubicBezTo>
                        <a:pt x="4066" y="3225"/>
                        <a:pt x="4050" y="3313"/>
                        <a:pt x="4037" y="3402"/>
                      </a:cubicBezTo>
                      <a:cubicBezTo>
                        <a:pt x="4025" y="3486"/>
                        <a:pt x="4018" y="3570"/>
                        <a:pt x="4021" y="3653"/>
                      </a:cubicBezTo>
                      <a:cubicBezTo>
                        <a:pt x="4025" y="3689"/>
                        <a:pt x="4031" y="3724"/>
                        <a:pt x="4034" y="3760"/>
                      </a:cubicBezTo>
                      <a:cubicBezTo>
                        <a:pt x="4044" y="3805"/>
                        <a:pt x="4053" y="3850"/>
                        <a:pt x="4070" y="3895"/>
                      </a:cubicBezTo>
                      <a:cubicBezTo>
                        <a:pt x="4078" y="3926"/>
                        <a:pt x="4091" y="3956"/>
                        <a:pt x="4108" y="3984"/>
                      </a:cubicBezTo>
                      <a:lnTo>
                        <a:pt x="4108" y="3984"/>
                      </a:lnTo>
                      <a:cubicBezTo>
                        <a:pt x="4108" y="3983"/>
                        <a:pt x="4108" y="3982"/>
                        <a:pt x="4108" y="3981"/>
                      </a:cubicBezTo>
                      <a:lnTo>
                        <a:pt x="4108" y="3981"/>
                      </a:lnTo>
                      <a:cubicBezTo>
                        <a:pt x="4117" y="3998"/>
                        <a:pt x="4131" y="4014"/>
                        <a:pt x="4144" y="4027"/>
                      </a:cubicBezTo>
                      <a:cubicBezTo>
                        <a:pt x="4153" y="4036"/>
                        <a:pt x="4160" y="4043"/>
                        <a:pt x="4172" y="4046"/>
                      </a:cubicBezTo>
                      <a:cubicBezTo>
                        <a:pt x="4179" y="4053"/>
                        <a:pt x="4192" y="4056"/>
                        <a:pt x="4202" y="4059"/>
                      </a:cubicBezTo>
                      <a:cubicBezTo>
                        <a:pt x="4218" y="4063"/>
                        <a:pt x="4230" y="4063"/>
                        <a:pt x="4246" y="4063"/>
                      </a:cubicBezTo>
                      <a:cubicBezTo>
                        <a:pt x="4272" y="4059"/>
                        <a:pt x="4301" y="4053"/>
                        <a:pt x="4327" y="4046"/>
                      </a:cubicBezTo>
                      <a:cubicBezTo>
                        <a:pt x="4398" y="4020"/>
                        <a:pt x="4465" y="3988"/>
                        <a:pt x="4533" y="3959"/>
                      </a:cubicBezTo>
                      <a:cubicBezTo>
                        <a:pt x="4604" y="3934"/>
                        <a:pt x="4677" y="3904"/>
                        <a:pt x="4755" y="3898"/>
                      </a:cubicBezTo>
                      <a:cubicBezTo>
                        <a:pt x="4774" y="3897"/>
                        <a:pt x="4793" y="3896"/>
                        <a:pt x="4812" y="3896"/>
                      </a:cubicBezTo>
                      <a:cubicBezTo>
                        <a:pt x="4831" y="3896"/>
                        <a:pt x="4850" y="3897"/>
                        <a:pt x="4868" y="3898"/>
                      </a:cubicBezTo>
                      <a:cubicBezTo>
                        <a:pt x="4906" y="3904"/>
                        <a:pt x="4942" y="3911"/>
                        <a:pt x="4977" y="3924"/>
                      </a:cubicBezTo>
                      <a:cubicBezTo>
                        <a:pt x="5035" y="3947"/>
                        <a:pt x="5090" y="3981"/>
                        <a:pt x="5129" y="4030"/>
                      </a:cubicBezTo>
                      <a:cubicBezTo>
                        <a:pt x="5212" y="4140"/>
                        <a:pt x="5228" y="4284"/>
                        <a:pt x="5234" y="4416"/>
                      </a:cubicBezTo>
                      <a:cubicBezTo>
                        <a:pt x="5241" y="4580"/>
                        <a:pt x="5231" y="4745"/>
                        <a:pt x="5241" y="4908"/>
                      </a:cubicBezTo>
                      <a:cubicBezTo>
                        <a:pt x="5248" y="5009"/>
                        <a:pt x="5261" y="5109"/>
                        <a:pt x="5289" y="5202"/>
                      </a:cubicBezTo>
                      <a:cubicBezTo>
                        <a:pt x="5306" y="5253"/>
                        <a:pt x="5325" y="5299"/>
                        <a:pt x="5353" y="5343"/>
                      </a:cubicBezTo>
                      <a:cubicBezTo>
                        <a:pt x="5377" y="5379"/>
                        <a:pt x="5405" y="5411"/>
                        <a:pt x="5438" y="5443"/>
                      </a:cubicBezTo>
                      <a:cubicBezTo>
                        <a:pt x="5469" y="5472"/>
                        <a:pt x="5508" y="5501"/>
                        <a:pt x="5550" y="5523"/>
                      </a:cubicBezTo>
                      <a:lnTo>
                        <a:pt x="5553" y="5523"/>
                      </a:lnTo>
                      <a:lnTo>
                        <a:pt x="5557" y="5526"/>
                      </a:lnTo>
                      <a:cubicBezTo>
                        <a:pt x="5631" y="5562"/>
                        <a:pt x="5711" y="5594"/>
                        <a:pt x="5794" y="5614"/>
                      </a:cubicBezTo>
                      <a:lnTo>
                        <a:pt x="5794" y="5611"/>
                      </a:lnTo>
                      <a:cubicBezTo>
                        <a:pt x="5848" y="5621"/>
                        <a:pt x="5902" y="5631"/>
                        <a:pt x="5958" y="5631"/>
                      </a:cubicBezTo>
                      <a:cubicBezTo>
                        <a:pt x="5966" y="5631"/>
                        <a:pt x="5973" y="5630"/>
                        <a:pt x="5981" y="5630"/>
                      </a:cubicBezTo>
                      <a:cubicBezTo>
                        <a:pt x="6026" y="5627"/>
                        <a:pt x="6072" y="5617"/>
                        <a:pt x="6117" y="5604"/>
                      </a:cubicBezTo>
                      <a:lnTo>
                        <a:pt x="6114" y="5604"/>
                      </a:lnTo>
                      <a:cubicBezTo>
                        <a:pt x="6155" y="5591"/>
                        <a:pt x="6191" y="5572"/>
                        <a:pt x="6229" y="5550"/>
                      </a:cubicBezTo>
                      <a:cubicBezTo>
                        <a:pt x="6271" y="5523"/>
                        <a:pt x="6310" y="5488"/>
                        <a:pt x="6345" y="5453"/>
                      </a:cubicBezTo>
                      <a:lnTo>
                        <a:pt x="6348" y="5449"/>
                      </a:lnTo>
                      <a:cubicBezTo>
                        <a:pt x="6348" y="5449"/>
                        <a:pt x="6348" y="5446"/>
                        <a:pt x="6351" y="5446"/>
                      </a:cubicBezTo>
                      <a:lnTo>
                        <a:pt x="6351" y="5446"/>
                      </a:lnTo>
                      <a:cubicBezTo>
                        <a:pt x="6400" y="5391"/>
                        <a:pt x="6440" y="5327"/>
                        <a:pt x="6474" y="5263"/>
                      </a:cubicBezTo>
                      <a:lnTo>
                        <a:pt x="6474" y="5263"/>
                      </a:lnTo>
                      <a:cubicBezTo>
                        <a:pt x="6474" y="5263"/>
                        <a:pt x="6473" y="5263"/>
                        <a:pt x="6473" y="5263"/>
                      </a:cubicBezTo>
                      <a:cubicBezTo>
                        <a:pt x="6541" y="5134"/>
                        <a:pt x="6583" y="4993"/>
                        <a:pt x="6616" y="4847"/>
                      </a:cubicBezTo>
                      <a:lnTo>
                        <a:pt x="6616" y="4857"/>
                      </a:lnTo>
                      <a:cubicBezTo>
                        <a:pt x="6644" y="4709"/>
                        <a:pt x="6664" y="4561"/>
                        <a:pt x="6674" y="4413"/>
                      </a:cubicBezTo>
                      <a:cubicBezTo>
                        <a:pt x="6680" y="4265"/>
                        <a:pt x="6680" y="4114"/>
                        <a:pt x="6674" y="3966"/>
                      </a:cubicBezTo>
                      <a:cubicBezTo>
                        <a:pt x="6674" y="3959"/>
                        <a:pt x="6670" y="3950"/>
                        <a:pt x="6670" y="3943"/>
                      </a:cubicBezTo>
                      <a:cubicBezTo>
                        <a:pt x="6660" y="3908"/>
                        <a:pt x="6651" y="3876"/>
                        <a:pt x="6641" y="3840"/>
                      </a:cubicBezTo>
                      <a:cubicBezTo>
                        <a:pt x="6564" y="3592"/>
                        <a:pt x="6464" y="3335"/>
                        <a:pt x="6332" y="3058"/>
                      </a:cubicBezTo>
                      <a:cubicBezTo>
                        <a:pt x="6242" y="2871"/>
                        <a:pt x="6152" y="2685"/>
                        <a:pt x="6059" y="2501"/>
                      </a:cubicBezTo>
                      <a:lnTo>
                        <a:pt x="5959" y="2301"/>
                      </a:lnTo>
                      <a:cubicBezTo>
                        <a:pt x="5830" y="2044"/>
                        <a:pt x="5695" y="1765"/>
                        <a:pt x="5566" y="1471"/>
                      </a:cubicBezTo>
                      <a:cubicBezTo>
                        <a:pt x="5424" y="1150"/>
                        <a:pt x="5322" y="882"/>
                        <a:pt x="5244" y="628"/>
                      </a:cubicBezTo>
                      <a:cubicBezTo>
                        <a:pt x="5228" y="583"/>
                        <a:pt x="5215" y="535"/>
                        <a:pt x="5203" y="490"/>
                      </a:cubicBezTo>
                      <a:cubicBezTo>
                        <a:pt x="5157" y="312"/>
                        <a:pt x="5126" y="152"/>
                        <a:pt x="5109" y="3"/>
                      </a:cubicBezTo>
                      <a:lnTo>
                        <a:pt x="510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2" name="Google Shape;312;p24"/>
              <p:cNvGrpSpPr/>
              <p:nvPr/>
            </p:nvGrpSpPr>
            <p:grpSpPr>
              <a:xfrm>
                <a:off x="6616677" y="783575"/>
                <a:ext cx="535493" cy="475879"/>
                <a:chOff x="4911248" y="3540285"/>
                <a:chExt cx="1503704" cy="1555021"/>
              </a:xfrm>
            </p:grpSpPr>
            <p:sp>
              <p:nvSpPr>
                <p:cNvPr id="313" name="Google Shape;313;p24"/>
                <p:cNvSpPr/>
                <p:nvPr/>
              </p:nvSpPr>
              <p:spPr>
                <a:xfrm>
                  <a:off x="4911248" y="3540285"/>
                  <a:ext cx="1283731" cy="1536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9191" extrusionOk="0">
                      <a:moveTo>
                        <a:pt x="2894" y="1"/>
                      </a:moveTo>
                      <a:cubicBezTo>
                        <a:pt x="2707" y="1"/>
                        <a:pt x="2511" y="10"/>
                        <a:pt x="2305" y="27"/>
                      </a:cubicBezTo>
                      <a:cubicBezTo>
                        <a:pt x="2082" y="46"/>
                        <a:pt x="1847" y="75"/>
                        <a:pt x="1606" y="114"/>
                      </a:cubicBezTo>
                      <a:cubicBezTo>
                        <a:pt x="1278" y="168"/>
                        <a:pt x="940" y="239"/>
                        <a:pt x="570" y="332"/>
                      </a:cubicBezTo>
                      <a:lnTo>
                        <a:pt x="489" y="352"/>
                      </a:lnTo>
                      <a:cubicBezTo>
                        <a:pt x="360" y="384"/>
                        <a:pt x="225" y="419"/>
                        <a:pt x="100" y="461"/>
                      </a:cubicBezTo>
                      <a:cubicBezTo>
                        <a:pt x="65" y="474"/>
                        <a:pt x="35" y="496"/>
                        <a:pt x="20" y="529"/>
                      </a:cubicBezTo>
                      <a:cubicBezTo>
                        <a:pt x="0" y="564"/>
                        <a:pt x="3" y="600"/>
                        <a:pt x="10" y="631"/>
                      </a:cubicBezTo>
                      <a:cubicBezTo>
                        <a:pt x="16" y="658"/>
                        <a:pt x="20" y="683"/>
                        <a:pt x="26" y="713"/>
                      </a:cubicBezTo>
                      <a:cubicBezTo>
                        <a:pt x="93" y="1105"/>
                        <a:pt x="129" y="1504"/>
                        <a:pt x="155" y="1845"/>
                      </a:cubicBezTo>
                      <a:cubicBezTo>
                        <a:pt x="170" y="2051"/>
                        <a:pt x="183" y="2254"/>
                        <a:pt x="200" y="2460"/>
                      </a:cubicBezTo>
                      <a:cubicBezTo>
                        <a:pt x="209" y="2631"/>
                        <a:pt x="222" y="2798"/>
                        <a:pt x="235" y="2968"/>
                      </a:cubicBezTo>
                      <a:cubicBezTo>
                        <a:pt x="283" y="3635"/>
                        <a:pt x="367" y="4417"/>
                        <a:pt x="618" y="5170"/>
                      </a:cubicBezTo>
                      <a:cubicBezTo>
                        <a:pt x="740" y="5540"/>
                        <a:pt x="904" y="5900"/>
                        <a:pt x="1107" y="6236"/>
                      </a:cubicBezTo>
                      <a:cubicBezTo>
                        <a:pt x="1265" y="6496"/>
                        <a:pt x="1445" y="6750"/>
                        <a:pt x="1642" y="6992"/>
                      </a:cubicBezTo>
                      <a:cubicBezTo>
                        <a:pt x="2044" y="7484"/>
                        <a:pt x="2511" y="7912"/>
                        <a:pt x="3025" y="8263"/>
                      </a:cubicBezTo>
                      <a:cubicBezTo>
                        <a:pt x="3399" y="8521"/>
                        <a:pt x="3798" y="8730"/>
                        <a:pt x="4213" y="8888"/>
                      </a:cubicBezTo>
                      <a:cubicBezTo>
                        <a:pt x="4638" y="9045"/>
                        <a:pt x="5076" y="9148"/>
                        <a:pt x="5520" y="9190"/>
                      </a:cubicBezTo>
                      <a:cubicBezTo>
                        <a:pt x="5527" y="9190"/>
                        <a:pt x="5530" y="9190"/>
                        <a:pt x="5533" y="9187"/>
                      </a:cubicBezTo>
                      <a:cubicBezTo>
                        <a:pt x="5571" y="9183"/>
                        <a:pt x="5597" y="9139"/>
                        <a:pt x="5597" y="9106"/>
                      </a:cubicBezTo>
                      <a:cubicBezTo>
                        <a:pt x="5597" y="9103"/>
                        <a:pt x="5597" y="9097"/>
                        <a:pt x="5594" y="9090"/>
                      </a:cubicBezTo>
                      <a:cubicBezTo>
                        <a:pt x="5704" y="9055"/>
                        <a:pt x="5809" y="9003"/>
                        <a:pt x="5916" y="8946"/>
                      </a:cubicBezTo>
                      <a:cubicBezTo>
                        <a:pt x="6064" y="8862"/>
                        <a:pt x="6196" y="8759"/>
                        <a:pt x="6302" y="8665"/>
                      </a:cubicBezTo>
                      <a:cubicBezTo>
                        <a:pt x="6515" y="8485"/>
                        <a:pt x="6708" y="8253"/>
                        <a:pt x="6910" y="7935"/>
                      </a:cubicBezTo>
                      <a:cubicBezTo>
                        <a:pt x="7068" y="7687"/>
                        <a:pt x="7207" y="7407"/>
                        <a:pt x="7326" y="7098"/>
                      </a:cubicBezTo>
                      <a:cubicBezTo>
                        <a:pt x="7445" y="6792"/>
                        <a:pt x="7532" y="6490"/>
                        <a:pt x="7590" y="6200"/>
                      </a:cubicBezTo>
                      <a:cubicBezTo>
                        <a:pt x="7651" y="5878"/>
                        <a:pt x="7680" y="5540"/>
                        <a:pt x="7676" y="5189"/>
                      </a:cubicBezTo>
                      <a:cubicBezTo>
                        <a:pt x="7676" y="4874"/>
                        <a:pt x="7641" y="4542"/>
                        <a:pt x="7571" y="4182"/>
                      </a:cubicBezTo>
                      <a:cubicBezTo>
                        <a:pt x="7445" y="3541"/>
                        <a:pt x="7207" y="2910"/>
                        <a:pt x="6856" y="2312"/>
                      </a:cubicBezTo>
                      <a:cubicBezTo>
                        <a:pt x="6692" y="2032"/>
                        <a:pt x="6501" y="1762"/>
                        <a:pt x="6289" y="1511"/>
                      </a:cubicBezTo>
                      <a:cubicBezTo>
                        <a:pt x="6048" y="1221"/>
                        <a:pt x="5833" y="1005"/>
                        <a:pt x="5610" y="835"/>
                      </a:cubicBezTo>
                      <a:cubicBezTo>
                        <a:pt x="5375" y="655"/>
                        <a:pt x="5121" y="500"/>
                        <a:pt x="4857" y="380"/>
                      </a:cubicBezTo>
                      <a:cubicBezTo>
                        <a:pt x="4603" y="268"/>
                        <a:pt x="4326" y="178"/>
                        <a:pt x="4033" y="114"/>
                      </a:cubicBezTo>
                      <a:cubicBezTo>
                        <a:pt x="3772" y="59"/>
                        <a:pt x="3489" y="24"/>
                        <a:pt x="3168" y="7"/>
                      </a:cubicBezTo>
                      <a:cubicBezTo>
                        <a:pt x="3078" y="3"/>
                        <a:pt x="2987" y="1"/>
                        <a:pt x="28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14" name="Google Shape;314;p24"/>
                <p:cNvSpPr/>
                <p:nvPr/>
              </p:nvSpPr>
              <p:spPr>
                <a:xfrm>
                  <a:off x="4974600" y="3643586"/>
                  <a:ext cx="1440353" cy="14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7" h="8685" extrusionOk="0">
                      <a:moveTo>
                        <a:pt x="1043" y="0"/>
                      </a:moveTo>
                      <a:cubicBezTo>
                        <a:pt x="1041" y="0"/>
                        <a:pt x="1039" y="1"/>
                        <a:pt x="1037" y="1"/>
                      </a:cubicBezTo>
                      <a:cubicBezTo>
                        <a:pt x="1034" y="1"/>
                        <a:pt x="1031" y="4"/>
                        <a:pt x="1027" y="4"/>
                      </a:cubicBezTo>
                      <a:cubicBezTo>
                        <a:pt x="1012" y="13"/>
                        <a:pt x="1012" y="30"/>
                        <a:pt x="1018" y="43"/>
                      </a:cubicBezTo>
                      <a:cubicBezTo>
                        <a:pt x="1082" y="159"/>
                        <a:pt x="1147" y="278"/>
                        <a:pt x="1201" y="397"/>
                      </a:cubicBezTo>
                      <a:lnTo>
                        <a:pt x="1201" y="400"/>
                      </a:lnTo>
                      <a:cubicBezTo>
                        <a:pt x="1205" y="400"/>
                        <a:pt x="1205" y="404"/>
                        <a:pt x="1205" y="407"/>
                      </a:cubicBezTo>
                      <a:lnTo>
                        <a:pt x="1205" y="404"/>
                      </a:lnTo>
                      <a:cubicBezTo>
                        <a:pt x="1244" y="493"/>
                        <a:pt x="1278" y="584"/>
                        <a:pt x="1311" y="674"/>
                      </a:cubicBezTo>
                      <a:cubicBezTo>
                        <a:pt x="1330" y="728"/>
                        <a:pt x="1346" y="783"/>
                        <a:pt x="1363" y="838"/>
                      </a:cubicBezTo>
                      <a:cubicBezTo>
                        <a:pt x="973" y="561"/>
                        <a:pt x="564" y="307"/>
                        <a:pt x="133" y="104"/>
                      </a:cubicBezTo>
                      <a:cubicBezTo>
                        <a:pt x="117" y="95"/>
                        <a:pt x="104" y="88"/>
                        <a:pt x="88" y="81"/>
                      </a:cubicBezTo>
                      <a:cubicBezTo>
                        <a:pt x="75" y="75"/>
                        <a:pt x="62" y="75"/>
                        <a:pt x="52" y="75"/>
                      </a:cubicBezTo>
                      <a:cubicBezTo>
                        <a:pt x="36" y="78"/>
                        <a:pt x="20" y="88"/>
                        <a:pt x="14" y="104"/>
                      </a:cubicBezTo>
                      <a:cubicBezTo>
                        <a:pt x="1" y="129"/>
                        <a:pt x="11" y="165"/>
                        <a:pt x="36" y="178"/>
                      </a:cubicBezTo>
                      <a:cubicBezTo>
                        <a:pt x="403" y="349"/>
                        <a:pt x="748" y="558"/>
                        <a:pt x="1079" y="786"/>
                      </a:cubicBezTo>
                      <a:cubicBezTo>
                        <a:pt x="1134" y="828"/>
                        <a:pt x="1189" y="867"/>
                        <a:pt x="1244" y="909"/>
                      </a:cubicBezTo>
                      <a:cubicBezTo>
                        <a:pt x="1201" y="912"/>
                        <a:pt x="1159" y="915"/>
                        <a:pt x="1118" y="915"/>
                      </a:cubicBezTo>
                      <a:cubicBezTo>
                        <a:pt x="1103" y="915"/>
                        <a:pt x="1088" y="916"/>
                        <a:pt x="1074" y="916"/>
                      </a:cubicBezTo>
                      <a:cubicBezTo>
                        <a:pt x="1009" y="916"/>
                        <a:pt x="946" y="911"/>
                        <a:pt x="883" y="906"/>
                      </a:cubicBezTo>
                      <a:cubicBezTo>
                        <a:pt x="687" y="886"/>
                        <a:pt x="494" y="854"/>
                        <a:pt x="297" y="825"/>
                      </a:cubicBezTo>
                      <a:cubicBezTo>
                        <a:pt x="294" y="823"/>
                        <a:pt x="291" y="822"/>
                        <a:pt x="289" y="822"/>
                      </a:cubicBezTo>
                      <a:cubicBezTo>
                        <a:pt x="286" y="822"/>
                        <a:pt x="284" y="823"/>
                        <a:pt x="281" y="825"/>
                      </a:cubicBezTo>
                      <a:cubicBezTo>
                        <a:pt x="265" y="825"/>
                        <a:pt x="252" y="838"/>
                        <a:pt x="249" y="854"/>
                      </a:cubicBezTo>
                      <a:cubicBezTo>
                        <a:pt x="242" y="876"/>
                        <a:pt x="255" y="902"/>
                        <a:pt x="278" y="906"/>
                      </a:cubicBezTo>
                      <a:cubicBezTo>
                        <a:pt x="455" y="931"/>
                        <a:pt x="632" y="967"/>
                        <a:pt x="809" y="995"/>
                      </a:cubicBezTo>
                      <a:cubicBezTo>
                        <a:pt x="899" y="1011"/>
                        <a:pt x="993" y="1025"/>
                        <a:pt x="1082" y="1034"/>
                      </a:cubicBezTo>
                      <a:cubicBezTo>
                        <a:pt x="1173" y="1044"/>
                        <a:pt x="1263" y="1050"/>
                        <a:pt x="1353" y="1050"/>
                      </a:cubicBezTo>
                      <a:cubicBezTo>
                        <a:pt x="1375" y="1050"/>
                        <a:pt x="1391" y="1041"/>
                        <a:pt x="1407" y="1028"/>
                      </a:cubicBezTo>
                      <a:cubicBezTo>
                        <a:pt x="1787" y="1317"/>
                        <a:pt x="2147" y="1629"/>
                        <a:pt x="2499" y="1955"/>
                      </a:cubicBezTo>
                      <a:cubicBezTo>
                        <a:pt x="2469" y="1971"/>
                        <a:pt x="2437" y="1983"/>
                        <a:pt x="2408" y="1996"/>
                      </a:cubicBezTo>
                      <a:cubicBezTo>
                        <a:pt x="2331" y="2029"/>
                        <a:pt x="2254" y="2057"/>
                        <a:pt x="2177" y="2084"/>
                      </a:cubicBezTo>
                      <a:cubicBezTo>
                        <a:pt x="2032" y="2135"/>
                        <a:pt x="1881" y="2170"/>
                        <a:pt x="1729" y="2196"/>
                      </a:cubicBezTo>
                      <a:cubicBezTo>
                        <a:pt x="1596" y="2217"/>
                        <a:pt x="1462" y="2227"/>
                        <a:pt x="1328" y="2227"/>
                      </a:cubicBezTo>
                      <a:cubicBezTo>
                        <a:pt x="1258" y="2227"/>
                        <a:pt x="1188" y="2224"/>
                        <a:pt x="1118" y="2219"/>
                      </a:cubicBezTo>
                      <a:lnTo>
                        <a:pt x="1115" y="2219"/>
                      </a:lnTo>
                      <a:cubicBezTo>
                        <a:pt x="1111" y="2219"/>
                        <a:pt x="1111" y="2215"/>
                        <a:pt x="1111" y="2215"/>
                      </a:cubicBezTo>
                      <a:cubicBezTo>
                        <a:pt x="954" y="2200"/>
                        <a:pt x="799" y="2170"/>
                        <a:pt x="648" y="2128"/>
                      </a:cubicBezTo>
                      <a:cubicBezTo>
                        <a:pt x="646" y="2128"/>
                        <a:pt x="644" y="2127"/>
                        <a:pt x="641" y="2127"/>
                      </a:cubicBezTo>
                      <a:cubicBezTo>
                        <a:pt x="640" y="2127"/>
                        <a:pt x="639" y="2127"/>
                        <a:pt x="638" y="2128"/>
                      </a:cubicBezTo>
                      <a:cubicBezTo>
                        <a:pt x="626" y="2128"/>
                        <a:pt x="616" y="2138"/>
                        <a:pt x="612" y="2151"/>
                      </a:cubicBezTo>
                      <a:cubicBezTo>
                        <a:pt x="609" y="2167"/>
                        <a:pt x="619" y="2183"/>
                        <a:pt x="635" y="2186"/>
                      </a:cubicBezTo>
                      <a:cubicBezTo>
                        <a:pt x="803" y="2234"/>
                        <a:pt x="973" y="2267"/>
                        <a:pt x="1143" y="2286"/>
                      </a:cubicBezTo>
                      <a:cubicBezTo>
                        <a:pt x="1244" y="2297"/>
                        <a:pt x="1346" y="2302"/>
                        <a:pt x="1448" y="2302"/>
                      </a:cubicBezTo>
                      <a:cubicBezTo>
                        <a:pt x="1518" y="2302"/>
                        <a:pt x="1589" y="2300"/>
                        <a:pt x="1658" y="2296"/>
                      </a:cubicBezTo>
                      <a:cubicBezTo>
                        <a:pt x="1832" y="2286"/>
                        <a:pt x="2006" y="2257"/>
                        <a:pt x="2174" y="2222"/>
                      </a:cubicBezTo>
                      <a:cubicBezTo>
                        <a:pt x="2260" y="2203"/>
                        <a:pt x="2347" y="2176"/>
                        <a:pt x="2431" y="2151"/>
                      </a:cubicBezTo>
                      <a:cubicBezTo>
                        <a:pt x="2499" y="2132"/>
                        <a:pt x="2566" y="2106"/>
                        <a:pt x="2630" y="2077"/>
                      </a:cubicBezTo>
                      <a:cubicBezTo>
                        <a:pt x="3052" y="2476"/>
                        <a:pt x="3457" y="2888"/>
                        <a:pt x="3860" y="3303"/>
                      </a:cubicBezTo>
                      <a:cubicBezTo>
                        <a:pt x="4034" y="3480"/>
                        <a:pt x="4204" y="3654"/>
                        <a:pt x="4372" y="3831"/>
                      </a:cubicBezTo>
                      <a:cubicBezTo>
                        <a:pt x="4330" y="3853"/>
                        <a:pt x="4288" y="3873"/>
                        <a:pt x="4243" y="3892"/>
                      </a:cubicBezTo>
                      <a:cubicBezTo>
                        <a:pt x="4147" y="3938"/>
                        <a:pt x="4047" y="3972"/>
                        <a:pt x="3947" y="4005"/>
                      </a:cubicBezTo>
                      <a:cubicBezTo>
                        <a:pt x="3831" y="4040"/>
                        <a:pt x="3715" y="4066"/>
                        <a:pt x="3600" y="4085"/>
                      </a:cubicBezTo>
                      <a:cubicBezTo>
                        <a:pt x="3444" y="4111"/>
                        <a:pt x="3287" y="4122"/>
                        <a:pt x="3131" y="4122"/>
                      </a:cubicBezTo>
                      <a:cubicBezTo>
                        <a:pt x="3012" y="4122"/>
                        <a:pt x="2893" y="4116"/>
                        <a:pt x="2775" y="4104"/>
                      </a:cubicBezTo>
                      <a:cubicBezTo>
                        <a:pt x="2312" y="4060"/>
                        <a:pt x="1858" y="3947"/>
                        <a:pt x="1417" y="3789"/>
                      </a:cubicBezTo>
                      <a:cubicBezTo>
                        <a:pt x="1391" y="3779"/>
                        <a:pt x="1366" y="3770"/>
                        <a:pt x="1340" y="3760"/>
                      </a:cubicBezTo>
                      <a:cubicBezTo>
                        <a:pt x="1335" y="3758"/>
                        <a:pt x="1331" y="3756"/>
                        <a:pt x="1325" y="3756"/>
                      </a:cubicBezTo>
                      <a:cubicBezTo>
                        <a:pt x="1323" y="3756"/>
                        <a:pt x="1320" y="3756"/>
                        <a:pt x="1317" y="3757"/>
                      </a:cubicBezTo>
                      <a:cubicBezTo>
                        <a:pt x="1311" y="3757"/>
                        <a:pt x="1302" y="3764"/>
                        <a:pt x="1295" y="3773"/>
                      </a:cubicBezTo>
                      <a:cubicBezTo>
                        <a:pt x="1288" y="3786"/>
                        <a:pt x="1295" y="3809"/>
                        <a:pt x="1311" y="3815"/>
                      </a:cubicBezTo>
                      <a:cubicBezTo>
                        <a:pt x="1562" y="3911"/>
                        <a:pt x="1816" y="3992"/>
                        <a:pt x="2077" y="4060"/>
                      </a:cubicBezTo>
                      <a:cubicBezTo>
                        <a:pt x="2357" y="4131"/>
                        <a:pt x="2643" y="4179"/>
                        <a:pt x="2930" y="4208"/>
                      </a:cubicBezTo>
                      <a:cubicBezTo>
                        <a:pt x="3063" y="4220"/>
                        <a:pt x="3196" y="4226"/>
                        <a:pt x="3329" y="4226"/>
                      </a:cubicBezTo>
                      <a:cubicBezTo>
                        <a:pt x="3479" y="4226"/>
                        <a:pt x="3628" y="4218"/>
                        <a:pt x="3777" y="4201"/>
                      </a:cubicBezTo>
                      <a:cubicBezTo>
                        <a:pt x="3918" y="4185"/>
                        <a:pt x="4053" y="4156"/>
                        <a:pt x="4188" y="4118"/>
                      </a:cubicBezTo>
                      <a:cubicBezTo>
                        <a:pt x="4249" y="4101"/>
                        <a:pt x="4314" y="4079"/>
                        <a:pt x="4375" y="4053"/>
                      </a:cubicBezTo>
                      <a:cubicBezTo>
                        <a:pt x="4411" y="4040"/>
                        <a:pt x="4445" y="4024"/>
                        <a:pt x="4478" y="4005"/>
                      </a:cubicBezTo>
                      <a:cubicBezTo>
                        <a:pt x="4494" y="3999"/>
                        <a:pt x="4503" y="3992"/>
                        <a:pt x="4517" y="3982"/>
                      </a:cubicBezTo>
                      <a:cubicBezTo>
                        <a:pt x="4687" y="4159"/>
                        <a:pt x="4855" y="4333"/>
                        <a:pt x="5019" y="4513"/>
                      </a:cubicBezTo>
                      <a:cubicBezTo>
                        <a:pt x="5418" y="4951"/>
                        <a:pt x="5807" y="5392"/>
                        <a:pt x="6187" y="5846"/>
                      </a:cubicBezTo>
                      <a:cubicBezTo>
                        <a:pt x="6197" y="5856"/>
                        <a:pt x="6203" y="5865"/>
                        <a:pt x="6210" y="5875"/>
                      </a:cubicBezTo>
                      <a:cubicBezTo>
                        <a:pt x="6184" y="5891"/>
                        <a:pt x="6155" y="5910"/>
                        <a:pt x="6126" y="5927"/>
                      </a:cubicBezTo>
                      <a:cubicBezTo>
                        <a:pt x="6084" y="5952"/>
                        <a:pt x="6042" y="5975"/>
                        <a:pt x="6000" y="5997"/>
                      </a:cubicBezTo>
                      <a:cubicBezTo>
                        <a:pt x="5913" y="6046"/>
                        <a:pt x="5827" y="6090"/>
                        <a:pt x="5736" y="6132"/>
                      </a:cubicBezTo>
                      <a:cubicBezTo>
                        <a:pt x="5579" y="6203"/>
                        <a:pt x="5418" y="6261"/>
                        <a:pt x="5253" y="6313"/>
                      </a:cubicBezTo>
                      <a:cubicBezTo>
                        <a:pt x="5083" y="6367"/>
                        <a:pt x="4909" y="6406"/>
                        <a:pt x="4732" y="6435"/>
                      </a:cubicBezTo>
                      <a:cubicBezTo>
                        <a:pt x="4549" y="6467"/>
                        <a:pt x="4365" y="6483"/>
                        <a:pt x="4179" y="6490"/>
                      </a:cubicBezTo>
                      <a:cubicBezTo>
                        <a:pt x="4120" y="6492"/>
                        <a:pt x="4062" y="6493"/>
                        <a:pt x="4004" y="6493"/>
                      </a:cubicBezTo>
                      <a:cubicBezTo>
                        <a:pt x="3877" y="6493"/>
                        <a:pt x="3750" y="6488"/>
                        <a:pt x="3622" y="6477"/>
                      </a:cubicBezTo>
                      <a:cubicBezTo>
                        <a:pt x="3471" y="6460"/>
                        <a:pt x="3316" y="6438"/>
                        <a:pt x="3168" y="6406"/>
                      </a:cubicBezTo>
                      <a:cubicBezTo>
                        <a:pt x="3016" y="6374"/>
                        <a:pt x="2872" y="6332"/>
                        <a:pt x="2727" y="6280"/>
                      </a:cubicBezTo>
                      <a:cubicBezTo>
                        <a:pt x="2640" y="6248"/>
                        <a:pt x="2553" y="6212"/>
                        <a:pt x="2469" y="6171"/>
                      </a:cubicBezTo>
                      <a:cubicBezTo>
                        <a:pt x="2463" y="6168"/>
                        <a:pt x="2456" y="6168"/>
                        <a:pt x="2450" y="6168"/>
                      </a:cubicBezTo>
                      <a:cubicBezTo>
                        <a:pt x="2441" y="6171"/>
                        <a:pt x="2431" y="6178"/>
                        <a:pt x="2428" y="6184"/>
                      </a:cubicBezTo>
                      <a:cubicBezTo>
                        <a:pt x="2418" y="6200"/>
                        <a:pt x="2425" y="6219"/>
                        <a:pt x="2441" y="6229"/>
                      </a:cubicBezTo>
                      <a:cubicBezTo>
                        <a:pt x="2930" y="6464"/>
                        <a:pt x="3471" y="6570"/>
                        <a:pt x="4011" y="6596"/>
                      </a:cubicBezTo>
                      <a:cubicBezTo>
                        <a:pt x="4077" y="6599"/>
                        <a:pt x="4143" y="6600"/>
                        <a:pt x="4209" y="6600"/>
                      </a:cubicBezTo>
                      <a:cubicBezTo>
                        <a:pt x="4430" y="6600"/>
                        <a:pt x="4650" y="6584"/>
                        <a:pt x="4867" y="6554"/>
                      </a:cubicBezTo>
                      <a:cubicBezTo>
                        <a:pt x="5009" y="6535"/>
                        <a:pt x="5148" y="6509"/>
                        <a:pt x="5286" y="6477"/>
                      </a:cubicBezTo>
                      <a:cubicBezTo>
                        <a:pt x="5424" y="6448"/>
                        <a:pt x="5556" y="6406"/>
                        <a:pt x="5688" y="6361"/>
                      </a:cubicBezTo>
                      <a:cubicBezTo>
                        <a:pt x="5807" y="6316"/>
                        <a:pt x="5926" y="6267"/>
                        <a:pt x="6039" y="6209"/>
                      </a:cubicBezTo>
                      <a:cubicBezTo>
                        <a:pt x="6094" y="6184"/>
                        <a:pt x="6145" y="6155"/>
                        <a:pt x="6194" y="6126"/>
                      </a:cubicBezTo>
                      <a:cubicBezTo>
                        <a:pt x="6219" y="6110"/>
                        <a:pt x="6248" y="6090"/>
                        <a:pt x="6274" y="6074"/>
                      </a:cubicBezTo>
                      <a:cubicBezTo>
                        <a:pt x="6296" y="6058"/>
                        <a:pt x="6316" y="6043"/>
                        <a:pt x="6338" y="6029"/>
                      </a:cubicBezTo>
                      <a:cubicBezTo>
                        <a:pt x="6647" y="6406"/>
                        <a:pt x="6956" y="6789"/>
                        <a:pt x="7253" y="7182"/>
                      </a:cubicBezTo>
                      <a:cubicBezTo>
                        <a:pt x="7603" y="7649"/>
                        <a:pt x="7945" y="8124"/>
                        <a:pt x="8276" y="8604"/>
                      </a:cubicBezTo>
                      <a:cubicBezTo>
                        <a:pt x="8310" y="8655"/>
                        <a:pt x="8366" y="8685"/>
                        <a:pt x="8423" y="8685"/>
                      </a:cubicBezTo>
                      <a:cubicBezTo>
                        <a:pt x="8453" y="8685"/>
                        <a:pt x="8483" y="8677"/>
                        <a:pt x="8511" y="8659"/>
                      </a:cubicBezTo>
                      <a:cubicBezTo>
                        <a:pt x="8585" y="8611"/>
                        <a:pt x="8617" y="8501"/>
                        <a:pt x="8563" y="8424"/>
                      </a:cubicBezTo>
                      <a:cubicBezTo>
                        <a:pt x="8163" y="7845"/>
                        <a:pt x="7735" y="7279"/>
                        <a:pt x="7297" y="6728"/>
                      </a:cubicBezTo>
                      <a:cubicBezTo>
                        <a:pt x="7056" y="6429"/>
                        <a:pt x="6812" y="6132"/>
                        <a:pt x="6560" y="5839"/>
                      </a:cubicBezTo>
                      <a:cubicBezTo>
                        <a:pt x="6564" y="5826"/>
                        <a:pt x="6567" y="5814"/>
                        <a:pt x="6567" y="5801"/>
                      </a:cubicBezTo>
                      <a:cubicBezTo>
                        <a:pt x="6570" y="5637"/>
                        <a:pt x="6567" y="5472"/>
                        <a:pt x="6557" y="5309"/>
                      </a:cubicBezTo>
                      <a:cubicBezTo>
                        <a:pt x="6547" y="5144"/>
                        <a:pt x="6525" y="4977"/>
                        <a:pt x="6499" y="4813"/>
                      </a:cubicBezTo>
                      <a:cubicBezTo>
                        <a:pt x="6451" y="4481"/>
                        <a:pt x="6374" y="4156"/>
                        <a:pt x="6274" y="3834"/>
                      </a:cubicBezTo>
                      <a:cubicBezTo>
                        <a:pt x="6174" y="3513"/>
                        <a:pt x="6055" y="3197"/>
                        <a:pt x="5920" y="2891"/>
                      </a:cubicBezTo>
                      <a:cubicBezTo>
                        <a:pt x="5785" y="2592"/>
                        <a:pt x="5637" y="2299"/>
                        <a:pt x="5469" y="2016"/>
                      </a:cubicBezTo>
                      <a:cubicBezTo>
                        <a:pt x="5454" y="1990"/>
                        <a:pt x="5437" y="1961"/>
                        <a:pt x="5421" y="1932"/>
                      </a:cubicBezTo>
                      <a:cubicBezTo>
                        <a:pt x="5416" y="1921"/>
                        <a:pt x="5404" y="1915"/>
                        <a:pt x="5392" y="1915"/>
                      </a:cubicBezTo>
                      <a:cubicBezTo>
                        <a:pt x="5390" y="1915"/>
                        <a:pt x="5388" y="1916"/>
                        <a:pt x="5386" y="1916"/>
                      </a:cubicBezTo>
                      <a:cubicBezTo>
                        <a:pt x="5379" y="1916"/>
                        <a:pt x="5376" y="1919"/>
                        <a:pt x="5369" y="1922"/>
                      </a:cubicBezTo>
                      <a:cubicBezTo>
                        <a:pt x="5353" y="1932"/>
                        <a:pt x="5350" y="1955"/>
                        <a:pt x="5360" y="1971"/>
                      </a:cubicBezTo>
                      <a:cubicBezTo>
                        <a:pt x="5501" y="2209"/>
                        <a:pt x="5630" y="2454"/>
                        <a:pt x="5743" y="2705"/>
                      </a:cubicBezTo>
                      <a:cubicBezTo>
                        <a:pt x="5990" y="3252"/>
                        <a:pt x="6174" y="3828"/>
                        <a:pt x="6274" y="4420"/>
                      </a:cubicBezTo>
                      <a:cubicBezTo>
                        <a:pt x="6313" y="4645"/>
                        <a:pt x="6342" y="4871"/>
                        <a:pt x="6354" y="5099"/>
                      </a:cubicBezTo>
                      <a:cubicBezTo>
                        <a:pt x="6364" y="5270"/>
                        <a:pt x="6367" y="5440"/>
                        <a:pt x="6364" y="5611"/>
                      </a:cubicBezTo>
                      <a:cubicBezTo>
                        <a:pt x="6213" y="5440"/>
                        <a:pt x="6065" y="5270"/>
                        <a:pt x="5910" y="5099"/>
                      </a:cubicBezTo>
                      <a:cubicBezTo>
                        <a:pt x="5498" y="4645"/>
                        <a:pt x="5073" y="4201"/>
                        <a:pt x="4635" y="3770"/>
                      </a:cubicBezTo>
                      <a:cubicBezTo>
                        <a:pt x="4642" y="3757"/>
                        <a:pt x="4646" y="3744"/>
                        <a:pt x="4646" y="3731"/>
                      </a:cubicBezTo>
                      <a:cubicBezTo>
                        <a:pt x="4639" y="3583"/>
                        <a:pt x="4623" y="3435"/>
                        <a:pt x="4604" y="3287"/>
                      </a:cubicBezTo>
                      <a:cubicBezTo>
                        <a:pt x="4581" y="3142"/>
                        <a:pt x="4552" y="2997"/>
                        <a:pt x="4517" y="2856"/>
                      </a:cubicBezTo>
                      <a:cubicBezTo>
                        <a:pt x="4484" y="2714"/>
                        <a:pt x="4442" y="2576"/>
                        <a:pt x="4394" y="2437"/>
                      </a:cubicBezTo>
                      <a:cubicBezTo>
                        <a:pt x="4349" y="2299"/>
                        <a:pt x="4298" y="2164"/>
                        <a:pt x="4243" y="2029"/>
                      </a:cubicBezTo>
                      <a:cubicBezTo>
                        <a:pt x="4130" y="1762"/>
                        <a:pt x="4008" y="1500"/>
                        <a:pt x="3870" y="1246"/>
                      </a:cubicBezTo>
                      <a:cubicBezTo>
                        <a:pt x="3735" y="986"/>
                        <a:pt x="3586" y="732"/>
                        <a:pt x="3432" y="481"/>
                      </a:cubicBezTo>
                      <a:cubicBezTo>
                        <a:pt x="3426" y="468"/>
                        <a:pt x="3413" y="465"/>
                        <a:pt x="3400" y="465"/>
                      </a:cubicBezTo>
                      <a:cubicBezTo>
                        <a:pt x="3393" y="468"/>
                        <a:pt x="3390" y="468"/>
                        <a:pt x="3387" y="471"/>
                      </a:cubicBezTo>
                      <a:cubicBezTo>
                        <a:pt x="3371" y="481"/>
                        <a:pt x="3364" y="500"/>
                        <a:pt x="3374" y="516"/>
                      </a:cubicBezTo>
                      <a:cubicBezTo>
                        <a:pt x="3573" y="844"/>
                        <a:pt x="3760" y="1179"/>
                        <a:pt x="3921" y="1527"/>
                      </a:cubicBezTo>
                      <a:cubicBezTo>
                        <a:pt x="3973" y="1646"/>
                        <a:pt x="4024" y="1765"/>
                        <a:pt x="4072" y="1887"/>
                      </a:cubicBezTo>
                      <a:cubicBezTo>
                        <a:pt x="4117" y="2009"/>
                        <a:pt x="4163" y="2132"/>
                        <a:pt x="4201" y="2257"/>
                      </a:cubicBezTo>
                      <a:cubicBezTo>
                        <a:pt x="4243" y="2383"/>
                        <a:pt x="4279" y="2512"/>
                        <a:pt x="4307" y="2637"/>
                      </a:cubicBezTo>
                      <a:cubicBezTo>
                        <a:pt x="4340" y="2772"/>
                        <a:pt x="4368" y="2904"/>
                        <a:pt x="4391" y="3039"/>
                      </a:cubicBezTo>
                      <a:cubicBezTo>
                        <a:pt x="4407" y="3152"/>
                        <a:pt x="4423" y="3265"/>
                        <a:pt x="4433" y="3378"/>
                      </a:cubicBezTo>
                      <a:cubicBezTo>
                        <a:pt x="4442" y="3445"/>
                        <a:pt x="4445" y="3516"/>
                        <a:pt x="4449" y="3583"/>
                      </a:cubicBezTo>
                      <a:cubicBezTo>
                        <a:pt x="4445" y="3583"/>
                        <a:pt x="4445" y="3580"/>
                        <a:pt x="4442" y="3577"/>
                      </a:cubicBezTo>
                      <a:cubicBezTo>
                        <a:pt x="4227" y="3367"/>
                        <a:pt x="4011" y="3158"/>
                        <a:pt x="3796" y="2949"/>
                      </a:cubicBezTo>
                      <a:cubicBezTo>
                        <a:pt x="3570" y="2733"/>
                        <a:pt x="3349" y="2518"/>
                        <a:pt x="3120" y="2305"/>
                      </a:cubicBezTo>
                      <a:cubicBezTo>
                        <a:pt x="3010" y="2203"/>
                        <a:pt x="2897" y="2099"/>
                        <a:pt x="2785" y="1996"/>
                      </a:cubicBezTo>
                      <a:cubicBezTo>
                        <a:pt x="2798" y="1983"/>
                        <a:pt x="2804" y="1964"/>
                        <a:pt x="2804" y="1948"/>
                      </a:cubicBezTo>
                      <a:cubicBezTo>
                        <a:pt x="2798" y="1784"/>
                        <a:pt x="2762" y="1626"/>
                        <a:pt x="2714" y="1469"/>
                      </a:cubicBezTo>
                      <a:cubicBezTo>
                        <a:pt x="2663" y="1311"/>
                        <a:pt x="2595" y="1157"/>
                        <a:pt x="2518" y="1005"/>
                      </a:cubicBezTo>
                      <a:cubicBezTo>
                        <a:pt x="2360" y="702"/>
                        <a:pt x="2164" y="423"/>
                        <a:pt x="1977" y="139"/>
                      </a:cubicBezTo>
                      <a:cubicBezTo>
                        <a:pt x="1970" y="126"/>
                        <a:pt x="1954" y="120"/>
                        <a:pt x="1939" y="120"/>
                      </a:cubicBezTo>
                      <a:cubicBezTo>
                        <a:pt x="1935" y="123"/>
                        <a:pt x="1932" y="123"/>
                        <a:pt x="1926" y="126"/>
                      </a:cubicBezTo>
                      <a:cubicBezTo>
                        <a:pt x="1909" y="136"/>
                        <a:pt x="1903" y="162"/>
                        <a:pt x="1916" y="178"/>
                      </a:cubicBezTo>
                      <a:cubicBezTo>
                        <a:pt x="2106" y="468"/>
                        <a:pt x="2299" y="760"/>
                        <a:pt x="2444" y="1076"/>
                      </a:cubicBezTo>
                      <a:cubicBezTo>
                        <a:pt x="2444" y="1072"/>
                        <a:pt x="2441" y="1069"/>
                        <a:pt x="2441" y="1066"/>
                      </a:cubicBezTo>
                      <a:lnTo>
                        <a:pt x="2441" y="1066"/>
                      </a:lnTo>
                      <a:cubicBezTo>
                        <a:pt x="2483" y="1163"/>
                        <a:pt x="2524" y="1266"/>
                        <a:pt x="2560" y="1369"/>
                      </a:cubicBezTo>
                      <a:cubicBezTo>
                        <a:pt x="2592" y="1469"/>
                        <a:pt x="2618" y="1572"/>
                        <a:pt x="2634" y="1674"/>
                      </a:cubicBezTo>
                      <a:cubicBezTo>
                        <a:pt x="2646" y="1745"/>
                        <a:pt x="2653" y="1813"/>
                        <a:pt x="2656" y="1884"/>
                      </a:cubicBezTo>
                      <a:cubicBezTo>
                        <a:pt x="2337" y="1601"/>
                        <a:pt x="2012" y="1324"/>
                        <a:pt x="1675" y="1066"/>
                      </a:cubicBezTo>
                      <a:cubicBezTo>
                        <a:pt x="1604" y="1015"/>
                        <a:pt x="1536" y="964"/>
                        <a:pt x="1465" y="915"/>
                      </a:cubicBezTo>
                      <a:cubicBezTo>
                        <a:pt x="1427" y="764"/>
                        <a:pt x="1372" y="619"/>
                        <a:pt x="1308" y="474"/>
                      </a:cubicBezTo>
                      <a:cubicBezTo>
                        <a:pt x="1237" y="316"/>
                        <a:pt x="1153" y="165"/>
                        <a:pt x="1066" y="13"/>
                      </a:cubicBezTo>
                      <a:cubicBezTo>
                        <a:pt x="1061" y="6"/>
                        <a:pt x="1051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1" name="Google Shape;331;p24"/>
              <p:cNvGrpSpPr/>
              <p:nvPr/>
            </p:nvGrpSpPr>
            <p:grpSpPr>
              <a:xfrm rot="10800000" flipH="1">
                <a:off x="6669042" y="42455"/>
                <a:ext cx="453996" cy="617829"/>
                <a:chOff x="2466514" y="3429979"/>
                <a:chExt cx="896224" cy="795541"/>
              </a:xfrm>
            </p:grpSpPr>
            <p:sp>
              <p:nvSpPr>
                <p:cNvPr id="332" name="Google Shape;332;p24"/>
                <p:cNvSpPr/>
                <p:nvPr/>
              </p:nvSpPr>
              <p:spPr>
                <a:xfrm rot="-3223426">
                  <a:off x="2676770" y="3440081"/>
                  <a:ext cx="389056" cy="7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3" h="6785" extrusionOk="0">
                      <a:moveTo>
                        <a:pt x="2601" y="0"/>
                      </a:moveTo>
                      <a:cubicBezTo>
                        <a:pt x="2514" y="0"/>
                        <a:pt x="2421" y="10"/>
                        <a:pt x="2325" y="33"/>
                      </a:cubicBezTo>
                      <a:cubicBezTo>
                        <a:pt x="2112" y="77"/>
                        <a:pt x="1896" y="180"/>
                        <a:pt x="1645" y="354"/>
                      </a:cubicBezTo>
                      <a:cubicBezTo>
                        <a:pt x="1304" y="589"/>
                        <a:pt x="1005" y="908"/>
                        <a:pt x="761" y="1304"/>
                      </a:cubicBezTo>
                      <a:cubicBezTo>
                        <a:pt x="532" y="1671"/>
                        <a:pt x="351" y="2096"/>
                        <a:pt x="226" y="2569"/>
                      </a:cubicBezTo>
                      <a:cubicBezTo>
                        <a:pt x="107" y="3016"/>
                        <a:pt x="36" y="3492"/>
                        <a:pt x="17" y="3981"/>
                      </a:cubicBezTo>
                      <a:cubicBezTo>
                        <a:pt x="1" y="4464"/>
                        <a:pt x="30" y="4938"/>
                        <a:pt x="104" y="5391"/>
                      </a:cubicBezTo>
                      <a:cubicBezTo>
                        <a:pt x="177" y="5832"/>
                        <a:pt x="290" y="6241"/>
                        <a:pt x="445" y="6608"/>
                      </a:cubicBezTo>
                      <a:cubicBezTo>
                        <a:pt x="442" y="6615"/>
                        <a:pt x="442" y="6627"/>
                        <a:pt x="438" y="6637"/>
                      </a:cubicBezTo>
                      <a:cubicBezTo>
                        <a:pt x="428" y="6695"/>
                        <a:pt x="461" y="6753"/>
                        <a:pt x="516" y="6775"/>
                      </a:cubicBezTo>
                      <a:cubicBezTo>
                        <a:pt x="529" y="6782"/>
                        <a:pt x="544" y="6785"/>
                        <a:pt x="561" y="6785"/>
                      </a:cubicBezTo>
                      <a:lnTo>
                        <a:pt x="577" y="6785"/>
                      </a:lnTo>
                      <a:cubicBezTo>
                        <a:pt x="587" y="6785"/>
                        <a:pt x="596" y="6785"/>
                        <a:pt x="606" y="6779"/>
                      </a:cubicBezTo>
                      <a:cubicBezTo>
                        <a:pt x="609" y="6779"/>
                        <a:pt x="615" y="6775"/>
                        <a:pt x="622" y="6772"/>
                      </a:cubicBezTo>
                      <a:cubicBezTo>
                        <a:pt x="651" y="6756"/>
                        <a:pt x="670" y="6734"/>
                        <a:pt x="679" y="6704"/>
                      </a:cubicBezTo>
                      <a:cubicBezTo>
                        <a:pt x="725" y="6572"/>
                        <a:pt x="767" y="6450"/>
                        <a:pt x="815" y="6337"/>
                      </a:cubicBezTo>
                      <a:cubicBezTo>
                        <a:pt x="863" y="6229"/>
                        <a:pt x="918" y="6113"/>
                        <a:pt x="982" y="6000"/>
                      </a:cubicBezTo>
                      <a:lnTo>
                        <a:pt x="988" y="5984"/>
                      </a:lnTo>
                      <a:cubicBezTo>
                        <a:pt x="1121" y="5755"/>
                        <a:pt x="1282" y="5523"/>
                        <a:pt x="1504" y="5240"/>
                      </a:cubicBezTo>
                      <a:cubicBezTo>
                        <a:pt x="1613" y="5098"/>
                        <a:pt x="1729" y="4957"/>
                        <a:pt x="1842" y="4819"/>
                      </a:cubicBezTo>
                      <a:cubicBezTo>
                        <a:pt x="1922" y="4718"/>
                        <a:pt x="2000" y="4622"/>
                        <a:pt x="2080" y="4522"/>
                      </a:cubicBezTo>
                      <a:cubicBezTo>
                        <a:pt x="2260" y="4293"/>
                        <a:pt x="2453" y="4052"/>
                        <a:pt x="2637" y="3801"/>
                      </a:cubicBezTo>
                      <a:cubicBezTo>
                        <a:pt x="2836" y="3525"/>
                        <a:pt x="3007" y="3264"/>
                        <a:pt x="3151" y="3003"/>
                      </a:cubicBezTo>
                      <a:cubicBezTo>
                        <a:pt x="3499" y="2389"/>
                        <a:pt x="3673" y="1793"/>
                        <a:pt x="3667" y="1239"/>
                      </a:cubicBezTo>
                      <a:cubicBezTo>
                        <a:pt x="3664" y="963"/>
                        <a:pt x="3603" y="715"/>
                        <a:pt x="3487" y="518"/>
                      </a:cubicBezTo>
                      <a:cubicBezTo>
                        <a:pt x="3454" y="460"/>
                        <a:pt x="3426" y="416"/>
                        <a:pt x="3390" y="373"/>
                      </a:cubicBezTo>
                      <a:cubicBezTo>
                        <a:pt x="3358" y="331"/>
                        <a:pt x="3319" y="290"/>
                        <a:pt x="3267" y="245"/>
                      </a:cubicBezTo>
                      <a:cubicBezTo>
                        <a:pt x="3194" y="177"/>
                        <a:pt x="3104" y="119"/>
                        <a:pt x="2997" y="74"/>
                      </a:cubicBezTo>
                      <a:cubicBezTo>
                        <a:pt x="2878" y="26"/>
                        <a:pt x="2743" y="0"/>
                        <a:pt x="2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4"/>
                <p:cNvSpPr/>
                <p:nvPr/>
              </p:nvSpPr>
              <p:spPr>
                <a:xfrm rot="-3223426">
                  <a:off x="2806046" y="3451458"/>
                  <a:ext cx="278260" cy="831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" h="7852" extrusionOk="0">
                      <a:moveTo>
                        <a:pt x="2298" y="1"/>
                      </a:moveTo>
                      <a:cubicBezTo>
                        <a:pt x="2282" y="1"/>
                        <a:pt x="2263" y="8"/>
                        <a:pt x="2250" y="20"/>
                      </a:cubicBezTo>
                      <a:cubicBezTo>
                        <a:pt x="1902" y="448"/>
                        <a:pt x="1603" y="911"/>
                        <a:pt x="1346" y="1401"/>
                      </a:cubicBezTo>
                      <a:cubicBezTo>
                        <a:pt x="1300" y="1488"/>
                        <a:pt x="1259" y="1575"/>
                        <a:pt x="1217" y="1658"/>
                      </a:cubicBezTo>
                      <a:cubicBezTo>
                        <a:pt x="1211" y="1575"/>
                        <a:pt x="1211" y="1491"/>
                        <a:pt x="1211" y="1407"/>
                      </a:cubicBezTo>
                      <a:cubicBezTo>
                        <a:pt x="1214" y="1288"/>
                        <a:pt x="1226" y="1173"/>
                        <a:pt x="1239" y="1057"/>
                      </a:cubicBezTo>
                      <a:cubicBezTo>
                        <a:pt x="1272" y="847"/>
                        <a:pt x="1316" y="645"/>
                        <a:pt x="1374" y="442"/>
                      </a:cubicBezTo>
                      <a:cubicBezTo>
                        <a:pt x="1377" y="429"/>
                        <a:pt x="1368" y="413"/>
                        <a:pt x="1355" y="406"/>
                      </a:cubicBezTo>
                      <a:lnTo>
                        <a:pt x="1349" y="406"/>
                      </a:lnTo>
                      <a:cubicBezTo>
                        <a:pt x="1336" y="406"/>
                        <a:pt x="1323" y="416"/>
                        <a:pt x="1320" y="429"/>
                      </a:cubicBezTo>
                      <a:cubicBezTo>
                        <a:pt x="1288" y="535"/>
                        <a:pt x="1259" y="641"/>
                        <a:pt x="1233" y="751"/>
                      </a:cubicBezTo>
                      <a:cubicBezTo>
                        <a:pt x="1204" y="860"/>
                        <a:pt x="1181" y="969"/>
                        <a:pt x="1162" y="1082"/>
                      </a:cubicBezTo>
                      <a:cubicBezTo>
                        <a:pt x="1143" y="1189"/>
                        <a:pt x="1130" y="1298"/>
                        <a:pt x="1120" y="1407"/>
                      </a:cubicBezTo>
                      <a:cubicBezTo>
                        <a:pt x="1110" y="1526"/>
                        <a:pt x="1110" y="1645"/>
                        <a:pt x="1120" y="1761"/>
                      </a:cubicBezTo>
                      <a:cubicBezTo>
                        <a:pt x="1120" y="1774"/>
                        <a:pt x="1126" y="1787"/>
                        <a:pt x="1136" y="1797"/>
                      </a:cubicBezTo>
                      <a:cubicBezTo>
                        <a:pt x="1140" y="1800"/>
                        <a:pt x="1143" y="1804"/>
                        <a:pt x="1143" y="1804"/>
                      </a:cubicBezTo>
                      <a:cubicBezTo>
                        <a:pt x="1082" y="1935"/>
                        <a:pt x="1021" y="2070"/>
                        <a:pt x="963" y="2205"/>
                      </a:cubicBezTo>
                      <a:cubicBezTo>
                        <a:pt x="840" y="2489"/>
                        <a:pt x="724" y="2775"/>
                        <a:pt x="624" y="3068"/>
                      </a:cubicBezTo>
                      <a:cubicBezTo>
                        <a:pt x="557" y="3267"/>
                        <a:pt x="492" y="3468"/>
                        <a:pt x="434" y="3670"/>
                      </a:cubicBezTo>
                      <a:cubicBezTo>
                        <a:pt x="419" y="3615"/>
                        <a:pt x="403" y="3561"/>
                        <a:pt x="390" y="3503"/>
                      </a:cubicBezTo>
                      <a:cubicBezTo>
                        <a:pt x="364" y="3397"/>
                        <a:pt x="342" y="3287"/>
                        <a:pt x="328" y="3178"/>
                      </a:cubicBezTo>
                      <a:cubicBezTo>
                        <a:pt x="284" y="2830"/>
                        <a:pt x="290" y="2476"/>
                        <a:pt x="315" y="2128"/>
                      </a:cubicBezTo>
                      <a:cubicBezTo>
                        <a:pt x="315" y="2113"/>
                        <a:pt x="299" y="2100"/>
                        <a:pt x="287" y="2100"/>
                      </a:cubicBezTo>
                      <a:cubicBezTo>
                        <a:pt x="271" y="2100"/>
                        <a:pt x="257" y="2116"/>
                        <a:pt x="257" y="2128"/>
                      </a:cubicBezTo>
                      <a:cubicBezTo>
                        <a:pt x="248" y="2273"/>
                        <a:pt x="235" y="2415"/>
                        <a:pt x="229" y="2557"/>
                      </a:cubicBezTo>
                      <a:cubicBezTo>
                        <a:pt x="222" y="2704"/>
                        <a:pt x="219" y="2853"/>
                        <a:pt x="226" y="2997"/>
                      </a:cubicBezTo>
                      <a:cubicBezTo>
                        <a:pt x="229" y="3136"/>
                        <a:pt x="238" y="3274"/>
                        <a:pt x="257" y="3410"/>
                      </a:cubicBezTo>
                      <a:cubicBezTo>
                        <a:pt x="277" y="3557"/>
                        <a:pt x="306" y="3705"/>
                        <a:pt x="357" y="3847"/>
                      </a:cubicBezTo>
                      <a:cubicBezTo>
                        <a:pt x="361" y="3857"/>
                        <a:pt x="367" y="3866"/>
                        <a:pt x="373" y="3876"/>
                      </a:cubicBezTo>
                      <a:cubicBezTo>
                        <a:pt x="367" y="3902"/>
                        <a:pt x="357" y="3928"/>
                        <a:pt x="351" y="3957"/>
                      </a:cubicBezTo>
                      <a:cubicBezTo>
                        <a:pt x="274" y="4252"/>
                        <a:pt x="206" y="4552"/>
                        <a:pt x="155" y="4855"/>
                      </a:cubicBezTo>
                      <a:cubicBezTo>
                        <a:pt x="103" y="5157"/>
                        <a:pt x="58" y="5466"/>
                        <a:pt x="33" y="5772"/>
                      </a:cubicBezTo>
                      <a:cubicBezTo>
                        <a:pt x="9" y="6058"/>
                        <a:pt x="0" y="6348"/>
                        <a:pt x="6" y="6638"/>
                      </a:cubicBezTo>
                      <a:cubicBezTo>
                        <a:pt x="13" y="6818"/>
                        <a:pt x="23" y="7002"/>
                        <a:pt x="45" y="7182"/>
                      </a:cubicBezTo>
                      <a:cubicBezTo>
                        <a:pt x="55" y="7278"/>
                        <a:pt x="67" y="7372"/>
                        <a:pt x="81" y="7468"/>
                      </a:cubicBezTo>
                      <a:cubicBezTo>
                        <a:pt x="97" y="7555"/>
                        <a:pt x="116" y="7642"/>
                        <a:pt x="132" y="7729"/>
                      </a:cubicBezTo>
                      <a:cubicBezTo>
                        <a:pt x="142" y="7771"/>
                        <a:pt x="174" y="7810"/>
                        <a:pt x="210" y="7829"/>
                      </a:cubicBezTo>
                      <a:cubicBezTo>
                        <a:pt x="235" y="7843"/>
                        <a:pt x="264" y="7851"/>
                        <a:pt x="293" y="7851"/>
                      </a:cubicBezTo>
                      <a:cubicBezTo>
                        <a:pt x="309" y="7851"/>
                        <a:pt x="326" y="7849"/>
                        <a:pt x="342" y="7844"/>
                      </a:cubicBezTo>
                      <a:cubicBezTo>
                        <a:pt x="383" y="7835"/>
                        <a:pt x="419" y="7806"/>
                        <a:pt x="441" y="7767"/>
                      </a:cubicBezTo>
                      <a:cubicBezTo>
                        <a:pt x="467" y="7725"/>
                        <a:pt x="467" y="7684"/>
                        <a:pt x="457" y="7639"/>
                      </a:cubicBezTo>
                      <a:cubicBezTo>
                        <a:pt x="457" y="7626"/>
                        <a:pt x="454" y="7613"/>
                        <a:pt x="451" y="7603"/>
                      </a:cubicBezTo>
                      <a:cubicBezTo>
                        <a:pt x="441" y="7523"/>
                        <a:pt x="428" y="7446"/>
                        <a:pt x="419" y="7369"/>
                      </a:cubicBezTo>
                      <a:cubicBezTo>
                        <a:pt x="370" y="6992"/>
                        <a:pt x="351" y="6608"/>
                        <a:pt x="354" y="6226"/>
                      </a:cubicBezTo>
                      <a:cubicBezTo>
                        <a:pt x="357" y="6023"/>
                        <a:pt x="367" y="5817"/>
                        <a:pt x="383" y="5614"/>
                      </a:cubicBezTo>
                      <a:cubicBezTo>
                        <a:pt x="400" y="5411"/>
                        <a:pt x="419" y="5212"/>
                        <a:pt x="444" y="5013"/>
                      </a:cubicBezTo>
                      <a:cubicBezTo>
                        <a:pt x="480" y="4761"/>
                        <a:pt x="519" y="4513"/>
                        <a:pt x="569" y="4266"/>
                      </a:cubicBezTo>
                      <a:cubicBezTo>
                        <a:pt x="583" y="4198"/>
                        <a:pt x="599" y="4127"/>
                        <a:pt x="615" y="4059"/>
                      </a:cubicBezTo>
                      <a:cubicBezTo>
                        <a:pt x="624" y="4059"/>
                        <a:pt x="637" y="4059"/>
                        <a:pt x="647" y="4053"/>
                      </a:cubicBezTo>
                      <a:cubicBezTo>
                        <a:pt x="798" y="3947"/>
                        <a:pt x="943" y="3828"/>
                        <a:pt x="1079" y="3702"/>
                      </a:cubicBezTo>
                      <a:cubicBezTo>
                        <a:pt x="1149" y="3631"/>
                        <a:pt x="1223" y="3564"/>
                        <a:pt x="1291" y="3493"/>
                      </a:cubicBezTo>
                      <a:cubicBezTo>
                        <a:pt x="1361" y="3419"/>
                        <a:pt x="1429" y="3345"/>
                        <a:pt x="1500" y="3271"/>
                      </a:cubicBezTo>
                      <a:cubicBezTo>
                        <a:pt x="1568" y="3197"/>
                        <a:pt x="1632" y="3120"/>
                        <a:pt x="1697" y="3043"/>
                      </a:cubicBezTo>
                      <a:cubicBezTo>
                        <a:pt x="1758" y="2969"/>
                        <a:pt x="1819" y="2894"/>
                        <a:pt x="1877" y="2817"/>
                      </a:cubicBezTo>
                      <a:cubicBezTo>
                        <a:pt x="1995" y="2666"/>
                        <a:pt x="2105" y="2508"/>
                        <a:pt x="2211" y="2347"/>
                      </a:cubicBezTo>
                      <a:cubicBezTo>
                        <a:pt x="2221" y="2334"/>
                        <a:pt x="2215" y="2318"/>
                        <a:pt x="2202" y="2309"/>
                      </a:cubicBezTo>
                      <a:cubicBezTo>
                        <a:pt x="2199" y="2306"/>
                        <a:pt x="2192" y="2306"/>
                        <a:pt x="2189" y="2306"/>
                      </a:cubicBezTo>
                      <a:cubicBezTo>
                        <a:pt x="2179" y="2306"/>
                        <a:pt x="2169" y="2309"/>
                        <a:pt x="2163" y="2318"/>
                      </a:cubicBezTo>
                      <a:cubicBezTo>
                        <a:pt x="2047" y="2495"/>
                        <a:pt x="1918" y="2666"/>
                        <a:pt x="1786" y="2830"/>
                      </a:cubicBezTo>
                      <a:cubicBezTo>
                        <a:pt x="1713" y="2920"/>
                        <a:pt x="1635" y="3010"/>
                        <a:pt x="1554" y="3098"/>
                      </a:cubicBezTo>
                      <a:cubicBezTo>
                        <a:pt x="1474" y="3184"/>
                        <a:pt x="1388" y="3271"/>
                        <a:pt x="1300" y="3355"/>
                      </a:cubicBezTo>
                      <a:cubicBezTo>
                        <a:pt x="1126" y="3522"/>
                        <a:pt x="943" y="3673"/>
                        <a:pt x="747" y="3815"/>
                      </a:cubicBezTo>
                      <a:lnTo>
                        <a:pt x="750" y="3812"/>
                      </a:lnTo>
                      <a:lnTo>
                        <a:pt x="750" y="3812"/>
                      </a:lnTo>
                      <a:cubicBezTo>
                        <a:pt x="747" y="3815"/>
                        <a:pt x="743" y="3815"/>
                        <a:pt x="740" y="3818"/>
                      </a:cubicBezTo>
                      <a:lnTo>
                        <a:pt x="737" y="3821"/>
                      </a:lnTo>
                      <a:cubicBezTo>
                        <a:pt x="712" y="3841"/>
                        <a:pt x="682" y="3860"/>
                        <a:pt x="654" y="3879"/>
                      </a:cubicBezTo>
                      <a:cubicBezTo>
                        <a:pt x="682" y="3747"/>
                        <a:pt x="715" y="3619"/>
                        <a:pt x="750" y="3487"/>
                      </a:cubicBezTo>
                      <a:cubicBezTo>
                        <a:pt x="817" y="3233"/>
                        <a:pt x="895" y="2978"/>
                        <a:pt x="982" y="2727"/>
                      </a:cubicBezTo>
                      <a:cubicBezTo>
                        <a:pt x="1062" y="2486"/>
                        <a:pt x="1156" y="2251"/>
                        <a:pt x="1252" y="2016"/>
                      </a:cubicBezTo>
                      <a:lnTo>
                        <a:pt x="1259" y="2016"/>
                      </a:lnTo>
                      <a:cubicBezTo>
                        <a:pt x="1327" y="1987"/>
                        <a:pt x="1391" y="1954"/>
                        <a:pt x="1452" y="1916"/>
                      </a:cubicBezTo>
                      <a:cubicBezTo>
                        <a:pt x="1520" y="1877"/>
                        <a:pt x="1584" y="1832"/>
                        <a:pt x="1645" y="1787"/>
                      </a:cubicBezTo>
                      <a:cubicBezTo>
                        <a:pt x="1706" y="1742"/>
                        <a:pt x="1761" y="1697"/>
                        <a:pt x="1815" y="1649"/>
                      </a:cubicBezTo>
                      <a:cubicBezTo>
                        <a:pt x="1877" y="1594"/>
                        <a:pt x="1934" y="1539"/>
                        <a:pt x="1989" y="1485"/>
                      </a:cubicBezTo>
                      <a:cubicBezTo>
                        <a:pt x="2205" y="1269"/>
                        <a:pt x="2408" y="1037"/>
                        <a:pt x="2617" y="815"/>
                      </a:cubicBezTo>
                      <a:cubicBezTo>
                        <a:pt x="2627" y="806"/>
                        <a:pt x="2627" y="789"/>
                        <a:pt x="2617" y="776"/>
                      </a:cubicBezTo>
                      <a:cubicBezTo>
                        <a:pt x="2610" y="770"/>
                        <a:pt x="2604" y="767"/>
                        <a:pt x="2594" y="767"/>
                      </a:cubicBezTo>
                      <a:cubicBezTo>
                        <a:pt x="2588" y="767"/>
                        <a:pt x="2582" y="770"/>
                        <a:pt x="2578" y="773"/>
                      </a:cubicBezTo>
                      <a:cubicBezTo>
                        <a:pt x="2430" y="928"/>
                        <a:pt x="2288" y="1085"/>
                        <a:pt x="2138" y="1234"/>
                      </a:cubicBezTo>
                      <a:cubicBezTo>
                        <a:pt x="2056" y="1311"/>
                        <a:pt x="1976" y="1385"/>
                        <a:pt x="1890" y="1459"/>
                      </a:cubicBezTo>
                      <a:cubicBezTo>
                        <a:pt x="1809" y="1526"/>
                        <a:pt x="1725" y="1591"/>
                        <a:pt x="1639" y="1652"/>
                      </a:cubicBezTo>
                      <a:cubicBezTo>
                        <a:pt x="1571" y="1700"/>
                        <a:pt x="1496" y="1746"/>
                        <a:pt x="1426" y="1787"/>
                      </a:cubicBezTo>
                      <a:cubicBezTo>
                        <a:pt x="1394" y="1807"/>
                        <a:pt x="1361" y="1823"/>
                        <a:pt x="1333" y="1835"/>
                      </a:cubicBezTo>
                      <a:cubicBezTo>
                        <a:pt x="1449" y="1572"/>
                        <a:pt x="1581" y="1314"/>
                        <a:pt x="1725" y="1063"/>
                      </a:cubicBezTo>
                      <a:cubicBezTo>
                        <a:pt x="1890" y="770"/>
                        <a:pt x="2073" y="487"/>
                        <a:pt x="2279" y="220"/>
                      </a:cubicBezTo>
                      <a:lnTo>
                        <a:pt x="2279" y="223"/>
                      </a:lnTo>
                      <a:cubicBezTo>
                        <a:pt x="2304" y="191"/>
                        <a:pt x="2331" y="158"/>
                        <a:pt x="2356" y="127"/>
                      </a:cubicBezTo>
                      <a:cubicBezTo>
                        <a:pt x="2379" y="94"/>
                        <a:pt x="2385" y="52"/>
                        <a:pt x="2356" y="20"/>
                      </a:cubicBezTo>
                      <a:cubicBezTo>
                        <a:pt x="2340" y="8"/>
                        <a:pt x="2321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9066340-182D-50F3-403F-63FD21288C40}"/>
                </a:ext>
              </a:extLst>
            </p:cNvPr>
            <p:cNvGrpSpPr/>
            <p:nvPr/>
          </p:nvGrpSpPr>
          <p:grpSpPr>
            <a:xfrm>
              <a:off x="348512" y="1195374"/>
              <a:ext cx="6817878" cy="1304764"/>
              <a:chOff x="372511" y="42455"/>
              <a:chExt cx="6817878" cy="1304764"/>
            </a:xfrm>
          </p:grpSpPr>
          <p:sp>
            <p:nvSpPr>
              <p:cNvPr id="57" name="Google Shape;281;p24">
                <a:extLst>
                  <a:ext uri="{FF2B5EF4-FFF2-40B4-BE49-F238E27FC236}">
                    <a16:creationId xmlns:a16="http://schemas.microsoft.com/office/drawing/2014/main" id="{73FE7E5A-BEC4-928B-7C0E-731292902CA4}"/>
                  </a:ext>
                </a:extLst>
              </p:cNvPr>
              <p:cNvSpPr/>
              <p:nvPr/>
            </p:nvSpPr>
            <p:spPr>
              <a:xfrm>
                <a:off x="372511" y="150754"/>
                <a:ext cx="6817878" cy="1076651"/>
              </a:xfrm>
              <a:prstGeom prst="roundRect">
                <a:avLst>
                  <a:gd name="adj" fmla="val 40483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292;p24">
                <a:extLst>
                  <a:ext uri="{FF2B5EF4-FFF2-40B4-BE49-F238E27FC236}">
                    <a16:creationId xmlns:a16="http://schemas.microsoft.com/office/drawing/2014/main" id="{EFB536B4-6EEC-897F-7A70-BCCC6B68B05C}"/>
                  </a:ext>
                </a:extLst>
              </p:cNvPr>
              <p:cNvGrpSpPr/>
              <p:nvPr/>
            </p:nvGrpSpPr>
            <p:grpSpPr>
              <a:xfrm rot="1272971">
                <a:off x="375759" y="189890"/>
                <a:ext cx="496279" cy="1157329"/>
                <a:chOff x="496667" y="2345771"/>
                <a:chExt cx="1186401" cy="2471003"/>
              </a:xfrm>
            </p:grpSpPr>
            <p:sp>
              <p:nvSpPr>
                <p:cNvPr id="65" name="Google Shape;293;p24">
                  <a:extLst>
                    <a:ext uri="{FF2B5EF4-FFF2-40B4-BE49-F238E27FC236}">
                      <a16:creationId xmlns:a16="http://schemas.microsoft.com/office/drawing/2014/main" id="{FA34B1D8-A04E-F90E-0BFD-096895755240}"/>
                    </a:ext>
                  </a:extLst>
                </p:cNvPr>
                <p:cNvSpPr/>
                <p:nvPr/>
              </p:nvSpPr>
              <p:spPr>
                <a:xfrm>
                  <a:off x="860479" y="4520828"/>
                  <a:ext cx="1165" cy="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7" extrusionOk="0">
                      <a:moveTo>
                        <a:pt x="10" y="0"/>
                      </a:moveTo>
                      <a:cubicBezTo>
                        <a:pt x="8" y="0"/>
                        <a:pt x="5" y="1"/>
                        <a:pt x="3" y="3"/>
                      </a:cubicBezTo>
                      <a:lnTo>
                        <a:pt x="3" y="3"/>
                      </a:lnTo>
                      <a:cubicBezTo>
                        <a:pt x="6" y="3"/>
                        <a:pt x="10" y="0"/>
                        <a:pt x="10" y="0"/>
                      </a:cubicBezTo>
                      <a:close/>
                      <a:moveTo>
                        <a:pt x="3" y="3"/>
                      </a:moveTo>
                      <a:lnTo>
                        <a:pt x="3" y="3"/>
                      </a:lnTo>
                      <a:cubicBezTo>
                        <a:pt x="3" y="3"/>
                        <a:pt x="3" y="3"/>
                        <a:pt x="3" y="3"/>
                      </a:cubicBezTo>
                      <a:lnTo>
                        <a:pt x="0" y="6"/>
                      </a:lnTo>
                      <a:cubicBezTo>
                        <a:pt x="1" y="5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94;p24">
                  <a:extLst>
                    <a:ext uri="{FF2B5EF4-FFF2-40B4-BE49-F238E27FC236}">
                      <a16:creationId xmlns:a16="http://schemas.microsoft.com/office/drawing/2014/main" id="{A960AAA1-BD87-16B8-651F-9EE6410531DA}"/>
                    </a:ext>
                  </a:extLst>
                </p:cNvPr>
                <p:cNvSpPr/>
                <p:nvPr/>
              </p:nvSpPr>
              <p:spPr>
                <a:xfrm>
                  <a:off x="496667" y="3632485"/>
                  <a:ext cx="610365" cy="118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7934" extrusionOk="0">
                      <a:moveTo>
                        <a:pt x="873" y="2365"/>
                      </a:moveTo>
                      <a:cubicBezTo>
                        <a:pt x="864" y="2385"/>
                        <a:pt x="857" y="2404"/>
                        <a:pt x="850" y="2420"/>
                      </a:cubicBezTo>
                      <a:cubicBezTo>
                        <a:pt x="853" y="2407"/>
                        <a:pt x="860" y="2395"/>
                        <a:pt x="864" y="2382"/>
                      </a:cubicBezTo>
                      <a:lnTo>
                        <a:pt x="873" y="2365"/>
                      </a:lnTo>
                      <a:close/>
                      <a:moveTo>
                        <a:pt x="2141" y="0"/>
                      </a:moveTo>
                      <a:cubicBezTo>
                        <a:pt x="2115" y="0"/>
                        <a:pt x="2096" y="9"/>
                        <a:pt x="2080" y="26"/>
                      </a:cubicBezTo>
                      <a:cubicBezTo>
                        <a:pt x="1391" y="831"/>
                        <a:pt x="850" y="1809"/>
                        <a:pt x="477" y="2939"/>
                      </a:cubicBezTo>
                      <a:cubicBezTo>
                        <a:pt x="293" y="3489"/>
                        <a:pt x="164" y="4056"/>
                        <a:pt x="91" y="4622"/>
                      </a:cubicBezTo>
                      <a:cubicBezTo>
                        <a:pt x="17" y="5207"/>
                        <a:pt x="1" y="5781"/>
                        <a:pt x="52" y="6321"/>
                      </a:cubicBezTo>
                      <a:cubicBezTo>
                        <a:pt x="100" y="6868"/>
                        <a:pt x="213" y="7383"/>
                        <a:pt x="387" y="7853"/>
                      </a:cubicBezTo>
                      <a:cubicBezTo>
                        <a:pt x="387" y="7869"/>
                        <a:pt x="390" y="7882"/>
                        <a:pt x="396" y="7892"/>
                      </a:cubicBezTo>
                      <a:lnTo>
                        <a:pt x="406" y="7911"/>
                      </a:lnTo>
                      <a:cubicBezTo>
                        <a:pt x="409" y="7918"/>
                        <a:pt x="412" y="7927"/>
                        <a:pt x="415" y="7933"/>
                      </a:cubicBezTo>
                      <a:cubicBezTo>
                        <a:pt x="483" y="7911"/>
                        <a:pt x="551" y="7886"/>
                        <a:pt x="619" y="7863"/>
                      </a:cubicBezTo>
                      <a:cubicBezTo>
                        <a:pt x="831" y="7740"/>
                        <a:pt x="1040" y="7586"/>
                        <a:pt x="1278" y="7383"/>
                      </a:cubicBezTo>
                      <a:cubicBezTo>
                        <a:pt x="1478" y="7213"/>
                        <a:pt x="1675" y="7017"/>
                        <a:pt x="1868" y="6801"/>
                      </a:cubicBezTo>
                      <a:cubicBezTo>
                        <a:pt x="2215" y="6405"/>
                        <a:pt x="2534" y="5941"/>
                        <a:pt x="2814" y="5427"/>
                      </a:cubicBezTo>
                      <a:cubicBezTo>
                        <a:pt x="3065" y="4959"/>
                        <a:pt x="3290" y="4438"/>
                        <a:pt x="3480" y="3872"/>
                      </a:cubicBezTo>
                      <a:cubicBezTo>
                        <a:pt x="3647" y="3364"/>
                        <a:pt x="3789" y="2813"/>
                        <a:pt x="3899" y="2240"/>
                      </a:cubicBezTo>
                      <a:cubicBezTo>
                        <a:pt x="3963" y="1905"/>
                        <a:pt x="4014" y="1551"/>
                        <a:pt x="4056" y="1187"/>
                      </a:cubicBezTo>
                      <a:cubicBezTo>
                        <a:pt x="4062" y="1181"/>
                        <a:pt x="4072" y="1174"/>
                        <a:pt x="4075" y="1165"/>
                      </a:cubicBezTo>
                      <a:cubicBezTo>
                        <a:pt x="4089" y="1146"/>
                        <a:pt x="4089" y="1123"/>
                        <a:pt x="4085" y="1097"/>
                      </a:cubicBezTo>
                      <a:cubicBezTo>
                        <a:pt x="4082" y="1078"/>
                        <a:pt x="4075" y="1058"/>
                        <a:pt x="4072" y="1043"/>
                      </a:cubicBezTo>
                      <a:lnTo>
                        <a:pt x="4079" y="969"/>
                      </a:lnTo>
                      <a:lnTo>
                        <a:pt x="4085" y="892"/>
                      </a:lnTo>
                      <a:cubicBezTo>
                        <a:pt x="4089" y="869"/>
                        <a:pt x="4075" y="846"/>
                        <a:pt x="4059" y="831"/>
                      </a:cubicBezTo>
                      <a:cubicBezTo>
                        <a:pt x="4043" y="814"/>
                        <a:pt x="4021" y="807"/>
                        <a:pt x="3998" y="807"/>
                      </a:cubicBezTo>
                      <a:cubicBezTo>
                        <a:pt x="3982" y="807"/>
                        <a:pt x="3963" y="814"/>
                        <a:pt x="3950" y="824"/>
                      </a:cubicBezTo>
                      <a:cubicBezTo>
                        <a:pt x="3905" y="769"/>
                        <a:pt x="3853" y="721"/>
                        <a:pt x="3783" y="669"/>
                      </a:cubicBezTo>
                      <a:cubicBezTo>
                        <a:pt x="3715" y="618"/>
                        <a:pt x="3634" y="569"/>
                        <a:pt x="3532" y="522"/>
                      </a:cubicBezTo>
                      <a:cubicBezTo>
                        <a:pt x="3438" y="479"/>
                        <a:pt x="3335" y="440"/>
                        <a:pt x="3220" y="406"/>
                      </a:cubicBezTo>
                      <a:cubicBezTo>
                        <a:pt x="3019" y="344"/>
                        <a:pt x="2804" y="305"/>
                        <a:pt x="2559" y="280"/>
                      </a:cubicBezTo>
                      <a:cubicBezTo>
                        <a:pt x="2463" y="271"/>
                        <a:pt x="2373" y="267"/>
                        <a:pt x="2286" y="267"/>
                      </a:cubicBezTo>
                      <a:cubicBezTo>
                        <a:pt x="2218" y="267"/>
                        <a:pt x="2154" y="271"/>
                        <a:pt x="2093" y="277"/>
                      </a:cubicBezTo>
                      <a:cubicBezTo>
                        <a:pt x="2128" y="235"/>
                        <a:pt x="2167" y="189"/>
                        <a:pt x="2205" y="148"/>
                      </a:cubicBezTo>
                      <a:cubicBezTo>
                        <a:pt x="2238" y="109"/>
                        <a:pt x="2238" y="58"/>
                        <a:pt x="2202" y="26"/>
                      </a:cubicBezTo>
                      <a:cubicBezTo>
                        <a:pt x="2186" y="9"/>
                        <a:pt x="2164" y="0"/>
                        <a:pt x="21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95;p24">
                  <a:extLst>
                    <a:ext uri="{FF2B5EF4-FFF2-40B4-BE49-F238E27FC236}">
                      <a16:creationId xmlns:a16="http://schemas.microsoft.com/office/drawing/2014/main" id="{16FF22C0-26E0-8B51-56C0-7BE5E56A16BC}"/>
                    </a:ext>
                  </a:extLst>
                </p:cNvPr>
                <p:cNvSpPr/>
                <p:nvPr/>
              </p:nvSpPr>
              <p:spPr>
                <a:xfrm>
                  <a:off x="547121" y="3631441"/>
                  <a:ext cx="560807" cy="118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" h="7941" extrusionOk="0">
                      <a:moveTo>
                        <a:pt x="1803" y="0"/>
                      </a:moveTo>
                      <a:cubicBezTo>
                        <a:pt x="1777" y="0"/>
                        <a:pt x="1755" y="10"/>
                        <a:pt x="1738" y="26"/>
                      </a:cubicBezTo>
                      <a:cubicBezTo>
                        <a:pt x="1571" y="223"/>
                        <a:pt x="1414" y="428"/>
                        <a:pt x="1269" y="634"/>
                      </a:cubicBezTo>
                      <a:cubicBezTo>
                        <a:pt x="1320" y="689"/>
                        <a:pt x="1371" y="734"/>
                        <a:pt x="1429" y="786"/>
                      </a:cubicBezTo>
                      <a:cubicBezTo>
                        <a:pt x="1542" y="879"/>
                        <a:pt x="1649" y="960"/>
                        <a:pt x="1755" y="1031"/>
                      </a:cubicBezTo>
                      <a:cubicBezTo>
                        <a:pt x="1864" y="1101"/>
                        <a:pt x="1983" y="1166"/>
                        <a:pt x="2105" y="1224"/>
                      </a:cubicBezTo>
                      <a:cubicBezTo>
                        <a:pt x="2237" y="1288"/>
                        <a:pt x="2369" y="1336"/>
                        <a:pt x="2498" y="1378"/>
                      </a:cubicBezTo>
                      <a:cubicBezTo>
                        <a:pt x="2624" y="1417"/>
                        <a:pt x="2762" y="1449"/>
                        <a:pt x="2904" y="1475"/>
                      </a:cubicBezTo>
                      <a:cubicBezTo>
                        <a:pt x="2997" y="1490"/>
                        <a:pt x="3100" y="1503"/>
                        <a:pt x="3197" y="1513"/>
                      </a:cubicBezTo>
                      <a:cubicBezTo>
                        <a:pt x="3194" y="1561"/>
                        <a:pt x="3194" y="1613"/>
                        <a:pt x="3197" y="1664"/>
                      </a:cubicBezTo>
                      <a:cubicBezTo>
                        <a:pt x="3171" y="1958"/>
                        <a:pt x="3119" y="2263"/>
                        <a:pt x="3039" y="2579"/>
                      </a:cubicBezTo>
                      <a:cubicBezTo>
                        <a:pt x="2959" y="2891"/>
                        <a:pt x="2855" y="3219"/>
                        <a:pt x="2720" y="3576"/>
                      </a:cubicBezTo>
                      <a:cubicBezTo>
                        <a:pt x="2617" y="3853"/>
                        <a:pt x="2495" y="4152"/>
                        <a:pt x="2337" y="4519"/>
                      </a:cubicBezTo>
                      <a:cubicBezTo>
                        <a:pt x="2215" y="4806"/>
                        <a:pt x="2080" y="5079"/>
                        <a:pt x="1941" y="5333"/>
                      </a:cubicBezTo>
                      <a:cubicBezTo>
                        <a:pt x="1796" y="5598"/>
                        <a:pt x="1639" y="5849"/>
                        <a:pt x="1475" y="6087"/>
                      </a:cubicBezTo>
                      <a:cubicBezTo>
                        <a:pt x="1307" y="6325"/>
                        <a:pt x="1130" y="6557"/>
                        <a:pt x="946" y="6769"/>
                      </a:cubicBezTo>
                      <a:cubicBezTo>
                        <a:pt x="757" y="6991"/>
                        <a:pt x="554" y="7207"/>
                        <a:pt x="342" y="7416"/>
                      </a:cubicBezTo>
                      <a:cubicBezTo>
                        <a:pt x="232" y="7523"/>
                        <a:pt x="116" y="7631"/>
                        <a:pt x="0" y="7735"/>
                      </a:cubicBezTo>
                      <a:cubicBezTo>
                        <a:pt x="13" y="7780"/>
                        <a:pt x="30" y="7821"/>
                        <a:pt x="46" y="7863"/>
                      </a:cubicBezTo>
                      <a:cubicBezTo>
                        <a:pt x="43" y="7876"/>
                        <a:pt x="49" y="7889"/>
                        <a:pt x="55" y="7902"/>
                      </a:cubicBezTo>
                      <a:lnTo>
                        <a:pt x="65" y="7918"/>
                      </a:lnTo>
                      <a:cubicBezTo>
                        <a:pt x="68" y="7928"/>
                        <a:pt x="71" y="7934"/>
                        <a:pt x="74" y="7940"/>
                      </a:cubicBezTo>
                      <a:lnTo>
                        <a:pt x="168" y="7915"/>
                      </a:lnTo>
                      <a:lnTo>
                        <a:pt x="284" y="7873"/>
                      </a:lnTo>
                      <a:cubicBezTo>
                        <a:pt x="493" y="7754"/>
                        <a:pt x="702" y="7600"/>
                        <a:pt x="943" y="7394"/>
                      </a:cubicBezTo>
                      <a:cubicBezTo>
                        <a:pt x="1147" y="7220"/>
                        <a:pt x="1343" y="7024"/>
                        <a:pt x="1533" y="6811"/>
                      </a:cubicBezTo>
                      <a:cubicBezTo>
                        <a:pt x="1884" y="6412"/>
                        <a:pt x="2202" y="5951"/>
                        <a:pt x="2479" y="5437"/>
                      </a:cubicBezTo>
                      <a:cubicBezTo>
                        <a:pt x="2733" y="4970"/>
                        <a:pt x="2955" y="4445"/>
                        <a:pt x="3145" y="3879"/>
                      </a:cubicBezTo>
                      <a:cubicBezTo>
                        <a:pt x="3316" y="3374"/>
                        <a:pt x="3454" y="2823"/>
                        <a:pt x="3564" y="2247"/>
                      </a:cubicBezTo>
                      <a:cubicBezTo>
                        <a:pt x="3628" y="1915"/>
                        <a:pt x="3679" y="1561"/>
                        <a:pt x="3721" y="1194"/>
                      </a:cubicBezTo>
                      <a:cubicBezTo>
                        <a:pt x="3727" y="1191"/>
                        <a:pt x="3737" y="1181"/>
                        <a:pt x="3741" y="1172"/>
                      </a:cubicBezTo>
                      <a:cubicBezTo>
                        <a:pt x="3754" y="1153"/>
                        <a:pt x="3757" y="1133"/>
                        <a:pt x="3751" y="1104"/>
                      </a:cubicBezTo>
                      <a:cubicBezTo>
                        <a:pt x="3747" y="1085"/>
                        <a:pt x="3741" y="1065"/>
                        <a:pt x="3737" y="1046"/>
                      </a:cubicBezTo>
                      <a:lnTo>
                        <a:pt x="3744" y="976"/>
                      </a:lnTo>
                      <a:lnTo>
                        <a:pt x="3754" y="899"/>
                      </a:lnTo>
                      <a:cubicBezTo>
                        <a:pt x="3754" y="876"/>
                        <a:pt x="3741" y="850"/>
                        <a:pt x="3724" y="834"/>
                      </a:cubicBezTo>
                      <a:cubicBezTo>
                        <a:pt x="3708" y="818"/>
                        <a:pt x="3683" y="808"/>
                        <a:pt x="3660" y="808"/>
                      </a:cubicBezTo>
                      <a:cubicBezTo>
                        <a:pt x="3641" y="808"/>
                        <a:pt x="3625" y="814"/>
                        <a:pt x="3608" y="828"/>
                      </a:cubicBezTo>
                      <a:cubicBezTo>
                        <a:pt x="3573" y="776"/>
                        <a:pt x="3522" y="728"/>
                        <a:pt x="3448" y="673"/>
                      </a:cubicBezTo>
                      <a:cubicBezTo>
                        <a:pt x="3380" y="618"/>
                        <a:pt x="3296" y="573"/>
                        <a:pt x="3194" y="525"/>
                      </a:cubicBezTo>
                      <a:cubicBezTo>
                        <a:pt x="3100" y="480"/>
                        <a:pt x="2997" y="444"/>
                        <a:pt x="2885" y="409"/>
                      </a:cubicBezTo>
                      <a:cubicBezTo>
                        <a:pt x="2688" y="348"/>
                        <a:pt x="2469" y="306"/>
                        <a:pt x="2221" y="284"/>
                      </a:cubicBezTo>
                      <a:cubicBezTo>
                        <a:pt x="2115" y="274"/>
                        <a:pt x="2025" y="267"/>
                        <a:pt x="1948" y="267"/>
                      </a:cubicBezTo>
                      <a:cubicBezTo>
                        <a:pt x="1887" y="267"/>
                        <a:pt x="1819" y="271"/>
                        <a:pt x="1755" y="278"/>
                      </a:cubicBezTo>
                      <a:cubicBezTo>
                        <a:pt x="1781" y="258"/>
                        <a:pt x="1806" y="232"/>
                        <a:pt x="1829" y="203"/>
                      </a:cubicBezTo>
                      <a:lnTo>
                        <a:pt x="1839" y="193"/>
                      </a:lnTo>
                      <a:lnTo>
                        <a:pt x="1870" y="158"/>
                      </a:lnTo>
                      <a:cubicBezTo>
                        <a:pt x="1903" y="116"/>
                        <a:pt x="1903" y="61"/>
                        <a:pt x="1870" y="26"/>
                      </a:cubicBezTo>
                      <a:cubicBezTo>
                        <a:pt x="1851" y="10"/>
                        <a:pt x="1826" y="0"/>
                        <a:pt x="180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96;p24">
                  <a:extLst>
                    <a:ext uri="{FF2B5EF4-FFF2-40B4-BE49-F238E27FC236}">
                      <a16:creationId xmlns:a16="http://schemas.microsoft.com/office/drawing/2014/main" id="{AE9A3EEF-3316-30AF-AB2B-C21F30A10771}"/>
                    </a:ext>
                  </a:extLst>
                </p:cNvPr>
                <p:cNvSpPr/>
                <p:nvPr/>
              </p:nvSpPr>
              <p:spPr>
                <a:xfrm>
                  <a:off x="714905" y="3501724"/>
                  <a:ext cx="527072" cy="3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113" extrusionOk="0">
                      <a:moveTo>
                        <a:pt x="257" y="0"/>
                      </a:moveTo>
                      <a:cubicBezTo>
                        <a:pt x="228" y="0"/>
                        <a:pt x="203" y="13"/>
                        <a:pt x="183" y="36"/>
                      </a:cubicBezTo>
                      <a:cubicBezTo>
                        <a:pt x="142" y="94"/>
                        <a:pt x="103" y="155"/>
                        <a:pt x="70" y="223"/>
                      </a:cubicBezTo>
                      <a:cubicBezTo>
                        <a:pt x="45" y="281"/>
                        <a:pt x="29" y="345"/>
                        <a:pt x="16" y="416"/>
                      </a:cubicBezTo>
                      <a:cubicBezTo>
                        <a:pt x="0" y="535"/>
                        <a:pt x="16" y="664"/>
                        <a:pt x="67" y="805"/>
                      </a:cubicBezTo>
                      <a:cubicBezTo>
                        <a:pt x="109" y="918"/>
                        <a:pt x="177" y="1037"/>
                        <a:pt x="283" y="1162"/>
                      </a:cubicBezTo>
                      <a:cubicBezTo>
                        <a:pt x="373" y="1272"/>
                        <a:pt x="486" y="1378"/>
                        <a:pt x="627" y="1490"/>
                      </a:cubicBezTo>
                      <a:cubicBezTo>
                        <a:pt x="753" y="1587"/>
                        <a:pt x="898" y="1677"/>
                        <a:pt x="1055" y="1758"/>
                      </a:cubicBezTo>
                      <a:cubicBezTo>
                        <a:pt x="1220" y="1845"/>
                        <a:pt x="1384" y="1915"/>
                        <a:pt x="1551" y="1970"/>
                      </a:cubicBezTo>
                      <a:cubicBezTo>
                        <a:pt x="1835" y="2063"/>
                        <a:pt x="2108" y="2112"/>
                        <a:pt x="2369" y="2112"/>
                      </a:cubicBezTo>
                      <a:cubicBezTo>
                        <a:pt x="2430" y="2112"/>
                        <a:pt x="2488" y="2108"/>
                        <a:pt x="2549" y="2105"/>
                      </a:cubicBezTo>
                      <a:cubicBezTo>
                        <a:pt x="2739" y="2086"/>
                        <a:pt x="3013" y="2025"/>
                        <a:pt x="3225" y="1822"/>
                      </a:cubicBezTo>
                      <a:cubicBezTo>
                        <a:pt x="3315" y="1738"/>
                        <a:pt x="3389" y="1632"/>
                        <a:pt x="3444" y="1503"/>
                      </a:cubicBezTo>
                      <a:cubicBezTo>
                        <a:pt x="3476" y="1426"/>
                        <a:pt x="3502" y="1336"/>
                        <a:pt x="3521" y="1233"/>
                      </a:cubicBezTo>
                      <a:cubicBezTo>
                        <a:pt x="3530" y="1172"/>
                        <a:pt x="3527" y="1111"/>
                        <a:pt x="3515" y="1053"/>
                      </a:cubicBezTo>
                      <a:cubicBezTo>
                        <a:pt x="3502" y="995"/>
                        <a:pt x="3469" y="940"/>
                        <a:pt x="3421" y="879"/>
                      </a:cubicBezTo>
                      <a:cubicBezTo>
                        <a:pt x="3405" y="860"/>
                        <a:pt x="3383" y="850"/>
                        <a:pt x="3357" y="850"/>
                      </a:cubicBezTo>
                      <a:cubicBezTo>
                        <a:pt x="3334" y="850"/>
                        <a:pt x="3315" y="857"/>
                        <a:pt x="3299" y="869"/>
                      </a:cubicBezTo>
                      <a:cubicBezTo>
                        <a:pt x="3264" y="902"/>
                        <a:pt x="3260" y="953"/>
                        <a:pt x="3289" y="992"/>
                      </a:cubicBezTo>
                      <a:cubicBezTo>
                        <a:pt x="3299" y="1001"/>
                        <a:pt x="3309" y="1014"/>
                        <a:pt x="3315" y="1024"/>
                      </a:cubicBezTo>
                      <a:cubicBezTo>
                        <a:pt x="3325" y="1040"/>
                        <a:pt x="3334" y="1056"/>
                        <a:pt x="3341" y="1075"/>
                      </a:cubicBezTo>
                      <a:cubicBezTo>
                        <a:pt x="3347" y="1095"/>
                        <a:pt x="3350" y="1114"/>
                        <a:pt x="3353" y="1136"/>
                      </a:cubicBezTo>
                      <a:cubicBezTo>
                        <a:pt x="3353" y="1156"/>
                        <a:pt x="3353" y="1178"/>
                        <a:pt x="3350" y="1198"/>
                      </a:cubicBezTo>
                      <a:cubicBezTo>
                        <a:pt x="3257" y="1114"/>
                        <a:pt x="3167" y="1043"/>
                        <a:pt x="3074" y="979"/>
                      </a:cubicBezTo>
                      <a:cubicBezTo>
                        <a:pt x="2961" y="902"/>
                        <a:pt x="2842" y="831"/>
                        <a:pt x="2707" y="760"/>
                      </a:cubicBezTo>
                      <a:cubicBezTo>
                        <a:pt x="2478" y="641"/>
                        <a:pt x="2224" y="541"/>
                        <a:pt x="1924" y="451"/>
                      </a:cubicBezTo>
                      <a:cubicBezTo>
                        <a:pt x="1593" y="351"/>
                        <a:pt x="1245" y="274"/>
                        <a:pt x="908" y="203"/>
                      </a:cubicBezTo>
                      <a:cubicBezTo>
                        <a:pt x="718" y="162"/>
                        <a:pt x="531" y="123"/>
                        <a:pt x="341" y="74"/>
                      </a:cubicBezTo>
                      <a:cubicBezTo>
                        <a:pt x="338" y="52"/>
                        <a:pt x="325" y="26"/>
                        <a:pt x="302" y="13"/>
                      </a:cubicBezTo>
                      <a:cubicBezTo>
                        <a:pt x="290" y="3"/>
                        <a:pt x="274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97;p24">
                  <a:extLst>
                    <a:ext uri="{FF2B5EF4-FFF2-40B4-BE49-F238E27FC236}">
                      <a16:creationId xmlns:a16="http://schemas.microsoft.com/office/drawing/2014/main" id="{F5152BBD-B3B2-2F14-4946-AFB943C5B077}"/>
                    </a:ext>
                  </a:extLst>
                </p:cNvPr>
                <p:cNvSpPr/>
                <p:nvPr/>
              </p:nvSpPr>
              <p:spPr>
                <a:xfrm>
                  <a:off x="615339" y="2346219"/>
                  <a:ext cx="1067728" cy="1368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3" h="9171" extrusionOk="0">
                      <a:moveTo>
                        <a:pt x="5379" y="0"/>
                      </a:moveTo>
                      <a:cubicBezTo>
                        <a:pt x="5366" y="13"/>
                        <a:pt x="5353" y="23"/>
                        <a:pt x="5341" y="36"/>
                      </a:cubicBezTo>
                      <a:cubicBezTo>
                        <a:pt x="5266" y="101"/>
                        <a:pt x="5192" y="159"/>
                        <a:pt x="5112" y="210"/>
                      </a:cubicBezTo>
                      <a:cubicBezTo>
                        <a:pt x="4944" y="322"/>
                        <a:pt x="4764" y="416"/>
                        <a:pt x="4580" y="496"/>
                      </a:cubicBezTo>
                      <a:cubicBezTo>
                        <a:pt x="4571" y="499"/>
                        <a:pt x="4564" y="502"/>
                        <a:pt x="4555" y="506"/>
                      </a:cubicBezTo>
                      <a:cubicBezTo>
                        <a:pt x="4500" y="535"/>
                        <a:pt x="4448" y="560"/>
                        <a:pt x="4390" y="583"/>
                      </a:cubicBezTo>
                      <a:cubicBezTo>
                        <a:pt x="4371" y="596"/>
                        <a:pt x="4352" y="606"/>
                        <a:pt x="4329" y="615"/>
                      </a:cubicBezTo>
                      <a:cubicBezTo>
                        <a:pt x="4262" y="648"/>
                        <a:pt x="4194" y="676"/>
                        <a:pt x="4124" y="706"/>
                      </a:cubicBezTo>
                      <a:cubicBezTo>
                        <a:pt x="4053" y="738"/>
                        <a:pt x="3982" y="770"/>
                        <a:pt x="3912" y="802"/>
                      </a:cubicBezTo>
                      <a:lnTo>
                        <a:pt x="3837" y="838"/>
                      </a:lnTo>
                      <a:cubicBezTo>
                        <a:pt x="3695" y="902"/>
                        <a:pt x="3570" y="963"/>
                        <a:pt x="3457" y="1021"/>
                      </a:cubicBezTo>
                      <a:cubicBezTo>
                        <a:pt x="3328" y="1089"/>
                        <a:pt x="3200" y="1163"/>
                        <a:pt x="3077" y="1236"/>
                      </a:cubicBezTo>
                      <a:cubicBezTo>
                        <a:pt x="2489" y="1588"/>
                        <a:pt x="2000" y="1958"/>
                        <a:pt x="1578" y="2363"/>
                      </a:cubicBezTo>
                      <a:cubicBezTo>
                        <a:pt x="1355" y="2576"/>
                        <a:pt x="1143" y="2814"/>
                        <a:pt x="950" y="3068"/>
                      </a:cubicBezTo>
                      <a:cubicBezTo>
                        <a:pt x="798" y="3264"/>
                        <a:pt x="660" y="3486"/>
                        <a:pt x="525" y="3747"/>
                      </a:cubicBezTo>
                      <a:cubicBezTo>
                        <a:pt x="409" y="3975"/>
                        <a:pt x="306" y="4220"/>
                        <a:pt x="223" y="4484"/>
                      </a:cubicBezTo>
                      <a:cubicBezTo>
                        <a:pt x="136" y="4748"/>
                        <a:pt x="75" y="5012"/>
                        <a:pt x="42" y="5272"/>
                      </a:cubicBezTo>
                      <a:cubicBezTo>
                        <a:pt x="7" y="5537"/>
                        <a:pt x="1" y="5807"/>
                        <a:pt x="20" y="6074"/>
                      </a:cubicBezTo>
                      <a:cubicBezTo>
                        <a:pt x="39" y="6328"/>
                        <a:pt x="94" y="6589"/>
                        <a:pt x="177" y="6856"/>
                      </a:cubicBezTo>
                      <a:cubicBezTo>
                        <a:pt x="255" y="7101"/>
                        <a:pt x="371" y="7346"/>
                        <a:pt x="522" y="7584"/>
                      </a:cubicBezTo>
                      <a:cubicBezTo>
                        <a:pt x="667" y="7809"/>
                        <a:pt x="850" y="8025"/>
                        <a:pt x="1073" y="8224"/>
                      </a:cubicBezTo>
                      <a:cubicBezTo>
                        <a:pt x="1262" y="8398"/>
                        <a:pt x="1484" y="8552"/>
                        <a:pt x="1749" y="8698"/>
                      </a:cubicBezTo>
                      <a:cubicBezTo>
                        <a:pt x="1970" y="8823"/>
                        <a:pt x="2218" y="8926"/>
                        <a:pt x="2479" y="9006"/>
                      </a:cubicBezTo>
                      <a:cubicBezTo>
                        <a:pt x="2749" y="9084"/>
                        <a:pt x="3019" y="9135"/>
                        <a:pt x="3287" y="9158"/>
                      </a:cubicBezTo>
                      <a:cubicBezTo>
                        <a:pt x="3386" y="9164"/>
                        <a:pt x="3483" y="9170"/>
                        <a:pt x="3583" y="9170"/>
                      </a:cubicBezTo>
                      <a:cubicBezTo>
                        <a:pt x="3757" y="9170"/>
                        <a:pt x="3934" y="9158"/>
                        <a:pt x="4105" y="9132"/>
                      </a:cubicBezTo>
                      <a:cubicBezTo>
                        <a:pt x="4655" y="9054"/>
                        <a:pt x="5173" y="8842"/>
                        <a:pt x="5604" y="8517"/>
                      </a:cubicBezTo>
                      <a:cubicBezTo>
                        <a:pt x="5704" y="8440"/>
                        <a:pt x="5807" y="8353"/>
                        <a:pt x="5920" y="8240"/>
                      </a:cubicBezTo>
                      <a:cubicBezTo>
                        <a:pt x="6042" y="8118"/>
                        <a:pt x="6148" y="8005"/>
                        <a:pt x="6244" y="7890"/>
                      </a:cubicBezTo>
                      <a:cubicBezTo>
                        <a:pt x="6425" y="7667"/>
                        <a:pt x="6589" y="7416"/>
                        <a:pt x="6727" y="7146"/>
                      </a:cubicBezTo>
                      <a:cubicBezTo>
                        <a:pt x="6847" y="6908"/>
                        <a:pt x="6943" y="6647"/>
                        <a:pt x="7021" y="6345"/>
                      </a:cubicBezTo>
                      <a:cubicBezTo>
                        <a:pt x="7088" y="6087"/>
                        <a:pt x="7127" y="5817"/>
                        <a:pt x="7140" y="5537"/>
                      </a:cubicBezTo>
                      <a:cubicBezTo>
                        <a:pt x="7152" y="5257"/>
                        <a:pt x="7140" y="4970"/>
                        <a:pt x="7101" y="4684"/>
                      </a:cubicBezTo>
                      <a:cubicBezTo>
                        <a:pt x="7066" y="4413"/>
                        <a:pt x="7004" y="4137"/>
                        <a:pt x="6911" y="3837"/>
                      </a:cubicBezTo>
                      <a:cubicBezTo>
                        <a:pt x="6834" y="3589"/>
                        <a:pt x="6734" y="3335"/>
                        <a:pt x="6602" y="3055"/>
                      </a:cubicBezTo>
                      <a:cubicBezTo>
                        <a:pt x="6515" y="2868"/>
                        <a:pt x="6422" y="2685"/>
                        <a:pt x="6329" y="2498"/>
                      </a:cubicBezTo>
                      <a:lnTo>
                        <a:pt x="6229" y="2298"/>
                      </a:lnTo>
                      <a:cubicBezTo>
                        <a:pt x="6109" y="2054"/>
                        <a:pt x="5968" y="1768"/>
                        <a:pt x="5836" y="1468"/>
                      </a:cubicBezTo>
                      <a:cubicBezTo>
                        <a:pt x="5694" y="1144"/>
                        <a:pt x="5592" y="876"/>
                        <a:pt x="5514" y="625"/>
                      </a:cubicBezTo>
                      <a:cubicBezTo>
                        <a:pt x="5501" y="580"/>
                        <a:pt x="5488" y="535"/>
                        <a:pt x="5476" y="487"/>
                      </a:cubicBezTo>
                      <a:cubicBezTo>
                        <a:pt x="5427" y="313"/>
                        <a:pt x="5395" y="152"/>
                        <a:pt x="53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98;p24">
                  <a:extLst>
                    <a:ext uri="{FF2B5EF4-FFF2-40B4-BE49-F238E27FC236}">
                      <a16:creationId xmlns:a16="http://schemas.microsoft.com/office/drawing/2014/main" id="{7922A152-160D-4644-775F-5C1EBBFD586A}"/>
                    </a:ext>
                  </a:extLst>
                </p:cNvPr>
                <p:cNvSpPr/>
                <p:nvPr/>
              </p:nvSpPr>
              <p:spPr>
                <a:xfrm>
                  <a:off x="656091" y="2345771"/>
                  <a:ext cx="997124" cy="84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0" h="5631" extrusionOk="0">
                      <a:moveTo>
                        <a:pt x="4108" y="3984"/>
                      </a:moveTo>
                      <a:cubicBezTo>
                        <a:pt x="4108" y="3986"/>
                        <a:pt x="4109" y="3988"/>
                        <a:pt x="4111" y="3988"/>
                      </a:cubicBezTo>
                      <a:cubicBezTo>
                        <a:pt x="4110" y="3987"/>
                        <a:pt x="4109" y="3985"/>
                        <a:pt x="4108" y="3984"/>
                      </a:cubicBezTo>
                      <a:close/>
                      <a:moveTo>
                        <a:pt x="6477" y="5256"/>
                      </a:moveTo>
                      <a:lnTo>
                        <a:pt x="6477" y="5256"/>
                      </a:lnTo>
                      <a:cubicBezTo>
                        <a:pt x="6476" y="5258"/>
                        <a:pt x="6475" y="5260"/>
                        <a:pt x="6474" y="5263"/>
                      </a:cubicBezTo>
                      <a:lnTo>
                        <a:pt x="6474" y="5263"/>
                      </a:lnTo>
                      <a:cubicBezTo>
                        <a:pt x="6475" y="5262"/>
                        <a:pt x="6477" y="5259"/>
                        <a:pt x="6477" y="5256"/>
                      </a:cubicBezTo>
                      <a:close/>
                      <a:moveTo>
                        <a:pt x="6351" y="5446"/>
                      </a:moveTo>
                      <a:cubicBezTo>
                        <a:pt x="6351" y="5446"/>
                        <a:pt x="6351" y="5446"/>
                        <a:pt x="6351" y="5446"/>
                      </a:cubicBezTo>
                      <a:lnTo>
                        <a:pt x="6351" y="5446"/>
                      </a:lnTo>
                      <a:cubicBezTo>
                        <a:pt x="6350" y="5447"/>
                        <a:pt x="6349" y="5448"/>
                        <a:pt x="6348" y="5449"/>
                      </a:cubicBezTo>
                      <a:lnTo>
                        <a:pt x="6351" y="5446"/>
                      </a:lnTo>
                      <a:close/>
                      <a:moveTo>
                        <a:pt x="5102" y="0"/>
                      </a:moveTo>
                      <a:cubicBezTo>
                        <a:pt x="5090" y="13"/>
                        <a:pt x="5077" y="26"/>
                        <a:pt x="5064" y="36"/>
                      </a:cubicBezTo>
                      <a:cubicBezTo>
                        <a:pt x="4993" y="100"/>
                        <a:pt x="4916" y="158"/>
                        <a:pt x="4836" y="213"/>
                      </a:cubicBezTo>
                      <a:cubicBezTo>
                        <a:pt x="4688" y="312"/>
                        <a:pt x="4514" y="406"/>
                        <a:pt x="4307" y="496"/>
                      </a:cubicBezTo>
                      <a:lnTo>
                        <a:pt x="4295" y="502"/>
                      </a:lnTo>
                      <a:lnTo>
                        <a:pt x="4282" y="509"/>
                      </a:lnTo>
                      <a:cubicBezTo>
                        <a:pt x="4227" y="535"/>
                        <a:pt x="4172" y="560"/>
                        <a:pt x="4117" y="586"/>
                      </a:cubicBezTo>
                      <a:cubicBezTo>
                        <a:pt x="4098" y="596"/>
                        <a:pt x="4076" y="606"/>
                        <a:pt x="4056" y="615"/>
                      </a:cubicBezTo>
                      <a:cubicBezTo>
                        <a:pt x="3989" y="648"/>
                        <a:pt x="3918" y="679"/>
                        <a:pt x="3851" y="705"/>
                      </a:cubicBezTo>
                      <a:cubicBezTo>
                        <a:pt x="3780" y="741"/>
                        <a:pt x="3709" y="773"/>
                        <a:pt x="3639" y="805"/>
                      </a:cubicBezTo>
                      <a:lnTo>
                        <a:pt x="3561" y="841"/>
                      </a:lnTo>
                      <a:cubicBezTo>
                        <a:pt x="3422" y="902"/>
                        <a:pt x="3300" y="963"/>
                        <a:pt x="3184" y="1021"/>
                      </a:cubicBezTo>
                      <a:cubicBezTo>
                        <a:pt x="3052" y="1092"/>
                        <a:pt x="2924" y="1166"/>
                        <a:pt x="2804" y="1236"/>
                      </a:cubicBezTo>
                      <a:cubicBezTo>
                        <a:pt x="2216" y="1587"/>
                        <a:pt x="1727" y="1958"/>
                        <a:pt x="1302" y="2363"/>
                      </a:cubicBezTo>
                      <a:cubicBezTo>
                        <a:pt x="1079" y="2579"/>
                        <a:pt x="870" y="2817"/>
                        <a:pt x="674" y="3071"/>
                      </a:cubicBezTo>
                      <a:cubicBezTo>
                        <a:pt x="522" y="3264"/>
                        <a:pt x="384" y="3486"/>
                        <a:pt x="249" y="3750"/>
                      </a:cubicBezTo>
                      <a:cubicBezTo>
                        <a:pt x="159" y="3931"/>
                        <a:pt x="75" y="4124"/>
                        <a:pt x="1" y="4329"/>
                      </a:cubicBezTo>
                      <a:cubicBezTo>
                        <a:pt x="4" y="4336"/>
                        <a:pt x="8" y="4345"/>
                        <a:pt x="14" y="4352"/>
                      </a:cubicBezTo>
                      <a:cubicBezTo>
                        <a:pt x="37" y="4387"/>
                        <a:pt x="62" y="4416"/>
                        <a:pt x="91" y="4445"/>
                      </a:cubicBezTo>
                      <a:lnTo>
                        <a:pt x="94" y="4445"/>
                      </a:lnTo>
                      <a:cubicBezTo>
                        <a:pt x="139" y="4487"/>
                        <a:pt x="188" y="4519"/>
                        <a:pt x="243" y="4548"/>
                      </a:cubicBezTo>
                      <a:cubicBezTo>
                        <a:pt x="271" y="4561"/>
                        <a:pt x="298" y="4574"/>
                        <a:pt x="326" y="4584"/>
                      </a:cubicBezTo>
                      <a:cubicBezTo>
                        <a:pt x="359" y="4596"/>
                        <a:pt x="387" y="4603"/>
                        <a:pt x="420" y="4610"/>
                      </a:cubicBezTo>
                      <a:lnTo>
                        <a:pt x="413" y="4610"/>
                      </a:lnTo>
                      <a:cubicBezTo>
                        <a:pt x="448" y="4616"/>
                        <a:pt x="484" y="4623"/>
                        <a:pt x="519" y="4623"/>
                      </a:cubicBezTo>
                      <a:cubicBezTo>
                        <a:pt x="536" y="4624"/>
                        <a:pt x="551" y="4625"/>
                        <a:pt x="566" y="4625"/>
                      </a:cubicBezTo>
                      <a:cubicBezTo>
                        <a:pt x="581" y="4625"/>
                        <a:pt x="597" y="4624"/>
                        <a:pt x="613" y="4623"/>
                      </a:cubicBezTo>
                      <a:cubicBezTo>
                        <a:pt x="654" y="4623"/>
                        <a:pt x="699" y="4616"/>
                        <a:pt x="745" y="4606"/>
                      </a:cubicBezTo>
                      <a:cubicBezTo>
                        <a:pt x="783" y="4599"/>
                        <a:pt x="822" y="4587"/>
                        <a:pt x="861" y="4577"/>
                      </a:cubicBezTo>
                      <a:lnTo>
                        <a:pt x="864" y="4574"/>
                      </a:lnTo>
                      <a:lnTo>
                        <a:pt x="867" y="4574"/>
                      </a:lnTo>
                      <a:cubicBezTo>
                        <a:pt x="1005" y="4529"/>
                        <a:pt x="1137" y="4461"/>
                        <a:pt x="1259" y="4381"/>
                      </a:cubicBezTo>
                      <a:cubicBezTo>
                        <a:pt x="1408" y="4287"/>
                        <a:pt x="1543" y="4178"/>
                        <a:pt x="1672" y="4063"/>
                      </a:cubicBezTo>
                      <a:cubicBezTo>
                        <a:pt x="1785" y="3962"/>
                        <a:pt x="1890" y="3856"/>
                        <a:pt x="1993" y="3747"/>
                      </a:cubicBezTo>
                      <a:cubicBezTo>
                        <a:pt x="1993" y="3744"/>
                        <a:pt x="1997" y="3744"/>
                        <a:pt x="1997" y="3740"/>
                      </a:cubicBezTo>
                      <a:cubicBezTo>
                        <a:pt x="2070" y="3663"/>
                        <a:pt x="2138" y="3583"/>
                        <a:pt x="2206" y="3499"/>
                      </a:cubicBezTo>
                      <a:cubicBezTo>
                        <a:pt x="2287" y="3399"/>
                        <a:pt x="2364" y="3299"/>
                        <a:pt x="2444" y="3203"/>
                      </a:cubicBezTo>
                      <a:cubicBezTo>
                        <a:pt x="2528" y="3103"/>
                        <a:pt x="2611" y="3004"/>
                        <a:pt x="2705" y="2913"/>
                      </a:cubicBezTo>
                      <a:cubicBezTo>
                        <a:pt x="2795" y="2820"/>
                        <a:pt x="2892" y="2733"/>
                        <a:pt x="2997" y="2662"/>
                      </a:cubicBezTo>
                      <a:cubicBezTo>
                        <a:pt x="3098" y="2595"/>
                        <a:pt x="3201" y="2537"/>
                        <a:pt x="3316" y="2501"/>
                      </a:cubicBezTo>
                      <a:cubicBezTo>
                        <a:pt x="3377" y="2482"/>
                        <a:pt x="3438" y="2469"/>
                        <a:pt x="3503" y="2463"/>
                      </a:cubicBezTo>
                      <a:cubicBezTo>
                        <a:pt x="3542" y="2460"/>
                        <a:pt x="3584" y="2456"/>
                        <a:pt x="3622" y="2456"/>
                      </a:cubicBezTo>
                      <a:cubicBezTo>
                        <a:pt x="3642" y="2456"/>
                        <a:pt x="3661" y="2460"/>
                        <a:pt x="3677" y="2460"/>
                      </a:cubicBezTo>
                      <a:cubicBezTo>
                        <a:pt x="3770" y="2463"/>
                        <a:pt x="3863" y="2479"/>
                        <a:pt x="3941" y="2527"/>
                      </a:cubicBezTo>
                      <a:cubicBezTo>
                        <a:pt x="4002" y="2559"/>
                        <a:pt x="4047" y="2614"/>
                        <a:pt x="4073" y="2675"/>
                      </a:cubicBezTo>
                      <a:cubicBezTo>
                        <a:pt x="4102" y="2742"/>
                        <a:pt x="4108" y="2814"/>
                        <a:pt x="4108" y="2885"/>
                      </a:cubicBezTo>
                      <a:cubicBezTo>
                        <a:pt x="4108" y="2971"/>
                        <a:pt x="4095" y="3055"/>
                        <a:pt x="4083" y="3136"/>
                      </a:cubicBezTo>
                      <a:cubicBezTo>
                        <a:pt x="4066" y="3225"/>
                        <a:pt x="4050" y="3313"/>
                        <a:pt x="4037" y="3402"/>
                      </a:cubicBezTo>
                      <a:cubicBezTo>
                        <a:pt x="4025" y="3486"/>
                        <a:pt x="4018" y="3570"/>
                        <a:pt x="4021" y="3653"/>
                      </a:cubicBezTo>
                      <a:cubicBezTo>
                        <a:pt x="4025" y="3689"/>
                        <a:pt x="4031" y="3724"/>
                        <a:pt x="4034" y="3760"/>
                      </a:cubicBezTo>
                      <a:cubicBezTo>
                        <a:pt x="4044" y="3805"/>
                        <a:pt x="4053" y="3850"/>
                        <a:pt x="4070" y="3895"/>
                      </a:cubicBezTo>
                      <a:cubicBezTo>
                        <a:pt x="4078" y="3926"/>
                        <a:pt x="4091" y="3956"/>
                        <a:pt x="4108" y="3984"/>
                      </a:cubicBezTo>
                      <a:lnTo>
                        <a:pt x="4108" y="3984"/>
                      </a:lnTo>
                      <a:cubicBezTo>
                        <a:pt x="4108" y="3983"/>
                        <a:pt x="4108" y="3982"/>
                        <a:pt x="4108" y="3981"/>
                      </a:cubicBezTo>
                      <a:lnTo>
                        <a:pt x="4108" y="3981"/>
                      </a:lnTo>
                      <a:cubicBezTo>
                        <a:pt x="4117" y="3998"/>
                        <a:pt x="4131" y="4014"/>
                        <a:pt x="4144" y="4027"/>
                      </a:cubicBezTo>
                      <a:cubicBezTo>
                        <a:pt x="4153" y="4036"/>
                        <a:pt x="4160" y="4043"/>
                        <a:pt x="4172" y="4046"/>
                      </a:cubicBezTo>
                      <a:cubicBezTo>
                        <a:pt x="4179" y="4053"/>
                        <a:pt x="4192" y="4056"/>
                        <a:pt x="4202" y="4059"/>
                      </a:cubicBezTo>
                      <a:cubicBezTo>
                        <a:pt x="4218" y="4063"/>
                        <a:pt x="4230" y="4063"/>
                        <a:pt x="4246" y="4063"/>
                      </a:cubicBezTo>
                      <a:cubicBezTo>
                        <a:pt x="4272" y="4059"/>
                        <a:pt x="4301" y="4053"/>
                        <a:pt x="4327" y="4046"/>
                      </a:cubicBezTo>
                      <a:cubicBezTo>
                        <a:pt x="4398" y="4020"/>
                        <a:pt x="4465" y="3988"/>
                        <a:pt x="4533" y="3959"/>
                      </a:cubicBezTo>
                      <a:cubicBezTo>
                        <a:pt x="4604" y="3934"/>
                        <a:pt x="4677" y="3904"/>
                        <a:pt x="4755" y="3898"/>
                      </a:cubicBezTo>
                      <a:cubicBezTo>
                        <a:pt x="4774" y="3897"/>
                        <a:pt x="4793" y="3896"/>
                        <a:pt x="4812" y="3896"/>
                      </a:cubicBezTo>
                      <a:cubicBezTo>
                        <a:pt x="4831" y="3896"/>
                        <a:pt x="4850" y="3897"/>
                        <a:pt x="4868" y="3898"/>
                      </a:cubicBezTo>
                      <a:cubicBezTo>
                        <a:pt x="4906" y="3904"/>
                        <a:pt x="4942" y="3911"/>
                        <a:pt x="4977" y="3924"/>
                      </a:cubicBezTo>
                      <a:cubicBezTo>
                        <a:pt x="5035" y="3947"/>
                        <a:pt x="5090" y="3981"/>
                        <a:pt x="5129" y="4030"/>
                      </a:cubicBezTo>
                      <a:cubicBezTo>
                        <a:pt x="5212" y="4140"/>
                        <a:pt x="5228" y="4284"/>
                        <a:pt x="5234" y="4416"/>
                      </a:cubicBezTo>
                      <a:cubicBezTo>
                        <a:pt x="5241" y="4580"/>
                        <a:pt x="5231" y="4745"/>
                        <a:pt x="5241" y="4908"/>
                      </a:cubicBezTo>
                      <a:cubicBezTo>
                        <a:pt x="5248" y="5009"/>
                        <a:pt x="5261" y="5109"/>
                        <a:pt x="5289" y="5202"/>
                      </a:cubicBezTo>
                      <a:cubicBezTo>
                        <a:pt x="5306" y="5253"/>
                        <a:pt x="5325" y="5299"/>
                        <a:pt x="5353" y="5343"/>
                      </a:cubicBezTo>
                      <a:cubicBezTo>
                        <a:pt x="5377" y="5379"/>
                        <a:pt x="5405" y="5411"/>
                        <a:pt x="5438" y="5443"/>
                      </a:cubicBezTo>
                      <a:cubicBezTo>
                        <a:pt x="5469" y="5472"/>
                        <a:pt x="5508" y="5501"/>
                        <a:pt x="5550" y="5523"/>
                      </a:cubicBezTo>
                      <a:lnTo>
                        <a:pt x="5553" y="5523"/>
                      </a:lnTo>
                      <a:lnTo>
                        <a:pt x="5557" y="5526"/>
                      </a:lnTo>
                      <a:cubicBezTo>
                        <a:pt x="5631" y="5562"/>
                        <a:pt x="5711" y="5594"/>
                        <a:pt x="5794" y="5614"/>
                      </a:cubicBezTo>
                      <a:lnTo>
                        <a:pt x="5794" y="5611"/>
                      </a:lnTo>
                      <a:cubicBezTo>
                        <a:pt x="5848" y="5621"/>
                        <a:pt x="5902" y="5631"/>
                        <a:pt x="5958" y="5631"/>
                      </a:cubicBezTo>
                      <a:cubicBezTo>
                        <a:pt x="5966" y="5631"/>
                        <a:pt x="5973" y="5630"/>
                        <a:pt x="5981" y="5630"/>
                      </a:cubicBezTo>
                      <a:cubicBezTo>
                        <a:pt x="6026" y="5627"/>
                        <a:pt x="6072" y="5617"/>
                        <a:pt x="6117" y="5604"/>
                      </a:cubicBezTo>
                      <a:lnTo>
                        <a:pt x="6114" y="5604"/>
                      </a:lnTo>
                      <a:cubicBezTo>
                        <a:pt x="6155" y="5591"/>
                        <a:pt x="6191" y="5572"/>
                        <a:pt x="6229" y="5550"/>
                      </a:cubicBezTo>
                      <a:cubicBezTo>
                        <a:pt x="6271" y="5523"/>
                        <a:pt x="6310" y="5488"/>
                        <a:pt x="6345" y="5453"/>
                      </a:cubicBezTo>
                      <a:lnTo>
                        <a:pt x="6348" y="5449"/>
                      </a:lnTo>
                      <a:cubicBezTo>
                        <a:pt x="6348" y="5449"/>
                        <a:pt x="6348" y="5446"/>
                        <a:pt x="6351" y="5446"/>
                      </a:cubicBezTo>
                      <a:lnTo>
                        <a:pt x="6351" y="5446"/>
                      </a:lnTo>
                      <a:cubicBezTo>
                        <a:pt x="6400" y="5391"/>
                        <a:pt x="6440" y="5327"/>
                        <a:pt x="6474" y="5263"/>
                      </a:cubicBezTo>
                      <a:lnTo>
                        <a:pt x="6474" y="5263"/>
                      </a:lnTo>
                      <a:cubicBezTo>
                        <a:pt x="6474" y="5263"/>
                        <a:pt x="6473" y="5263"/>
                        <a:pt x="6473" y="5263"/>
                      </a:cubicBezTo>
                      <a:cubicBezTo>
                        <a:pt x="6541" y="5134"/>
                        <a:pt x="6583" y="4993"/>
                        <a:pt x="6616" y="4847"/>
                      </a:cubicBezTo>
                      <a:lnTo>
                        <a:pt x="6616" y="4857"/>
                      </a:lnTo>
                      <a:cubicBezTo>
                        <a:pt x="6644" y="4709"/>
                        <a:pt x="6664" y="4561"/>
                        <a:pt x="6674" y="4413"/>
                      </a:cubicBezTo>
                      <a:cubicBezTo>
                        <a:pt x="6680" y="4265"/>
                        <a:pt x="6680" y="4114"/>
                        <a:pt x="6674" y="3966"/>
                      </a:cubicBezTo>
                      <a:cubicBezTo>
                        <a:pt x="6674" y="3959"/>
                        <a:pt x="6670" y="3950"/>
                        <a:pt x="6670" y="3943"/>
                      </a:cubicBezTo>
                      <a:cubicBezTo>
                        <a:pt x="6660" y="3908"/>
                        <a:pt x="6651" y="3876"/>
                        <a:pt x="6641" y="3840"/>
                      </a:cubicBezTo>
                      <a:cubicBezTo>
                        <a:pt x="6564" y="3592"/>
                        <a:pt x="6464" y="3335"/>
                        <a:pt x="6332" y="3058"/>
                      </a:cubicBezTo>
                      <a:cubicBezTo>
                        <a:pt x="6242" y="2871"/>
                        <a:pt x="6152" y="2685"/>
                        <a:pt x="6059" y="2501"/>
                      </a:cubicBezTo>
                      <a:lnTo>
                        <a:pt x="5959" y="2301"/>
                      </a:lnTo>
                      <a:cubicBezTo>
                        <a:pt x="5830" y="2044"/>
                        <a:pt x="5695" y="1765"/>
                        <a:pt x="5566" y="1471"/>
                      </a:cubicBezTo>
                      <a:cubicBezTo>
                        <a:pt x="5424" y="1150"/>
                        <a:pt x="5322" y="882"/>
                        <a:pt x="5244" y="628"/>
                      </a:cubicBezTo>
                      <a:cubicBezTo>
                        <a:pt x="5228" y="583"/>
                        <a:pt x="5215" y="535"/>
                        <a:pt x="5203" y="490"/>
                      </a:cubicBezTo>
                      <a:cubicBezTo>
                        <a:pt x="5157" y="312"/>
                        <a:pt x="5126" y="152"/>
                        <a:pt x="5109" y="3"/>
                      </a:cubicBezTo>
                      <a:lnTo>
                        <a:pt x="510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" name="Google Shape;312;p24">
                <a:extLst>
                  <a:ext uri="{FF2B5EF4-FFF2-40B4-BE49-F238E27FC236}">
                    <a16:creationId xmlns:a16="http://schemas.microsoft.com/office/drawing/2014/main" id="{E1537611-2F95-7A85-1302-72135B6682D7}"/>
                  </a:ext>
                </a:extLst>
              </p:cNvPr>
              <p:cNvGrpSpPr/>
              <p:nvPr/>
            </p:nvGrpSpPr>
            <p:grpSpPr>
              <a:xfrm>
                <a:off x="6616677" y="783575"/>
                <a:ext cx="535493" cy="475879"/>
                <a:chOff x="4911248" y="3540285"/>
                <a:chExt cx="1503704" cy="1555021"/>
              </a:xfrm>
            </p:grpSpPr>
            <p:sp>
              <p:nvSpPr>
                <p:cNvPr id="63" name="Google Shape;313;p24">
                  <a:extLst>
                    <a:ext uri="{FF2B5EF4-FFF2-40B4-BE49-F238E27FC236}">
                      <a16:creationId xmlns:a16="http://schemas.microsoft.com/office/drawing/2014/main" id="{A117D220-4BB2-BD02-20A3-1E7530ED06F9}"/>
                    </a:ext>
                  </a:extLst>
                </p:cNvPr>
                <p:cNvSpPr/>
                <p:nvPr/>
              </p:nvSpPr>
              <p:spPr>
                <a:xfrm>
                  <a:off x="4911248" y="3540285"/>
                  <a:ext cx="1283731" cy="1536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9191" extrusionOk="0">
                      <a:moveTo>
                        <a:pt x="2894" y="1"/>
                      </a:moveTo>
                      <a:cubicBezTo>
                        <a:pt x="2707" y="1"/>
                        <a:pt x="2511" y="10"/>
                        <a:pt x="2305" y="27"/>
                      </a:cubicBezTo>
                      <a:cubicBezTo>
                        <a:pt x="2082" y="46"/>
                        <a:pt x="1847" y="75"/>
                        <a:pt x="1606" y="114"/>
                      </a:cubicBezTo>
                      <a:cubicBezTo>
                        <a:pt x="1278" y="168"/>
                        <a:pt x="940" y="239"/>
                        <a:pt x="570" y="332"/>
                      </a:cubicBezTo>
                      <a:lnTo>
                        <a:pt x="489" y="352"/>
                      </a:lnTo>
                      <a:cubicBezTo>
                        <a:pt x="360" y="384"/>
                        <a:pt x="225" y="419"/>
                        <a:pt x="100" y="461"/>
                      </a:cubicBezTo>
                      <a:cubicBezTo>
                        <a:pt x="65" y="474"/>
                        <a:pt x="35" y="496"/>
                        <a:pt x="20" y="529"/>
                      </a:cubicBezTo>
                      <a:cubicBezTo>
                        <a:pt x="0" y="564"/>
                        <a:pt x="3" y="600"/>
                        <a:pt x="10" y="631"/>
                      </a:cubicBezTo>
                      <a:cubicBezTo>
                        <a:pt x="16" y="658"/>
                        <a:pt x="20" y="683"/>
                        <a:pt x="26" y="713"/>
                      </a:cubicBezTo>
                      <a:cubicBezTo>
                        <a:pt x="93" y="1105"/>
                        <a:pt x="129" y="1504"/>
                        <a:pt x="155" y="1845"/>
                      </a:cubicBezTo>
                      <a:cubicBezTo>
                        <a:pt x="170" y="2051"/>
                        <a:pt x="183" y="2254"/>
                        <a:pt x="200" y="2460"/>
                      </a:cubicBezTo>
                      <a:cubicBezTo>
                        <a:pt x="209" y="2631"/>
                        <a:pt x="222" y="2798"/>
                        <a:pt x="235" y="2968"/>
                      </a:cubicBezTo>
                      <a:cubicBezTo>
                        <a:pt x="283" y="3635"/>
                        <a:pt x="367" y="4417"/>
                        <a:pt x="618" y="5170"/>
                      </a:cubicBezTo>
                      <a:cubicBezTo>
                        <a:pt x="740" y="5540"/>
                        <a:pt x="904" y="5900"/>
                        <a:pt x="1107" y="6236"/>
                      </a:cubicBezTo>
                      <a:cubicBezTo>
                        <a:pt x="1265" y="6496"/>
                        <a:pt x="1445" y="6750"/>
                        <a:pt x="1642" y="6992"/>
                      </a:cubicBezTo>
                      <a:cubicBezTo>
                        <a:pt x="2044" y="7484"/>
                        <a:pt x="2511" y="7912"/>
                        <a:pt x="3025" y="8263"/>
                      </a:cubicBezTo>
                      <a:cubicBezTo>
                        <a:pt x="3399" y="8521"/>
                        <a:pt x="3798" y="8730"/>
                        <a:pt x="4213" y="8888"/>
                      </a:cubicBezTo>
                      <a:cubicBezTo>
                        <a:pt x="4638" y="9045"/>
                        <a:pt x="5076" y="9148"/>
                        <a:pt x="5520" y="9190"/>
                      </a:cubicBezTo>
                      <a:cubicBezTo>
                        <a:pt x="5527" y="9190"/>
                        <a:pt x="5530" y="9190"/>
                        <a:pt x="5533" y="9187"/>
                      </a:cubicBezTo>
                      <a:cubicBezTo>
                        <a:pt x="5571" y="9183"/>
                        <a:pt x="5597" y="9139"/>
                        <a:pt x="5597" y="9106"/>
                      </a:cubicBezTo>
                      <a:cubicBezTo>
                        <a:pt x="5597" y="9103"/>
                        <a:pt x="5597" y="9097"/>
                        <a:pt x="5594" y="9090"/>
                      </a:cubicBezTo>
                      <a:cubicBezTo>
                        <a:pt x="5704" y="9055"/>
                        <a:pt x="5809" y="9003"/>
                        <a:pt x="5916" y="8946"/>
                      </a:cubicBezTo>
                      <a:cubicBezTo>
                        <a:pt x="6064" y="8862"/>
                        <a:pt x="6196" y="8759"/>
                        <a:pt x="6302" y="8665"/>
                      </a:cubicBezTo>
                      <a:cubicBezTo>
                        <a:pt x="6515" y="8485"/>
                        <a:pt x="6708" y="8253"/>
                        <a:pt x="6910" y="7935"/>
                      </a:cubicBezTo>
                      <a:cubicBezTo>
                        <a:pt x="7068" y="7687"/>
                        <a:pt x="7207" y="7407"/>
                        <a:pt x="7326" y="7098"/>
                      </a:cubicBezTo>
                      <a:cubicBezTo>
                        <a:pt x="7445" y="6792"/>
                        <a:pt x="7532" y="6490"/>
                        <a:pt x="7590" y="6200"/>
                      </a:cubicBezTo>
                      <a:cubicBezTo>
                        <a:pt x="7651" y="5878"/>
                        <a:pt x="7680" y="5540"/>
                        <a:pt x="7676" y="5189"/>
                      </a:cubicBezTo>
                      <a:cubicBezTo>
                        <a:pt x="7676" y="4874"/>
                        <a:pt x="7641" y="4542"/>
                        <a:pt x="7571" y="4182"/>
                      </a:cubicBezTo>
                      <a:cubicBezTo>
                        <a:pt x="7445" y="3541"/>
                        <a:pt x="7207" y="2910"/>
                        <a:pt x="6856" y="2312"/>
                      </a:cubicBezTo>
                      <a:cubicBezTo>
                        <a:pt x="6692" y="2032"/>
                        <a:pt x="6501" y="1762"/>
                        <a:pt x="6289" y="1511"/>
                      </a:cubicBezTo>
                      <a:cubicBezTo>
                        <a:pt x="6048" y="1221"/>
                        <a:pt x="5833" y="1005"/>
                        <a:pt x="5610" y="835"/>
                      </a:cubicBezTo>
                      <a:cubicBezTo>
                        <a:pt x="5375" y="655"/>
                        <a:pt x="5121" y="500"/>
                        <a:pt x="4857" y="380"/>
                      </a:cubicBezTo>
                      <a:cubicBezTo>
                        <a:pt x="4603" y="268"/>
                        <a:pt x="4326" y="178"/>
                        <a:pt x="4033" y="114"/>
                      </a:cubicBezTo>
                      <a:cubicBezTo>
                        <a:pt x="3772" y="59"/>
                        <a:pt x="3489" y="24"/>
                        <a:pt x="3168" y="7"/>
                      </a:cubicBezTo>
                      <a:cubicBezTo>
                        <a:pt x="3078" y="3"/>
                        <a:pt x="2987" y="1"/>
                        <a:pt x="28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" name="Google Shape;314;p24">
                  <a:extLst>
                    <a:ext uri="{FF2B5EF4-FFF2-40B4-BE49-F238E27FC236}">
                      <a16:creationId xmlns:a16="http://schemas.microsoft.com/office/drawing/2014/main" id="{3B9250F2-4CA5-BA2F-3617-138F8F9FED47}"/>
                    </a:ext>
                  </a:extLst>
                </p:cNvPr>
                <p:cNvSpPr/>
                <p:nvPr/>
              </p:nvSpPr>
              <p:spPr>
                <a:xfrm>
                  <a:off x="4974600" y="3643586"/>
                  <a:ext cx="1440353" cy="14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7" h="8685" extrusionOk="0">
                      <a:moveTo>
                        <a:pt x="1043" y="0"/>
                      </a:moveTo>
                      <a:cubicBezTo>
                        <a:pt x="1041" y="0"/>
                        <a:pt x="1039" y="1"/>
                        <a:pt x="1037" y="1"/>
                      </a:cubicBezTo>
                      <a:cubicBezTo>
                        <a:pt x="1034" y="1"/>
                        <a:pt x="1031" y="4"/>
                        <a:pt x="1027" y="4"/>
                      </a:cubicBezTo>
                      <a:cubicBezTo>
                        <a:pt x="1012" y="13"/>
                        <a:pt x="1012" y="30"/>
                        <a:pt x="1018" y="43"/>
                      </a:cubicBezTo>
                      <a:cubicBezTo>
                        <a:pt x="1082" y="159"/>
                        <a:pt x="1147" y="278"/>
                        <a:pt x="1201" y="397"/>
                      </a:cubicBezTo>
                      <a:lnTo>
                        <a:pt x="1201" y="400"/>
                      </a:lnTo>
                      <a:cubicBezTo>
                        <a:pt x="1205" y="400"/>
                        <a:pt x="1205" y="404"/>
                        <a:pt x="1205" y="407"/>
                      </a:cubicBezTo>
                      <a:lnTo>
                        <a:pt x="1205" y="404"/>
                      </a:lnTo>
                      <a:cubicBezTo>
                        <a:pt x="1244" y="493"/>
                        <a:pt x="1278" y="584"/>
                        <a:pt x="1311" y="674"/>
                      </a:cubicBezTo>
                      <a:cubicBezTo>
                        <a:pt x="1330" y="728"/>
                        <a:pt x="1346" y="783"/>
                        <a:pt x="1363" y="838"/>
                      </a:cubicBezTo>
                      <a:cubicBezTo>
                        <a:pt x="973" y="561"/>
                        <a:pt x="564" y="307"/>
                        <a:pt x="133" y="104"/>
                      </a:cubicBezTo>
                      <a:cubicBezTo>
                        <a:pt x="117" y="95"/>
                        <a:pt x="104" y="88"/>
                        <a:pt x="88" y="81"/>
                      </a:cubicBezTo>
                      <a:cubicBezTo>
                        <a:pt x="75" y="75"/>
                        <a:pt x="62" y="75"/>
                        <a:pt x="52" y="75"/>
                      </a:cubicBezTo>
                      <a:cubicBezTo>
                        <a:pt x="36" y="78"/>
                        <a:pt x="20" y="88"/>
                        <a:pt x="14" y="104"/>
                      </a:cubicBezTo>
                      <a:cubicBezTo>
                        <a:pt x="1" y="129"/>
                        <a:pt x="11" y="165"/>
                        <a:pt x="36" y="178"/>
                      </a:cubicBezTo>
                      <a:cubicBezTo>
                        <a:pt x="403" y="349"/>
                        <a:pt x="748" y="558"/>
                        <a:pt x="1079" y="786"/>
                      </a:cubicBezTo>
                      <a:cubicBezTo>
                        <a:pt x="1134" y="828"/>
                        <a:pt x="1189" y="867"/>
                        <a:pt x="1244" y="909"/>
                      </a:cubicBezTo>
                      <a:cubicBezTo>
                        <a:pt x="1201" y="912"/>
                        <a:pt x="1159" y="915"/>
                        <a:pt x="1118" y="915"/>
                      </a:cubicBezTo>
                      <a:cubicBezTo>
                        <a:pt x="1103" y="915"/>
                        <a:pt x="1088" y="916"/>
                        <a:pt x="1074" y="916"/>
                      </a:cubicBezTo>
                      <a:cubicBezTo>
                        <a:pt x="1009" y="916"/>
                        <a:pt x="946" y="911"/>
                        <a:pt x="883" y="906"/>
                      </a:cubicBezTo>
                      <a:cubicBezTo>
                        <a:pt x="687" y="886"/>
                        <a:pt x="494" y="854"/>
                        <a:pt x="297" y="825"/>
                      </a:cubicBezTo>
                      <a:cubicBezTo>
                        <a:pt x="294" y="823"/>
                        <a:pt x="291" y="822"/>
                        <a:pt x="289" y="822"/>
                      </a:cubicBezTo>
                      <a:cubicBezTo>
                        <a:pt x="286" y="822"/>
                        <a:pt x="284" y="823"/>
                        <a:pt x="281" y="825"/>
                      </a:cubicBezTo>
                      <a:cubicBezTo>
                        <a:pt x="265" y="825"/>
                        <a:pt x="252" y="838"/>
                        <a:pt x="249" y="854"/>
                      </a:cubicBezTo>
                      <a:cubicBezTo>
                        <a:pt x="242" y="876"/>
                        <a:pt x="255" y="902"/>
                        <a:pt x="278" y="906"/>
                      </a:cubicBezTo>
                      <a:cubicBezTo>
                        <a:pt x="455" y="931"/>
                        <a:pt x="632" y="967"/>
                        <a:pt x="809" y="995"/>
                      </a:cubicBezTo>
                      <a:cubicBezTo>
                        <a:pt x="899" y="1011"/>
                        <a:pt x="993" y="1025"/>
                        <a:pt x="1082" y="1034"/>
                      </a:cubicBezTo>
                      <a:cubicBezTo>
                        <a:pt x="1173" y="1044"/>
                        <a:pt x="1263" y="1050"/>
                        <a:pt x="1353" y="1050"/>
                      </a:cubicBezTo>
                      <a:cubicBezTo>
                        <a:pt x="1375" y="1050"/>
                        <a:pt x="1391" y="1041"/>
                        <a:pt x="1407" y="1028"/>
                      </a:cubicBezTo>
                      <a:cubicBezTo>
                        <a:pt x="1787" y="1317"/>
                        <a:pt x="2147" y="1629"/>
                        <a:pt x="2499" y="1955"/>
                      </a:cubicBezTo>
                      <a:cubicBezTo>
                        <a:pt x="2469" y="1971"/>
                        <a:pt x="2437" y="1983"/>
                        <a:pt x="2408" y="1996"/>
                      </a:cubicBezTo>
                      <a:cubicBezTo>
                        <a:pt x="2331" y="2029"/>
                        <a:pt x="2254" y="2057"/>
                        <a:pt x="2177" y="2084"/>
                      </a:cubicBezTo>
                      <a:cubicBezTo>
                        <a:pt x="2032" y="2135"/>
                        <a:pt x="1881" y="2170"/>
                        <a:pt x="1729" y="2196"/>
                      </a:cubicBezTo>
                      <a:cubicBezTo>
                        <a:pt x="1596" y="2217"/>
                        <a:pt x="1462" y="2227"/>
                        <a:pt x="1328" y="2227"/>
                      </a:cubicBezTo>
                      <a:cubicBezTo>
                        <a:pt x="1258" y="2227"/>
                        <a:pt x="1188" y="2224"/>
                        <a:pt x="1118" y="2219"/>
                      </a:cubicBezTo>
                      <a:lnTo>
                        <a:pt x="1115" y="2219"/>
                      </a:lnTo>
                      <a:cubicBezTo>
                        <a:pt x="1111" y="2219"/>
                        <a:pt x="1111" y="2215"/>
                        <a:pt x="1111" y="2215"/>
                      </a:cubicBezTo>
                      <a:cubicBezTo>
                        <a:pt x="954" y="2200"/>
                        <a:pt x="799" y="2170"/>
                        <a:pt x="648" y="2128"/>
                      </a:cubicBezTo>
                      <a:cubicBezTo>
                        <a:pt x="646" y="2128"/>
                        <a:pt x="644" y="2127"/>
                        <a:pt x="641" y="2127"/>
                      </a:cubicBezTo>
                      <a:cubicBezTo>
                        <a:pt x="640" y="2127"/>
                        <a:pt x="639" y="2127"/>
                        <a:pt x="638" y="2128"/>
                      </a:cubicBezTo>
                      <a:cubicBezTo>
                        <a:pt x="626" y="2128"/>
                        <a:pt x="616" y="2138"/>
                        <a:pt x="612" y="2151"/>
                      </a:cubicBezTo>
                      <a:cubicBezTo>
                        <a:pt x="609" y="2167"/>
                        <a:pt x="619" y="2183"/>
                        <a:pt x="635" y="2186"/>
                      </a:cubicBezTo>
                      <a:cubicBezTo>
                        <a:pt x="803" y="2234"/>
                        <a:pt x="973" y="2267"/>
                        <a:pt x="1143" y="2286"/>
                      </a:cubicBezTo>
                      <a:cubicBezTo>
                        <a:pt x="1244" y="2297"/>
                        <a:pt x="1346" y="2302"/>
                        <a:pt x="1448" y="2302"/>
                      </a:cubicBezTo>
                      <a:cubicBezTo>
                        <a:pt x="1518" y="2302"/>
                        <a:pt x="1589" y="2300"/>
                        <a:pt x="1658" y="2296"/>
                      </a:cubicBezTo>
                      <a:cubicBezTo>
                        <a:pt x="1832" y="2286"/>
                        <a:pt x="2006" y="2257"/>
                        <a:pt x="2174" y="2222"/>
                      </a:cubicBezTo>
                      <a:cubicBezTo>
                        <a:pt x="2260" y="2203"/>
                        <a:pt x="2347" y="2176"/>
                        <a:pt x="2431" y="2151"/>
                      </a:cubicBezTo>
                      <a:cubicBezTo>
                        <a:pt x="2499" y="2132"/>
                        <a:pt x="2566" y="2106"/>
                        <a:pt x="2630" y="2077"/>
                      </a:cubicBezTo>
                      <a:cubicBezTo>
                        <a:pt x="3052" y="2476"/>
                        <a:pt x="3457" y="2888"/>
                        <a:pt x="3860" y="3303"/>
                      </a:cubicBezTo>
                      <a:cubicBezTo>
                        <a:pt x="4034" y="3480"/>
                        <a:pt x="4204" y="3654"/>
                        <a:pt x="4372" y="3831"/>
                      </a:cubicBezTo>
                      <a:cubicBezTo>
                        <a:pt x="4330" y="3853"/>
                        <a:pt x="4288" y="3873"/>
                        <a:pt x="4243" y="3892"/>
                      </a:cubicBezTo>
                      <a:cubicBezTo>
                        <a:pt x="4147" y="3938"/>
                        <a:pt x="4047" y="3972"/>
                        <a:pt x="3947" y="4005"/>
                      </a:cubicBezTo>
                      <a:cubicBezTo>
                        <a:pt x="3831" y="4040"/>
                        <a:pt x="3715" y="4066"/>
                        <a:pt x="3600" y="4085"/>
                      </a:cubicBezTo>
                      <a:cubicBezTo>
                        <a:pt x="3444" y="4111"/>
                        <a:pt x="3287" y="4122"/>
                        <a:pt x="3131" y="4122"/>
                      </a:cubicBezTo>
                      <a:cubicBezTo>
                        <a:pt x="3012" y="4122"/>
                        <a:pt x="2893" y="4116"/>
                        <a:pt x="2775" y="4104"/>
                      </a:cubicBezTo>
                      <a:cubicBezTo>
                        <a:pt x="2312" y="4060"/>
                        <a:pt x="1858" y="3947"/>
                        <a:pt x="1417" y="3789"/>
                      </a:cubicBezTo>
                      <a:cubicBezTo>
                        <a:pt x="1391" y="3779"/>
                        <a:pt x="1366" y="3770"/>
                        <a:pt x="1340" y="3760"/>
                      </a:cubicBezTo>
                      <a:cubicBezTo>
                        <a:pt x="1335" y="3758"/>
                        <a:pt x="1331" y="3756"/>
                        <a:pt x="1325" y="3756"/>
                      </a:cubicBezTo>
                      <a:cubicBezTo>
                        <a:pt x="1323" y="3756"/>
                        <a:pt x="1320" y="3756"/>
                        <a:pt x="1317" y="3757"/>
                      </a:cubicBezTo>
                      <a:cubicBezTo>
                        <a:pt x="1311" y="3757"/>
                        <a:pt x="1302" y="3764"/>
                        <a:pt x="1295" y="3773"/>
                      </a:cubicBezTo>
                      <a:cubicBezTo>
                        <a:pt x="1288" y="3786"/>
                        <a:pt x="1295" y="3809"/>
                        <a:pt x="1311" y="3815"/>
                      </a:cubicBezTo>
                      <a:cubicBezTo>
                        <a:pt x="1562" y="3911"/>
                        <a:pt x="1816" y="3992"/>
                        <a:pt x="2077" y="4060"/>
                      </a:cubicBezTo>
                      <a:cubicBezTo>
                        <a:pt x="2357" y="4131"/>
                        <a:pt x="2643" y="4179"/>
                        <a:pt x="2930" y="4208"/>
                      </a:cubicBezTo>
                      <a:cubicBezTo>
                        <a:pt x="3063" y="4220"/>
                        <a:pt x="3196" y="4226"/>
                        <a:pt x="3329" y="4226"/>
                      </a:cubicBezTo>
                      <a:cubicBezTo>
                        <a:pt x="3479" y="4226"/>
                        <a:pt x="3628" y="4218"/>
                        <a:pt x="3777" y="4201"/>
                      </a:cubicBezTo>
                      <a:cubicBezTo>
                        <a:pt x="3918" y="4185"/>
                        <a:pt x="4053" y="4156"/>
                        <a:pt x="4188" y="4118"/>
                      </a:cubicBezTo>
                      <a:cubicBezTo>
                        <a:pt x="4249" y="4101"/>
                        <a:pt x="4314" y="4079"/>
                        <a:pt x="4375" y="4053"/>
                      </a:cubicBezTo>
                      <a:cubicBezTo>
                        <a:pt x="4411" y="4040"/>
                        <a:pt x="4445" y="4024"/>
                        <a:pt x="4478" y="4005"/>
                      </a:cubicBezTo>
                      <a:cubicBezTo>
                        <a:pt x="4494" y="3999"/>
                        <a:pt x="4503" y="3992"/>
                        <a:pt x="4517" y="3982"/>
                      </a:cubicBezTo>
                      <a:cubicBezTo>
                        <a:pt x="4687" y="4159"/>
                        <a:pt x="4855" y="4333"/>
                        <a:pt x="5019" y="4513"/>
                      </a:cubicBezTo>
                      <a:cubicBezTo>
                        <a:pt x="5418" y="4951"/>
                        <a:pt x="5807" y="5392"/>
                        <a:pt x="6187" y="5846"/>
                      </a:cubicBezTo>
                      <a:cubicBezTo>
                        <a:pt x="6197" y="5856"/>
                        <a:pt x="6203" y="5865"/>
                        <a:pt x="6210" y="5875"/>
                      </a:cubicBezTo>
                      <a:cubicBezTo>
                        <a:pt x="6184" y="5891"/>
                        <a:pt x="6155" y="5910"/>
                        <a:pt x="6126" y="5927"/>
                      </a:cubicBezTo>
                      <a:cubicBezTo>
                        <a:pt x="6084" y="5952"/>
                        <a:pt x="6042" y="5975"/>
                        <a:pt x="6000" y="5997"/>
                      </a:cubicBezTo>
                      <a:cubicBezTo>
                        <a:pt x="5913" y="6046"/>
                        <a:pt x="5827" y="6090"/>
                        <a:pt x="5736" y="6132"/>
                      </a:cubicBezTo>
                      <a:cubicBezTo>
                        <a:pt x="5579" y="6203"/>
                        <a:pt x="5418" y="6261"/>
                        <a:pt x="5253" y="6313"/>
                      </a:cubicBezTo>
                      <a:cubicBezTo>
                        <a:pt x="5083" y="6367"/>
                        <a:pt x="4909" y="6406"/>
                        <a:pt x="4732" y="6435"/>
                      </a:cubicBezTo>
                      <a:cubicBezTo>
                        <a:pt x="4549" y="6467"/>
                        <a:pt x="4365" y="6483"/>
                        <a:pt x="4179" y="6490"/>
                      </a:cubicBezTo>
                      <a:cubicBezTo>
                        <a:pt x="4120" y="6492"/>
                        <a:pt x="4062" y="6493"/>
                        <a:pt x="4004" y="6493"/>
                      </a:cubicBezTo>
                      <a:cubicBezTo>
                        <a:pt x="3877" y="6493"/>
                        <a:pt x="3750" y="6488"/>
                        <a:pt x="3622" y="6477"/>
                      </a:cubicBezTo>
                      <a:cubicBezTo>
                        <a:pt x="3471" y="6460"/>
                        <a:pt x="3316" y="6438"/>
                        <a:pt x="3168" y="6406"/>
                      </a:cubicBezTo>
                      <a:cubicBezTo>
                        <a:pt x="3016" y="6374"/>
                        <a:pt x="2872" y="6332"/>
                        <a:pt x="2727" y="6280"/>
                      </a:cubicBezTo>
                      <a:cubicBezTo>
                        <a:pt x="2640" y="6248"/>
                        <a:pt x="2553" y="6212"/>
                        <a:pt x="2469" y="6171"/>
                      </a:cubicBezTo>
                      <a:cubicBezTo>
                        <a:pt x="2463" y="6168"/>
                        <a:pt x="2456" y="6168"/>
                        <a:pt x="2450" y="6168"/>
                      </a:cubicBezTo>
                      <a:cubicBezTo>
                        <a:pt x="2441" y="6171"/>
                        <a:pt x="2431" y="6178"/>
                        <a:pt x="2428" y="6184"/>
                      </a:cubicBezTo>
                      <a:cubicBezTo>
                        <a:pt x="2418" y="6200"/>
                        <a:pt x="2425" y="6219"/>
                        <a:pt x="2441" y="6229"/>
                      </a:cubicBezTo>
                      <a:cubicBezTo>
                        <a:pt x="2930" y="6464"/>
                        <a:pt x="3471" y="6570"/>
                        <a:pt x="4011" y="6596"/>
                      </a:cubicBezTo>
                      <a:cubicBezTo>
                        <a:pt x="4077" y="6599"/>
                        <a:pt x="4143" y="6600"/>
                        <a:pt x="4209" y="6600"/>
                      </a:cubicBezTo>
                      <a:cubicBezTo>
                        <a:pt x="4430" y="6600"/>
                        <a:pt x="4650" y="6584"/>
                        <a:pt x="4867" y="6554"/>
                      </a:cubicBezTo>
                      <a:cubicBezTo>
                        <a:pt x="5009" y="6535"/>
                        <a:pt x="5148" y="6509"/>
                        <a:pt x="5286" y="6477"/>
                      </a:cubicBezTo>
                      <a:cubicBezTo>
                        <a:pt x="5424" y="6448"/>
                        <a:pt x="5556" y="6406"/>
                        <a:pt x="5688" y="6361"/>
                      </a:cubicBezTo>
                      <a:cubicBezTo>
                        <a:pt x="5807" y="6316"/>
                        <a:pt x="5926" y="6267"/>
                        <a:pt x="6039" y="6209"/>
                      </a:cubicBezTo>
                      <a:cubicBezTo>
                        <a:pt x="6094" y="6184"/>
                        <a:pt x="6145" y="6155"/>
                        <a:pt x="6194" y="6126"/>
                      </a:cubicBezTo>
                      <a:cubicBezTo>
                        <a:pt x="6219" y="6110"/>
                        <a:pt x="6248" y="6090"/>
                        <a:pt x="6274" y="6074"/>
                      </a:cubicBezTo>
                      <a:cubicBezTo>
                        <a:pt x="6296" y="6058"/>
                        <a:pt x="6316" y="6043"/>
                        <a:pt x="6338" y="6029"/>
                      </a:cubicBezTo>
                      <a:cubicBezTo>
                        <a:pt x="6647" y="6406"/>
                        <a:pt x="6956" y="6789"/>
                        <a:pt x="7253" y="7182"/>
                      </a:cubicBezTo>
                      <a:cubicBezTo>
                        <a:pt x="7603" y="7649"/>
                        <a:pt x="7945" y="8124"/>
                        <a:pt x="8276" y="8604"/>
                      </a:cubicBezTo>
                      <a:cubicBezTo>
                        <a:pt x="8310" y="8655"/>
                        <a:pt x="8366" y="8685"/>
                        <a:pt x="8423" y="8685"/>
                      </a:cubicBezTo>
                      <a:cubicBezTo>
                        <a:pt x="8453" y="8685"/>
                        <a:pt x="8483" y="8677"/>
                        <a:pt x="8511" y="8659"/>
                      </a:cubicBezTo>
                      <a:cubicBezTo>
                        <a:pt x="8585" y="8611"/>
                        <a:pt x="8617" y="8501"/>
                        <a:pt x="8563" y="8424"/>
                      </a:cubicBezTo>
                      <a:cubicBezTo>
                        <a:pt x="8163" y="7845"/>
                        <a:pt x="7735" y="7279"/>
                        <a:pt x="7297" y="6728"/>
                      </a:cubicBezTo>
                      <a:cubicBezTo>
                        <a:pt x="7056" y="6429"/>
                        <a:pt x="6812" y="6132"/>
                        <a:pt x="6560" y="5839"/>
                      </a:cubicBezTo>
                      <a:cubicBezTo>
                        <a:pt x="6564" y="5826"/>
                        <a:pt x="6567" y="5814"/>
                        <a:pt x="6567" y="5801"/>
                      </a:cubicBezTo>
                      <a:cubicBezTo>
                        <a:pt x="6570" y="5637"/>
                        <a:pt x="6567" y="5472"/>
                        <a:pt x="6557" y="5309"/>
                      </a:cubicBezTo>
                      <a:cubicBezTo>
                        <a:pt x="6547" y="5144"/>
                        <a:pt x="6525" y="4977"/>
                        <a:pt x="6499" y="4813"/>
                      </a:cubicBezTo>
                      <a:cubicBezTo>
                        <a:pt x="6451" y="4481"/>
                        <a:pt x="6374" y="4156"/>
                        <a:pt x="6274" y="3834"/>
                      </a:cubicBezTo>
                      <a:cubicBezTo>
                        <a:pt x="6174" y="3513"/>
                        <a:pt x="6055" y="3197"/>
                        <a:pt x="5920" y="2891"/>
                      </a:cubicBezTo>
                      <a:cubicBezTo>
                        <a:pt x="5785" y="2592"/>
                        <a:pt x="5637" y="2299"/>
                        <a:pt x="5469" y="2016"/>
                      </a:cubicBezTo>
                      <a:cubicBezTo>
                        <a:pt x="5454" y="1990"/>
                        <a:pt x="5437" y="1961"/>
                        <a:pt x="5421" y="1932"/>
                      </a:cubicBezTo>
                      <a:cubicBezTo>
                        <a:pt x="5416" y="1921"/>
                        <a:pt x="5404" y="1915"/>
                        <a:pt x="5392" y="1915"/>
                      </a:cubicBezTo>
                      <a:cubicBezTo>
                        <a:pt x="5390" y="1915"/>
                        <a:pt x="5388" y="1916"/>
                        <a:pt x="5386" y="1916"/>
                      </a:cubicBezTo>
                      <a:cubicBezTo>
                        <a:pt x="5379" y="1916"/>
                        <a:pt x="5376" y="1919"/>
                        <a:pt x="5369" y="1922"/>
                      </a:cubicBezTo>
                      <a:cubicBezTo>
                        <a:pt x="5353" y="1932"/>
                        <a:pt x="5350" y="1955"/>
                        <a:pt x="5360" y="1971"/>
                      </a:cubicBezTo>
                      <a:cubicBezTo>
                        <a:pt x="5501" y="2209"/>
                        <a:pt x="5630" y="2454"/>
                        <a:pt x="5743" y="2705"/>
                      </a:cubicBezTo>
                      <a:cubicBezTo>
                        <a:pt x="5990" y="3252"/>
                        <a:pt x="6174" y="3828"/>
                        <a:pt x="6274" y="4420"/>
                      </a:cubicBezTo>
                      <a:cubicBezTo>
                        <a:pt x="6313" y="4645"/>
                        <a:pt x="6342" y="4871"/>
                        <a:pt x="6354" y="5099"/>
                      </a:cubicBezTo>
                      <a:cubicBezTo>
                        <a:pt x="6364" y="5270"/>
                        <a:pt x="6367" y="5440"/>
                        <a:pt x="6364" y="5611"/>
                      </a:cubicBezTo>
                      <a:cubicBezTo>
                        <a:pt x="6213" y="5440"/>
                        <a:pt x="6065" y="5270"/>
                        <a:pt x="5910" y="5099"/>
                      </a:cubicBezTo>
                      <a:cubicBezTo>
                        <a:pt x="5498" y="4645"/>
                        <a:pt x="5073" y="4201"/>
                        <a:pt x="4635" y="3770"/>
                      </a:cubicBezTo>
                      <a:cubicBezTo>
                        <a:pt x="4642" y="3757"/>
                        <a:pt x="4646" y="3744"/>
                        <a:pt x="4646" y="3731"/>
                      </a:cubicBezTo>
                      <a:cubicBezTo>
                        <a:pt x="4639" y="3583"/>
                        <a:pt x="4623" y="3435"/>
                        <a:pt x="4604" y="3287"/>
                      </a:cubicBezTo>
                      <a:cubicBezTo>
                        <a:pt x="4581" y="3142"/>
                        <a:pt x="4552" y="2997"/>
                        <a:pt x="4517" y="2856"/>
                      </a:cubicBezTo>
                      <a:cubicBezTo>
                        <a:pt x="4484" y="2714"/>
                        <a:pt x="4442" y="2576"/>
                        <a:pt x="4394" y="2437"/>
                      </a:cubicBezTo>
                      <a:cubicBezTo>
                        <a:pt x="4349" y="2299"/>
                        <a:pt x="4298" y="2164"/>
                        <a:pt x="4243" y="2029"/>
                      </a:cubicBezTo>
                      <a:cubicBezTo>
                        <a:pt x="4130" y="1762"/>
                        <a:pt x="4008" y="1500"/>
                        <a:pt x="3870" y="1246"/>
                      </a:cubicBezTo>
                      <a:cubicBezTo>
                        <a:pt x="3735" y="986"/>
                        <a:pt x="3586" y="732"/>
                        <a:pt x="3432" y="481"/>
                      </a:cubicBezTo>
                      <a:cubicBezTo>
                        <a:pt x="3426" y="468"/>
                        <a:pt x="3413" y="465"/>
                        <a:pt x="3400" y="465"/>
                      </a:cubicBezTo>
                      <a:cubicBezTo>
                        <a:pt x="3393" y="468"/>
                        <a:pt x="3390" y="468"/>
                        <a:pt x="3387" y="471"/>
                      </a:cubicBezTo>
                      <a:cubicBezTo>
                        <a:pt x="3371" y="481"/>
                        <a:pt x="3364" y="500"/>
                        <a:pt x="3374" y="516"/>
                      </a:cubicBezTo>
                      <a:cubicBezTo>
                        <a:pt x="3573" y="844"/>
                        <a:pt x="3760" y="1179"/>
                        <a:pt x="3921" y="1527"/>
                      </a:cubicBezTo>
                      <a:cubicBezTo>
                        <a:pt x="3973" y="1646"/>
                        <a:pt x="4024" y="1765"/>
                        <a:pt x="4072" y="1887"/>
                      </a:cubicBezTo>
                      <a:cubicBezTo>
                        <a:pt x="4117" y="2009"/>
                        <a:pt x="4163" y="2132"/>
                        <a:pt x="4201" y="2257"/>
                      </a:cubicBezTo>
                      <a:cubicBezTo>
                        <a:pt x="4243" y="2383"/>
                        <a:pt x="4279" y="2512"/>
                        <a:pt x="4307" y="2637"/>
                      </a:cubicBezTo>
                      <a:cubicBezTo>
                        <a:pt x="4340" y="2772"/>
                        <a:pt x="4368" y="2904"/>
                        <a:pt x="4391" y="3039"/>
                      </a:cubicBezTo>
                      <a:cubicBezTo>
                        <a:pt x="4407" y="3152"/>
                        <a:pt x="4423" y="3265"/>
                        <a:pt x="4433" y="3378"/>
                      </a:cubicBezTo>
                      <a:cubicBezTo>
                        <a:pt x="4442" y="3445"/>
                        <a:pt x="4445" y="3516"/>
                        <a:pt x="4449" y="3583"/>
                      </a:cubicBezTo>
                      <a:cubicBezTo>
                        <a:pt x="4445" y="3583"/>
                        <a:pt x="4445" y="3580"/>
                        <a:pt x="4442" y="3577"/>
                      </a:cubicBezTo>
                      <a:cubicBezTo>
                        <a:pt x="4227" y="3367"/>
                        <a:pt x="4011" y="3158"/>
                        <a:pt x="3796" y="2949"/>
                      </a:cubicBezTo>
                      <a:cubicBezTo>
                        <a:pt x="3570" y="2733"/>
                        <a:pt x="3349" y="2518"/>
                        <a:pt x="3120" y="2305"/>
                      </a:cubicBezTo>
                      <a:cubicBezTo>
                        <a:pt x="3010" y="2203"/>
                        <a:pt x="2897" y="2099"/>
                        <a:pt x="2785" y="1996"/>
                      </a:cubicBezTo>
                      <a:cubicBezTo>
                        <a:pt x="2798" y="1983"/>
                        <a:pt x="2804" y="1964"/>
                        <a:pt x="2804" y="1948"/>
                      </a:cubicBezTo>
                      <a:cubicBezTo>
                        <a:pt x="2798" y="1784"/>
                        <a:pt x="2762" y="1626"/>
                        <a:pt x="2714" y="1469"/>
                      </a:cubicBezTo>
                      <a:cubicBezTo>
                        <a:pt x="2663" y="1311"/>
                        <a:pt x="2595" y="1157"/>
                        <a:pt x="2518" y="1005"/>
                      </a:cubicBezTo>
                      <a:cubicBezTo>
                        <a:pt x="2360" y="702"/>
                        <a:pt x="2164" y="423"/>
                        <a:pt x="1977" y="139"/>
                      </a:cubicBezTo>
                      <a:cubicBezTo>
                        <a:pt x="1970" y="126"/>
                        <a:pt x="1954" y="120"/>
                        <a:pt x="1939" y="120"/>
                      </a:cubicBezTo>
                      <a:cubicBezTo>
                        <a:pt x="1935" y="123"/>
                        <a:pt x="1932" y="123"/>
                        <a:pt x="1926" y="126"/>
                      </a:cubicBezTo>
                      <a:cubicBezTo>
                        <a:pt x="1909" y="136"/>
                        <a:pt x="1903" y="162"/>
                        <a:pt x="1916" y="178"/>
                      </a:cubicBezTo>
                      <a:cubicBezTo>
                        <a:pt x="2106" y="468"/>
                        <a:pt x="2299" y="760"/>
                        <a:pt x="2444" y="1076"/>
                      </a:cubicBezTo>
                      <a:cubicBezTo>
                        <a:pt x="2444" y="1072"/>
                        <a:pt x="2441" y="1069"/>
                        <a:pt x="2441" y="1066"/>
                      </a:cubicBezTo>
                      <a:lnTo>
                        <a:pt x="2441" y="1066"/>
                      </a:lnTo>
                      <a:cubicBezTo>
                        <a:pt x="2483" y="1163"/>
                        <a:pt x="2524" y="1266"/>
                        <a:pt x="2560" y="1369"/>
                      </a:cubicBezTo>
                      <a:cubicBezTo>
                        <a:pt x="2592" y="1469"/>
                        <a:pt x="2618" y="1572"/>
                        <a:pt x="2634" y="1674"/>
                      </a:cubicBezTo>
                      <a:cubicBezTo>
                        <a:pt x="2646" y="1745"/>
                        <a:pt x="2653" y="1813"/>
                        <a:pt x="2656" y="1884"/>
                      </a:cubicBezTo>
                      <a:cubicBezTo>
                        <a:pt x="2337" y="1601"/>
                        <a:pt x="2012" y="1324"/>
                        <a:pt x="1675" y="1066"/>
                      </a:cubicBezTo>
                      <a:cubicBezTo>
                        <a:pt x="1604" y="1015"/>
                        <a:pt x="1536" y="964"/>
                        <a:pt x="1465" y="915"/>
                      </a:cubicBezTo>
                      <a:cubicBezTo>
                        <a:pt x="1427" y="764"/>
                        <a:pt x="1372" y="619"/>
                        <a:pt x="1308" y="474"/>
                      </a:cubicBezTo>
                      <a:cubicBezTo>
                        <a:pt x="1237" y="316"/>
                        <a:pt x="1153" y="165"/>
                        <a:pt x="1066" y="13"/>
                      </a:cubicBezTo>
                      <a:cubicBezTo>
                        <a:pt x="1061" y="6"/>
                        <a:pt x="1051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" name="Google Shape;331;p24">
                <a:extLst>
                  <a:ext uri="{FF2B5EF4-FFF2-40B4-BE49-F238E27FC236}">
                    <a16:creationId xmlns:a16="http://schemas.microsoft.com/office/drawing/2014/main" id="{FE1C2FBB-6A48-0514-555F-1E07F6311CF7}"/>
                  </a:ext>
                </a:extLst>
              </p:cNvPr>
              <p:cNvGrpSpPr/>
              <p:nvPr/>
            </p:nvGrpSpPr>
            <p:grpSpPr>
              <a:xfrm rot="10800000" flipH="1">
                <a:off x="6669042" y="42455"/>
                <a:ext cx="453996" cy="617829"/>
                <a:chOff x="2466514" y="3429979"/>
                <a:chExt cx="896224" cy="795541"/>
              </a:xfrm>
            </p:grpSpPr>
            <p:sp>
              <p:nvSpPr>
                <p:cNvPr id="61" name="Google Shape;332;p24">
                  <a:extLst>
                    <a:ext uri="{FF2B5EF4-FFF2-40B4-BE49-F238E27FC236}">
                      <a16:creationId xmlns:a16="http://schemas.microsoft.com/office/drawing/2014/main" id="{1F8AA169-2A13-4B43-CF29-736EDADA452E}"/>
                    </a:ext>
                  </a:extLst>
                </p:cNvPr>
                <p:cNvSpPr/>
                <p:nvPr/>
              </p:nvSpPr>
              <p:spPr>
                <a:xfrm rot="-3223426">
                  <a:off x="2676770" y="3440081"/>
                  <a:ext cx="389056" cy="7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3" h="6785" extrusionOk="0">
                      <a:moveTo>
                        <a:pt x="2601" y="0"/>
                      </a:moveTo>
                      <a:cubicBezTo>
                        <a:pt x="2514" y="0"/>
                        <a:pt x="2421" y="10"/>
                        <a:pt x="2325" y="33"/>
                      </a:cubicBezTo>
                      <a:cubicBezTo>
                        <a:pt x="2112" y="77"/>
                        <a:pt x="1896" y="180"/>
                        <a:pt x="1645" y="354"/>
                      </a:cubicBezTo>
                      <a:cubicBezTo>
                        <a:pt x="1304" y="589"/>
                        <a:pt x="1005" y="908"/>
                        <a:pt x="761" y="1304"/>
                      </a:cubicBezTo>
                      <a:cubicBezTo>
                        <a:pt x="532" y="1671"/>
                        <a:pt x="351" y="2096"/>
                        <a:pt x="226" y="2569"/>
                      </a:cubicBezTo>
                      <a:cubicBezTo>
                        <a:pt x="107" y="3016"/>
                        <a:pt x="36" y="3492"/>
                        <a:pt x="17" y="3981"/>
                      </a:cubicBezTo>
                      <a:cubicBezTo>
                        <a:pt x="1" y="4464"/>
                        <a:pt x="30" y="4938"/>
                        <a:pt x="104" y="5391"/>
                      </a:cubicBezTo>
                      <a:cubicBezTo>
                        <a:pt x="177" y="5832"/>
                        <a:pt x="290" y="6241"/>
                        <a:pt x="445" y="6608"/>
                      </a:cubicBezTo>
                      <a:cubicBezTo>
                        <a:pt x="442" y="6615"/>
                        <a:pt x="442" y="6627"/>
                        <a:pt x="438" y="6637"/>
                      </a:cubicBezTo>
                      <a:cubicBezTo>
                        <a:pt x="428" y="6695"/>
                        <a:pt x="461" y="6753"/>
                        <a:pt x="516" y="6775"/>
                      </a:cubicBezTo>
                      <a:cubicBezTo>
                        <a:pt x="529" y="6782"/>
                        <a:pt x="544" y="6785"/>
                        <a:pt x="561" y="6785"/>
                      </a:cubicBezTo>
                      <a:lnTo>
                        <a:pt x="577" y="6785"/>
                      </a:lnTo>
                      <a:cubicBezTo>
                        <a:pt x="587" y="6785"/>
                        <a:pt x="596" y="6785"/>
                        <a:pt x="606" y="6779"/>
                      </a:cubicBezTo>
                      <a:cubicBezTo>
                        <a:pt x="609" y="6779"/>
                        <a:pt x="615" y="6775"/>
                        <a:pt x="622" y="6772"/>
                      </a:cubicBezTo>
                      <a:cubicBezTo>
                        <a:pt x="651" y="6756"/>
                        <a:pt x="670" y="6734"/>
                        <a:pt x="679" y="6704"/>
                      </a:cubicBezTo>
                      <a:cubicBezTo>
                        <a:pt x="725" y="6572"/>
                        <a:pt x="767" y="6450"/>
                        <a:pt x="815" y="6337"/>
                      </a:cubicBezTo>
                      <a:cubicBezTo>
                        <a:pt x="863" y="6229"/>
                        <a:pt x="918" y="6113"/>
                        <a:pt x="982" y="6000"/>
                      </a:cubicBezTo>
                      <a:lnTo>
                        <a:pt x="988" y="5984"/>
                      </a:lnTo>
                      <a:cubicBezTo>
                        <a:pt x="1121" y="5755"/>
                        <a:pt x="1282" y="5523"/>
                        <a:pt x="1504" y="5240"/>
                      </a:cubicBezTo>
                      <a:cubicBezTo>
                        <a:pt x="1613" y="5098"/>
                        <a:pt x="1729" y="4957"/>
                        <a:pt x="1842" y="4819"/>
                      </a:cubicBezTo>
                      <a:cubicBezTo>
                        <a:pt x="1922" y="4718"/>
                        <a:pt x="2000" y="4622"/>
                        <a:pt x="2080" y="4522"/>
                      </a:cubicBezTo>
                      <a:cubicBezTo>
                        <a:pt x="2260" y="4293"/>
                        <a:pt x="2453" y="4052"/>
                        <a:pt x="2637" y="3801"/>
                      </a:cubicBezTo>
                      <a:cubicBezTo>
                        <a:pt x="2836" y="3525"/>
                        <a:pt x="3007" y="3264"/>
                        <a:pt x="3151" y="3003"/>
                      </a:cubicBezTo>
                      <a:cubicBezTo>
                        <a:pt x="3499" y="2389"/>
                        <a:pt x="3673" y="1793"/>
                        <a:pt x="3667" y="1239"/>
                      </a:cubicBezTo>
                      <a:cubicBezTo>
                        <a:pt x="3664" y="963"/>
                        <a:pt x="3603" y="715"/>
                        <a:pt x="3487" y="518"/>
                      </a:cubicBezTo>
                      <a:cubicBezTo>
                        <a:pt x="3454" y="460"/>
                        <a:pt x="3426" y="416"/>
                        <a:pt x="3390" y="373"/>
                      </a:cubicBezTo>
                      <a:cubicBezTo>
                        <a:pt x="3358" y="331"/>
                        <a:pt x="3319" y="290"/>
                        <a:pt x="3267" y="245"/>
                      </a:cubicBezTo>
                      <a:cubicBezTo>
                        <a:pt x="3194" y="177"/>
                        <a:pt x="3104" y="119"/>
                        <a:pt x="2997" y="74"/>
                      </a:cubicBezTo>
                      <a:cubicBezTo>
                        <a:pt x="2878" y="26"/>
                        <a:pt x="2743" y="0"/>
                        <a:pt x="2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333;p24">
                  <a:extLst>
                    <a:ext uri="{FF2B5EF4-FFF2-40B4-BE49-F238E27FC236}">
                      <a16:creationId xmlns:a16="http://schemas.microsoft.com/office/drawing/2014/main" id="{DE9E136B-BFDF-EE63-9260-F83A1D26F1FA}"/>
                    </a:ext>
                  </a:extLst>
                </p:cNvPr>
                <p:cNvSpPr/>
                <p:nvPr/>
              </p:nvSpPr>
              <p:spPr>
                <a:xfrm rot="-3223426">
                  <a:off x="2806046" y="3451458"/>
                  <a:ext cx="278260" cy="831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" h="7852" extrusionOk="0">
                      <a:moveTo>
                        <a:pt x="2298" y="1"/>
                      </a:moveTo>
                      <a:cubicBezTo>
                        <a:pt x="2282" y="1"/>
                        <a:pt x="2263" y="8"/>
                        <a:pt x="2250" y="20"/>
                      </a:cubicBezTo>
                      <a:cubicBezTo>
                        <a:pt x="1902" y="448"/>
                        <a:pt x="1603" y="911"/>
                        <a:pt x="1346" y="1401"/>
                      </a:cubicBezTo>
                      <a:cubicBezTo>
                        <a:pt x="1300" y="1488"/>
                        <a:pt x="1259" y="1575"/>
                        <a:pt x="1217" y="1658"/>
                      </a:cubicBezTo>
                      <a:cubicBezTo>
                        <a:pt x="1211" y="1575"/>
                        <a:pt x="1211" y="1491"/>
                        <a:pt x="1211" y="1407"/>
                      </a:cubicBezTo>
                      <a:cubicBezTo>
                        <a:pt x="1214" y="1288"/>
                        <a:pt x="1226" y="1173"/>
                        <a:pt x="1239" y="1057"/>
                      </a:cubicBezTo>
                      <a:cubicBezTo>
                        <a:pt x="1272" y="847"/>
                        <a:pt x="1316" y="645"/>
                        <a:pt x="1374" y="442"/>
                      </a:cubicBezTo>
                      <a:cubicBezTo>
                        <a:pt x="1377" y="429"/>
                        <a:pt x="1368" y="413"/>
                        <a:pt x="1355" y="406"/>
                      </a:cubicBezTo>
                      <a:lnTo>
                        <a:pt x="1349" y="406"/>
                      </a:lnTo>
                      <a:cubicBezTo>
                        <a:pt x="1336" y="406"/>
                        <a:pt x="1323" y="416"/>
                        <a:pt x="1320" y="429"/>
                      </a:cubicBezTo>
                      <a:cubicBezTo>
                        <a:pt x="1288" y="535"/>
                        <a:pt x="1259" y="641"/>
                        <a:pt x="1233" y="751"/>
                      </a:cubicBezTo>
                      <a:cubicBezTo>
                        <a:pt x="1204" y="860"/>
                        <a:pt x="1181" y="969"/>
                        <a:pt x="1162" y="1082"/>
                      </a:cubicBezTo>
                      <a:cubicBezTo>
                        <a:pt x="1143" y="1189"/>
                        <a:pt x="1130" y="1298"/>
                        <a:pt x="1120" y="1407"/>
                      </a:cubicBezTo>
                      <a:cubicBezTo>
                        <a:pt x="1110" y="1526"/>
                        <a:pt x="1110" y="1645"/>
                        <a:pt x="1120" y="1761"/>
                      </a:cubicBezTo>
                      <a:cubicBezTo>
                        <a:pt x="1120" y="1774"/>
                        <a:pt x="1126" y="1787"/>
                        <a:pt x="1136" y="1797"/>
                      </a:cubicBezTo>
                      <a:cubicBezTo>
                        <a:pt x="1140" y="1800"/>
                        <a:pt x="1143" y="1804"/>
                        <a:pt x="1143" y="1804"/>
                      </a:cubicBezTo>
                      <a:cubicBezTo>
                        <a:pt x="1082" y="1935"/>
                        <a:pt x="1021" y="2070"/>
                        <a:pt x="963" y="2205"/>
                      </a:cubicBezTo>
                      <a:cubicBezTo>
                        <a:pt x="840" y="2489"/>
                        <a:pt x="724" y="2775"/>
                        <a:pt x="624" y="3068"/>
                      </a:cubicBezTo>
                      <a:cubicBezTo>
                        <a:pt x="557" y="3267"/>
                        <a:pt x="492" y="3468"/>
                        <a:pt x="434" y="3670"/>
                      </a:cubicBezTo>
                      <a:cubicBezTo>
                        <a:pt x="419" y="3615"/>
                        <a:pt x="403" y="3561"/>
                        <a:pt x="390" y="3503"/>
                      </a:cubicBezTo>
                      <a:cubicBezTo>
                        <a:pt x="364" y="3397"/>
                        <a:pt x="342" y="3287"/>
                        <a:pt x="328" y="3178"/>
                      </a:cubicBezTo>
                      <a:cubicBezTo>
                        <a:pt x="284" y="2830"/>
                        <a:pt x="290" y="2476"/>
                        <a:pt x="315" y="2128"/>
                      </a:cubicBezTo>
                      <a:cubicBezTo>
                        <a:pt x="315" y="2113"/>
                        <a:pt x="299" y="2100"/>
                        <a:pt x="287" y="2100"/>
                      </a:cubicBezTo>
                      <a:cubicBezTo>
                        <a:pt x="271" y="2100"/>
                        <a:pt x="257" y="2116"/>
                        <a:pt x="257" y="2128"/>
                      </a:cubicBezTo>
                      <a:cubicBezTo>
                        <a:pt x="248" y="2273"/>
                        <a:pt x="235" y="2415"/>
                        <a:pt x="229" y="2557"/>
                      </a:cubicBezTo>
                      <a:cubicBezTo>
                        <a:pt x="222" y="2704"/>
                        <a:pt x="219" y="2853"/>
                        <a:pt x="226" y="2997"/>
                      </a:cubicBezTo>
                      <a:cubicBezTo>
                        <a:pt x="229" y="3136"/>
                        <a:pt x="238" y="3274"/>
                        <a:pt x="257" y="3410"/>
                      </a:cubicBezTo>
                      <a:cubicBezTo>
                        <a:pt x="277" y="3557"/>
                        <a:pt x="306" y="3705"/>
                        <a:pt x="357" y="3847"/>
                      </a:cubicBezTo>
                      <a:cubicBezTo>
                        <a:pt x="361" y="3857"/>
                        <a:pt x="367" y="3866"/>
                        <a:pt x="373" y="3876"/>
                      </a:cubicBezTo>
                      <a:cubicBezTo>
                        <a:pt x="367" y="3902"/>
                        <a:pt x="357" y="3928"/>
                        <a:pt x="351" y="3957"/>
                      </a:cubicBezTo>
                      <a:cubicBezTo>
                        <a:pt x="274" y="4252"/>
                        <a:pt x="206" y="4552"/>
                        <a:pt x="155" y="4855"/>
                      </a:cubicBezTo>
                      <a:cubicBezTo>
                        <a:pt x="103" y="5157"/>
                        <a:pt x="58" y="5466"/>
                        <a:pt x="33" y="5772"/>
                      </a:cubicBezTo>
                      <a:cubicBezTo>
                        <a:pt x="9" y="6058"/>
                        <a:pt x="0" y="6348"/>
                        <a:pt x="6" y="6638"/>
                      </a:cubicBezTo>
                      <a:cubicBezTo>
                        <a:pt x="13" y="6818"/>
                        <a:pt x="23" y="7002"/>
                        <a:pt x="45" y="7182"/>
                      </a:cubicBezTo>
                      <a:cubicBezTo>
                        <a:pt x="55" y="7278"/>
                        <a:pt x="67" y="7372"/>
                        <a:pt x="81" y="7468"/>
                      </a:cubicBezTo>
                      <a:cubicBezTo>
                        <a:pt x="97" y="7555"/>
                        <a:pt x="116" y="7642"/>
                        <a:pt x="132" y="7729"/>
                      </a:cubicBezTo>
                      <a:cubicBezTo>
                        <a:pt x="142" y="7771"/>
                        <a:pt x="174" y="7810"/>
                        <a:pt x="210" y="7829"/>
                      </a:cubicBezTo>
                      <a:cubicBezTo>
                        <a:pt x="235" y="7843"/>
                        <a:pt x="264" y="7851"/>
                        <a:pt x="293" y="7851"/>
                      </a:cubicBezTo>
                      <a:cubicBezTo>
                        <a:pt x="309" y="7851"/>
                        <a:pt x="326" y="7849"/>
                        <a:pt x="342" y="7844"/>
                      </a:cubicBezTo>
                      <a:cubicBezTo>
                        <a:pt x="383" y="7835"/>
                        <a:pt x="419" y="7806"/>
                        <a:pt x="441" y="7767"/>
                      </a:cubicBezTo>
                      <a:cubicBezTo>
                        <a:pt x="467" y="7725"/>
                        <a:pt x="467" y="7684"/>
                        <a:pt x="457" y="7639"/>
                      </a:cubicBezTo>
                      <a:cubicBezTo>
                        <a:pt x="457" y="7626"/>
                        <a:pt x="454" y="7613"/>
                        <a:pt x="451" y="7603"/>
                      </a:cubicBezTo>
                      <a:cubicBezTo>
                        <a:pt x="441" y="7523"/>
                        <a:pt x="428" y="7446"/>
                        <a:pt x="419" y="7369"/>
                      </a:cubicBezTo>
                      <a:cubicBezTo>
                        <a:pt x="370" y="6992"/>
                        <a:pt x="351" y="6608"/>
                        <a:pt x="354" y="6226"/>
                      </a:cubicBezTo>
                      <a:cubicBezTo>
                        <a:pt x="357" y="6023"/>
                        <a:pt x="367" y="5817"/>
                        <a:pt x="383" y="5614"/>
                      </a:cubicBezTo>
                      <a:cubicBezTo>
                        <a:pt x="400" y="5411"/>
                        <a:pt x="419" y="5212"/>
                        <a:pt x="444" y="5013"/>
                      </a:cubicBezTo>
                      <a:cubicBezTo>
                        <a:pt x="480" y="4761"/>
                        <a:pt x="519" y="4513"/>
                        <a:pt x="569" y="4266"/>
                      </a:cubicBezTo>
                      <a:cubicBezTo>
                        <a:pt x="583" y="4198"/>
                        <a:pt x="599" y="4127"/>
                        <a:pt x="615" y="4059"/>
                      </a:cubicBezTo>
                      <a:cubicBezTo>
                        <a:pt x="624" y="4059"/>
                        <a:pt x="637" y="4059"/>
                        <a:pt x="647" y="4053"/>
                      </a:cubicBezTo>
                      <a:cubicBezTo>
                        <a:pt x="798" y="3947"/>
                        <a:pt x="943" y="3828"/>
                        <a:pt x="1079" y="3702"/>
                      </a:cubicBezTo>
                      <a:cubicBezTo>
                        <a:pt x="1149" y="3631"/>
                        <a:pt x="1223" y="3564"/>
                        <a:pt x="1291" y="3493"/>
                      </a:cubicBezTo>
                      <a:cubicBezTo>
                        <a:pt x="1361" y="3419"/>
                        <a:pt x="1429" y="3345"/>
                        <a:pt x="1500" y="3271"/>
                      </a:cubicBezTo>
                      <a:cubicBezTo>
                        <a:pt x="1568" y="3197"/>
                        <a:pt x="1632" y="3120"/>
                        <a:pt x="1697" y="3043"/>
                      </a:cubicBezTo>
                      <a:cubicBezTo>
                        <a:pt x="1758" y="2969"/>
                        <a:pt x="1819" y="2894"/>
                        <a:pt x="1877" y="2817"/>
                      </a:cubicBezTo>
                      <a:cubicBezTo>
                        <a:pt x="1995" y="2666"/>
                        <a:pt x="2105" y="2508"/>
                        <a:pt x="2211" y="2347"/>
                      </a:cubicBezTo>
                      <a:cubicBezTo>
                        <a:pt x="2221" y="2334"/>
                        <a:pt x="2215" y="2318"/>
                        <a:pt x="2202" y="2309"/>
                      </a:cubicBezTo>
                      <a:cubicBezTo>
                        <a:pt x="2199" y="2306"/>
                        <a:pt x="2192" y="2306"/>
                        <a:pt x="2189" y="2306"/>
                      </a:cubicBezTo>
                      <a:cubicBezTo>
                        <a:pt x="2179" y="2306"/>
                        <a:pt x="2169" y="2309"/>
                        <a:pt x="2163" y="2318"/>
                      </a:cubicBezTo>
                      <a:cubicBezTo>
                        <a:pt x="2047" y="2495"/>
                        <a:pt x="1918" y="2666"/>
                        <a:pt x="1786" y="2830"/>
                      </a:cubicBezTo>
                      <a:cubicBezTo>
                        <a:pt x="1713" y="2920"/>
                        <a:pt x="1635" y="3010"/>
                        <a:pt x="1554" y="3098"/>
                      </a:cubicBezTo>
                      <a:cubicBezTo>
                        <a:pt x="1474" y="3184"/>
                        <a:pt x="1388" y="3271"/>
                        <a:pt x="1300" y="3355"/>
                      </a:cubicBezTo>
                      <a:cubicBezTo>
                        <a:pt x="1126" y="3522"/>
                        <a:pt x="943" y="3673"/>
                        <a:pt x="747" y="3815"/>
                      </a:cubicBezTo>
                      <a:lnTo>
                        <a:pt x="750" y="3812"/>
                      </a:lnTo>
                      <a:lnTo>
                        <a:pt x="750" y="3812"/>
                      </a:lnTo>
                      <a:cubicBezTo>
                        <a:pt x="747" y="3815"/>
                        <a:pt x="743" y="3815"/>
                        <a:pt x="740" y="3818"/>
                      </a:cubicBezTo>
                      <a:lnTo>
                        <a:pt x="737" y="3821"/>
                      </a:lnTo>
                      <a:cubicBezTo>
                        <a:pt x="712" y="3841"/>
                        <a:pt x="682" y="3860"/>
                        <a:pt x="654" y="3879"/>
                      </a:cubicBezTo>
                      <a:cubicBezTo>
                        <a:pt x="682" y="3747"/>
                        <a:pt x="715" y="3619"/>
                        <a:pt x="750" y="3487"/>
                      </a:cubicBezTo>
                      <a:cubicBezTo>
                        <a:pt x="817" y="3233"/>
                        <a:pt x="895" y="2978"/>
                        <a:pt x="982" y="2727"/>
                      </a:cubicBezTo>
                      <a:cubicBezTo>
                        <a:pt x="1062" y="2486"/>
                        <a:pt x="1156" y="2251"/>
                        <a:pt x="1252" y="2016"/>
                      </a:cubicBezTo>
                      <a:lnTo>
                        <a:pt x="1259" y="2016"/>
                      </a:lnTo>
                      <a:cubicBezTo>
                        <a:pt x="1327" y="1987"/>
                        <a:pt x="1391" y="1954"/>
                        <a:pt x="1452" y="1916"/>
                      </a:cubicBezTo>
                      <a:cubicBezTo>
                        <a:pt x="1520" y="1877"/>
                        <a:pt x="1584" y="1832"/>
                        <a:pt x="1645" y="1787"/>
                      </a:cubicBezTo>
                      <a:cubicBezTo>
                        <a:pt x="1706" y="1742"/>
                        <a:pt x="1761" y="1697"/>
                        <a:pt x="1815" y="1649"/>
                      </a:cubicBezTo>
                      <a:cubicBezTo>
                        <a:pt x="1877" y="1594"/>
                        <a:pt x="1934" y="1539"/>
                        <a:pt x="1989" y="1485"/>
                      </a:cubicBezTo>
                      <a:cubicBezTo>
                        <a:pt x="2205" y="1269"/>
                        <a:pt x="2408" y="1037"/>
                        <a:pt x="2617" y="815"/>
                      </a:cubicBezTo>
                      <a:cubicBezTo>
                        <a:pt x="2627" y="806"/>
                        <a:pt x="2627" y="789"/>
                        <a:pt x="2617" y="776"/>
                      </a:cubicBezTo>
                      <a:cubicBezTo>
                        <a:pt x="2610" y="770"/>
                        <a:pt x="2604" y="767"/>
                        <a:pt x="2594" y="767"/>
                      </a:cubicBezTo>
                      <a:cubicBezTo>
                        <a:pt x="2588" y="767"/>
                        <a:pt x="2582" y="770"/>
                        <a:pt x="2578" y="773"/>
                      </a:cubicBezTo>
                      <a:cubicBezTo>
                        <a:pt x="2430" y="928"/>
                        <a:pt x="2288" y="1085"/>
                        <a:pt x="2138" y="1234"/>
                      </a:cubicBezTo>
                      <a:cubicBezTo>
                        <a:pt x="2056" y="1311"/>
                        <a:pt x="1976" y="1385"/>
                        <a:pt x="1890" y="1459"/>
                      </a:cubicBezTo>
                      <a:cubicBezTo>
                        <a:pt x="1809" y="1526"/>
                        <a:pt x="1725" y="1591"/>
                        <a:pt x="1639" y="1652"/>
                      </a:cubicBezTo>
                      <a:cubicBezTo>
                        <a:pt x="1571" y="1700"/>
                        <a:pt x="1496" y="1746"/>
                        <a:pt x="1426" y="1787"/>
                      </a:cubicBezTo>
                      <a:cubicBezTo>
                        <a:pt x="1394" y="1807"/>
                        <a:pt x="1361" y="1823"/>
                        <a:pt x="1333" y="1835"/>
                      </a:cubicBezTo>
                      <a:cubicBezTo>
                        <a:pt x="1449" y="1572"/>
                        <a:pt x="1581" y="1314"/>
                        <a:pt x="1725" y="1063"/>
                      </a:cubicBezTo>
                      <a:cubicBezTo>
                        <a:pt x="1890" y="770"/>
                        <a:pt x="2073" y="487"/>
                        <a:pt x="2279" y="220"/>
                      </a:cubicBezTo>
                      <a:lnTo>
                        <a:pt x="2279" y="223"/>
                      </a:lnTo>
                      <a:cubicBezTo>
                        <a:pt x="2304" y="191"/>
                        <a:pt x="2331" y="158"/>
                        <a:pt x="2356" y="127"/>
                      </a:cubicBezTo>
                      <a:cubicBezTo>
                        <a:pt x="2379" y="94"/>
                        <a:pt x="2385" y="52"/>
                        <a:pt x="2356" y="20"/>
                      </a:cubicBezTo>
                      <a:cubicBezTo>
                        <a:pt x="2340" y="8"/>
                        <a:pt x="2321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AC14C87-DFF7-5951-8F38-6A739F8BF173}"/>
                </a:ext>
              </a:extLst>
            </p:cNvPr>
            <p:cNvGrpSpPr/>
            <p:nvPr/>
          </p:nvGrpSpPr>
          <p:grpSpPr>
            <a:xfrm>
              <a:off x="301782" y="2550629"/>
              <a:ext cx="6817878" cy="1304764"/>
              <a:chOff x="372511" y="42455"/>
              <a:chExt cx="6817878" cy="1304764"/>
            </a:xfrm>
          </p:grpSpPr>
          <p:sp>
            <p:nvSpPr>
              <p:cNvPr id="102" name="Google Shape;281;p24">
                <a:extLst>
                  <a:ext uri="{FF2B5EF4-FFF2-40B4-BE49-F238E27FC236}">
                    <a16:creationId xmlns:a16="http://schemas.microsoft.com/office/drawing/2014/main" id="{3E2242E0-49AC-B334-F396-68EA0F6F7858}"/>
                  </a:ext>
                </a:extLst>
              </p:cNvPr>
              <p:cNvSpPr/>
              <p:nvPr/>
            </p:nvSpPr>
            <p:spPr>
              <a:xfrm>
                <a:off x="372511" y="75746"/>
                <a:ext cx="6817878" cy="1076651"/>
              </a:xfrm>
              <a:prstGeom prst="roundRect">
                <a:avLst>
                  <a:gd name="adj" fmla="val 40483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" name="Google Shape;292;p24">
                <a:extLst>
                  <a:ext uri="{FF2B5EF4-FFF2-40B4-BE49-F238E27FC236}">
                    <a16:creationId xmlns:a16="http://schemas.microsoft.com/office/drawing/2014/main" id="{8B64C458-8371-C2F4-D3DA-4478246A2B56}"/>
                  </a:ext>
                </a:extLst>
              </p:cNvPr>
              <p:cNvGrpSpPr/>
              <p:nvPr/>
            </p:nvGrpSpPr>
            <p:grpSpPr>
              <a:xfrm rot="1272971">
                <a:off x="375759" y="189890"/>
                <a:ext cx="496279" cy="1157329"/>
                <a:chOff x="496667" y="2345771"/>
                <a:chExt cx="1186401" cy="2471003"/>
              </a:xfrm>
            </p:grpSpPr>
            <p:sp>
              <p:nvSpPr>
                <p:cNvPr id="110" name="Google Shape;293;p24">
                  <a:extLst>
                    <a:ext uri="{FF2B5EF4-FFF2-40B4-BE49-F238E27FC236}">
                      <a16:creationId xmlns:a16="http://schemas.microsoft.com/office/drawing/2014/main" id="{886D4346-BD2B-E299-9C8D-7D724F240155}"/>
                    </a:ext>
                  </a:extLst>
                </p:cNvPr>
                <p:cNvSpPr/>
                <p:nvPr/>
              </p:nvSpPr>
              <p:spPr>
                <a:xfrm>
                  <a:off x="860479" y="4520828"/>
                  <a:ext cx="1165" cy="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7" extrusionOk="0">
                      <a:moveTo>
                        <a:pt x="10" y="0"/>
                      </a:moveTo>
                      <a:cubicBezTo>
                        <a:pt x="8" y="0"/>
                        <a:pt x="5" y="1"/>
                        <a:pt x="3" y="3"/>
                      </a:cubicBezTo>
                      <a:lnTo>
                        <a:pt x="3" y="3"/>
                      </a:lnTo>
                      <a:cubicBezTo>
                        <a:pt x="6" y="3"/>
                        <a:pt x="10" y="0"/>
                        <a:pt x="10" y="0"/>
                      </a:cubicBezTo>
                      <a:close/>
                      <a:moveTo>
                        <a:pt x="3" y="3"/>
                      </a:moveTo>
                      <a:lnTo>
                        <a:pt x="3" y="3"/>
                      </a:lnTo>
                      <a:cubicBezTo>
                        <a:pt x="3" y="3"/>
                        <a:pt x="3" y="3"/>
                        <a:pt x="3" y="3"/>
                      </a:cubicBezTo>
                      <a:lnTo>
                        <a:pt x="0" y="6"/>
                      </a:lnTo>
                      <a:cubicBezTo>
                        <a:pt x="1" y="5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94;p24">
                  <a:extLst>
                    <a:ext uri="{FF2B5EF4-FFF2-40B4-BE49-F238E27FC236}">
                      <a16:creationId xmlns:a16="http://schemas.microsoft.com/office/drawing/2014/main" id="{60852E23-49C7-A53A-C6BE-8FCC17177E8D}"/>
                    </a:ext>
                  </a:extLst>
                </p:cNvPr>
                <p:cNvSpPr/>
                <p:nvPr/>
              </p:nvSpPr>
              <p:spPr>
                <a:xfrm>
                  <a:off x="496667" y="3632485"/>
                  <a:ext cx="610365" cy="118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7934" extrusionOk="0">
                      <a:moveTo>
                        <a:pt x="873" y="2365"/>
                      </a:moveTo>
                      <a:cubicBezTo>
                        <a:pt x="864" y="2385"/>
                        <a:pt x="857" y="2404"/>
                        <a:pt x="850" y="2420"/>
                      </a:cubicBezTo>
                      <a:cubicBezTo>
                        <a:pt x="853" y="2407"/>
                        <a:pt x="860" y="2395"/>
                        <a:pt x="864" y="2382"/>
                      </a:cubicBezTo>
                      <a:lnTo>
                        <a:pt x="873" y="2365"/>
                      </a:lnTo>
                      <a:close/>
                      <a:moveTo>
                        <a:pt x="2141" y="0"/>
                      </a:moveTo>
                      <a:cubicBezTo>
                        <a:pt x="2115" y="0"/>
                        <a:pt x="2096" y="9"/>
                        <a:pt x="2080" y="26"/>
                      </a:cubicBezTo>
                      <a:cubicBezTo>
                        <a:pt x="1391" y="831"/>
                        <a:pt x="850" y="1809"/>
                        <a:pt x="477" y="2939"/>
                      </a:cubicBezTo>
                      <a:cubicBezTo>
                        <a:pt x="293" y="3489"/>
                        <a:pt x="164" y="4056"/>
                        <a:pt x="91" y="4622"/>
                      </a:cubicBezTo>
                      <a:cubicBezTo>
                        <a:pt x="17" y="5207"/>
                        <a:pt x="1" y="5781"/>
                        <a:pt x="52" y="6321"/>
                      </a:cubicBezTo>
                      <a:cubicBezTo>
                        <a:pt x="100" y="6868"/>
                        <a:pt x="213" y="7383"/>
                        <a:pt x="387" y="7853"/>
                      </a:cubicBezTo>
                      <a:cubicBezTo>
                        <a:pt x="387" y="7869"/>
                        <a:pt x="390" y="7882"/>
                        <a:pt x="396" y="7892"/>
                      </a:cubicBezTo>
                      <a:lnTo>
                        <a:pt x="406" y="7911"/>
                      </a:lnTo>
                      <a:cubicBezTo>
                        <a:pt x="409" y="7918"/>
                        <a:pt x="412" y="7927"/>
                        <a:pt x="415" y="7933"/>
                      </a:cubicBezTo>
                      <a:cubicBezTo>
                        <a:pt x="483" y="7911"/>
                        <a:pt x="551" y="7886"/>
                        <a:pt x="619" y="7863"/>
                      </a:cubicBezTo>
                      <a:cubicBezTo>
                        <a:pt x="831" y="7740"/>
                        <a:pt x="1040" y="7586"/>
                        <a:pt x="1278" y="7383"/>
                      </a:cubicBezTo>
                      <a:cubicBezTo>
                        <a:pt x="1478" y="7213"/>
                        <a:pt x="1675" y="7017"/>
                        <a:pt x="1868" y="6801"/>
                      </a:cubicBezTo>
                      <a:cubicBezTo>
                        <a:pt x="2215" y="6405"/>
                        <a:pt x="2534" y="5941"/>
                        <a:pt x="2814" y="5427"/>
                      </a:cubicBezTo>
                      <a:cubicBezTo>
                        <a:pt x="3065" y="4959"/>
                        <a:pt x="3290" y="4438"/>
                        <a:pt x="3480" y="3872"/>
                      </a:cubicBezTo>
                      <a:cubicBezTo>
                        <a:pt x="3647" y="3364"/>
                        <a:pt x="3789" y="2813"/>
                        <a:pt x="3899" y="2240"/>
                      </a:cubicBezTo>
                      <a:cubicBezTo>
                        <a:pt x="3963" y="1905"/>
                        <a:pt x="4014" y="1551"/>
                        <a:pt x="4056" y="1187"/>
                      </a:cubicBezTo>
                      <a:cubicBezTo>
                        <a:pt x="4062" y="1181"/>
                        <a:pt x="4072" y="1174"/>
                        <a:pt x="4075" y="1165"/>
                      </a:cubicBezTo>
                      <a:cubicBezTo>
                        <a:pt x="4089" y="1146"/>
                        <a:pt x="4089" y="1123"/>
                        <a:pt x="4085" y="1097"/>
                      </a:cubicBezTo>
                      <a:cubicBezTo>
                        <a:pt x="4082" y="1078"/>
                        <a:pt x="4075" y="1058"/>
                        <a:pt x="4072" y="1043"/>
                      </a:cubicBezTo>
                      <a:lnTo>
                        <a:pt x="4079" y="969"/>
                      </a:lnTo>
                      <a:lnTo>
                        <a:pt x="4085" y="892"/>
                      </a:lnTo>
                      <a:cubicBezTo>
                        <a:pt x="4089" y="869"/>
                        <a:pt x="4075" y="846"/>
                        <a:pt x="4059" y="831"/>
                      </a:cubicBezTo>
                      <a:cubicBezTo>
                        <a:pt x="4043" y="814"/>
                        <a:pt x="4021" y="807"/>
                        <a:pt x="3998" y="807"/>
                      </a:cubicBezTo>
                      <a:cubicBezTo>
                        <a:pt x="3982" y="807"/>
                        <a:pt x="3963" y="814"/>
                        <a:pt x="3950" y="824"/>
                      </a:cubicBezTo>
                      <a:cubicBezTo>
                        <a:pt x="3905" y="769"/>
                        <a:pt x="3853" y="721"/>
                        <a:pt x="3783" y="669"/>
                      </a:cubicBezTo>
                      <a:cubicBezTo>
                        <a:pt x="3715" y="618"/>
                        <a:pt x="3634" y="569"/>
                        <a:pt x="3532" y="522"/>
                      </a:cubicBezTo>
                      <a:cubicBezTo>
                        <a:pt x="3438" y="479"/>
                        <a:pt x="3335" y="440"/>
                        <a:pt x="3220" y="406"/>
                      </a:cubicBezTo>
                      <a:cubicBezTo>
                        <a:pt x="3019" y="344"/>
                        <a:pt x="2804" y="305"/>
                        <a:pt x="2559" y="280"/>
                      </a:cubicBezTo>
                      <a:cubicBezTo>
                        <a:pt x="2463" y="271"/>
                        <a:pt x="2373" y="267"/>
                        <a:pt x="2286" y="267"/>
                      </a:cubicBezTo>
                      <a:cubicBezTo>
                        <a:pt x="2218" y="267"/>
                        <a:pt x="2154" y="271"/>
                        <a:pt x="2093" y="277"/>
                      </a:cubicBezTo>
                      <a:cubicBezTo>
                        <a:pt x="2128" y="235"/>
                        <a:pt x="2167" y="189"/>
                        <a:pt x="2205" y="148"/>
                      </a:cubicBezTo>
                      <a:cubicBezTo>
                        <a:pt x="2238" y="109"/>
                        <a:pt x="2238" y="58"/>
                        <a:pt x="2202" y="26"/>
                      </a:cubicBezTo>
                      <a:cubicBezTo>
                        <a:pt x="2186" y="9"/>
                        <a:pt x="2164" y="0"/>
                        <a:pt x="21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95;p24">
                  <a:extLst>
                    <a:ext uri="{FF2B5EF4-FFF2-40B4-BE49-F238E27FC236}">
                      <a16:creationId xmlns:a16="http://schemas.microsoft.com/office/drawing/2014/main" id="{86C748CB-48C1-BBF9-2055-B47EDCC7C63E}"/>
                    </a:ext>
                  </a:extLst>
                </p:cNvPr>
                <p:cNvSpPr/>
                <p:nvPr/>
              </p:nvSpPr>
              <p:spPr>
                <a:xfrm>
                  <a:off x="547121" y="3631441"/>
                  <a:ext cx="560807" cy="118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" h="7941" extrusionOk="0">
                      <a:moveTo>
                        <a:pt x="1803" y="0"/>
                      </a:moveTo>
                      <a:cubicBezTo>
                        <a:pt x="1777" y="0"/>
                        <a:pt x="1755" y="10"/>
                        <a:pt x="1738" y="26"/>
                      </a:cubicBezTo>
                      <a:cubicBezTo>
                        <a:pt x="1571" y="223"/>
                        <a:pt x="1414" y="428"/>
                        <a:pt x="1269" y="634"/>
                      </a:cubicBezTo>
                      <a:cubicBezTo>
                        <a:pt x="1320" y="689"/>
                        <a:pt x="1371" y="734"/>
                        <a:pt x="1429" y="786"/>
                      </a:cubicBezTo>
                      <a:cubicBezTo>
                        <a:pt x="1542" y="879"/>
                        <a:pt x="1649" y="960"/>
                        <a:pt x="1755" y="1031"/>
                      </a:cubicBezTo>
                      <a:cubicBezTo>
                        <a:pt x="1864" y="1101"/>
                        <a:pt x="1983" y="1166"/>
                        <a:pt x="2105" y="1224"/>
                      </a:cubicBezTo>
                      <a:cubicBezTo>
                        <a:pt x="2237" y="1288"/>
                        <a:pt x="2369" y="1336"/>
                        <a:pt x="2498" y="1378"/>
                      </a:cubicBezTo>
                      <a:cubicBezTo>
                        <a:pt x="2624" y="1417"/>
                        <a:pt x="2762" y="1449"/>
                        <a:pt x="2904" y="1475"/>
                      </a:cubicBezTo>
                      <a:cubicBezTo>
                        <a:pt x="2997" y="1490"/>
                        <a:pt x="3100" y="1503"/>
                        <a:pt x="3197" y="1513"/>
                      </a:cubicBezTo>
                      <a:cubicBezTo>
                        <a:pt x="3194" y="1561"/>
                        <a:pt x="3194" y="1613"/>
                        <a:pt x="3197" y="1664"/>
                      </a:cubicBezTo>
                      <a:cubicBezTo>
                        <a:pt x="3171" y="1958"/>
                        <a:pt x="3119" y="2263"/>
                        <a:pt x="3039" y="2579"/>
                      </a:cubicBezTo>
                      <a:cubicBezTo>
                        <a:pt x="2959" y="2891"/>
                        <a:pt x="2855" y="3219"/>
                        <a:pt x="2720" y="3576"/>
                      </a:cubicBezTo>
                      <a:cubicBezTo>
                        <a:pt x="2617" y="3853"/>
                        <a:pt x="2495" y="4152"/>
                        <a:pt x="2337" y="4519"/>
                      </a:cubicBezTo>
                      <a:cubicBezTo>
                        <a:pt x="2215" y="4806"/>
                        <a:pt x="2080" y="5079"/>
                        <a:pt x="1941" y="5333"/>
                      </a:cubicBezTo>
                      <a:cubicBezTo>
                        <a:pt x="1796" y="5598"/>
                        <a:pt x="1639" y="5849"/>
                        <a:pt x="1475" y="6087"/>
                      </a:cubicBezTo>
                      <a:cubicBezTo>
                        <a:pt x="1307" y="6325"/>
                        <a:pt x="1130" y="6557"/>
                        <a:pt x="946" y="6769"/>
                      </a:cubicBezTo>
                      <a:cubicBezTo>
                        <a:pt x="757" y="6991"/>
                        <a:pt x="554" y="7207"/>
                        <a:pt x="342" y="7416"/>
                      </a:cubicBezTo>
                      <a:cubicBezTo>
                        <a:pt x="232" y="7523"/>
                        <a:pt x="116" y="7631"/>
                        <a:pt x="0" y="7735"/>
                      </a:cubicBezTo>
                      <a:cubicBezTo>
                        <a:pt x="13" y="7780"/>
                        <a:pt x="30" y="7821"/>
                        <a:pt x="46" y="7863"/>
                      </a:cubicBezTo>
                      <a:cubicBezTo>
                        <a:pt x="43" y="7876"/>
                        <a:pt x="49" y="7889"/>
                        <a:pt x="55" y="7902"/>
                      </a:cubicBezTo>
                      <a:lnTo>
                        <a:pt x="65" y="7918"/>
                      </a:lnTo>
                      <a:cubicBezTo>
                        <a:pt x="68" y="7928"/>
                        <a:pt x="71" y="7934"/>
                        <a:pt x="74" y="7940"/>
                      </a:cubicBezTo>
                      <a:lnTo>
                        <a:pt x="168" y="7915"/>
                      </a:lnTo>
                      <a:lnTo>
                        <a:pt x="284" y="7873"/>
                      </a:lnTo>
                      <a:cubicBezTo>
                        <a:pt x="493" y="7754"/>
                        <a:pt x="702" y="7600"/>
                        <a:pt x="943" y="7394"/>
                      </a:cubicBezTo>
                      <a:cubicBezTo>
                        <a:pt x="1147" y="7220"/>
                        <a:pt x="1343" y="7024"/>
                        <a:pt x="1533" y="6811"/>
                      </a:cubicBezTo>
                      <a:cubicBezTo>
                        <a:pt x="1884" y="6412"/>
                        <a:pt x="2202" y="5951"/>
                        <a:pt x="2479" y="5437"/>
                      </a:cubicBezTo>
                      <a:cubicBezTo>
                        <a:pt x="2733" y="4970"/>
                        <a:pt x="2955" y="4445"/>
                        <a:pt x="3145" y="3879"/>
                      </a:cubicBezTo>
                      <a:cubicBezTo>
                        <a:pt x="3316" y="3374"/>
                        <a:pt x="3454" y="2823"/>
                        <a:pt x="3564" y="2247"/>
                      </a:cubicBezTo>
                      <a:cubicBezTo>
                        <a:pt x="3628" y="1915"/>
                        <a:pt x="3679" y="1561"/>
                        <a:pt x="3721" y="1194"/>
                      </a:cubicBezTo>
                      <a:cubicBezTo>
                        <a:pt x="3727" y="1191"/>
                        <a:pt x="3737" y="1181"/>
                        <a:pt x="3741" y="1172"/>
                      </a:cubicBezTo>
                      <a:cubicBezTo>
                        <a:pt x="3754" y="1153"/>
                        <a:pt x="3757" y="1133"/>
                        <a:pt x="3751" y="1104"/>
                      </a:cubicBezTo>
                      <a:cubicBezTo>
                        <a:pt x="3747" y="1085"/>
                        <a:pt x="3741" y="1065"/>
                        <a:pt x="3737" y="1046"/>
                      </a:cubicBezTo>
                      <a:lnTo>
                        <a:pt x="3744" y="976"/>
                      </a:lnTo>
                      <a:lnTo>
                        <a:pt x="3754" y="899"/>
                      </a:lnTo>
                      <a:cubicBezTo>
                        <a:pt x="3754" y="876"/>
                        <a:pt x="3741" y="850"/>
                        <a:pt x="3724" y="834"/>
                      </a:cubicBezTo>
                      <a:cubicBezTo>
                        <a:pt x="3708" y="818"/>
                        <a:pt x="3683" y="808"/>
                        <a:pt x="3660" y="808"/>
                      </a:cubicBezTo>
                      <a:cubicBezTo>
                        <a:pt x="3641" y="808"/>
                        <a:pt x="3625" y="814"/>
                        <a:pt x="3608" y="828"/>
                      </a:cubicBezTo>
                      <a:cubicBezTo>
                        <a:pt x="3573" y="776"/>
                        <a:pt x="3522" y="728"/>
                        <a:pt x="3448" y="673"/>
                      </a:cubicBezTo>
                      <a:cubicBezTo>
                        <a:pt x="3380" y="618"/>
                        <a:pt x="3296" y="573"/>
                        <a:pt x="3194" y="525"/>
                      </a:cubicBezTo>
                      <a:cubicBezTo>
                        <a:pt x="3100" y="480"/>
                        <a:pt x="2997" y="444"/>
                        <a:pt x="2885" y="409"/>
                      </a:cubicBezTo>
                      <a:cubicBezTo>
                        <a:pt x="2688" y="348"/>
                        <a:pt x="2469" y="306"/>
                        <a:pt x="2221" y="284"/>
                      </a:cubicBezTo>
                      <a:cubicBezTo>
                        <a:pt x="2115" y="274"/>
                        <a:pt x="2025" y="267"/>
                        <a:pt x="1948" y="267"/>
                      </a:cubicBezTo>
                      <a:cubicBezTo>
                        <a:pt x="1887" y="267"/>
                        <a:pt x="1819" y="271"/>
                        <a:pt x="1755" y="278"/>
                      </a:cubicBezTo>
                      <a:cubicBezTo>
                        <a:pt x="1781" y="258"/>
                        <a:pt x="1806" y="232"/>
                        <a:pt x="1829" y="203"/>
                      </a:cubicBezTo>
                      <a:lnTo>
                        <a:pt x="1839" y="193"/>
                      </a:lnTo>
                      <a:lnTo>
                        <a:pt x="1870" y="158"/>
                      </a:lnTo>
                      <a:cubicBezTo>
                        <a:pt x="1903" y="116"/>
                        <a:pt x="1903" y="61"/>
                        <a:pt x="1870" y="26"/>
                      </a:cubicBezTo>
                      <a:cubicBezTo>
                        <a:pt x="1851" y="10"/>
                        <a:pt x="1826" y="0"/>
                        <a:pt x="180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96;p24">
                  <a:extLst>
                    <a:ext uri="{FF2B5EF4-FFF2-40B4-BE49-F238E27FC236}">
                      <a16:creationId xmlns:a16="http://schemas.microsoft.com/office/drawing/2014/main" id="{4B95933A-6456-E137-91B3-23D0CCF012C8}"/>
                    </a:ext>
                  </a:extLst>
                </p:cNvPr>
                <p:cNvSpPr/>
                <p:nvPr/>
              </p:nvSpPr>
              <p:spPr>
                <a:xfrm>
                  <a:off x="714905" y="3501724"/>
                  <a:ext cx="527072" cy="3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113" extrusionOk="0">
                      <a:moveTo>
                        <a:pt x="257" y="0"/>
                      </a:moveTo>
                      <a:cubicBezTo>
                        <a:pt x="228" y="0"/>
                        <a:pt x="203" y="13"/>
                        <a:pt x="183" y="36"/>
                      </a:cubicBezTo>
                      <a:cubicBezTo>
                        <a:pt x="142" y="94"/>
                        <a:pt x="103" y="155"/>
                        <a:pt x="70" y="223"/>
                      </a:cubicBezTo>
                      <a:cubicBezTo>
                        <a:pt x="45" y="281"/>
                        <a:pt x="29" y="345"/>
                        <a:pt x="16" y="416"/>
                      </a:cubicBezTo>
                      <a:cubicBezTo>
                        <a:pt x="0" y="535"/>
                        <a:pt x="16" y="664"/>
                        <a:pt x="67" y="805"/>
                      </a:cubicBezTo>
                      <a:cubicBezTo>
                        <a:pt x="109" y="918"/>
                        <a:pt x="177" y="1037"/>
                        <a:pt x="283" y="1162"/>
                      </a:cubicBezTo>
                      <a:cubicBezTo>
                        <a:pt x="373" y="1272"/>
                        <a:pt x="486" y="1378"/>
                        <a:pt x="627" y="1490"/>
                      </a:cubicBezTo>
                      <a:cubicBezTo>
                        <a:pt x="753" y="1587"/>
                        <a:pt x="898" y="1677"/>
                        <a:pt x="1055" y="1758"/>
                      </a:cubicBezTo>
                      <a:cubicBezTo>
                        <a:pt x="1220" y="1845"/>
                        <a:pt x="1384" y="1915"/>
                        <a:pt x="1551" y="1970"/>
                      </a:cubicBezTo>
                      <a:cubicBezTo>
                        <a:pt x="1835" y="2063"/>
                        <a:pt x="2108" y="2112"/>
                        <a:pt x="2369" y="2112"/>
                      </a:cubicBezTo>
                      <a:cubicBezTo>
                        <a:pt x="2430" y="2112"/>
                        <a:pt x="2488" y="2108"/>
                        <a:pt x="2549" y="2105"/>
                      </a:cubicBezTo>
                      <a:cubicBezTo>
                        <a:pt x="2739" y="2086"/>
                        <a:pt x="3013" y="2025"/>
                        <a:pt x="3225" y="1822"/>
                      </a:cubicBezTo>
                      <a:cubicBezTo>
                        <a:pt x="3315" y="1738"/>
                        <a:pt x="3389" y="1632"/>
                        <a:pt x="3444" y="1503"/>
                      </a:cubicBezTo>
                      <a:cubicBezTo>
                        <a:pt x="3476" y="1426"/>
                        <a:pt x="3502" y="1336"/>
                        <a:pt x="3521" y="1233"/>
                      </a:cubicBezTo>
                      <a:cubicBezTo>
                        <a:pt x="3530" y="1172"/>
                        <a:pt x="3527" y="1111"/>
                        <a:pt x="3515" y="1053"/>
                      </a:cubicBezTo>
                      <a:cubicBezTo>
                        <a:pt x="3502" y="995"/>
                        <a:pt x="3469" y="940"/>
                        <a:pt x="3421" y="879"/>
                      </a:cubicBezTo>
                      <a:cubicBezTo>
                        <a:pt x="3405" y="860"/>
                        <a:pt x="3383" y="850"/>
                        <a:pt x="3357" y="850"/>
                      </a:cubicBezTo>
                      <a:cubicBezTo>
                        <a:pt x="3334" y="850"/>
                        <a:pt x="3315" y="857"/>
                        <a:pt x="3299" y="869"/>
                      </a:cubicBezTo>
                      <a:cubicBezTo>
                        <a:pt x="3264" y="902"/>
                        <a:pt x="3260" y="953"/>
                        <a:pt x="3289" y="992"/>
                      </a:cubicBezTo>
                      <a:cubicBezTo>
                        <a:pt x="3299" y="1001"/>
                        <a:pt x="3309" y="1014"/>
                        <a:pt x="3315" y="1024"/>
                      </a:cubicBezTo>
                      <a:cubicBezTo>
                        <a:pt x="3325" y="1040"/>
                        <a:pt x="3334" y="1056"/>
                        <a:pt x="3341" y="1075"/>
                      </a:cubicBezTo>
                      <a:cubicBezTo>
                        <a:pt x="3347" y="1095"/>
                        <a:pt x="3350" y="1114"/>
                        <a:pt x="3353" y="1136"/>
                      </a:cubicBezTo>
                      <a:cubicBezTo>
                        <a:pt x="3353" y="1156"/>
                        <a:pt x="3353" y="1178"/>
                        <a:pt x="3350" y="1198"/>
                      </a:cubicBezTo>
                      <a:cubicBezTo>
                        <a:pt x="3257" y="1114"/>
                        <a:pt x="3167" y="1043"/>
                        <a:pt x="3074" y="979"/>
                      </a:cubicBezTo>
                      <a:cubicBezTo>
                        <a:pt x="2961" y="902"/>
                        <a:pt x="2842" y="831"/>
                        <a:pt x="2707" y="760"/>
                      </a:cubicBezTo>
                      <a:cubicBezTo>
                        <a:pt x="2478" y="641"/>
                        <a:pt x="2224" y="541"/>
                        <a:pt x="1924" y="451"/>
                      </a:cubicBezTo>
                      <a:cubicBezTo>
                        <a:pt x="1593" y="351"/>
                        <a:pt x="1245" y="274"/>
                        <a:pt x="908" y="203"/>
                      </a:cubicBezTo>
                      <a:cubicBezTo>
                        <a:pt x="718" y="162"/>
                        <a:pt x="531" y="123"/>
                        <a:pt x="341" y="74"/>
                      </a:cubicBezTo>
                      <a:cubicBezTo>
                        <a:pt x="338" y="52"/>
                        <a:pt x="325" y="26"/>
                        <a:pt x="302" y="13"/>
                      </a:cubicBezTo>
                      <a:cubicBezTo>
                        <a:pt x="290" y="3"/>
                        <a:pt x="274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97;p24">
                  <a:extLst>
                    <a:ext uri="{FF2B5EF4-FFF2-40B4-BE49-F238E27FC236}">
                      <a16:creationId xmlns:a16="http://schemas.microsoft.com/office/drawing/2014/main" id="{9A11FF9D-05BE-2EAB-2C25-7911BCF14C6A}"/>
                    </a:ext>
                  </a:extLst>
                </p:cNvPr>
                <p:cNvSpPr/>
                <p:nvPr/>
              </p:nvSpPr>
              <p:spPr>
                <a:xfrm>
                  <a:off x="615339" y="2346219"/>
                  <a:ext cx="1067728" cy="1368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3" h="9171" extrusionOk="0">
                      <a:moveTo>
                        <a:pt x="5379" y="0"/>
                      </a:moveTo>
                      <a:cubicBezTo>
                        <a:pt x="5366" y="13"/>
                        <a:pt x="5353" y="23"/>
                        <a:pt x="5341" y="36"/>
                      </a:cubicBezTo>
                      <a:cubicBezTo>
                        <a:pt x="5266" y="101"/>
                        <a:pt x="5192" y="159"/>
                        <a:pt x="5112" y="210"/>
                      </a:cubicBezTo>
                      <a:cubicBezTo>
                        <a:pt x="4944" y="322"/>
                        <a:pt x="4764" y="416"/>
                        <a:pt x="4580" y="496"/>
                      </a:cubicBezTo>
                      <a:cubicBezTo>
                        <a:pt x="4571" y="499"/>
                        <a:pt x="4564" y="502"/>
                        <a:pt x="4555" y="506"/>
                      </a:cubicBezTo>
                      <a:cubicBezTo>
                        <a:pt x="4500" y="535"/>
                        <a:pt x="4448" y="560"/>
                        <a:pt x="4390" y="583"/>
                      </a:cubicBezTo>
                      <a:cubicBezTo>
                        <a:pt x="4371" y="596"/>
                        <a:pt x="4352" y="606"/>
                        <a:pt x="4329" y="615"/>
                      </a:cubicBezTo>
                      <a:cubicBezTo>
                        <a:pt x="4262" y="648"/>
                        <a:pt x="4194" y="676"/>
                        <a:pt x="4124" y="706"/>
                      </a:cubicBezTo>
                      <a:cubicBezTo>
                        <a:pt x="4053" y="738"/>
                        <a:pt x="3982" y="770"/>
                        <a:pt x="3912" y="802"/>
                      </a:cubicBezTo>
                      <a:lnTo>
                        <a:pt x="3837" y="838"/>
                      </a:lnTo>
                      <a:cubicBezTo>
                        <a:pt x="3695" y="902"/>
                        <a:pt x="3570" y="963"/>
                        <a:pt x="3457" y="1021"/>
                      </a:cubicBezTo>
                      <a:cubicBezTo>
                        <a:pt x="3328" y="1089"/>
                        <a:pt x="3200" y="1163"/>
                        <a:pt x="3077" y="1236"/>
                      </a:cubicBezTo>
                      <a:cubicBezTo>
                        <a:pt x="2489" y="1588"/>
                        <a:pt x="2000" y="1958"/>
                        <a:pt x="1578" y="2363"/>
                      </a:cubicBezTo>
                      <a:cubicBezTo>
                        <a:pt x="1355" y="2576"/>
                        <a:pt x="1143" y="2814"/>
                        <a:pt x="950" y="3068"/>
                      </a:cubicBezTo>
                      <a:cubicBezTo>
                        <a:pt x="798" y="3264"/>
                        <a:pt x="660" y="3486"/>
                        <a:pt x="525" y="3747"/>
                      </a:cubicBezTo>
                      <a:cubicBezTo>
                        <a:pt x="409" y="3975"/>
                        <a:pt x="306" y="4220"/>
                        <a:pt x="223" y="4484"/>
                      </a:cubicBezTo>
                      <a:cubicBezTo>
                        <a:pt x="136" y="4748"/>
                        <a:pt x="75" y="5012"/>
                        <a:pt x="42" y="5272"/>
                      </a:cubicBezTo>
                      <a:cubicBezTo>
                        <a:pt x="7" y="5537"/>
                        <a:pt x="1" y="5807"/>
                        <a:pt x="20" y="6074"/>
                      </a:cubicBezTo>
                      <a:cubicBezTo>
                        <a:pt x="39" y="6328"/>
                        <a:pt x="94" y="6589"/>
                        <a:pt x="177" y="6856"/>
                      </a:cubicBezTo>
                      <a:cubicBezTo>
                        <a:pt x="255" y="7101"/>
                        <a:pt x="371" y="7346"/>
                        <a:pt x="522" y="7584"/>
                      </a:cubicBezTo>
                      <a:cubicBezTo>
                        <a:pt x="667" y="7809"/>
                        <a:pt x="850" y="8025"/>
                        <a:pt x="1073" y="8224"/>
                      </a:cubicBezTo>
                      <a:cubicBezTo>
                        <a:pt x="1262" y="8398"/>
                        <a:pt x="1484" y="8552"/>
                        <a:pt x="1749" y="8698"/>
                      </a:cubicBezTo>
                      <a:cubicBezTo>
                        <a:pt x="1970" y="8823"/>
                        <a:pt x="2218" y="8926"/>
                        <a:pt x="2479" y="9006"/>
                      </a:cubicBezTo>
                      <a:cubicBezTo>
                        <a:pt x="2749" y="9084"/>
                        <a:pt x="3019" y="9135"/>
                        <a:pt x="3287" y="9158"/>
                      </a:cubicBezTo>
                      <a:cubicBezTo>
                        <a:pt x="3386" y="9164"/>
                        <a:pt x="3483" y="9170"/>
                        <a:pt x="3583" y="9170"/>
                      </a:cubicBezTo>
                      <a:cubicBezTo>
                        <a:pt x="3757" y="9170"/>
                        <a:pt x="3934" y="9158"/>
                        <a:pt x="4105" y="9132"/>
                      </a:cubicBezTo>
                      <a:cubicBezTo>
                        <a:pt x="4655" y="9054"/>
                        <a:pt x="5173" y="8842"/>
                        <a:pt x="5604" y="8517"/>
                      </a:cubicBezTo>
                      <a:cubicBezTo>
                        <a:pt x="5704" y="8440"/>
                        <a:pt x="5807" y="8353"/>
                        <a:pt x="5920" y="8240"/>
                      </a:cubicBezTo>
                      <a:cubicBezTo>
                        <a:pt x="6042" y="8118"/>
                        <a:pt x="6148" y="8005"/>
                        <a:pt x="6244" y="7890"/>
                      </a:cubicBezTo>
                      <a:cubicBezTo>
                        <a:pt x="6425" y="7667"/>
                        <a:pt x="6589" y="7416"/>
                        <a:pt x="6727" y="7146"/>
                      </a:cubicBezTo>
                      <a:cubicBezTo>
                        <a:pt x="6847" y="6908"/>
                        <a:pt x="6943" y="6647"/>
                        <a:pt x="7021" y="6345"/>
                      </a:cubicBezTo>
                      <a:cubicBezTo>
                        <a:pt x="7088" y="6087"/>
                        <a:pt x="7127" y="5817"/>
                        <a:pt x="7140" y="5537"/>
                      </a:cubicBezTo>
                      <a:cubicBezTo>
                        <a:pt x="7152" y="5257"/>
                        <a:pt x="7140" y="4970"/>
                        <a:pt x="7101" y="4684"/>
                      </a:cubicBezTo>
                      <a:cubicBezTo>
                        <a:pt x="7066" y="4413"/>
                        <a:pt x="7004" y="4137"/>
                        <a:pt x="6911" y="3837"/>
                      </a:cubicBezTo>
                      <a:cubicBezTo>
                        <a:pt x="6834" y="3589"/>
                        <a:pt x="6734" y="3335"/>
                        <a:pt x="6602" y="3055"/>
                      </a:cubicBezTo>
                      <a:cubicBezTo>
                        <a:pt x="6515" y="2868"/>
                        <a:pt x="6422" y="2685"/>
                        <a:pt x="6329" y="2498"/>
                      </a:cubicBezTo>
                      <a:lnTo>
                        <a:pt x="6229" y="2298"/>
                      </a:lnTo>
                      <a:cubicBezTo>
                        <a:pt x="6109" y="2054"/>
                        <a:pt x="5968" y="1768"/>
                        <a:pt x="5836" y="1468"/>
                      </a:cubicBezTo>
                      <a:cubicBezTo>
                        <a:pt x="5694" y="1144"/>
                        <a:pt x="5592" y="876"/>
                        <a:pt x="5514" y="625"/>
                      </a:cubicBezTo>
                      <a:cubicBezTo>
                        <a:pt x="5501" y="580"/>
                        <a:pt x="5488" y="535"/>
                        <a:pt x="5476" y="487"/>
                      </a:cubicBezTo>
                      <a:cubicBezTo>
                        <a:pt x="5427" y="313"/>
                        <a:pt x="5395" y="152"/>
                        <a:pt x="53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98;p24">
                  <a:extLst>
                    <a:ext uri="{FF2B5EF4-FFF2-40B4-BE49-F238E27FC236}">
                      <a16:creationId xmlns:a16="http://schemas.microsoft.com/office/drawing/2014/main" id="{460A8642-6B74-6E40-0581-1FE921F86E80}"/>
                    </a:ext>
                  </a:extLst>
                </p:cNvPr>
                <p:cNvSpPr/>
                <p:nvPr/>
              </p:nvSpPr>
              <p:spPr>
                <a:xfrm>
                  <a:off x="656091" y="2345771"/>
                  <a:ext cx="997124" cy="84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0" h="5631" extrusionOk="0">
                      <a:moveTo>
                        <a:pt x="4108" y="3984"/>
                      </a:moveTo>
                      <a:cubicBezTo>
                        <a:pt x="4108" y="3986"/>
                        <a:pt x="4109" y="3988"/>
                        <a:pt x="4111" y="3988"/>
                      </a:cubicBezTo>
                      <a:cubicBezTo>
                        <a:pt x="4110" y="3987"/>
                        <a:pt x="4109" y="3985"/>
                        <a:pt x="4108" y="3984"/>
                      </a:cubicBezTo>
                      <a:close/>
                      <a:moveTo>
                        <a:pt x="6477" y="5256"/>
                      </a:moveTo>
                      <a:lnTo>
                        <a:pt x="6477" y="5256"/>
                      </a:lnTo>
                      <a:cubicBezTo>
                        <a:pt x="6476" y="5258"/>
                        <a:pt x="6475" y="5260"/>
                        <a:pt x="6474" y="5263"/>
                      </a:cubicBezTo>
                      <a:lnTo>
                        <a:pt x="6474" y="5263"/>
                      </a:lnTo>
                      <a:cubicBezTo>
                        <a:pt x="6475" y="5262"/>
                        <a:pt x="6477" y="5259"/>
                        <a:pt x="6477" y="5256"/>
                      </a:cubicBezTo>
                      <a:close/>
                      <a:moveTo>
                        <a:pt x="6351" y="5446"/>
                      </a:moveTo>
                      <a:cubicBezTo>
                        <a:pt x="6351" y="5446"/>
                        <a:pt x="6351" y="5446"/>
                        <a:pt x="6351" y="5446"/>
                      </a:cubicBezTo>
                      <a:lnTo>
                        <a:pt x="6351" y="5446"/>
                      </a:lnTo>
                      <a:cubicBezTo>
                        <a:pt x="6350" y="5447"/>
                        <a:pt x="6349" y="5448"/>
                        <a:pt x="6348" y="5449"/>
                      </a:cubicBezTo>
                      <a:lnTo>
                        <a:pt x="6351" y="5446"/>
                      </a:lnTo>
                      <a:close/>
                      <a:moveTo>
                        <a:pt x="5102" y="0"/>
                      </a:moveTo>
                      <a:cubicBezTo>
                        <a:pt x="5090" y="13"/>
                        <a:pt x="5077" y="26"/>
                        <a:pt x="5064" y="36"/>
                      </a:cubicBezTo>
                      <a:cubicBezTo>
                        <a:pt x="4993" y="100"/>
                        <a:pt x="4916" y="158"/>
                        <a:pt x="4836" y="213"/>
                      </a:cubicBezTo>
                      <a:cubicBezTo>
                        <a:pt x="4688" y="312"/>
                        <a:pt x="4514" y="406"/>
                        <a:pt x="4307" y="496"/>
                      </a:cubicBezTo>
                      <a:lnTo>
                        <a:pt x="4295" y="502"/>
                      </a:lnTo>
                      <a:lnTo>
                        <a:pt x="4282" y="509"/>
                      </a:lnTo>
                      <a:cubicBezTo>
                        <a:pt x="4227" y="535"/>
                        <a:pt x="4172" y="560"/>
                        <a:pt x="4117" y="586"/>
                      </a:cubicBezTo>
                      <a:cubicBezTo>
                        <a:pt x="4098" y="596"/>
                        <a:pt x="4076" y="606"/>
                        <a:pt x="4056" y="615"/>
                      </a:cubicBezTo>
                      <a:cubicBezTo>
                        <a:pt x="3989" y="648"/>
                        <a:pt x="3918" y="679"/>
                        <a:pt x="3851" y="705"/>
                      </a:cubicBezTo>
                      <a:cubicBezTo>
                        <a:pt x="3780" y="741"/>
                        <a:pt x="3709" y="773"/>
                        <a:pt x="3639" y="805"/>
                      </a:cubicBezTo>
                      <a:lnTo>
                        <a:pt x="3561" y="841"/>
                      </a:lnTo>
                      <a:cubicBezTo>
                        <a:pt x="3422" y="902"/>
                        <a:pt x="3300" y="963"/>
                        <a:pt x="3184" y="1021"/>
                      </a:cubicBezTo>
                      <a:cubicBezTo>
                        <a:pt x="3052" y="1092"/>
                        <a:pt x="2924" y="1166"/>
                        <a:pt x="2804" y="1236"/>
                      </a:cubicBezTo>
                      <a:cubicBezTo>
                        <a:pt x="2216" y="1587"/>
                        <a:pt x="1727" y="1958"/>
                        <a:pt x="1302" y="2363"/>
                      </a:cubicBezTo>
                      <a:cubicBezTo>
                        <a:pt x="1079" y="2579"/>
                        <a:pt x="870" y="2817"/>
                        <a:pt x="674" y="3071"/>
                      </a:cubicBezTo>
                      <a:cubicBezTo>
                        <a:pt x="522" y="3264"/>
                        <a:pt x="384" y="3486"/>
                        <a:pt x="249" y="3750"/>
                      </a:cubicBezTo>
                      <a:cubicBezTo>
                        <a:pt x="159" y="3931"/>
                        <a:pt x="75" y="4124"/>
                        <a:pt x="1" y="4329"/>
                      </a:cubicBezTo>
                      <a:cubicBezTo>
                        <a:pt x="4" y="4336"/>
                        <a:pt x="8" y="4345"/>
                        <a:pt x="14" y="4352"/>
                      </a:cubicBezTo>
                      <a:cubicBezTo>
                        <a:pt x="37" y="4387"/>
                        <a:pt x="62" y="4416"/>
                        <a:pt x="91" y="4445"/>
                      </a:cubicBezTo>
                      <a:lnTo>
                        <a:pt x="94" y="4445"/>
                      </a:lnTo>
                      <a:cubicBezTo>
                        <a:pt x="139" y="4487"/>
                        <a:pt x="188" y="4519"/>
                        <a:pt x="243" y="4548"/>
                      </a:cubicBezTo>
                      <a:cubicBezTo>
                        <a:pt x="271" y="4561"/>
                        <a:pt x="298" y="4574"/>
                        <a:pt x="326" y="4584"/>
                      </a:cubicBezTo>
                      <a:cubicBezTo>
                        <a:pt x="359" y="4596"/>
                        <a:pt x="387" y="4603"/>
                        <a:pt x="420" y="4610"/>
                      </a:cubicBezTo>
                      <a:lnTo>
                        <a:pt x="413" y="4610"/>
                      </a:lnTo>
                      <a:cubicBezTo>
                        <a:pt x="448" y="4616"/>
                        <a:pt x="484" y="4623"/>
                        <a:pt x="519" y="4623"/>
                      </a:cubicBezTo>
                      <a:cubicBezTo>
                        <a:pt x="536" y="4624"/>
                        <a:pt x="551" y="4625"/>
                        <a:pt x="566" y="4625"/>
                      </a:cubicBezTo>
                      <a:cubicBezTo>
                        <a:pt x="581" y="4625"/>
                        <a:pt x="597" y="4624"/>
                        <a:pt x="613" y="4623"/>
                      </a:cubicBezTo>
                      <a:cubicBezTo>
                        <a:pt x="654" y="4623"/>
                        <a:pt x="699" y="4616"/>
                        <a:pt x="745" y="4606"/>
                      </a:cubicBezTo>
                      <a:cubicBezTo>
                        <a:pt x="783" y="4599"/>
                        <a:pt x="822" y="4587"/>
                        <a:pt x="861" y="4577"/>
                      </a:cubicBezTo>
                      <a:lnTo>
                        <a:pt x="864" y="4574"/>
                      </a:lnTo>
                      <a:lnTo>
                        <a:pt x="867" y="4574"/>
                      </a:lnTo>
                      <a:cubicBezTo>
                        <a:pt x="1005" y="4529"/>
                        <a:pt x="1137" y="4461"/>
                        <a:pt x="1259" y="4381"/>
                      </a:cubicBezTo>
                      <a:cubicBezTo>
                        <a:pt x="1408" y="4287"/>
                        <a:pt x="1543" y="4178"/>
                        <a:pt x="1672" y="4063"/>
                      </a:cubicBezTo>
                      <a:cubicBezTo>
                        <a:pt x="1785" y="3962"/>
                        <a:pt x="1890" y="3856"/>
                        <a:pt x="1993" y="3747"/>
                      </a:cubicBezTo>
                      <a:cubicBezTo>
                        <a:pt x="1993" y="3744"/>
                        <a:pt x="1997" y="3744"/>
                        <a:pt x="1997" y="3740"/>
                      </a:cubicBezTo>
                      <a:cubicBezTo>
                        <a:pt x="2070" y="3663"/>
                        <a:pt x="2138" y="3583"/>
                        <a:pt x="2206" y="3499"/>
                      </a:cubicBezTo>
                      <a:cubicBezTo>
                        <a:pt x="2287" y="3399"/>
                        <a:pt x="2364" y="3299"/>
                        <a:pt x="2444" y="3203"/>
                      </a:cubicBezTo>
                      <a:cubicBezTo>
                        <a:pt x="2528" y="3103"/>
                        <a:pt x="2611" y="3004"/>
                        <a:pt x="2705" y="2913"/>
                      </a:cubicBezTo>
                      <a:cubicBezTo>
                        <a:pt x="2795" y="2820"/>
                        <a:pt x="2892" y="2733"/>
                        <a:pt x="2997" y="2662"/>
                      </a:cubicBezTo>
                      <a:cubicBezTo>
                        <a:pt x="3098" y="2595"/>
                        <a:pt x="3201" y="2537"/>
                        <a:pt x="3316" y="2501"/>
                      </a:cubicBezTo>
                      <a:cubicBezTo>
                        <a:pt x="3377" y="2482"/>
                        <a:pt x="3438" y="2469"/>
                        <a:pt x="3503" y="2463"/>
                      </a:cubicBezTo>
                      <a:cubicBezTo>
                        <a:pt x="3542" y="2460"/>
                        <a:pt x="3584" y="2456"/>
                        <a:pt x="3622" y="2456"/>
                      </a:cubicBezTo>
                      <a:cubicBezTo>
                        <a:pt x="3642" y="2456"/>
                        <a:pt x="3661" y="2460"/>
                        <a:pt x="3677" y="2460"/>
                      </a:cubicBezTo>
                      <a:cubicBezTo>
                        <a:pt x="3770" y="2463"/>
                        <a:pt x="3863" y="2479"/>
                        <a:pt x="3941" y="2527"/>
                      </a:cubicBezTo>
                      <a:cubicBezTo>
                        <a:pt x="4002" y="2559"/>
                        <a:pt x="4047" y="2614"/>
                        <a:pt x="4073" y="2675"/>
                      </a:cubicBezTo>
                      <a:cubicBezTo>
                        <a:pt x="4102" y="2742"/>
                        <a:pt x="4108" y="2814"/>
                        <a:pt x="4108" y="2885"/>
                      </a:cubicBezTo>
                      <a:cubicBezTo>
                        <a:pt x="4108" y="2971"/>
                        <a:pt x="4095" y="3055"/>
                        <a:pt x="4083" y="3136"/>
                      </a:cubicBezTo>
                      <a:cubicBezTo>
                        <a:pt x="4066" y="3225"/>
                        <a:pt x="4050" y="3313"/>
                        <a:pt x="4037" y="3402"/>
                      </a:cubicBezTo>
                      <a:cubicBezTo>
                        <a:pt x="4025" y="3486"/>
                        <a:pt x="4018" y="3570"/>
                        <a:pt x="4021" y="3653"/>
                      </a:cubicBezTo>
                      <a:cubicBezTo>
                        <a:pt x="4025" y="3689"/>
                        <a:pt x="4031" y="3724"/>
                        <a:pt x="4034" y="3760"/>
                      </a:cubicBezTo>
                      <a:cubicBezTo>
                        <a:pt x="4044" y="3805"/>
                        <a:pt x="4053" y="3850"/>
                        <a:pt x="4070" y="3895"/>
                      </a:cubicBezTo>
                      <a:cubicBezTo>
                        <a:pt x="4078" y="3926"/>
                        <a:pt x="4091" y="3956"/>
                        <a:pt x="4108" y="3984"/>
                      </a:cubicBezTo>
                      <a:lnTo>
                        <a:pt x="4108" y="3984"/>
                      </a:lnTo>
                      <a:cubicBezTo>
                        <a:pt x="4108" y="3983"/>
                        <a:pt x="4108" y="3982"/>
                        <a:pt x="4108" y="3981"/>
                      </a:cubicBezTo>
                      <a:lnTo>
                        <a:pt x="4108" y="3981"/>
                      </a:lnTo>
                      <a:cubicBezTo>
                        <a:pt x="4117" y="3998"/>
                        <a:pt x="4131" y="4014"/>
                        <a:pt x="4144" y="4027"/>
                      </a:cubicBezTo>
                      <a:cubicBezTo>
                        <a:pt x="4153" y="4036"/>
                        <a:pt x="4160" y="4043"/>
                        <a:pt x="4172" y="4046"/>
                      </a:cubicBezTo>
                      <a:cubicBezTo>
                        <a:pt x="4179" y="4053"/>
                        <a:pt x="4192" y="4056"/>
                        <a:pt x="4202" y="4059"/>
                      </a:cubicBezTo>
                      <a:cubicBezTo>
                        <a:pt x="4218" y="4063"/>
                        <a:pt x="4230" y="4063"/>
                        <a:pt x="4246" y="4063"/>
                      </a:cubicBezTo>
                      <a:cubicBezTo>
                        <a:pt x="4272" y="4059"/>
                        <a:pt x="4301" y="4053"/>
                        <a:pt x="4327" y="4046"/>
                      </a:cubicBezTo>
                      <a:cubicBezTo>
                        <a:pt x="4398" y="4020"/>
                        <a:pt x="4465" y="3988"/>
                        <a:pt x="4533" y="3959"/>
                      </a:cubicBezTo>
                      <a:cubicBezTo>
                        <a:pt x="4604" y="3934"/>
                        <a:pt x="4677" y="3904"/>
                        <a:pt x="4755" y="3898"/>
                      </a:cubicBezTo>
                      <a:cubicBezTo>
                        <a:pt x="4774" y="3897"/>
                        <a:pt x="4793" y="3896"/>
                        <a:pt x="4812" y="3896"/>
                      </a:cubicBezTo>
                      <a:cubicBezTo>
                        <a:pt x="4831" y="3896"/>
                        <a:pt x="4850" y="3897"/>
                        <a:pt x="4868" y="3898"/>
                      </a:cubicBezTo>
                      <a:cubicBezTo>
                        <a:pt x="4906" y="3904"/>
                        <a:pt x="4942" y="3911"/>
                        <a:pt x="4977" y="3924"/>
                      </a:cubicBezTo>
                      <a:cubicBezTo>
                        <a:pt x="5035" y="3947"/>
                        <a:pt x="5090" y="3981"/>
                        <a:pt x="5129" y="4030"/>
                      </a:cubicBezTo>
                      <a:cubicBezTo>
                        <a:pt x="5212" y="4140"/>
                        <a:pt x="5228" y="4284"/>
                        <a:pt x="5234" y="4416"/>
                      </a:cubicBezTo>
                      <a:cubicBezTo>
                        <a:pt x="5241" y="4580"/>
                        <a:pt x="5231" y="4745"/>
                        <a:pt x="5241" y="4908"/>
                      </a:cubicBezTo>
                      <a:cubicBezTo>
                        <a:pt x="5248" y="5009"/>
                        <a:pt x="5261" y="5109"/>
                        <a:pt x="5289" y="5202"/>
                      </a:cubicBezTo>
                      <a:cubicBezTo>
                        <a:pt x="5306" y="5253"/>
                        <a:pt x="5325" y="5299"/>
                        <a:pt x="5353" y="5343"/>
                      </a:cubicBezTo>
                      <a:cubicBezTo>
                        <a:pt x="5377" y="5379"/>
                        <a:pt x="5405" y="5411"/>
                        <a:pt x="5438" y="5443"/>
                      </a:cubicBezTo>
                      <a:cubicBezTo>
                        <a:pt x="5469" y="5472"/>
                        <a:pt x="5508" y="5501"/>
                        <a:pt x="5550" y="5523"/>
                      </a:cubicBezTo>
                      <a:lnTo>
                        <a:pt x="5553" y="5523"/>
                      </a:lnTo>
                      <a:lnTo>
                        <a:pt x="5557" y="5526"/>
                      </a:lnTo>
                      <a:cubicBezTo>
                        <a:pt x="5631" y="5562"/>
                        <a:pt x="5711" y="5594"/>
                        <a:pt x="5794" y="5614"/>
                      </a:cubicBezTo>
                      <a:lnTo>
                        <a:pt x="5794" y="5611"/>
                      </a:lnTo>
                      <a:cubicBezTo>
                        <a:pt x="5848" y="5621"/>
                        <a:pt x="5902" y="5631"/>
                        <a:pt x="5958" y="5631"/>
                      </a:cubicBezTo>
                      <a:cubicBezTo>
                        <a:pt x="5966" y="5631"/>
                        <a:pt x="5973" y="5630"/>
                        <a:pt x="5981" y="5630"/>
                      </a:cubicBezTo>
                      <a:cubicBezTo>
                        <a:pt x="6026" y="5627"/>
                        <a:pt x="6072" y="5617"/>
                        <a:pt x="6117" y="5604"/>
                      </a:cubicBezTo>
                      <a:lnTo>
                        <a:pt x="6114" y="5604"/>
                      </a:lnTo>
                      <a:cubicBezTo>
                        <a:pt x="6155" y="5591"/>
                        <a:pt x="6191" y="5572"/>
                        <a:pt x="6229" y="5550"/>
                      </a:cubicBezTo>
                      <a:cubicBezTo>
                        <a:pt x="6271" y="5523"/>
                        <a:pt x="6310" y="5488"/>
                        <a:pt x="6345" y="5453"/>
                      </a:cubicBezTo>
                      <a:lnTo>
                        <a:pt x="6348" y="5449"/>
                      </a:lnTo>
                      <a:cubicBezTo>
                        <a:pt x="6348" y="5449"/>
                        <a:pt x="6348" y="5446"/>
                        <a:pt x="6351" y="5446"/>
                      </a:cubicBezTo>
                      <a:lnTo>
                        <a:pt x="6351" y="5446"/>
                      </a:lnTo>
                      <a:cubicBezTo>
                        <a:pt x="6400" y="5391"/>
                        <a:pt x="6440" y="5327"/>
                        <a:pt x="6474" y="5263"/>
                      </a:cubicBezTo>
                      <a:lnTo>
                        <a:pt x="6474" y="5263"/>
                      </a:lnTo>
                      <a:cubicBezTo>
                        <a:pt x="6474" y="5263"/>
                        <a:pt x="6473" y="5263"/>
                        <a:pt x="6473" y="5263"/>
                      </a:cubicBezTo>
                      <a:cubicBezTo>
                        <a:pt x="6541" y="5134"/>
                        <a:pt x="6583" y="4993"/>
                        <a:pt x="6616" y="4847"/>
                      </a:cubicBezTo>
                      <a:lnTo>
                        <a:pt x="6616" y="4857"/>
                      </a:lnTo>
                      <a:cubicBezTo>
                        <a:pt x="6644" y="4709"/>
                        <a:pt x="6664" y="4561"/>
                        <a:pt x="6674" y="4413"/>
                      </a:cubicBezTo>
                      <a:cubicBezTo>
                        <a:pt x="6680" y="4265"/>
                        <a:pt x="6680" y="4114"/>
                        <a:pt x="6674" y="3966"/>
                      </a:cubicBezTo>
                      <a:cubicBezTo>
                        <a:pt x="6674" y="3959"/>
                        <a:pt x="6670" y="3950"/>
                        <a:pt x="6670" y="3943"/>
                      </a:cubicBezTo>
                      <a:cubicBezTo>
                        <a:pt x="6660" y="3908"/>
                        <a:pt x="6651" y="3876"/>
                        <a:pt x="6641" y="3840"/>
                      </a:cubicBezTo>
                      <a:cubicBezTo>
                        <a:pt x="6564" y="3592"/>
                        <a:pt x="6464" y="3335"/>
                        <a:pt x="6332" y="3058"/>
                      </a:cubicBezTo>
                      <a:cubicBezTo>
                        <a:pt x="6242" y="2871"/>
                        <a:pt x="6152" y="2685"/>
                        <a:pt x="6059" y="2501"/>
                      </a:cubicBezTo>
                      <a:lnTo>
                        <a:pt x="5959" y="2301"/>
                      </a:lnTo>
                      <a:cubicBezTo>
                        <a:pt x="5830" y="2044"/>
                        <a:pt x="5695" y="1765"/>
                        <a:pt x="5566" y="1471"/>
                      </a:cubicBezTo>
                      <a:cubicBezTo>
                        <a:pt x="5424" y="1150"/>
                        <a:pt x="5322" y="882"/>
                        <a:pt x="5244" y="628"/>
                      </a:cubicBezTo>
                      <a:cubicBezTo>
                        <a:pt x="5228" y="583"/>
                        <a:pt x="5215" y="535"/>
                        <a:pt x="5203" y="490"/>
                      </a:cubicBezTo>
                      <a:cubicBezTo>
                        <a:pt x="5157" y="312"/>
                        <a:pt x="5126" y="152"/>
                        <a:pt x="5109" y="3"/>
                      </a:cubicBezTo>
                      <a:lnTo>
                        <a:pt x="510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" name="Google Shape;312;p24">
                <a:extLst>
                  <a:ext uri="{FF2B5EF4-FFF2-40B4-BE49-F238E27FC236}">
                    <a16:creationId xmlns:a16="http://schemas.microsoft.com/office/drawing/2014/main" id="{3E00FCCF-125E-9FF8-E4AC-6B5A821956C6}"/>
                  </a:ext>
                </a:extLst>
              </p:cNvPr>
              <p:cNvGrpSpPr/>
              <p:nvPr/>
            </p:nvGrpSpPr>
            <p:grpSpPr>
              <a:xfrm>
                <a:off x="6616677" y="783575"/>
                <a:ext cx="535493" cy="475879"/>
                <a:chOff x="4911248" y="3540285"/>
                <a:chExt cx="1503704" cy="1555021"/>
              </a:xfrm>
            </p:grpSpPr>
            <p:sp>
              <p:nvSpPr>
                <p:cNvPr id="108" name="Google Shape;313;p24">
                  <a:extLst>
                    <a:ext uri="{FF2B5EF4-FFF2-40B4-BE49-F238E27FC236}">
                      <a16:creationId xmlns:a16="http://schemas.microsoft.com/office/drawing/2014/main" id="{11D16454-3400-F369-F4BD-43B8B411E033}"/>
                    </a:ext>
                  </a:extLst>
                </p:cNvPr>
                <p:cNvSpPr/>
                <p:nvPr/>
              </p:nvSpPr>
              <p:spPr>
                <a:xfrm>
                  <a:off x="4911248" y="3540285"/>
                  <a:ext cx="1283731" cy="1536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9191" extrusionOk="0">
                      <a:moveTo>
                        <a:pt x="2894" y="1"/>
                      </a:moveTo>
                      <a:cubicBezTo>
                        <a:pt x="2707" y="1"/>
                        <a:pt x="2511" y="10"/>
                        <a:pt x="2305" y="27"/>
                      </a:cubicBezTo>
                      <a:cubicBezTo>
                        <a:pt x="2082" y="46"/>
                        <a:pt x="1847" y="75"/>
                        <a:pt x="1606" y="114"/>
                      </a:cubicBezTo>
                      <a:cubicBezTo>
                        <a:pt x="1278" y="168"/>
                        <a:pt x="940" y="239"/>
                        <a:pt x="570" y="332"/>
                      </a:cubicBezTo>
                      <a:lnTo>
                        <a:pt x="489" y="352"/>
                      </a:lnTo>
                      <a:cubicBezTo>
                        <a:pt x="360" y="384"/>
                        <a:pt x="225" y="419"/>
                        <a:pt x="100" y="461"/>
                      </a:cubicBezTo>
                      <a:cubicBezTo>
                        <a:pt x="65" y="474"/>
                        <a:pt x="35" y="496"/>
                        <a:pt x="20" y="529"/>
                      </a:cubicBezTo>
                      <a:cubicBezTo>
                        <a:pt x="0" y="564"/>
                        <a:pt x="3" y="600"/>
                        <a:pt x="10" y="631"/>
                      </a:cubicBezTo>
                      <a:cubicBezTo>
                        <a:pt x="16" y="658"/>
                        <a:pt x="20" y="683"/>
                        <a:pt x="26" y="713"/>
                      </a:cubicBezTo>
                      <a:cubicBezTo>
                        <a:pt x="93" y="1105"/>
                        <a:pt x="129" y="1504"/>
                        <a:pt x="155" y="1845"/>
                      </a:cubicBezTo>
                      <a:cubicBezTo>
                        <a:pt x="170" y="2051"/>
                        <a:pt x="183" y="2254"/>
                        <a:pt x="200" y="2460"/>
                      </a:cubicBezTo>
                      <a:cubicBezTo>
                        <a:pt x="209" y="2631"/>
                        <a:pt x="222" y="2798"/>
                        <a:pt x="235" y="2968"/>
                      </a:cubicBezTo>
                      <a:cubicBezTo>
                        <a:pt x="283" y="3635"/>
                        <a:pt x="367" y="4417"/>
                        <a:pt x="618" y="5170"/>
                      </a:cubicBezTo>
                      <a:cubicBezTo>
                        <a:pt x="740" y="5540"/>
                        <a:pt x="904" y="5900"/>
                        <a:pt x="1107" y="6236"/>
                      </a:cubicBezTo>
                      <a:cubicBezTo>
                        <a:pt x="1265" y="6496"/>
                        <a:pt x="1445" y="6750"/>
                        <a:pt x="1642" y="6992"/>
                      </a:cubicBezTo>
                      <a:cubicBezTo>
                        <a:pt x="2044" y="7484"/>
                        <a:pt x="2511" y="7912"/>
                        <a:pt x="3025" y="8263"/>
                      </a:cubicBezTo>
                      <a:cubicBezTo>
                        <a:pt x="3399" y="8521"/>
                        <a:pt x="3798" y="8730"/>
                        <a:pt x="4213" y="8888"/>
                      </a:cubicBezTo>
                      <a:cubicBezTo>
                        <a:pt x="4638" y="9045"/>
                        <a:pt x="5076" y="9148"/>
                        <a:pt x="5520" y="9190"/>
                      </a:cubicBezTo>
                      <a:cubicBezTo>
                        <a:pt x="5527" y="9190"/>
                        <a:pt x="5530" y="9190"/>
                        <a:pt x="5533" y="9187"/>
                      </a:cubicBezTo>
                      <a:cubicBezTo>
                        <a:pt x="5571" y="9183"/>
                        <a:pt x="5597" y="9139"/>
                        <a:pt x="5597" y="9106"/>
                      </a:cubicBezTo>
                      <a:cubicBezTo>
                        <a:pt x="5597" y="9103"/>
                        <a:pt x="5597" y="9097"/>
                        <a:pt x="5594" y="9090"/>
                      </a:cubicBezTo>
                      <a:cubicBezTo>
                        <a:pt x="5704" y="9055"/>
                        <a:pt x="5809" y="9003"/>
                        <a:pt x="5916" y="8946"/>
                      </a:cubicBezTo>
                      <a:cubicBezTo>
                        <a:pt x="6064" y="8862"/>
                        <a:pt x="6196" y="8759"/>
                        <a:pt x="6302" y="8665"/>
                      </a:cubicBezTo>
                      <a:cubicBezTo>
                        <a:pt x="6515" y="8485"/>
                        <a:pt x="6708" y="8253"/>
                        <a:pt x="6910" y="7935"/>
                      </a:cubicBezTo>
                      <a:cubicBezTo>
                        <a:pt x="7068" y="7687"/>
                        <a:pt x="7207" y="7407"/>
                        <a:pt x="7326" y="7098"/>
                      </a:cubicBezTo>
                      <a:cubicBezTo>
                        <a:pt x="7445" y="6792"/>
                        <a:pt x="7532" y="6490"/>
                        <a:pt x="7590" y="6200"/>
                      </a:cubicBezTo>
                      <a:cubicBezTo>
                        <a:pt x="7651" y="5878"/>
                        <a:pt x="7680" y="5540"/>
                        <a:pt x="7676" y="5189"/>
                      </a:cubicBezTo>
                      <a:cubicBezTo>
                        <a:pt x="7676" y="4874"/>
                        <a:pt x="7641" y="4542"/>
                        <a:pt x="7571" y="4182"/>
                      </a:cubicBezTo>
                      <a:cubicBezTo>
                        <a:pt x="7445" y="3541"/>
                        <a:pt x="7207" y="2910"/>
                        <a:pt x="6856" y="2312"/>
                      </a:cubicBezTo>
                      <a:cubicBezTo>
                        <a:pt x="6692" y="2032"/>
                        <a:pt x="6501" y="1762"/>
                        <a:pt x="6289" y="1511"/>
                      </a:cubicBezTo>
                      <a:cubicBezTo>
                        <a:pt x="6048" y="1221"/>
                        <a:pt x="5833" y="1005"/>
                        <a:pt x="5610" y="835"/>
                      </a:cubicBezTo>
                      <a:cubicBezTo>
                        <a:pt x="5375" y="655"/>
                        <a:pt x="5121" y="500"/>
                        <a:pt x="4857" y="380"/>
                      </a:cubicBezTo>
                      <a:cubicBezTo>
                        <a:pt x="4603" y="268"/>
                        <a:pt x="4326" y="178"/>
                        <a:pt x="4033" y="114"/>
                      </a:cubicBezTo>
                      <a:cubicBezTo>
                        <a:pt x="3772" y="59"/>
                        <a:pt x="3489" y="24"/>
                        <a:pt x="3168" y="7"/>
                      </a:cubicBezTo>
                      <a:cubicBezTo>
                        <a:pt x="3078" y="3"/>
                        <a:pt x="2987" y="1"/>
                        <a:pt x="28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09" name="Google Shape;314;p24">
                  <a:extLst>
                    <a:ext uri="{FF2B5EF4-FFF2-40B4-BE49-F238E27FC236}">
                      <a16:creationId xmlns:a16="http://schemas.microsoft.com/office/drawing/2014/main" id="{A42160E8-93A0-AD7C-38BD-865F3098FD27}"/>
                    </a:ext>
                  </a:extLst>
                </p:cNvPr>
                <p:cNvSpPr/>
                <p:nvPr/>
              </p:nvSpPr>
              <p:spPr>
                <a:xfrm>
                  <a:off x="4974600" y="3643586"/>
                  <a:ext cx="1440353" cy="14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7" h="8685" extrusionOk="0">
                      <a:moveTo>
                        <a:pt x="1043" y="0"/>
                      </a:moveTo>
                      <a:cubicBezTo>
                        <a:pt x="1041" y="0"/>
                        <a:pt x="1039" y="1"/>
                        <a:pt x="1037" y="1"/>
                      </a:cubicBezTo>
                      <a:cubicBezTo>
                        <a:pt x="1034" y="1"/>
                        <a:pt x="1031" y="4"/>
                        <a:pt x="1027" y="4"/>
                      </a:cubicBezTo>
                      <a:cubicBezTo>
                        <a:pt x="1012" y="13"/>
                        <a:pt x="1012" y="30"/>
                        <a:pt x="1018" y="43"/>
                      </a:cubicBezTo>
                      <a:cubicBezTo>
                        <a:pt x="1082" y="159"/>
                        <a:pt x="1147" y="278"/>
                        <a:pt x="1201" y="397"/>
                      </a:cubicBezTo>
                      <a:lnTo>
                        <a:pt x="1201" y="400"/>
                      </a:lnTo>
                      <a:cubicBezTo>
                        <a:pt x="1205" y="400"/>
                        <a:pt x="1205" y="404"/>
                        <a:pt x="1205" y="407"/>
                      </a:cubicBezTo>
                      <a:lnTo>
                        <a:pt x="1205" y="404"/>
                      </a:lnTo>
                      <a:cubicBezTo>
                        <a:pt x="1244" y="493"/>
                        <a:pt x="1278" y="584"/>
                        <a:pt x="1311" y="674"/>
                      </a:cubicBezTo>
                      <a:cubicBezTo>
                        <a:pt x="1330" y="728"/>
                        <a:pt x="1346" y="783"/>
                        <a:pt x="1363" y="838"/>
                      </a:cubicBezTo>
                      <a:cubicBezTo>
                        <a:pt x="973" y="561"/>
                        <a:pt x="564" y="307"/>
                        <a:pt x="133" y="104"/>
                      </a:cubicBezTo>
                      <a:cubicBezTo>
                        <a:pt x="117" y="95"/>
                        <a:pt x="104" y="88"/>
                        <a:pt x="88" y="81"/>
                      </a:cubicBezTo>
                      <a:cubicBezTo>
                        <a:pt x="75" y="75"/>
                        <a:pt x="62" y="75"/>
                        <a:pt x="52" y="75"/>
                      </a:cubicBezTo>
                      <a:cubicBezTo>
                        <a:pt x="36" y="78"/>
                        <a:pt x="20" y="88"/>
                        <a:pt x="14" y="104"/>
                      </a:cubicBezTo>
                      <a:cubicBezTo>
                        <a:pt x="1" y="129"/>
                        <a:pt x="11" y="165"/>
                        <a:pt x="36" y="178"/>
                      </a:cubicBezTo>
                      <a:cubicBezTo>
                        <a:pt x="403" y="349"/>
                        <a:pt x="748" y="558"/>
                        <a:pt x="1079" y="786"/>
                      </a:cubicBezTo>
                      <a:cubicBezTo>
                        <a:pt x="1134" y="828"/>
                        <a:pt x="1189" y="867"/>
                        <a:pt x="1244" y="909"/>
                      </a:cubicBezTo>
                      <a:cubicBezTo>
                        <a:pt x="1201" y="912"/>
                        <a:pt x="1159" y="915"/>
                        <a:pt x="1118" y="915"/>
                      </a:cubicBezTo>
                      <a:cubicBezTo>
                        <a:pt x="1103" y="915"/>
                        <a:pt x="1088" y="916"/>
                        <a:pt x="1074" y="916"/>
                      </a:cubicBezTo>
                      <a:cubicBezTo>
                        <a:pt x="1009" y="916"/>
                        <a:pt x="946" y="911"/>
                        <a:pt x="883" y="906"/>
                      </a:cubicBezTo>
                      <a:cubicBezTo>
                        <a:pt x="687" y="886"/>
                        <a:pt x="494" y="854"/>
                        <a:pt x="297" y="825"/>
                      </a:cubicBezTo>
                      <a:cubicBezTo>
                        <a:pt x="294" y="823"/>
                        <a:pt x="291" y="822"/>
                        <a:pt x="289" y="822"/>
                      </a:cubicBezTo>
                      <a:cubicBezTo>
                        <a:pt x="286" y="822"/>
                        <a:pt x="284" y="823"/>
                        <a:pt x="281" y="825"/>
                      </a:cubicBezTo>
                      <a:cubicBezTo>
                        <a:pt x="265" y="825"/>
                        <a:pt x="252" y="838"/>
                        <a:pt x="249" y="854"/>
                      </a:cubicBezTo>
                      <a:cubicBezTo>
                        <a:pt x="242" y="876"/>
                        <a:pt x="255" y="902"/>
                        <a:pt x="278" y="906"/>
                      </a:cubicBezTo>
                      <a:cubicBezTo>
                        <a:pt x="455" y="931"/>
                        <a:pt x="632" y="967"/>
                        <a:pt x="809" y="995"/>
                      </a:cubicBezTo>
                      <a:cubicBezTo>
                        <a:pt x="899" y="1011"/>
                        <a:pt x="993" y="1025"/>
                        <a:pt x="1082" y="1034"/>
                      </a:cubicBezTo>
                      <a:cubicBezTo>
                        <a:pt x="1173" y="1044"/>
                        <a:pt x="1263" y="1050"/>
                        <a:pt x="1353" y="1050"/>
                      </a:cubicBezTo>
                      <a:cubicBezTo>
                        <a:pt x="1375" y="1050"/>
                        <a:pt x="1391" y="1041"/>
                        <a:pt x="1407" y="1028"/>
                      </a:cubicBezTo>
                      <a:cubicBezTo>
                        <a:pt x="1787" y="1317"/>
                        <a:pt x="2147" y="1629"/>
                        <a:pt x="2499" y="1955"/>
                      </a:cubicBezTo>
                      <a:cubicBezTo>
                        <a:pt x="2469" y="1971"/>
                        <a:pt x="2437" y="1983"/>
                        <a:pt x="2408" y="1996"/>
                      </a:cubicBezTo>
                      <a:cubicBezTo>
                        <a:pt x="2331" y="2029"/>
                        <a:pt x="2254" y="2057"/>
                        <a:pt x="2177" y="2084"/>
                      </a:cubicBezTo>
                      <a:cubicBezTo>
                        <a:pt x="2032" y="2135"/>
                        <a:pt x="1881" y="2170"/>
                        <a:pt x="1729" y="2196"/>
                      </a:cubicBezTo>
                      <a:cubicBezTo>
                        <a:pt x="1596" y="2217"/>
                        <a:pt x="1462" y="2227"/>
                        <a:pt x="1328" y="2227"/>
                      </a:cubicBezTo>
                      <a:cubicBezTo>
                        <a:pt x="1258" y="2227"/>
                        <a:pt x="1188" y="2224"/>
                        <a:pt x="1118" y="2219"/>
                      </a:cubicBezTo>
                      <a:lnTo>
                        <a:pt x="1115" y="2219"/>
                      </a:lnTo>
                      <a:cubicBezTo>
                        <a:pt x="1111" y="2219"/>
                        <a:pt x="1111" y="2215"/>
                        <a:pt x="1111" y="2215"/>
                      </a:cubicBezTo>
                      <a:cubicBezTo>
                        <a:pt x="954" y="2200"/>
                        <a:pt x="799" y="2170"/>
                        <a:pt x="648" y="2128"/>
                      </a:cubicBezTo>
                      <a:cubicBezTo>
                        <a:pt x="646" y="2128"/>
                        <a:pt x="644" y="2127"/>
                        <a:pt x="641" y="2127"/>
                      </a:cubicBezTo>
                      <a:cubicBezTo>
                        <a:pt x="640" y="2127"/>
                        <a:pt x="639" y="2127"/>
                        <a:pt x="638" y="2128"/>
                      </a:cubicBezTo>
                      <a:cubicBezTo>
                        <a:pt x="626" y="2128"/>
                        <a:pt x="616" y="2138"/>
                        <a:pt x="612" y="2151"/>
                      </a:cubicBezTo>
                      <a:cubicBezTo>
                        <a:pt x="609" y="2167"/>
                        <a:pt x="619" y="2183"/>
                        <a:pt x="635" y="2186"/>
                      </a:cubicBezTo>
                      <a:cubicBezTo>
                        <a:pt x="803" y="2234"/>
                        <a:pt x="973" y="2267"/>
                        <a:pt x="1143" y="2286"/>
                      </a:cubicBezTo>
                      <a:cubicBezTo>
                        <a:pt x="1244" y="2297"/>
                        <a:pt x="1346" y="2302"/>
                        <a:pt x="1448" y="2302"/>
                      </a:cubicBezTo>
                      <a:cubicBezTo>
                        <a:pt x="1518" y="2302"/>
                        <a:pt x="1589" y="2300"/>
                        <a:pt x="1658" y="2296"/>
                      </a:cubicBezTo>
                      <a:cubicBezTo>
                        <a:pt x="1832" y="2286"/>
                        <a:pt x="2006" y="2257"/>
                        <a:pt x="2174" y="2222"/>
                      </a:cubicBezTo>
                      <a:cubicBezTo>
                        <a:pt x="2260" y="2203"/>
                        <a:pt x="2347" y="2176"/>
                        <a:pt x="2431" y="2151"/>
                      </a:cubicBezTo>
                      <a:cubicBezTo>
                        <a:pt x="2499" y="2132"/>
                        <a:pt x="2566" y="2106"/>
                        <a:pt x="2630" y="2077"/>
                      </a:cubicBezTo>
                      <a:cubicBezTo>
                        <a:pt x="3052" y="2476"/>
                        <a:pt x="3457" y="2888"/>
                        <a:pt x="3860" y="3303"/>
                      </a:cubicBezTo>
                      <a:cubicBezTo>
                        <a:pt x="4034" y="3480"/>
                        <a:pt x="4204" y="3654"/>
                        <a:pt x="4372" y="3831"/>
                      </a:cubicBezTo>
                      <a:cubicBezTo>
                        <a:pt x="4330" y="3853"/>
                        <a:pt x="4288" y="3873"/>
                        <a:pt x="4243" y="3892"/>
                      </a:cubicBezTo>
                      <a:cubicBezTo>
                        <a:pt x="4147" y="3938"/>
                        <a:pt x="4047" y="3972"/>
                        <a:pt x="3947" y="4005"/>
                      </a:cubicBezTo>
                      <a:cubicBezTo>
                        <a:pt x="3831" y="4040"/>
                        <a:pt x="3715" y="4066"/>
                        <a:pt x="3600" y="4085"/>
                      </a:cubicBezTo>
                      <a:cubicBezTo>
                        <a:pt x="3444" y="4111"/>
                        <a:pt x="3287" y="4122"/>
                        <a:pt x="3131" y="4122"/>
                      </a:cubicBezTo>
                      <a:cubicBezTo>
                        <a:pt x="3012" y="4122"/>
                        <a:pt x="2893" y="4116"/>
                        <a:pt x="2775" y="4104"/>
                      </a:cubicBezTo>
                      <a:cubicBezTo>
                        <a:pt x="2312" y="4060"/>
                        <a:pt x="1858" y="3947"/>
                        <a:pt x="1417" y="3789"/>
                      </a:cubicBezTo>
                      <a:cubicBezTo>
                        <a:pt x="1391" y="3779"/>
                        <a:pt x="1366" y="3770"/>
                        <a:pt x="1340" y="3760"/>
                      </a:cubicBezTo>
                      <a:cubicBezTo>
                        <a:pt x="1335" y="3758"/>
                        <a:pt x="1331" y="3756"/>
                        <a:pt x="1325" y="3756"/>
                      </a:cubicBezTo>
                      <a:cubicBezTo>
                        <a:pt x="1323" y="3756"/>
                        <a:pt x="1320" y="3756"/>
                        <a:pt x="1317" y="3757"/>
                      </a:cubicBezTo>
                      <a:cubicBezTo>
                        <a:pt x="1311" y="3757"/>
                        <a:pt x="1302" y="3764"/>
                        <a:pt x="1295" y="3773"/>
                      </a:cubicBezTo>
                      <a:cubicBezTo>
                        <a:pt x="1288" y="3786"/>
                        <a:pt x="1295" y="3809"/>
                        <a:pt x="1311" y="3815"/>
                      </a:cubicBezTo>
                      <a:cubicBezTo>
                        <a:pt x="1562" y="3911"/>
                        <a:pt x="1816" y="3992"/>
                        <a:pt x="2077" y="4060"/>
                      </a:cubicBezTo>
                      <a:cubicBezTo>
                        <a:pt x="2357" y="4131"/>
                        <a:pt x="2643" y="4179"/>
                        <a:pt x="2930" y="4208"/>
                      </a:cubicBezTo>
                      <a:cubicBezTo>
                        <a:pt x="3063" y="4220"/>
                        <a:pt x="3196" y="4226"/>
                        <a:pt x="3329" y="4226"/>
                      </a:cubicBezTo>
                      <a:cubicBezTo>
                        <a:pt x="3479" y="4226"/>
                        <a:pt x="3628" y="4218"/>
                        <a:pt x="3777" y="4201"/>
                      </a:cubicBezTo>
                      <a:cubicBezTo>
                        <a:pt x="3918" y="4185"/>
                        <a:pt x="4053" y="4156"/>
                        <a:pt x="4188" y="4118"/>
                      </a:cubicBezTo>
                      <a:cubicBezTo>
                        <a:pt x="4249" y="4101"/>
                        <a:pt x="4314" y="4079"/>
                        <a:pt x="4375" y="4053"/>
                      </a:cubicBezTo>
                      <a:cubicBezTo>
                        <a:pt x="4411" y="4040"/>
                        <a:pt x="4445" y="4024"/>
                        <a:pt x="4478" y="4005"/>
                      </a:cubicBezTo>
                      <a:cubicBezTo>
                        <a:pt x="4494" y="3999"/>
                        <a:pt x="4503" y="3992"/>
                        <a:pt x="4517" y="3982"/>
                      </a:cubicBezTo>
                      <a:cubicBezTo>
                        <a:pt x="4687" y="4159"/>
                        <a:pt x="4855" y="4333"/>
                        <a:pt x="5019" y="4513"/>
                      </a:cubicBezTo>
                      <a:cubicBezTo>
                        <a:pt x="5418" y="4951"/>
                        <a:pt x="5807" y="5392"/>
                        <a:pt x="6187" y="5846"/>
                      </a:cubicBezTo>
                      <a:cubicBezTo>
                        <a:pt x="6197" y="5856"/>
                        <a:pt x="6203" y="5865"/>
                        <a:pt x="6210" y="5875"/>
                      </a:cubicBezTo>
                      <a:cubicBezTo>
                        <a:pt x="6184" y="5891"/>
                        <a:pt x="6155" y="5910"/>
                        <a:pt x="6126" y="5927"/>
                      </a:cubicBezTo>
                      <a:cubicBezTo>
                        <a:pt x="6084" y="5952"/>
                        <a:pt x="6042" y="5975"/>
                        <a:pt x="6000" y="5997"/>
                      </a:cubicBezTo>
                      <a:cubicBezTo>
                        <a:pt x="5913" y="6046"/>
                        <a:pt x="5827" y="6090"/>
                        <a:pt x="5736" y="6132"/>
                      </a:cubicBezTo>
                      <a:cubicBezTo>
                        <a:pt x="5579" y="6203"/>
                        <a:pt x="5418" y="6261"/>
                        <a:pt x="5253" y="6313"/>
                      </a:cubicBezTo>
                      <a:cubicBezTo>
                        <a:pt x="5083" y="6367"/>
                        <a:pt x="4909" y="6406"/>
                        <a:pt x="4732" y="6435"/>
                      </a:cubicBezTo>
                      <a:cubicBezTo>
                        <a:pt x="4549" y="6467"/>
                        <a:pt x="4365" y="6483"/>
                        <a:pt x="4179" y="6490"/>
                      </a:cubicBezTo>
                      <a:cubicBezTo>
                        <a:pt x="4120" y="6492"/>
                        <a:pt x="4062" y="6493"/>
                        <a:pt x="4004" y="6493"/>
                      </a:cubicBezTo>
                      <a:cubicBezTo>
                        <a:pt x="3877" y="6493"/>
                        <a:pt x="3750" y="6488"/>
                        <a:pt x="3622" y="6477"/>
                      </a:cubicBezTo>
                      <a:cubicBezTo>
                        <a:pt x="3471" y="6460"/>
                        <a:pt x="3316" y="6438"/>
                        <a:pt x="3168" y="6406"/>
                      </a:cubicBezTo>
                      <a:cubicBezTo>
                        <a:pt x="3016" y="6374"/>
                        <a:pt x="2872" y="6332"/>
                        <a:pt x="2727" y="6280"/>
                      </a:cubicBezTo>
                      <a:cubicBezTo>
                        <a:pt x="2640" y="6248"/>
                        <a:pt x="2553" y="6212"/>
                        <a:pt x="2469" y="6171"/>
                      </a:cubicBezTo>
                      <a:cubicBezTo>
                        <a:pt x="2463" y="6168"/>
                        <a:pt x="2456" y="6168"/>
                        <a:pt x="2450" y="6168"/>
                      </a:cubicBezTo>
                      <a:cubicBezTo>
                        <a:pt x="2441" y="6171"/>
                        <a:pt x="2431" y="6178"/>
                        <a:pt x="2428" y="6184"/>
                      </a:cubicBezTo>
                      <a:cubicBezTo>
                        <a:pt x="2418" y="6200"/>
                        <a:pt x="2425" y="6219"/>
                        <a:pt x="2441" y="6229"/>
                      </a:cubicBezTo>
                      <a:cubicBezTo>
                        <a:pt x="2930" y="6464"/>
                        <a:pt x="3471" y="6570"/>
                        <a:pt x="4011" y="6596"/>
                      </a:cubicBezTo>
                      <a:cubicBezTo>
                        <a:pt x="4077" y="6599"/>
                        <a:pt x="4143" y="6600"/>
                        <a:pt x="4209" y="6600"/>
                      </a:cubicBezTo>
                      <a:cubicBezTo>
                        <a:pt x="4430" y="6600"/>
                        <a:pt x="4650" y="6584"/>
                        <a:pt x="4867" y="6554"/>
                      </a:cubicBezTo>
                      <a:cubicBezTo>
                        <a:pt x="5009" y="6535"/>
                        <a:pt x="5148" y="6509"/>
                        <a:pt x="5286" y="6477"/>
                      </a:cubicBezTo>
                      <a:cubicBezTo>
                        <a:pt x="5424" y="6448"/>
                        <a:pt x="5556" y="6406"/>
                        <a:pt x="5688" y="6361"/>
                      </a:cubicBezTo>
                      <a:cubicBezTo>
                        <a:pt x="5807" y="6316"/>
                        <a:pt x="5926" y="6267"/>
                        <a:pt x="6039" y="6209"/>
                      </a:cubicBezTo>
                      <a:cubicBezTo>
                        <a:pt x="6094" y="6184"/>
                        <a:pt x="6145" y="6155"/>
                        <a:pt x="6194" y="6126"/>
                      </a:cubicBezTo>
                      <a:cubicBezTo>
                        <a:pt x="6219" y="6110"/>
                        <a:pt x="6248" y="6090"/>
                        <a:pt x="6274" y="6074"/>
                      </a:cubicBezTo>
                      <a:cubicBezTo>
                        <a:pt x="6296" y="6058"/>
                        <a:pt x="6316" y="6043"/>
                        <a:pt x="6338" y="6029"/>
                      </a:cubicBezTo>
                      <a:cubicBezTo>
                        <a:pt x="6647" y="6406"/>
                        <a:pt x="6956" y="6789"/>
                        <a:pt x="7253" y="7182"/>
                      </a:cubicBezTo>
                      <a:cubicBezTo>
                        <a:pt x="7603" y="7649"/>
                        <a:pt x="7945" y="8124"/>
                        <a:pt x="8276" y="8604"/>
                      </a:cubicBezTo>
                      <a:cubicBezTo>
                        <a:pt x="8310" y="8655"/>
                        <a:pt x="8366" y="8685"/>
                        <a:pt x="8423" y="8685"/>
                      </a:cubicBezTo>
                      <a:cubicBezTo>
                        <a:pt x="8453" y="8685"/>
                        <a:pt x="8483" y="8677"/>
                        <a:pt x="8511" y="8659"/>
                      </a:cubicBezTo>
                      <a:cubicBezTo>
                        <a:pt x="8585" y="8611"/>
                        <a:pt x="8617" y="8501"/>
                        <a:pt x="8563" y="8424"/>
                      </a:cubicBezTo>
                      <a:cubicBezTo>
                        <a:pt x="8163" y="7845"/>
                        <a:pt x="7735" y="7279"/>
                        <a:pt x="7297" y="6728"/>
                      </a:cubicBezTo>
                      <a:cubicBezTo>
                        <a:pt x="7056" y="6429"/>
                        <a:pt x="6812" y="6132"/>
                        <a:pt x="6560" y="5839"/>
                      </a:cubicBezTo>
                      <a:cubicBezTo>
                        <a:pt x="6564" y="5826"/>
                        <a:pt x="6567" y="5814"/>
                        <a:pt x="6567" y="5801"/>
                      </a:cubicBezTo>
                      <a:cubicBezTo>
                        <a:pt x="6570" y="5637"/>
                        <a:pt x="6567" y="5472"/>
                        <a:pt x="6557" y="5309"/>
                      </a:cubicBezTo>
                      <a:cubicBezTo>
                        <a:pt x="6547" y="5144"/>
                        <a:pt x="6525" y="4977"/>
                        <a:pt x="6499" y="4813"/>
                      </a:cubicBezTo>
                      <a:cubicBezTo>
                        <a:pt x="6451" y="4481"/>
                        <a:pt x="6374" y="4156"/>
                        <a:pt x="6274" y="3834"/>
                      </a:cubicBezTo>
                      <a:cubicBezTo>
                        <a:pt x="6174" y="3513"/>
                        <a:pt x="6055" y="3197"/>
                        <a:pt x="5920" y="2891"/>
                      </a:cubicBezTo>
                      <a:cubicBezTo>
                        <a:pt x="5785" y="2592"/>
                        <a:pt x="5637" y="2299"/>
                        <a:pt x="5469" y="2016"/>
                      </a:cubicBezTo>
                      <a:cubicBezTo>
                        <a:pt x="5454" y="1990"/>
                        <a:pt x="5437" y="1961"/>
                        <a:pt x="5421" y="1932"/>
                      </a:cubicBezTo>
                      <a:cubicBezTo>
                        <a:pt x="5416" y="1921"/>
                        <a:pt x="5404" y="1915"/>
                        <a:pt x="5392" y="1915"/>
                      </a:cubicBezTo>
                      <a:cubicBezTo>
                        <a:pt x="5390" y="1915"/>
                        <a:pt x="5388" y="1916"/>
                        <a:pt x="5386" y="1916"/>
                      </a:cubicBezTo>
                      <a:cubicBezTo>
                        <a:pt x="5379" y="1916"/>
                        <a:pt x="5376" y="1919"/>
                        <a:pt x="5369" y="1922"/>
                      </a:cubicBezTo>
                      <a:cubicBezTo>
                        <a:pt x="5353" y="1932"/>
                        <a:pt x="5350" y="1955"/>
                        <a:pt x="5360" y="1971"/>
                      </a:cubicBezTo>
                      <a:cubicBezTo>
                        <a:pt x="5501" y="2209"/>
                        <a:pt x="5630" y="2454"/>
                        <a:pt x="5743" y="2705"/>
                      </a:cubicBezTo>
                      <a:cubicBezTo>
                        <a:pt x="5990" y="3252"/>
                        <a:pt x="6174" y="3828"/>
                        <a:pt x="6274" y="4420"/>
                      </a:cubicBezTo>
                      <a:cubicBezTo>
                        <a:pt x="6313" y="4645"/>
                        <a:pt x="6342" y="4871"/>
                        <a:pt x="6354" y="5099"/>
                      </a:cubicBezTo>
                      <a:cubicBezTo>
                        <a:pt x="6364" y="5270"/>
                        <a:pt x="6367" y="5440"/>
                        <a:pt x="6364" y="5611"/>
                      </a:cubicBezTo>
                      <a:cubicBezTo>
                        <a:pt x="6213" y="5440"/>
                        <a:pt x="6065" y="5270"/>
                        <a:pt x="5910" y="5099"/>
                      </a:cubicBezTo>
                      <a:cubicBezTo>
                        <a:pt x="5498" y="4645"/>
                        <a:pt x="5073" y="4201"/>
                        <a:pt x="4635" y="3770"/>
                      </a:cubicBezTo>
                      <a:cubicBezTo>
                        <a:pt x="4642" y="3757"/>
                        <a:pt x="4646" y="3744"/>
                        <a:pt x="4646" y="3731"/>
                      </a:cubicBezTo>
                      <a:cubicBezTo>
                        <a:pt x="4639" y="3583"/>
                        <a:pt x="4623" y="3435"/>
                        <a:pt x="4604" y="3287"/>
                      </a:cubicBezTo>
                      <a:cubicBezTo>
                        <a:pt x="4581" y="3142"/>
                        <a:pt x="4552" y="2997"/>
                        <a:pt x="4517" y="2856"/>
                      </a:cubicBezTo>
                      <a:cubicBezTo>
                        <a:pt x="4484" y="2714"/>
                        <a:pt x="4442" y="2576"/>
                        <a:pt x="4394" y="2437"/>
                      </a:cubicBezTo>
                      <a:cubicBezTo>
                        <a:pt x="4349" y="2299"/>
                        <a:pt x="4298" y="2164"/>
                        <a:pt x="4243" y="2029"/>
                      </a:cubicBezTo>
                      <a:cubicBezTo>
                        <a:pt x="4130" y="1762"/>
                        <a:pt x="4008" y="1500"/>
                        <a:pt x="3870" y="1246"/>
                      </a:cubicBezTo>
                      <a:cubicBezTo>
                        <a:pt x="3735" y="986"/>
                        <a:pt x="3586" y="732"/>
                        <a:pt x="3432" y="481"/>
                      </a:cubicBezTo>
                      <a:cubicBezTo>
                        <a:pt x="3426" y="468"/>
                        <a:pt x="3413" y="465"/>
                        <a:pt x="3400" y="465"/>
                      </a:cubicBezTo>
                      <a:cubicBezTo>
                        <a:pt x="3393" y="468"/>
                        <a:pt x="3390" y="468"/>
                        <a:pt x="3387" y="471"/>
                      </a:cubicBezTo>
                      <a:cubicBezTo>
                        <a:pt x="3371" y="481"/>
                        <a:pt x="3364" y="500"/>
                        <a:pt x="3374" y="516"/>
                      </a:cubicBezTo>
                      <a:cubicBezTo>
                        <a:pt x="3573" y="844"/>
                        <a:pt x="3760" y="1179"/>
                        <a:pt x="3921" y="1527"/>
                      </a:cubicBezTo>
                      <a:cubicBezTo>
                        <a:pt x="3973" y="1646"/>
                        <a:pt x="4024" y="1765"/>
                        <a:pt x="4072" y="1887"/>
                      </a:cubicBezTo>
                      <a:cubicBezTo>
                        <a:pt x="4117" y="2009"/>
                        <a:pt x="4163" y="2132"/>
                        <a:pt x="4201" y="2257"/>
                      </a:cubicBezTo>
                      <a:cubicBezTo>
                        <a:pt x="4243" y="2383"/>
                        <a:pt x="4279" y="2512"/>
                        <a:pt x="4307" y="2637"/>
                      </a:cubicBezTo>
                      <a:cubicBezTo>
                        <a:pt x="4340" y="2772"/>
                        <a:pt x="4368" y="2904"/>
                        <a:pt x="4391" y="3039"/>
                      </a:cubicBezTo>
                      <a:cubicBezTo>
                        <a:pt x="4407" y="3152"/>
                        <a:pt x="4423" y="3265"/>
                        <a:pt x="4433" y="3378"/>
                      </a:cubicBezTo>
                      <a:cubicBezTo>
                        <a:pt x="4442" y="3445"/>
                        <a:pt x="4445" y="3516"/>
                        <a:pt x="4449" y="3583"/>
                      </a:cubicBezTo>
                      <a:cubicBezTo>
                        <a:pt x="4445" y="3583"/>
                        <a:pt x="4445" y="3580"/>
                        <a:pt x="4442" y="3577"/>
                      </a:cubicBezTo>
                      <a:cubicBezTo>
                        <a:pt x="4227" y="3367"/>
                        <a:pt x="4011" y="3158"/>
                        <a:pt x="3796" y="2949"/>
                      </a:cubicBezTo>
                      <a:cubicBezTo>
                        <a:pt x="3570" y="2733"/>
                        <a:pt x="3349" y="2518"/>
                        <a:pt x="3120" y="2305"/>
                      </a:cubicBezTo>
                      <a:cubicBezTo>
                        <a:pt x="3010" y="2203"/>
                        <a:pt x="2897" y="2099"/>
                        <a:pt x="2785" y="1996"/>
                      </a:cubicBezTo>
                      <a:cubicBezTo>
                        <a:pt x="2798" y="1983"/>
                        <a:pt x="2804" y="1964"/>
                        <a:pt x="2804" y="1948"/>
                      </a:cubicBezTo>
                      <a:cubicBezTo>
                        <a:pt x="2798" y="1784"/>
                        <a:pt x="2762" y="1626"/>
                        <a:pt x="2714" y="1469"/>
                      </a:cubicBezTo>
                      <a:cubicBezTo>
                        <a:pt x="2663" y="1311"/>
                        <a:pt x="2595" y="1157"/>
                        <a:pt x="2518" y="1005"/>
                      </a:cubicBezTo>
                      <a:cubicBezTo>
                        <a:pt x="2360" y="702"/>
                        <a:pt x="2164" y="423"/>
                        <a:pt x="1977" y="139"/>
                      </a:cubicBezTo>
                      <a:cubicBezTo>
                        <a:pt x="1970" y="126"/>
                        <a:pt x="1954" y="120"/>
                        <a:pt x="1939" y="120"/>
                      </a:cubicBezTo>
                      <a:cubicBezTo>
                        <a:pt x="1935" y="123"/>
                        <a:pt x="1932" y="123"/>
                        <a:pt x="1926" y="126"/>
                      </a:cubicBezTo>
                      <a:cubicBezTo>
                        <a:pt x="1909" y="136"/>
                        <a:pt x="1903" y="162"/>
                        <a:pt x="1916" y="178"/>
                      </a:cubicBezTo>
                      <a:cubicBezTo>
                        <a:pt x="2106" y="468"/>
                        <a:pt x="2299" y="760"/>
                        <a:pt x="2444" y="1076"/>
                      </a:cubicBezTo>
                      <a:cubicBezTo>
                        <a:pt x="2444" y="1072"/>
                        <a:pt x="2441" y="1069"/>
                        <a:pt x="2441" y="1066"/>
                      </a:cubicBezTo>
                      <a:lnTo>
                        <a:pt x="2441" y="1066"/>
                      </a:lnTo>
                      <a:cubicBezTo>
                        <a:pt x="2483" y="1163"/>
                        <a:pt x="2524" y="1266"/>
                        <a:pt x="2560" y="1369"/>
                      </a:cubicBezTo>
                      <a:cubicBezTo>
                        <a:pt x="2592" y="1469"/>
                        <a:pt x="2618" y="1572"/>
                        <a:pt x="2634" y="1674"/>
                      </a:cubicBezTo>
                      <a:cubicBezTo>
                        <a:pt x="2646" y="1745"/>
                        <a:pt x="2653" y="1813"/>
                        <a:pt x="2656" y="1884"/>
                      </a:cubicBezTo>
                      <a:cubicBezTo>
                        <a:pt x="2337" y="1601"/>
                        <a:pt x="2012" y="1324"/>
                        <a:pt x="1675" y="1066"/>
                      </a:cubicBezTo>
                      <a:cubicBezTo>
                        <a:pt x="1604" y="1015"/>
                        <a:pt x="1536" y="964"/>
                        <a:pt x="1465" y="915"/>
                      </a:cubicBezTo>
                      <a:cubicBezTo>
                        <a:pt x="1427" y="764"/>
                        <a:pt x="1372" y="619"/>
                        <a:pt x="1308" y="474"/>
                      </a:cubicBezTo>
                      <a:cubicBezTo>
                        <a:pt x="1237" y="316"/>
                        <a:pt x="1153" y="165"/>
                        <a:pt x="1066" y="13"/>
                      </a:cubicBezTo>
                      <a:cubicBezTo>
                        <a:pt x="1061" y="6"/>
                        <a:pt x="1051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5" name="Google Shape;331;p24">
                <a:extLst>
                  <a:ext uri="{FF2B5EF4-FFF2-40B4-BE49-F238E27FC236}">
                    <a16:creationId xmlns:a16="http://schemas.microsoft.com/office/drawing/2014/main" id="{4F29AF15-544B-3A37-ACEE-611405049542}"/>
                  </a:ext>
                </a:extLst>
              </p:cNvPr>
              <p:cNvGrpSpPr/>
              <p:nvPr/>
            </p:nvGrpSpPr>
            <p:grpSpPr>
              <a:xfrm rot="10800000" flipH="1">
                <a:off x="6669042" y="42455"/>
                <a:ext cx="453996" cy="617829"/>
                <a:chOff x="2466514" y="3429979"/>
                <a:chExt cx="896224" cy="795541"/>
              </a:xfrm>
            </p:grpSpPr>
            <p:sp>
              <p:nvSpPr>
                <p:cNvPr id="106" name="Google Shape;332;p24">
                  <a:extLst>
                    <a:ext uri="{FF2B5EF4-FFF2-40B4-BE49-F238E27FC236}">
                      <a16:creationId xmlns:a16="http://schemas.microsoft.com/office/drawing/2014/main" id="{48B77F7A-F680-4616-7193-D32259E3C7E5}"/>
                    </a:ext>
                  </a:extLst>
                </p:cNvPr>
                <p:cNvSpPr/>
                <p:nvPr/>
              </p:nvSpPr>
              <p:spPr>
                <a:xfrm rot="-3223426">
                  <a:off x="2676770" y="3440081"/>
                  <a:ext cx="389056" cy="7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3" h="6785" extrusionOk="0">
                      <a:moveTo>
                        <a:pt x="2601" y="0"/>
                      </a:moveTo>
                      <a:cubicBezTo>
                        <a:pt x="2514" y="0"/>
                        <a:pt x="2421" y="10"/>
                        <a:pt x="2325" y="33"/>
                      </a:cubicBezTo>
                      <a:cubicBezTo>
                        <a:pt x="2112" y="77"/>
                        <a:pt x="1896" y="180"/>
                        <a:pt x="1645" y="354"/>
                      </a:cubicBezTo>
                      <a:cubicBezTo>
                        <a:pt x="1304" y="589"/>
                        <a:pt x="1005" y="908"/>
                        <a:pt x="761" y="1304"/>
                      </a:cubicBezTo>
                      <a:cubicBezTo>
                        <a:pt x="532" y="1671"/>
                        <a:pt x="351" y="2096"/>
                        <a:pt x="226" y="2569"/>
                      </a:cubicBezTo>
                      <a:cubicBezTo>
                        <a:pt x="107" y="3016"/>
                        <a:pt x="36" y="3492"/>
                        <a:pt x="17" y="3981"/>
                      </a:cubicBezTo>
                      <a:cubicBezTo>
                        <a:pt x="1" y="4464"/>
                        <a:pt x="30" y="4938"/>
                        <a:pt x="104" y="5391"/>
                      </a:cubicBezTo>
                      <a:cubicBezTo>
                        <a:pt x="177" y="5832"/>
                        <a:pt x="290" y="6241"/>
                        <a:pt x="445" y="6608"/>
                      </a:cubicBezTo>
                      <a:cubicBezTo>
                        <a:pt x="442" y="6615"/>
                        <a:pt x="442" y="6627"/>
                        <a:pt x="438" y="6637"/>
                      </a:cubicBezTo>
                      <a:cubicBezTo>
                        <a:pt x="428" y="6695"/>
                        <a:pt x="461" y="6753"/>
                        <a:pt x="516" y="6775"/>
                      </a:cubicBezTo>
                      <a:cubicBezTo>
                        <a:pt x="529" y="6782"/>
                        <a:pt x="544" y="6785"/>
                        <a:pt x="561" y="6785"/>
                      </a:cubicBezTo>
                      <a:lnTo>
                        <a:pt x="577" y="6785"/>
                      </a:lnTo>
                      <a:cubicBezTo>
                        <a:pt x="587" y="6785"/>
                        <a:pt x="596" y="6785"/>
                        <a:pt x="606" y="6779"/>
                      </a:cubicBezTo>
                      <a:cubicBezTo>
                        <a:pt x="609" y="6779"/>
                        <a:pt x="615" y="6775"/>
                        <a:pt x="622" y="6772"/>
                      </a:cubicBezTo>
                      <a:cubicBezTo>
                        <a:pt x="651" y="6756"/>
                        <a:pt x="670" y="6734"/>
                        <a:pt x="679" y="6704"/>
                      </a:cubicBezTo>
                      <a:cubicBezTo>
                        <a:pt x="725" y="6572"/>
                        <a:pt x="767" y="6450"/>
                        <a:pt x="815" y="6337"/>
                      </a:cubicBezTo>
                      <a:cubicBezTo>
                        <a:pt x="863" y="6229"/>
                        <a:pt x="918" y="6113"/>
                        <a:pt x="982" y="6000"/>
                      </a:cubicBezTo>
                      <a:lnTo>
                        <a:pt x="988" y="5984"/>
                      </a:lnTo>
                      <a:cubicBezTo>
                        <a:pt x="1121" y="5755"/>
                        <a:pt x="1282" y="5523"/>
                        <a:pt x="1504" y="5240"/>
                      </a:cubicBezTo>
                      <a:cubicBezTo>
                        <a:pt x="1613" y="5098"/>
                        <a:pt x="1729" y="4957"/>
                        <a:pt x="1842" y="4819"/>
                      </a:cubicBezTo>
                      <a:cubicBezTo>
                        <a:pt x="1922" y="4718"/>
                        <a:pt x="2000" y="4622"/>
                        <a:pt x="2080" y="4522"/>
                      </a:cubicBezTo>
                      <a:cubicBezTo>
                        <a:pt x="2260" y="4293"/>
                        <a:pt x="2453" y="4052"/>
                        <a:pt x="2637" y="3801"/>
                      </a:cubicBezTo>
                      <a:cubicBezTo>
                        <a:pt x="2836" y="3525"/>
                        <a:pt x="3007" y="3264"/>
                        <a:pt x="3151" y="3003"/>
                      </a:cubicBezTo>
                      <a:cubicBezTo>
                        <a:pt x="3499" y="2389"/>
                        <a:pt x="3673" y="1793"/>
                        <a:pt x="3667" y="1239"/>
                      </a:cubicBezTo>
                      <a:cubicBezTo>
                        <a:pt x="3664" y="963"/>
                        <a:pt x="3603" y="715"/>
                        <a:pt x="3487" y="518"/>
                      </a:cubicBezTo>
                      <a:cubicBezTo>
                        <a:pt x="3454" y="460"/>
                        <a:pt x="3426" y="416"/>
                        <a:pt x="3390" y="373"/>
                      </a:cubicBezTo>
                      <a:cubicBezTo>
                        <a:pt x="3358" y="331"/>
                        <a:pt x="3319" y="290"/>
                        <a:pt x="3267" y="245"/>
                      </a:cubicBezTo>
                      <a:cubicBezTo>
                        <a:pt x="3194" y="177"/>
                        <a:pt x="3104" y="119"/>
                        <a:pt x="2997" y="74"/>
                      </a:cubicBezTo>
                      <a:cubicBezTo>
                        <a:pt x="2878" y="26"/>
                        <a:pt x="2743" y="0"/>
                        <a:pt x="2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33;p24">
                  <a:extLst>
                    <a:ext uri="{FF2B5EF4-FFF2-40B4-BE49-F238E27FC236}">
                      <a16:creationId xmlns:a16="http://schemas.microsoft.com/office/drawing/2014/main" id="{F59D6089-4E47-EDDA-0373-3BF4251BF60C}"/>
                    </a:ext>
                  </a:extLst>
                </p:cNvPr>
                <p:cNvSpPr/>
                <p:nvPr/>
              </p:nvSpPr>
              <p:spPr>
                <a:xfrm rot="-3223426">
                  <a:off x="2806046" y="3451458"/>
                  <a:ext cx="278260" cy="831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" h="7852" extrusionOk="0">
                      <a:moveTo>
                        <a:pt x="2298" y="1"/>
                      </a:moveTo>
                      <a:cubicBezTo>
                        <a:pt x="2282" y="1"/>
                        <a:pt x="2263" y="8"/>
                        <a:pt x="2250" y="20"/>
                      </a:cubicBezTo>
                      <a:cubicBezTo>
                        <a:pt x="1902" y="448"/>
                        <a:pt x="1603" y="911"/>
                        <a:pt x="1346" y="1401"/>
                      </a:cubicBezTo>
                      <a:cubicBezTo>
                        <a:pt x="1300" y="1488"/>
                        <a:pt x="1259" y="1575"/>
                        <a:pt x="1217" y="1658"/>
                      </a:cubicBezTo>
                      <a:cubicBezTo>
                        <a:pt x="1211" y="1575"/>
                        <a:pt x="1211" y="1491"/>
                        <a:pt x="1211" y="1407"/>
                      </a:cubicBezTo>
                      <a:cubicBezTo>
                        <a:pt x="1214" y="1288"/>
                        <a:pt x="1226" y="1173"/>
                        <a:pt x="1239" y="1057"/>
                      </a:cubicBezTo>
                      <a:cubicBezTo>
                        <a:pt x="1272" y="847"/>
                        <a:pt x="1316" y="645"/>
                        <a:pt x="1374" y="442"/>
                      </a:cubicBezTo>
                      <a:cubicBezTo>
                        <a:pt x="1377" y="429"/>
                        <a:pt x="1368" y="413"/>
                        <a:pt x="1355" y="406"/>
                      </a:cubicBezTo>
                      <a:lnTo>
                        <a:pt x="1349" y="406"/>
                      </a:lnTo>
                      <a:cubicBezTo>
                        <a:pt x="1336" y="406"/>
                        <a:pt x="1323" y="416"/>
                        <a:pt x="1320" y="429"/>
                      </a:cubicBezTo>
                      <a:cubicBezTo>
                        <a:pt x="1288" y="535"/>
                        <a:pt x="1259" y="641"/>
                        <a:pt x="1233" y="751"/>
                      </a:cubicBezTo>
                      <a:cubicBezTo>
                        <a:pt x="1204" y="860"/>
                        <a:pt x="1181" y="969"/>
                        <a:pt x="1162" y="1082"/>
                      </a:cubicBezTo>
                      <a:cubicBezTo>
                        <a:pt x="1143" y="1189"/>
                        <a:pt x="1130" y="1298"/>
                        <a:pt x="1120" y="1407"/>
                      </a:cubicBezTo>
                      <a:cubicBezTo>
                        <a:pt x="1110" y="1526"/>
                        <a:pt x="1110" y="1645"/>
                        <a:pt x="1120" y="1761"/>
                      </a:cubicBezTo>
                      <a:cubicBezTo>
                        <a:pt x="1120" y="1774"/>
                        <a:pt x="1126" y="1787"/>
                        <a:pt x="1136" y="1797"/>
                      </a:cubicBezTo>
                      <a:cubicBezTo>
                        <a:pt x="1140" y="1800"/>
                        <a:pt x="1143" y="1804"/>
                        <a:pt x="1143" y="1804"/>
                      </a:cubicBezTo>
                      <a:cubicBezTo>
                        <a:pt x="1082" y="1935"/>
                        <a:pt x="1021" y="2070"/>
                        <a:pt x="963" y="2205"/>
                      </a:cubicBezTo>
                      <a:cubicBezTo>
                        <a:pt x="840" y="2489"/>
                        <a:pt x="724" y="2775"/>
                        <a:pt x="624" y="3068"/>
                      </a:cubicBezTo>
                      <a:cubicBezTo>
                        <a:pt x="557" y="3267"/>
                        <a:pt x="492" y="3468"/>
                        <a:pt x="434" y="3670"/>
                      </a:cubicBezTo>
                      <a:cubicBezTo>
                        <a:pt x="419" y="3615"/>
                        <a:pt x="403" y="3561"/>
                        <a:pt x="390" y="3503"/>
                      </a:cubicBezTo>
                      <a:cubicBezTo>
                        <a:pt x="364" y="3397"/>
                        <a:pt x="342" y="3287"/>
                        <a:pt x="328" y="3178"/>
                      </a:cubicBezTo>
                      <a:cubicBezTo>
                        <a:pt x="284" y="2830"/>
                        <a:pt x="290" y="2476"/>
                        <a:pt x="315" y="2128"/>
                      </a:cubicBezTo>
                      <a:cubicBezTo>
                        <a:pt x="315" y="2113"/>
                        <a:pt x="299" y="2100"/>
                        <a:pt x="287" y="2100"/>
                      </a:cubicBezTo>
                      <a:cubicBezTo>
                        <a:pt x="271" y="2100"/>
                        <a:pt x="257" y="2116"/>
                        <a:pt x="257" y="2128"/>
                      </a:cubicBezTo>
                      <a:cubicBezTo>
                        <a:pt x="248" y="2273"/>
                        <a:pt x="235" y="2415"/>
                        <a:pt x="229" y="2557"/>
                      </a:cubicBezTo>
                      <a:cubicBezTo>
                        <a:pt x="222" y="2704"/>
                        <a:pt x="219" y="2853"/>
                        <a:pt x="226" y="2997"/>
                      </a:cubicBezTo>
                      <a:cubicBezTo>
                        <a:pt x="229" y="3136"/>
                        <a:pt x="238" y="3274"/>
                        <a:pt x="257" y="3410"/>
                      </a:cubicBezTo>
                      <a:cubicBezTo>
                        <a:pt x="277" y="3557"/>
                        <a:pt x="306" y="3705"/>
                        <a:pt x="357" y="3847"/>
                      </a:cubicBezTo>
                      <a:cubicBezTo>
                        <a:pt x="361" y="3857"/>
                        <a:pt x="367" y="3866"/>
                        <a:pt x="373" y="3876"/>
                      </a:cubicBezTo>
                      <a:cubicBezTo>
                        <a:pt x="367" y="3902"/>
                        <a:pt x="357" y="3928"/>
                        <a:pt x="351" y="3957"/>
                      </a:cubicBezTo>
                      <a:cubicBezTo>
                        <a:pt x="274" y="4252"/>
                        <a:pt x="206" y="4552"/>
                        <a:pt x="155" y="4855"/>
                      </a:cubicBezTo>
                      <a:cubicBezTo>
                        <a:pt x="103" y="5157"/>
                        <a:pt x="58" y="5466"/>
                        <a:pt x="33" y="5772"/>
                      </a:cubicBezTo>
                      <a:cubicBezTo>
                        <a:pt x="9" y="6058"/>
                        <a:pt x="0" y="6348"/>
                        <a:pt x="6" y="6638"/>
                      </a:cubicBezTo>
                      <a:cubicBezTo>
                        <a:pt x="13" y="6818"/>
                        <a:pt x="23" y="7002"/>
                        <a:pt x="45" y="7182"/>
                      </a:cubicBezTo>
                      <a:cubicBezTo>
                        <a:pt x="55" y="7278"/>
                        <a:pt x="67" y="7372"/>
                        <a:pt x="81" y="7468"/>
                      </a:cubicBezTo>
                      <a:cubicBezTo>
                        <a:pt x="97" y="7555"/>
                        <a:pt x="116" y="7642"/>
                        <a:pt x="132" y="7729"/>
                      </a:cubicBezTo>
                      <a:cubicBezTo>
                        <a:pt x="142" y="7771"/>
                        <a:pt x="174" y="7810"/>
                        <a:pt x="210" y="7829"/>
                      </a:cubicBezTo>
                      <a:cubicBezTo>
                        <a:pt x="235" y="7843"/>
                        <a:pt x="264" y="7851"/>
                        <a:pt x="293" y="7851"/>
                      </a:cubicBezTo>
                      <a:cubicBezTo>
                        <a:pt x="309" y="7851"/>
                        <a:pt x="326" y="7849"/>
                        <a:pt x="342" y="7844"/>
                      </a:cubicBezTo>
                      <a:cubicBezTo>
                        <a:pt x="383" y="7835"/>
                        <a:pt x="419" y="7806"/>
                        <a:pt x="441" y="7767"/>
                      </a:cubicBezTo>
                      <a:cubicBezTo>
                        <a:pt x="467" y="7725"/>
                        <a:pt x="467" y="7684"/>
                        <a:pt x="457" y="7639"/>
                      </a:cubicBezTo>
                      <a:cubicBezTo>
                        <a:pt x="457" y="7626"/>
                        <a:pt x="454" y="7613"/>
                        <a:pt x="451" y="7603"/>
                      </a:cubicBezTo>
                      <a:cubicBezTo>
                        <a:pt x="441" y="7523"/>
                        <a:pt x="428" y="7446"/>
                        <a:pt x="419" y="7369"/>
                      </a:cubicBezTo>
                      <a:cubicBezTo>
                        <a:pt x="370" y="6992"/>
                        <a:pt x="351" y="6608"/>
                        <a:pt x="354" y="6226"/>
                      </a:cubicBezTo>
                      <a:cubicBezTo>
                        <a:pt x="357" y="6023"/>
                        <a:pt x="367" y="5817"/>
                        <a:pt x="383" y="5614"/>
                      </a:cubicBezTo>
                      <a:cubicBezTo>
                        <a:pt x="400" y="5411"/>
                        <a:pt x="419" y="5212"/>
                        <a:pt x="444" y="5013"/>
                      </a:cubicBezTo>
                      <a:cubicBezTo>
                        <a:pt x="480" y="4761"/>
                        <a:pt x="519" y="4513"/>
                        <a:pt x="569" y="4266"/>
                      </a:cubicBezTo>
                      <a:cubicBezTo>
                        <a:pt x="583" y="4198"/>
                        <a:pt x="599" y="4127"/>
                        <a:pt x="615" y="4059"/>
                      </a:cubicBezTo>
                      <a:cubicBezTo>
                        <a:pt x="624" y="4059"/>
                        <a:pt x="637" y="4059"/>
                        <a:pt x="647" y="4053"/>
                      </a:cubicBezTo>
                      <a:cubicBezTo>
                        <a:pt x="798" y="3947"/>
                        <a:pt x="943" y="3828"/>
                        <a:pt x="1079" y="3702"/>
                      </a:cubicBezTo>
                      <a:cubicBezTo>
                        <a:pt x="1149" y="3631"/>
                        <a:pt x="1223" y="3564"/>
                        <a:pt x="1291" y="3493"/>
                      </a:cubicBezTo>
                      <a:cubicBezTo>
                        <a:pt x="1361" y="3419"/>
                        <a:pt x="1429" y="3345"/>
                        <a:pt x="1500" y="3271"/>
                      </a:cubicBezTo>
                      <a:cubicBezTo>
                        <a:pt x="1568" y="3197"/>
                        <a:pt x="1632" y="3120"/>
                        <a:pt x="1697" y="3043"/>
                      </a:cubicBezTo>
                      <a:cubicBezTo>
                        <a:pt x="1758" y="2969"/>
                        <a:pt x="1819" y="2894"/>
                        <a:pt x="1877" y="2817"/>
                      </a:cubicBezTo>
                      <a:cubicBezTo>
                        <a:pt x="1995" y="2666"/>
                        <a:pt x="2105" y="2508"/>
                        <a:pt x="2211" y="2347"/>
                      </a:cubicBezTo>
                      <a:cubicBezTo>
                        <a:pt x="2221" y="2334"/>
                        <a:pt x="2215" y="2318"/>
                        <a:pt x="2202" y="2309"/>
                      </a:cubicBezTo>
                      <a:cubicBezTo>
                        <a:pt x="2199" y="2306"/>
                        <a:pt x="2192" y="2306"/>
                        <a:pt x="2189" y="2306"/>
                      </a:cubicBezTo>
                      <a:cubicBezTo>
                        <a:pt x="2179" y="2306"/>
                        <a:pt x="2169" y="2309"/>
                        <a:pt x="2163" y="2318"/>
                      </a:cubicBezTo>
                      <a:cubicBezTo>
                        <a:pt x="2047" y="2495"/>
                        <a:pt x="1918" y="2666"/>
                        <a:pt x="1786" y="2830"/>
                      </a:cubicBezTo>
                      <a:cubicBezTo>
                        <a:pt x="1713" y="2920"/>
                        <a:pt x="1635" y="3010"/>
                        <a:pt x="1554" y="3098"/>
                      </a:cubicBezTo>
                      <a:cubicBezTo>
                        <a:pt x="1474" y="3184"/>
                        <a:pt x="1388" y="3271"/>
                        <a:pt x="1300" y="3355"/>
                      </a:cubicBezTo>
                      <a:cubicBezTo>
                        <a:pt x="1126" y="3522"/>
                        <a:pt x="943" y="3673"/>
                        <a:pt x="747" y="3815"/>
                      </a:cubicBezTo>
                      <a:lnTo>
                        <a:pt x="750" y="3812"/>
                      </a:lnTo>
                      <a:lnTo>
                        <a:pt x="750" y="3812"/>
                      </a:lnTo>
                      <a:cubicBezTo>
                        <a:pt x="747" y="3815"/>
                        <a:pt x="743" y="3815"/>
                        <a:pt x="740" y="3818"/>
                      </a:cubicBezTo>
                      <a:lnTo>
                        <a:pt x="737" y="3821"/>
                      </a:lnTo>
                      <a:cubicBezTo>
                        <a:pt x="712" y="3841"/>
                        <a:pt x="682" y="3860"/>
                        <a:pt x="654" y="3879"/>
                      </a:cubicBezTo>
                      <a:cubicBezTo>
                        <a:pt x="682" y="3747"/>
                        <a:pt x="715" y="3619"/>
                        <a:pt x="750" y="3487"/>
                      </a:cubicBezTo>
                      <a:cubicBezTo>
                        <a:pt x="817" y="3233"/>
                        <a:pt x="895" y="2978"/>
                        <a:pt x="982" y="2727"/>
                      </a:cubicBezTo>
                      <a:cubicBezTo>
                        <a:pt x="1062" y="2486"/>
                        <a:pt x="1156" y="2251"/>
                        <a:pt x="1252" y="2016"/>
                      </a:cubicBezTo>
                      <a:lnTo>
                        <a:pt x="1259" y="2016"/>
                      </a:lnTo>
                      <a:cubicBezTo>
                        <a:pt x="1327" y="1987"/>
                        <a:pt x="1391" y="1954"/>
                        <a:pt x="1452" y="1916"/>
                      </a:cubicBezTo>
                      <a:cubicBezTo>
                        <a:pt x="1520" y="1877"/>
                        <a:pt x="1584" y="1832"/>
                        <a:pt x="1645" y="1787"/>
                      </a:cubicBezTo>
                      <a:cubicBezTo>
                        <a:pt x="1706" y="1742"/>
                        <a:pt x="1761" y="1697"/>
                        <a:pt x="1815" y="1649"/>
                      </a:cubicBezTo>
                      <a:cubicBezTo>
                        <a:pt x="1877" y="1594"/>
                        <a:pt x="1934" y="1539"/>
                        <a:pt x="1989" y="1485"/>
                      </a:cubicBezTo>
                      <a:cubicBezTo>
                        <a:pt x="2205" y="1269"/>
                        <a:pt x="2408" y="1037"/>
                        <a:pt x="2617" y="815"/>
                      </a:cubicBezTo>
                      <a:cubicBezTo>
                        <a:pt x="2627" y="806"/>
                        <a:pt x="2627" y="789"/>
                        <a:pt x="2617" y="776"/>
                      </a:cubicBezTo>
                      <a:cubicBezTo>
                        <a:pt x="2610" y="770"/>
                        <a:pt x="2604" y="767"/>
                        <a:pt x="2594" y="767"/>
                      </a:cubicBezTo>
                      <a:cubicBezTo>
                        <a:pt x="2588" y="767"/>
                        <a:pt x="2582" y="770"/>
                        <a:pt x="2578" y="773"/>
                      </a:cubicBezTo>
                      <a:cubicBezTo>
                        <a:pt x="2430" y="928"/>
                        <a:pt x="2288" y="1085"/>
                        <a:pt x="2138" y="1234"/>
                      </a:cubicBezTo>
                      <a:cubicBezTo>
                        <a:pt x="2056" y="1311"/>
                        <a:pt x="1976" y="1385"/>
                        <a:pt x="1890" y="1459"/>
                      </a:cubicBezTo>
                      <a:cubicBezTo>
                        <a:pt x="1809" y="1526"/>
                        <a:pt x="1725" y="1591"/>
                        <a:pt x="1639" y="1652"/>
                      </a:cubicBezTo>
                      <a:cubicBezTo>
                        <a:pt x="1571" y="1700"/>
                        <a:pt x="1496" y="1746"/>
                        <a:pt x="1426" y="1787"/>
                      </a:cubicBezTo>
                      <a:cubicBezTo>
                        <a:pt x="1394" y="1807"/>
                        <a:pt x="1361" y="1823"/>
                        <a:pt x="1333" y="1835"/>
                      </a:cubicBezTo>
                      <a:cubicBezTo>
                        <a:pt x="1449" y="1572"/>
                        <a:pt x="1581" y="1314"/>
                        <a:pt x="1725" y="1063"/>
                      </a:cubicBezTo>
                      <a:cubicBezTo>
                        <a:pt x="1890" y="770"/>
                        <a:pt x="2073" y="487"/>
                        <a:pt x="2279" y="220"/>
                      </a:cubicBezTo>
                      <a:lnTo>
                        <a:pt x="2279" y="223"/>
                      </a:lnTo>
                      <a:cubicBezTo>
                        <a:pt x="2304" y="191"/>
                        <a:pt x="2331" y="158"/>
                        <a:pt x="2356" y="127"/>
                      </a:cubicBezTo>
                      <a:cubicBezTo>
                        <a:pt x="2379" y="94"/>
                        <a:pt x="2385" y="52"/>
                        <a:pt x="2356" y="20"/>
                      </a:cubicBezTo>
                      <a:cubicBezTo>
                        <a:pt x="2340" y="8"/>
                        <a:pt x="2321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280F1B1-F3A6-490A-5C3C-D35341FC8242}"/>
                </a:ext>
              </a:extLst>
            </p:cNvPr>
            <p:cNvGrpSpPr/>
            <p:nvPr/>
          </p:nvGrpSpPr>
          <p:grpSpPr>
            <a:xfrm>
              <a:off x="331810" y="3787918"/>
              <a:ext cx="6817878" cy="1304764"/>
              <a:chOff x="372511" y="42455"/>
              <a:chExt cx="6817878" cy="1304764"/>
            </a:xfrm>
          </p:grpSpPr>
          <p:sp>
            <p:nvSpPr>
              <p:cNvPr id="117" name="Google Shape;281;p24">
                <a:extLst>
                  <a:ext uri="{FF2B5EF4-FFF2-40B4-BE49-F238E27FC236}">
                    <a16:creationId xmlns:a16="http://schemas.microsoft.com/office/drawing/2014/main" id="{CA5873CD-ABCA-87E7-A21E-DDB86DE6F390}"/>
                  </a:ext>
                </a:extLst>
              </p:cNvPr>
              <p:cNvSpPr/>
              <p:nvPr/>
            </p:nvSpPr>
            <p:spPr>
              <a:xfrm>
                <a:off x="372511" y="150754"/>
                <a:ext cx="6817878" cy="1076651"/>
              </a:xfrm>
              <a:prstGeom prst="roundRect">
                <a:avLst>
                  <a:gd name="adj" fmla="val 40483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" name="Google Shape;292;p24">
                <a:extLst>
                  <a:ext uri="{FF2B5EF4-FFF2-40B4-BE49-F238E27FC236}">
                    <a16:creationId xmlns:a16="http://schemas.microsoft.com/office/drawing/2014/main" id="{312EF215-048D-59C4-AD46-3FA0EB53666D}"/>
                  </a:ext>
                </a:extLst>
              </p:cNvPr>
              <p:cNvGrpSpPr/>
              <p:nvPr/>
            </p:nvGrpSpPr>
            <p:grpSpPr>
              <a:xfrm rot="1272971">
                <a:off x="375759" y="189890"/>
                <a:ext cx="496279" cy="1157329"/>
                <a:chOff x="496667" y="2345771"/>
                <a:chExt cx="1186401" cy="2471003"/>
              </a:xfrm>
            </p:grpSpPr>
            <p:sp>
              <p:nvSpPr>
                <p:cNvPr id="125" name="Google Shape;293;p24">
                  <a:extLst>
                    <a:ext uri="{FF2B5EF4-FFF2-40B4-BE49-F238E27FC236}">
                      <a16:creationId xmlns:a16="http://schemas.microsoft.com/office/drawing/2014/main" id="{3D5F149A-EBF6-FF2D-DFF1-6427460CABF4}"/>
                    </a:ext>
                  </a:extLst>
                </p:cNvPr>
                <p:cNvSpPr/>
                <p:nvPr/>
              </p:nvSpPr>
              <p:spPr>
                <a:xfrm>
                  <a:off x="860479" y="4520828"/>
                  <a:ext cx="1165" cy="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7" extrusionOk="0">
                      <a:moveTo>
                        <a:pt x="10" y="0"/>
                      </a:moveTo>
                      <a:cubicBezTo>
                        <a:pt x="8" y="0"/>
                        <a:pt x="5" y="1"/>
                        <a:pt x="3" y="3"/>
                      </a:cubicBezTo>
                      <a:lnTo>
                        <a:pt x="3" y="3"/>
                      </a:lnTo>
                      <a:cubicBezTo>
                        <a:pt x="6" y="3"/>
                        <a:pt x="10" y="0"/>
                        <a:pt x="10" y="0"/>
                      </a:cubicBezTo>
                      <a:close/>
                      <a:moveTo>
                        <a:pt x="3" y="3"/>
                      </a:moveTo>
                      <a:lnTo>
                        <a:pt x="3" y="3"/>
                      </a:lnTo>
                      <a:cubicBezTo>
                        <a:pt x="3" y="3"/>
                        <a:pt x="3" y="3"/>
                        <a:pt x="3" y="3"/>
                      </a:cubicBezTo>
                      <a:lnTo>
                        <a:pt x="0" y="6"/>
                      </a:lnTo>
                      <a:cubicBezTo>
                        <a:pt x="1" y="5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7587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94;p24">
                  <a:extLst>
                    <a:ext uri="{FF2B5EF4-FFF2-40B4-BE49-F238E27FC236}">
                      <a16:creationId xmlns:a16="http://schemas.microsoft.com/office/drawing/2014/main" id="{58D1D330-73B0-803D-15E6-E398DFA2605D}"/>
                    </a:ext>
                  </a:extLst>
                </p:cNvPr>
                <p:cNvSpPr/>
                <p:nvPr/>
              </p:nvSpPr>
              <p:spPr>
                <a:xfrm>
                  <a:off x="496667" y="3632485"/>
                  <a:ext cx="610365" cy="118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9" h="7934" extrusionOk="0">
                      <a:moveTo>
                        <a:pt x="873" y="2365"/>
                      </a:moveTo>
                      <a:cubicBezTo>
                        <a:pt x="864" y="2385"/>
                        <a:pt x="857" y="2404"/>
                        <a:pt x="850" y="2420"/>
                      </a:cubicBezTo>
                      <a:cubicBezTo>
                        <a:pt x="853" y="2407"/>
                        <a:pt x="860" y="2395"/>
                        <a:pt x="864" y="2382"/>
                      </a:cubicBezTo>
                      <a:lnTo>
                        <a:pt x="873" y="2365"/>
                      </a:lnTo>
                      <a:close/>
                      <a:moveTo>
                        <a:pt x="2141" y="0"/>
                      </a:moveTo>
                      <a:cubicBezTo>
                        <a:pt x="2115" y="0"/>
                        <a:pt x="2096" y="9"/>
                        <a:pt x="2080" y="26"/>
                      </a:cubicBezTo>
                      <a:cubicBezTo>
                        <a:pt x="1391" y="831"/>
                        <a:pt x="850" y="1809"/>
                        <a:pt x="477" y="2939"/>
                      </a:cubicBezTo>
                      <a:cubicBezTo>
                        <a:pt x="293" y="3489"/>
                        <a:pt x="164" y="4056"/>
                        <a:pt x="91" y="4622"/>
                      </a:cubicBezTo>
                      <a:cubicBezTo>
                        <a:pt x="17" y="5207"/>
                        <a:pt x="1" y="5781"/>
                        <a:pt x="52" y="6321"/>
                      </a:cubicBezTo>
                      <a:cubicBezTo>
                        <a:pt x="100" y="6868"/>
                        <a:pt x="213" y="7383"/>
                        <a:pt x="387" y="7853"/>
                      </a:cubicBezTo>
                      <a:cubicBezTo>
                        <a:pt x="387" y="7869"/>
                        <a:pt x="390" y="7882"/>
                        <a:pt x="396" y="7892"/>
                      </a:cubicBezTo>
                      <a:lnTo>
                        <a:pt x="406" y="7911"/>
                      </a:lnTo>
                      <a:cubicBezTo>
                        <a:pt x="409" y="7918"/>
                        <a:pt x="412" y="7927"/>
                        <a:pt x="415" y="7933"/>
                      </a:cubicBezTo>
                      <a:cubicBezTo>
                        <a:pt x="483" y="7911"/>
                        <a:pt x="551" y="7886"/>
                        <a:pt x="619" y="7863"/>
                      </a:cubicBezTo>
                      <a:cubicBezTo>
                        <a:pt x="831" y="7740"/>
                        <a:pt x="1040" y="7586"/>
                        <a:pt x="1278" y="7383"/>
                      </a:cubicBezTo>
                      <a:cubicBezTo>
                        <a:pt x="1478" y="7213"/>
                        <a:pt x="1675" y="7017"/>
                        <a:pt x="1868" y="6801"/>
                      </a:cubicBezTo>
                      <a:cubicBezTo>
                        <a:pt x="2215" y="6405"/>
                        <a:pt x="2534" y="5941"/>
                        <a:pt x="2814" y="5427"/>
                      </a:cubicBezTo>
                      <a:cubicBezTo>
                        <a:pt x="3065" y="4959"/>
                        <a:pt x="3290" y="4438"/>
                        <a:pt x="3480" y="3872"/>
                      </a:cubicBezTo>
                      <a:cubicBezTo>
                        <a:pt x="3647" y="3364"/>
                        <a:pt x="3789" y="2813"/>
                        <a:pt x="3899" y="2240"/>
                      </a:cubicBezTo>
                      <a:cubicBezTo>
                        <a:pt x="3963" y="1905"/>
                        <a:pt x="4014" y="1551"/>
                        <a:pt x="4056" y="1187"/>
                      </a:cubicBezTo>
                      <a:cubicBezTo>
                        <a:pt x="4062" y="1181"/>
                        <a:pt x="4072" y="1174"/>
                        <a:pt x="4075" y="1165"/>
                      </a:cubicBezTo>
                      <a:cubicBezTo>
                        <a:pt x="4089" y="1146"/>
                        <a:pt x="4089" y="1123"/>
                        <a:pt x="4085" y="1097"/>
                      </a:cubicBezTo>
                      <a:cubicBezTo>
                        <a:pt x="4082" y="1078"/>
                        <a:pt x="4075" y="1058"/>
                        <a:pt x="4072" y="1043"/>
                      </a:cubicBezTo>
                      <a:lnTo>
                        <a:pt x="4079" y="969"/>
                      </a:lnTo>
                      <a:lnTo>
                        <a:pt x="4085" y="892"/>
                      </a:lnTo>
                      <a:cubicBezTo>
                        <a:pt x="4089" y="869"/>
                        <a:pt x="4075" y="846"/>
                        <a:pt x="4059" y="831"/>
                      </a:cubicBezTo>
                      <a:cubicBezTo>
                        <a:pt x="4043" y="814"/>
                        <a:pt x="4021" y="807"/>
                        <a:pt x="3998" y="807"/>
                      </a:cubicBezTo>
                      <a:cubicBezTo>
                        <a:pt x="3982" y="807"/>
                        <a:pt x="3963" y="814"/>
                        <a:pt x="3950" y="824"/>
                      </a:cubicBezTo>
                      <a:cubicBezTo>
                        <a:pt x="3905" y="769"/>
                        <a:pt x="3853" y="721"/>
                        <a:pt x="3783" y="669"/>
                      </a:cubicBezTo>
                      <a:cubicBezTo>
                        <a:pt x="3715" y="618"/>
                        <a:pt x="3634" y="569"/>
                        <a:pt x="3532" y="522"/>
                      </a:cubicBezTo>
                      <a:cubicBezTo>
                        <a:pt x="3438" y="479"/>
                        <a:pt x="3335" y="440"/>
                        <a:pt x="3220" y="406"/>
                      </a:cubicBezTo>
                      <a:cubicBezTo>
                        <a:pt x="3019" y="344"/>
                        <a:pt x="2804" y="305"/>
                        <a:pt x="2559" y="280"/>
                      </a:cubicBezTo>
                      <a:cubicBezTo>
                        <a:pt x="2463" y="271"/>
                        <a:pt x="2373" y="267"/>
                        <a:pt x="2286" y="267"/>
                      </a:cubicBezTo>
                      <a:cubicBezTo>
                        <a:pt x="2218" y="267"/>
                        <a:pt x="2154" y="271"/>
                        <a:pt x="2093" y="277"/>
                      </a:cubicBezTo>
                      <a:cubicBezTo>
                        <a:pt x="2128" y="235"/>
                        <a:pt x="2167" y="189"/>
                        <a:pt x="2205" y="148"/>
                      </a:cubicBezTo>
                      <a:cubicBezTo>
                        <a:pt x="2238" y="109"/>
                        <a:pt x="2238" y="58"/>
                        <a:pt x="2202" y="26"/>
                      </a:cubicBezTo>
                      <a:cubicBezTo>
                        <a:pt x="2186" y="9"/>
                        <a:pt x="2164" y="0"/>
                        <a:pt x="21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95;p24">
                  <a:extLst>
                    <a:ext uri="{FF2B5EF4-FFF2-40B4-BE49-F238E27FC236}">
                      <a16:creationId xmlns:a16="http://schemas.microsoft.com/office/drawing/2014/main" id="{DA46B121-0397-9C4E-6786-0B625C2E55EF}"/>
                    </a:ext>
                  </a:extLst>
                </p:cNvPr>
                <p:cNvSpPr/>
                <p:nvPr/>
              </p:nvSpPr>
              <p:spPr>
                <a:xfrm>
                  <a:off x="547121" y="3631441"/>
                  <a:ext cx="560807" cy="118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7" h="7941" extrusionOk="0">
                      <a:moveTo>
                        <a:pt x="1803" y="0"/>
                      </a:moveTo>
                      <a:cubicBezTo>
                        <a:pt x="1777" y="0"/>
                        <a:pt x="1755" y="10"/>
                        <a:pt x="1738" y="26"/>
                      </a:cubicBezTo>
                      <a:cubicBezTo>
                        <a:pt x="1571" y="223"/>
                        <a:pt x="1414" y="428"/>
                        <a:pt x="1269" y="634"/>
                      </a:cubicBezTo>
                      <a:cubicBezTo>
                        <a:pt x="1320" y="689"/>
                        <a:pt x="1371" y="734"/>
                        <a:pt x="1429" y="786"/>
                      </a:cubicBezTo>
                      <a:cubicBezTo>
                        <a:pt x="1542" y="879"/>
                        <a:pt x="1649" y="960"/>
                        <a:pt x="1755" y="1031"/>
                      </a:cubicBezTo>
                      <a:cubicBezTo>
                        <a:pt x="1864" y="1101"/>
                        <a:pt x="1983" y="1166"/>
                        <a:pt x="2105" y="1224"/>
                      </a:cubicBezTo>
                      <a:cubicBezTo>
                        <a:pt x="2237" y="1288"/>
                        <a:pt x="2369" y="1336"/>
                        <a:pt x="2498" y="1378"/>
                      </a:cubicBezTo>
                      <a:cubicBezTo>
                        <a:pt x="2624" y="1417"/>
                        <a:pt x="2762" y="1449"/>
                        <a:pt x="2904" y="1475"/>
                      </a:cubicBezTo>
                      <a:cubicBezTo>
                        <a:pt x="2997" y="1490"/>
                        <a:pt x="3100" y="1503"/>
                        <a:pt x="3197" y="1513"/>
                      </a:cubicBezTo>
                      <a:cubicBezTo>
                        <a:pt x="3194" y="1561"/>
                        <a:pt x="3194" y="1613"/>
                        <a:pt x="3197" y="1664"/>
                      </a:cubicBezTo>
                      <a:cubicBezTo>
                        <a:pt x="3171" y="1958"/>
                        <a:pt x="3119" y="2263"/>
                        <a:pt x="3039" y="2579"/>
                      </a:cubicBezTo>
                      <a:cubicBezTo>
                        <a:pt x="2959" y="2891"/>
                        <a:pt x="2855" y="3219"/>
                        <a:pt x="2720" y="3576"/>
                      </a:cubicBezTo>
                      <a:cubicBezTo>
                        <a:pt x="2617" y="3853"/>
                        <a:pt x="2495" y="4152"/>
                        <a:pt x="2337" y="4519"/>
                      </a:cubicBezTo>
                      <a:cubicBezTo>
                        <a:pt x="2215" y="4806"/>
                        <a:pt x="2080" y="5079"/>
                        <a:pt x="1941" y="5333"/>
                      </a:cubicBezTo>
                      <a:cubicBezTo>
                        <a:pt x="1796" y="5598"/>
                        <a:pt x="1639" y="5849"/>
                        <a:pt x="1475" y="6087"/>
                      </a:cubicBezTo>
                      <a:cubicBezTo>
                        <a:pt x="1307" y="6325"/>
                        <a:pt x="1130" y="6557"/>
                        <a:pt x="946" y="6769"/>
                      </a:cubicBezTo>
                      <a:cubicBezTo>
                        <a:pt x="757" y="6991"/>
                        <a:pt x="554" y="7207"/>
                        <a:pt x="342" y="7416"/>
                      </a:cubicBezTo>
                      <a:cubicBezTo>
                        <a:pt x="232" y="7523"/>
                        <a:pt x="116" y="7631"/>
                        <a:pt x="0" y="7735"/>
                      </a:cubicBezTo>
                      <a:cubicBezTo>
                        <a:pt x="13" y="7780"/>
                        <a:pt x="30" y="7821"/>
                        <a:pt x="46" y="7863"/>
                      </a:cubicBezTo>
                      <a:cubicBezTo>
                        <a:pt x="43" y="7876"/>
                        <a:pt x="49" y="7889"/>
                        <a:pt x="55" y="7902"/>
                      </a:cubicBezTo>
                      <a:lnTo>
                        <a:pt x="65" y="7918"/>
                      </a:lnTo>
                      <a:cubicBezTo>
                        <a:pt x="68" y="7928"/>
                        <a:pt x="71" y="7934"/>
                        <a:pt x="74" y="7940"/>
                      </a:cubicBezTo>
                      <a:lnTo>
                        <a:pt x="168" y="7915"/>
                      </a:lnTo>
                      <a:lnTo>
                        <a:pt x="284" y="7873"/>
                      </a:lnTo>
                      <a:cubicBezTo>
                        <a:pt x="493" y="7754"/>
                        <a:pt x="702" y="7600"/>
                        <a:pt x="943" y="7394"/>
                      </a:cubicBezTo>
                      <a:cubicBezTo>
                        <a:pt x="1147" y="7220"/>
                        <a:pt x="1343" y="7024"/>
                        <a:pt x="1533" y="6811"/>
                      </a:cubicBezTo>
                      <a:cubicBezTo>
                        <a:pt x="1884" y="6412"/>
                        <a:pt x="2202" y="5951"/>
                        <a:pt x="2479" y="5437"/>
                      </a:cubicBezTo>
                      <a:cubicBezTo>
                        <a:pt x="2733" y="4970"/>
                        <a:pt x="2955" y="4445"/>
                        <a:pt x="3145" y="3879"/>
                      </a:cubicBezTo>
                      <a:cubicBezTo>
                        <a:pt x="3316" y="3374"/>
                        <a:pt x="3454" y="2823"/>
                        <a:pt x="3564" y="2247"/>
                      </a:cubicBezTo>
                      <a:cubicBezTo>
                        <a:pt x="3628" y="1915"/>
                        <a:pt x="3679" y="1561"/>
                        <a:pt x="3721" y="1194"/>
                      </a:cubicBezTo>
                      <a:cubicBezTo>
                        <a:pt x="3727" y="1191"/>
                        <a:pt x="3737" y="1181"/>
                        <a:pt x="3741" y="1172"/>
                      </a:cubicBezTo>
                      <a:cubicBezTo>
                        <a:pt x="3754" y="1153"/>
                        <a:pt x="3757" y="1133"/>
                        <a:pt x="3751" y="1104"/>
                      </a:cubicBezTo>
                      <a:cubicBezTo>
                        <a:pt x="3747" y="1085"/>
                        <a:pt x="3741" y="1065"/>
                        <a:pt x="3737" y="1046"/>
                      </a:cubicBezTo>
                      <a:lnTo>
                        <a:pt x="3744" y="976"/>
                      </a:lnTo>
                      <a:lnTo>
                        <a:pt x="3754" y="899"/>
                      </a:lnTo>
                      <a:cubicBezTo>
                        <a:pt x="3754" y="876"/>
                        <a:pt x="3741" y="850"/>
                        <a:pt x="3724" y="834"/>
                      </a:cubicBezTo>
                      <a:cubicBezTo>
                        <a:pt x="3708" y="818"/>
                        <a:pt x="3683" y="808"/>
                        <a:pt x="3660" y="808"/>
                      </a:cubicBezTo>
                      <a:cubicBezTo>
                        <a:pt x="3641" y="808"/>
                        <a:pt x="3625" y="814"/>
                        <a:pt x="3608" y="828"/>
                      </a:cubicBezTo>
                      <a:cubicBezTo>
                        <a:pt x="3573" y="776"/>
                        <a:pt x="3522" y="728"/>
                        <a:pt x="3448" y="673"/>
                      </a:cubicBezTo>
                      <a:cubicBezTo>
                        <a:pt x="3380" y="618"/>
                        <a:pt x="3296" y="573"/>
                        <a:pt x="3194" y="525"/>
                      </a:cubicBezTo>
                      <a:cubicBezTo>
                        <a:pt x="3100" y="480"/>
                        <a:pt x="2997" y="444"/>
                        <a:pt x="2885" y="409"/>
                      </a:cubicBezTo>
                      <a:cubicBezTo>
                        <a:pt x="2688" y="348"/>
                        <a:pt x="2469" y="306"/>
                        <a:pt x="2221" y="284"/>
                      </a:cubicBezTo>
                      <a:cubicBezTo>
                        <a:pt x="2115" y="274"/>
                        <a:pt x="2025" y="267"/>
                        <a:pt x="1948" y="267"/>
                      </a:cubicBezTo>
                      <a:cubicBezTo>
                        <a:pt x="1887" y="267"/>
                        <a:pt x="1819" y="271"/>
                        <a:pt x="1755" y="278"/>
                      </a:cubicBezTo>
                      <a:cubicBezTo>
                        <a:pt x="1781" y="258"/>
                        <a:pt x="1806" y="232"/>
                        <a:pt x="1829" y="203"/>
                      </a:cubicBezTo>
                      <a:lnTo>
                        <a:pt x="1839" y="193"/>
                      </a:lnTo>
                      <a:lnTo>
                        <a:pt x="1870" y="158"/>
                      </a:lnTo>
                      <a:cubicBezTo>
                        <a:pt x="1903" y="116"/>
                        <a:pt x="1903" y="61"/>
                        <a:pt x="1870" y="26"/>
                      </a:cubicBezTo>
                      <a:cubicBezTo>
                        <a:pt x="1851" y="10"/>
                        <a:pt x="1826" y="0"/>
                        <a:pt x="180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96;p24">
                  <a:extLst>
                    <a:ext uri="{FF2B5EF4-FFF2-40B4-BE49-F238E27FC236}">
                      <a16:creationId xmlns:a16="http://schemas.microsoft.com/office/drawing/2014/main" id="{1DAB8E89-E5AE-4D27-FC02-6575AED8EABC}"/>
                    </a:ext>
                  </a:extLst>
                </p:cNvPr>
                <p:cNvSpPr/>
                <p:nvPr/>
              </p:nvSpPr>
              <p:spPr>
                <a:xfrm>
                  <a:off x="714905" y="3501724"/>
                  <a:ext cx="527072" cy="3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113" extrusionOk="0">
                      <a:moveTo>
                        <a:pt x="257" y="0"/>
                      </a:moveTo>
                      <a:cubicBezTo>
                        <a:pt x="228" y="0"/>
                        <a:pt x="203" y="13"/>
                        <a:pt x="183" y="36"/>
                      </a:cubicBezTo>
                      <a:cubicBezTo>
                        <a:pt x="142" y="94"/>
                        <a:pt x="103" y="155"/>
                        <a:pt x="70" y="223"/>
                      </a:cubicBezTo>
                      <a:cubicBezTo>
                        <a:pt x="45" y="281"/>
                        <a:pt x="29" y="345"/>
                        <a:pt x="16" y="416"/>
                      </a:cubicBezTo>
                      <a:cubicBezTo>
                        <a:pt x="0" y="535"/>
                        <a:pt x="16" y="664"/>
                        <a:pt x="67" y="805"/>
                      </a:cubicBezTo>
                      <a:cubicBezTo>
                        <a:pt x="109" y="918"/>
                        <a:pt x="177" y="1037"/>
                        <a:pt x="283" y="1162"/>
                      </a:cubicBezTo>
                      <a:cubicBezTo>
                        <a:pt x="373" y="1272"/>
                        <a:pt x="486" y="1378"/>
                        <a:pt x="627" y="1490"/>
                      </a:cubicBezTo>
                      <a:cubicBezTo>
                        <a:pt x="753" y="1587"/>
                        <a:pt x="898" y="1677"/>
                        <a:pt x="1055" y="1758"/>
                      </a:cubicBezTo>
                      <a:cubicBezTo>
                        <a:pt x="1220" y="1845"/>
                        <a:pt x="1384" y="1915"/>
                        <a:pt x="1551" y="1970"/>
                      </a:cubicBezTo>
                      <a:cubicBezTo>
                        <a:pt x="1835" y="2063"/>
                        <a:pt x="2108" y="2112"/>
                        <a:pt x="2369" y="2112"/>
                      </a:cubicBezTo>
                      <a:cubicBezTo>
                        <a:pt x="2430" y="2112"/>
                        <a:pt x="2488" y="2108"/>
                        <a:pt x="2549" y="2105"/>
                      </a:cubicBezTo>
                      <a:cubicBezTo>
                        <a:pt x="2739" y="2086"/>
                        <a:pt x="3013" y="2025"/>
                        <a:pt x="3225" y="1822"/>
                      </a:cubicBezTo>
                      <a:cubicBezTo>
                        <a:pt x="3315" y="1738"/>
                        <a:pt x="3389" y="1632"/>
                        <a:pt x="3444" y="1503"/>
                      </a:cubicBezTo>
                      <a:cubicBezTo>
                        <a:pt x="3476" y="1426"/>
                        <a:pt x="3502" y="1336"/>
                        <a:pt x="3521" y="1233"/>
                      </a:cubicBezTo>
                      <a:cubicBezTo>
                        <a:pt x="3530" y="1172"/>
                        <a:pt x="3527" y="1111"/>
                        <a:pt x="3515" y="1053"/>
                      </a:cubicBezTo>
                      <a:cubicBezTo>
                        <a:pt x="3502" y="995"/>
                        <a:pt x="3469" y="940"/>
                        <a:pt x="3421" y="879"/>
                      </a:cubicBezTo>
                      <a:cubicBezTo>
                        <a:pt x="3405" y="860"/>
                        <a:pt x="3383" y="850"/>
                        <a:pt x="3357" y="850"/>
                      </a:cubicBezTo>
                      <a:cubicBezTo>
                        <a:pt x="3334" y="850"/>
                        <a:pt x="3315" y="857"/>
                        <a:pt x="3299" y="869"/>
                      </a:cubicBezTo>
                      <a:cubicBezTo>
                        <a:pt x="3264" y="902"/>
                        <a:pt x="3260" y="953"/>
                        <a:pt x="3289" y="992"/>
                      </a:cubicBezTo>
                      <a:cubicBezTo>
                        <a:pt x="3299" y="1001"/>
                        <a:pt x="3309" y="1014"/>
                        <a:pt x="3315" y="1024"/>
                      </a:cubicBezTo>
                      <a:cubicBezTo>
                        <a:pt x="3325" y="1040"/>
                        <a:pt x="3334" y="1056"/>
                        <a:pt x="3341" y="1075"/>
                      </a:cubicBezTo>
                      <a:cubicBezTo>
                        <a:pt x="3347" y="1095"/>
                        <a:pt x="3350" y="1114"/>
                        <a:pt x="3353" y="1136"/>
                      </a:cubicBezTo>
                      <a:cubicBezTo>
                        <a:pt x="3353" y="1156"/>
                        <a:pt x="3353" y="1178"/>
                        <a:pt x="3350" y="1198"/>
                      </a:cubicBezTo>
                      <a:cubicBezTo>
                        <a:pt x="3257" y="1114"/>
                        <a:pt x="3167" y="1043"/>
                        <a:pt x="3074" y="979"/>
                      </a:cubicBezTo>
                      <a:cubicBezTo>
                        <a:pt x="2961" y="902"/>
                        <a:pt x="2842" y="831"/>
                        <a:pt x="2707" y="760"/>
                      </a:cubicBezTo>
                      <a:cubicBezTo>
                        <a:pt x="2478" y="641"/>
                        <a:pt x="2224" y="541"/>
                        <a:pt x="1924" y="451"/>
                      </a:cubicBezTo>
                      <a:cubicBezTo>
                        <a:pt x="1593" y="351"/>
                        <a:pt x="1245" y="274"/>
                        <a:pt x="908" y="203"/>
                      </a:cubicBezTo>
                      <a:cubicBezTo>
                        <a:pt x="718" y="162"/>
                        <a:pt x="531" y="123"/>
                        <a:pt x="341" y="74"/>
                      </a:cubicBezTo>
                      <a:cubicBezTo>
                        <a:pt x="338" y="52"/>
                        <a:pt x="325" y="26"/>
                        <a:pt x="302" y="13"/>
                      </a:cubicBezTo>
                      <a:cubicBezTo>
                        <a:pt x="290" y="3"/>
                        <a:pt x="274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97;p24">
                  <a:extLst>
                    <a:ext uri="{FF2B5EF4-FFF2-40B4-BE49-F238E27FC236}">
                      <a16:creationId xmlns:a16="http://schemas.microsoft.com/office/drawing/2014/main" id="{B3A22F43-D1FF-89E2-FDEC-4EFD07C19284}"/>
                    </a:ext>
                  </a:extLst>
                </p:cNvPr>
                <p:cNvSpPr/>
                <p:nvPr/>
              </p:nvSpPr>
              <p:spPr>
                <a:xfrm>
                  <a:off x="615339" y="2346219"/>
                  <a:ext cx="1067728" cy="1368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3" h="9171" extrusionOk="0">
                      <a:moveTo>
                        <a:pt x="5379" y="0"/>
                      </a:moveTo>
                      <a:cubicBezTo>
                        <a:pt x="5366" y="13"/>
                        <a:pt x="5353" y="23"/>
                        <a:pt x="5341" y="36"/>
                      </a:cubicBezTo>
                      <a:cubicBezTo>
                        <a:pt x="5266" y="101"/>
                        <a:pt x="5192" y="159"/>
                        <a:pt x="5112" y="210"/>
                      </a:cubicBezTo>
                      <a:cubicBezTo>
                        <a:pt x="4944" y="322"/>
                        <a:pt x="4764" y="416"/>
                        <a:pt x="4580" y="496"/>
                      </a:cubicBezTo>
                      <a:cubicBezTo>
                        <a:pt x="4571" y="499"/>
                        <a:pt x="4564" y="502"/>
                        <a:pt x="4555" y="506"/>
                      </a:cubicBezTo>
                      <a:cubicBezTo>
                        <a:pt x="4500" y="535"/>
                        <a:pt x="4448" y="560"/>
                        <a:pt x="4390" y="583"/>
                      </a:cubicBezTo>
                      <a:cubicBezTo>
                        <a:pt x="4371" y="596"/>
                        <a:pt x="4352" y="606"/>
                        <a:pt x="4329" y="615"/>
                      </a:cubicBezTo>
                      <a:cubicBezTo>
                        <a:pt x="4262" y="648"/>
                        <a:pt x="4194" y="676"/>
                        <a:pt x="4124" y="706"/>
                      </a:cubicBezTo>
                      <a:cubicBezTo>
                        <a:pt x="4053" y="738"/>
                        <a:pt x="3982" y="770"/>
                        <a:pt x="3912" y="802"/>
                      </a:cubicBezTo>
                      <a:lnTo>
                        <a:pt x="3837" y="838"/>
                      </a:lnTo>
                      <a:cubicBezTo>
                        <a:pt x="3695" y="902"/>
                        <a:pt x="3570" y="963"/>
                        <a:pt x="3457" y="1021"/>
                      </a:cubicBezTo>
                      <a:cubicBezTo>
                        <a:pt x="3328" y="1089"/>
                        <a:pt x="3200" y="1163"/>
                        <a:pt x="3077" y="1236"/>
                      </a:cubicBezTo>
                      <a:cubicBezTo>
                        <a:pt x="2489" y="1588"/>
                        <a:pt x="2000" y="1958"/>
                        <a:pt x="1578" y="2363"/>
                      </a:cubicBezTo>
                      <a:cubicBezTo>
                        <a:pt x="1355" y="2576"/>
                        <a:pt x="1143" y="2814"/>
                        <a:pt x="950" y="3068"/>
                      </a:cubicBezTo>
                      <a:cubicBezTo>
                        <a:pt x="798" y="3264"/>
                        <a:pt x="660" y="3486"/>
                        <a:pt x="525" y="3747"/>
                      </a:cubicBezTo>
                      <a:cubicBezTo>
                        <a:pt x="409" y="3975"/>
                        <a:pt x="306" y="4220"/>
                        <a:pt x="223" y="4484"/>
                      </a:cubicBezTo>
                      <a:cubicBezTo>
                        <a:pt x="136" y="4748"/>
                        <a:pt x="75" y="5012"/>
                        <a:pt x="42" y="5272"/>
                      </a:cubicBezTo>
                      <a:cubicBezTo>
                        <a:pt x="7" y="5537"/>
                        <a:pt x="1" y="5807"/>
                        <a:pt x="20" y="6074"/>
                      </a:cubicBezTo>
                      <a:cubicBezTo>
                        <a:pt x="39" y="6328"/>
                        <a:pt x="94" y="6589"/>
                        <a:pt x="177" y="6856"/>
                      </a:cubicBezTo>
                      <a:cubicBezTo>
                        <a:pt x="255" y="7101"/>
                        <a:pt x="371" y="7346"/>
                        <a:pt x="522" y="7584"/>
                      </a:cubicBezTo>
                      <a:cubicBezTo>
                        <a:pt x="667" y="7809"/>
                        <a:pt x="850" y="8025"/>
                        <a:pt x="1073" y="8224"/>
                      </a:cubicBezTo>
                      <a:cubicBezTo>
                        <a:pt x="1262" y="8398"/>
                        <a:pt x="1484" y="8552"/>
                        <a:pt x="1749" y="8698"/>
                      </a:cubicBezTo>
                      <a:cubicBezTo>
                        <a:pt x="1970" y="8823"/>
                        <a:pt x="2218" y="8926"/>
                        <a:pt x="2479" y="9006"/>
                      </a:cubicBezTo>
                      <a:cubicBezTo>
                        <a:pt x="2749" y="9084"/>
                        <a:pt x="3019" y="9135"/>
                        <a:pt x="3287" y="9158"/>
                      </a:cubicBezTo>
                      <a:cubicBezTo>
                        <a:pt x="3386" y="9164"/>
                        <a:pt x="3483" y="9170"/>
                        <a:pt x="3583" y="9170"/>
                      </a:cubicBezTo>
                      <a:cubicBezTo>
                        <a:pt x="3757" y="9170"/>
                        <a:pt x="3934" y="9158"/>
                        <a:pt x="4105" y="9132"/>
                      </a:cubicBezTo>
                      <a:cubicBezTo>
                        <a:pt x="4655" y="9054"/>
                        <a:pt x="5173" y="8842"/>
                        <a:pt x="5604" y="8517"/>
                      </a:cubicBezTo>
                      <a:cubicBezTo>
                        <a:pt x="5704" y="8440"/>
                        <a:pt x="5807" y="8353"/>
                        <a:pt x="5920" y="8240"/>
                      </a:cubicBezTo>
                      <a:cubicBezTo>
                        <a:pt x="6042" y="8118"/>
                        <a:pt x="6148" y="8005"/>
                        <a:pt x="6244" y="7890"/>
                      </a:cubicBezTo>
                      <a:cubicBezTo>
                        <a:pt x="6425" y="7667"/>
                        <a:pt x="6589" y="7416"/>
                        <a:pt x="6727" y="7146"/>
                      </a:cubicBezTo>
                      <a:cubicBezTo>
                        <a:pt x="6847" y="6908"/>
                        <a:pt x="6943" y="6647"/>
                        <a:pt x="7021" y="6345"/>
                      </a:cubicBezTo>
                      <a:cubicBezTo>
                        <a:pt x="7088" y="6087"/>
                        <a:pt x="7127" y="5817"/>
                        <a:pt x="7140" y="5537"/>
                      </a:cubicBezTo>
                      <a:cubicBezTo>
                        <a:pt x="7152" y="5257"/>
                        <a:pt x="7140" y="4970"/>
                        <a:pt x="7101" y="4684"/>
                      </a:cubicBezTo>
                      <a:cubicBezTo>
                        <a:pt x="7066" y="4413"/>
                        <a:pt x="7004" y="4137"/>
                        <a:pt x="6911" y="3837"/>
                      </a:cubicBezTo>
                      <a:cubicBezTo>
                        <a:pt x="6834" y="3589"/>
                        <a:pt x="6734" y="3335"/>
                        <a:pt x="6602" y="3055"/>
                      </a:cubicBezTo>
                      <a:cubicBezTo>
                        <a:pt x="6515" y="2868"/>
                        <a:pt x="6422" y="2685"/>
                        <a:pt x="6329" y="2498"/>
                      </a:cubicBezTo>
                      <a:lnTo>
                        <a:pt x="6229" y="2298"/>
                      </a:lnTo>
                      <a:cubicBezTo>
                        <a:pt x="6109" y="2054"/>
                        <a:pt x="5968" y="1768"/>
                        <a:pt x="5836" y="1468"/>
                      </a:cubicBezTo>
                      <a:cubicBezTo>
                        <a:pt x="5694" y="1144"/>
                        <a:pt x="5592" y="876"/>
                        <a:pt x="5514" y="625"/>
                      </a:cubicBezTo>
                      <a:cubicBezTo>
                        <a:pt x="5501" y="580"/>
                        <a:pt x="5488" y="535"/>
                        <a:pt x="5476" y="487"/>
                      </a:cubicBezTo>
                      <a:cubicBezTo>
                        <a:pt x="5427" y="313"/>
                        <a:pt x="5395" y="152"/>
                        <a:pt x="53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98;p24">
                  <a:extLst>
                    <a:ext uri="{FF2B5EF4-FFF2-40B4-BE49-F238E27FC236}">
                      <a16:creationId xmlns:a16="http://schemas.microsoft.com/office/drawing/2014/main" id="{395E2F96-6254-61EE-324E-5F5621FCE719}"/>
                    </a:ext>
                  </a:extLst>
                </p:cNvPr>
                <p:cNvSpPr/>
                <p:nvPr/>
              </p:nvSpPr>
              <p:spPr>
                <a:xfrm>
                  <a:off x="656091" y="2345771"/>
                  <a:ext cx="997124" cy="84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0" h="5631" extrusionOk="0">
                      <a:moveTo>
                        <a:pt x="4108" y="3984"/>
                      </a:moveTo>
                      <a:cubicBezTo>
                        <a:pt x="4108" y="3986"/>
                        <a:pt x="4109" y="3988"/>
                        <a:pt x="4111" y="3988"/>
                      </a:cubicBezTo>
                      <a:cubicBezTo>
                        <a:pt x="4110" y="3987"/>
                        <a:pt x="4109" y="3985"/>
                        <a:pt x="4108" y="3984"/>
                      </a:cubicBezTo>
                      <a:close/>
                      <a:moveTo>
                        <a:pt x="6477" y="5256"/>
                      </a:moveTo>
                      <a:lnTo>
                        <a:pt x="6477" y="5256"/>
                      </a:lnTo>
                      <a:cubicBezTo>
                        <a:pt x="6476" y="5258"/>
                        <a:pt x="6475" y="5260"/>
                        <a:pt x="6474" y="5263"/>
                      </a:cubicBezTo>
                      <a:lnTo>
                        <a:pt x="6474" y="5263"/>
                      </a:lnTo>
                      <a:cubicBezTo>
                        <a:pt x="6475" y="5262"/>
                        <a:pt x="6477" y="5259"/>
                        <a:pt x="6477" y="5256"/>
                      </a:cubicBezTo>
                      <a:close/>
                      <a:moveTo>
                        <a:pt x="6351" y="5446"/>
                      </a:moveTo>
                      <a:cubicBezTo>
                        <a:pt x="6351" y="5446"/>
                        <a:pt x="6351" y="5446"/>
                        <a:pt x="6351" y="5446"/>
                      </a:cubicBezTo>
                      <a:lnTo>
                        <a:pt x="6351" y="5446"/>
                      </a:lnTo>
                      <a:cubicBezTo>
                        <a:pt x="6350" y="5447"/>
                        <a:pt x="6349" y="5448"/>
                        <a:pt x="6348" y="5449"/>
                      </a:cubicBezTo>
                      <a:lnTo>
                        <a:pt x="6351" y="5446"/>
                      </a:lnTo>
                      <a:close/>
                      <a:moveTo>
                        <a:pt x="5102" y="0"/>
                      </a:moveTo>
                      <a:cubicBezTo>
                        <a:pt x="5090" y="13"/>
                        <a:pt x="5077" y="26"/>
                        <a:pt x="5064" y="36"/>
                      </a:cubicBezTo>
                      <a:cubicBezTo>
                        <a:pt x="4993" y="100"/>
                        <a:pt x="4916" y="158"/>
                        <a:pt x="4836" y="213"/>
                      </a:cubicBezTo>
                      <a:cubicBezTo>
                        <a:pt x="4688" y="312"/>
                        <a:pt x="4514" y="406"/>
                        <a:pt x="4307" y="496"/>
                      </a:cubicBezTo>
                      <a:lnTo>
                        <a:pt x="4295" y="502"/>
                      </a:lnTo>
                      <a:lnTo>
                        <a:pt x="4282" y="509"/>
                      </a:lnTo>
                      <a:cubicBezTo>
                        <a:pt x="4227" y="535"/>
                        <a:pt x="4172" y="560"/>
                        <a:pt x="4117" y="586"/>
                      </a:cubicBezTo>
                      <a:cubicBezTo>
                        <a:pt x="4098" y="596"/>
                        <a:pt x="4076" y="606"/>
                        <a:pt x="4056" y="615"/>
                      </a:cubicBezTo>
                      <a:cubicBezTo>
                        <a:pt x="3989" y="648"/>
                        <a:pt x="3918" y="679"/>
                        <a:pt x="3851" y="705"/>
                      </a:cubicBezTo>
                      <a:cubicBezTo>
                        <a:pt x="3780" y="741"/>
                        <a:pt x="3709" y="773"/>
                        <a:pt x="3639" y="805"/>
                      </a:cubicBezTo>
                      <a:lnTo>
                        <a:pt x="3561" y="841"/>
                      </a:lnTo>
                      <a:cubicBezTo>
                        <a:pt x="3422" y="902"/>
                        <a:pt x="3300" y="963"/>
                        <a:pt x="3184" y="1021"/>
                      </a:cubicBezTo>
                      <a:cubicBezTo>
                        <a:pt x="3052" y="1092"/>
                        <a:pt x="2924" y="1166"/>
                        <a:pt x="2804" y="1236"/>
                      </a:cubicBezTo>
                      <a:cubicBezTo>
                        <a:pt x="2216" y="1587"/>
                        <a:pt x="1727" y="1958"/>
                        <a:pt x="1302" y="2363"/>
                      </a:cubicBezTo>
                      <a:cubicBezTo>
                        <a:pt x="1079" y="2579"/>
                        <a:pt x="870" y="2817"/>
                        <a:pt x="674" y="3071"/>
                      </a:cubicBezTo>
                      <a:cubicBezTo>
                        <a:pt x="522" y="3264"/>
                        <a:pt x="384" y="3486"/>
                        <a:pt x="249" y="3750"/>
                      </a:cubicBezTo>
                      <a:cubicBezTo>
                        <a:pt x="159" y="3931"/>
                        <a:pt x="75" y="4124"/>
                        <a:pt x="1" y="4329"/>
                      </a:cubicBezTo>
                      <a:cubicBezTo>
                        <a:pt x="4" y="4336"/>
                        <a:pt x="8" y="4345"/>
                        <a:pt x="14" y="4352"/>
                      </a:cubicBezTo>
                      <a:cubicBezTo>
                        <a:pt x="37" y="4387"/>
                        <a:pt x="62" y="4416"/>
                        <a:pt x="91" y="4445"/>
                      </a:cubicBezTo>
                      <a:lnTo>
                        <a:pt x="94" y="4445"/>
                      </a:lnTo>
                      <a:cubicBezTo>
                        <a:pt x="139" y="4487"/>
                        <a:pt x="188" y="4519"/>
                        <a:pt x="243" y="4548"/>
                      </a:cubicBezTo>
                      <a:cubicBezTo>
                        <a:pt x="271" y="4561"/>
                        <a:pt x="298" y="4574"/>
                        <a:pt x="326" y="4584"/>
                      </a:cubicBezTo>
                      <a:cubicBezTo>
                        <a:pt x="359" y="4596"/>
                        <a:pt x="387" y="4603"/>
                        <a:pt x="420" y="4610"/>
                      </a:cubicBezTo>
                      <a:lnTo>
                        <a:pt x="413" y="4610"/>
                      </a:lnTo>
                      <a:cubicBezTo>
                        <a:pt x="448" y="4616"/>
                        <a:pt x="484" y="4623"/>
                        <a:pt x="519" y="4623"/>
                      </a:cubicBezTo>
                      <a:cubicBezTo>
                        <a:pt x="536" y="4624"/>
                        <a:pt x="551" y="4625"/>
                        <a:pt x="566" y="4625"/>
                      </a:cubicBezTo>
                      <a:cubicBezTo>
                        <a:pt x="581" y="4625"/>
                        <a:pt x="597" y="4624"/>
                        <a:pt x="613" y="4623"/>
                      </a:cubicBezTo>
                      <a:cubicBezTo>
                        <a:pt x="654" y="4623"/>
                        <a:pt x="699" y="4616"/>
                        <a:pt x="745" y="4606"/>
                      </a:cubicBezTo>
                      <a:cubicBezTo>
                        <a:pt x="783" y="4599"/>
                        <a:pt x="822" y="4587"/>
                        <a:pt x="861" y="4577"/>
                      </a:cubicBezTo>
                      <a:lnTo>
                        <a:pt x="864" y="4574"/>
                      </a:lnTo>
                      <a:lnTo>
                        <a:pt x="867" y="4574"/>
                      </a:lnTo>
                      <a:cubicBezTo>
                        <a:pt x="1005" y="4529"/>
                        <a:pt x="1137" y="4461"/>
                        <a:pt x="1259" y="4381"/>
                      </a:cubicBezTo>
                      <a:cubicBezTo>
                        <a:pt x="1408" y="4287"/>
                        <a:pt x="1543" y="4178"/>
                        <a:pt x="1672" y="4063"/>
                      </a:cubicBezTo>
                      <a:cubicBezTo>
                        <a:pt x="1785" y="3962"/>
                        <a:pt x="1890" y="3856"/>
                        <a:pt x="1993" y="3747"/>
                      </a:cubicBezTo>
                      <a:cubicBezTo>
                        <a:pt x="1993" y="3744"/>
                        <a:pt x="1997" y="3744"/>
                        <a:pt x="1997" y="3740"/>
                      </a:cubicBezTo>
                      <a:cubicBezTo>
                        <a:pt x="2070" y="3663"/>
                        <a:pt x="2138" y="3583"/>
                        <a:pt x="2206" y="3499"/>
                      </a:cubicBezTo>
                      <a:cubicBezTo>
                        <a:pt x="2287" y="3399"/>
                        <a:pt x="2364" y="3299"/>
                        <a:pt x="2444" y="3203"/>
                      </a:cubicBezTo>
                      <a:cubicBezTo>
                        <a:pt x="2528" y="3103"/>
                        <a:pt x="2611" y="3004"/>
                        <a:pt x="2705" y="2913"/>
                      </a:cubicBezTo>
                      <a:cubicBezTo>
                        <a:pt x="2795" y="2820"/>
                        <a:pt x="2892" y="2733"/>
                        <a:pt x="2997" y="2662"/>
                      </a:cubicBezTo>
                      <a:cubicBezTo>
                        <a:pt x="3098" y="2595"/>
                        <a:pt x="3201" y="2537"/>
                        <a:pt x="3316" y="2501"/>
                      </a:cubicBezTo>
                      <a:cubicBezTo>
                        <a:pt x="3377" y="2482"/>
                        <a:pt x="3438" y="2469"/>
                        <a:pt x="3503" y="2463"/>
                      </a:cubicBezTo>
                      <a:cubicBezTo>
                        <a:pt x="3542" y="2460"/>
                        <a:pt x="3584" y="2456"/>
                        <a:pt x="3622" y="2456"/>
                      </a:cubicBezTo>
                      <a:cubicBezTo>
                        <a:pt x="3642" y="2456"/>
                        <a:pt x="3661" y="2460"/>
                        <a:pt x="3677" y="2460"/>
                      </a:cubicBezTo>
                      <a:cubicBezTo>
                        <a:pt x="3770" y="2463"/>
                        <a:pt x="3863" y="2479"/>
                        <a:pt x="3941" y="2527"/>
                      </a:cubicBezTo>
                      <a:cubicBezTo>
                        <a:pt x="4002" y="2559"/>
                        <a:pt x="4047" y="2614"/>
                        <a:pt x="4073" y="2675"/>
                      </a:cubicBezTo>
                      <a:cubicBezTo>
                        <a:pt x="4102" y="2742"/>
                        <a:pt x="4108" y="2814"/>
                        <a:pt x="4108" y="2885"/>
                      </a:cubicBezTo>
                      <a:cubicBezTo>
                        <a:pt x="4108" y="2971"/>
                        <a:pt x="4095" y="3055"/>
                        <a:pt x="4083" y="3136"/>
                      </a:cubicBezTo>
                      <a:cubicBezTo>
                        <a:pt x="4066" y="3225"/>
                        <a:pt x="4050" y="3313"/>
                        <a:pt x="4037" y="3402"/>
                      </a:cubicBezTo>
                      <a:cubicBezTo>
                        <a:pt x="4025" y="3486"/>
                        <a:pt x="4018" y="3570"/>
                        <a:pt x="4021" y="3653"/>
                      </a:cubicBezTo>
                      <a:cubicBezTo>
                        <a:pt x="4025" y="3689"/>
                        <a:pt x="4031" y="3724"/>
                        <a:pt x="4034" y="3760"/>
                      </a:cubicBezTo>
                      <a:cubicBezTo>
                        <a:pt x="4044" y="3805"/>
                        <a:pt x="4053" y="3850"/>
                        <a:pt x="4070" y="3895"/>
                      </a:cubicBezTo>
                      <a:cubicBezTo>
                        <a:pt x="4078" y="3926"/>
                        <a:pt x="4091" y="3956"/>
                        <a:pt x="4108" y="3984"/>
                      </a:cubicBezTo>
                      <a:lnTo>
                        <a:pt x="4108" y="3984"/>
                      </a:lnTo>
                      <a:cubicBezTo>
                        <a:pt x="4108" y="3983"/>
                        <a:pt x="4108" y="3982"/>
                        <a:pt x="4108" y="3981"/>
                      </a:cubicBezTo>
                      <a:lnTo>
                        <a:pt x="4108" y="3981"/>
                      </a:lnTo>
                      <a:cubicBezTo>
                        <a:pt x="4117" y="3998"/>
                        <a:pt x="4131" y="4014"/>
                        <a:pt x="4144" y="4027"/>
                      </a:cubicBezTo>
                      <a:cubicBezTo>
                        <a:pt x="4153" y="4036"/>
                        <a:pt x="4160" y="4043"/>
                        <a:pt x="4172" y="4046"/>
                      </a:cubicBezTo>
                      <a:cubicBezTo>
                        <a:pt x="4179" y="4053"/>
                        <a:pt x="4192" y="4056"/>
                        <a:pt x="4202" y="4059"/>
                      </a:cubicBezTo>
                      <a:cubicBezTo>
                        <a:pt x="4218" y="4063"/>
                        <a:pt x="4230" y="4063"/>
                        <a:pt x="4246" y="4063"/>
                      </a:cubicBezTo>
                      <a:cubicBezTo>
                        <a:pt x="4272" y="4059"/>
                        <a:pt x="4301" y="4053"/>
                        <a:pt x="4327" y="4046"/>
                      </a:cubicBezTo>
                      <a:cubicBezTo>
                        <a:pt x="4398" y="4020"/>
                        <a:pt x="4465" y="3988"/>
                        <a:pt x="4533" y="3959"/>
                      </a:cubicBezTo>
                      <a:cubicBezTo>
                        <a:pt x="4604" y="3934"/>
                        <a:pt x="4677" y="3904"/>
                        <a:pt x="4755" y="3898"/>
                      </a:cubicBezTo>
                      <a:cubicBezTo>
                        <a:pt x="4774" y="3897"/>
                        <a:pt x="4793" y="3896"/>
                        <a:pt x="4812" y="3896"/>
                      </a:cubicBezTo>
                      <a:cubicBezTo>
                        <a:pt x="4831" y="3896"/>
                        <a:pt x="4850" y="3897"/>
                        <a:pt x="4868" y="3898"/>
                      </a:cubicBezTo>
                      <a:cubicBezTo>
                        <a:pt x="4906" y="3904"/>
                        <a:pt x="4942" y="3911"/>
                        <a:pt x="4977" y="3924"/>
                      </a:cubicBezTo>
                      <a:cubicBezTo>
                        <a:pt x="5035" y="3947"/>
                        <a:pt x="5090" y="3981"/>
                        <a:pt x="5129" y="4030"/>
                      </a:cubicBezTo>
                      <a:cubicBezTo>
                        <a:pt x="5212" y="4140"/>
                        <a:pt x="5228" y="4284"/>
                        <a:pt x="5234" y="4416"/>
                      </a:cubicBezTo>
                      <a:cubicBezTo>
                        <a:pt x="5241" y="4580"/>
                        <a:pt x="5231" y="4745"/>
                        <a:pt x="5241" y="4908"/>
                      </a:cubicBezTo>
                      <a:cubicBezTo>
                        <a:pt x="5248" y="5009"/>
                        <a:pt x="5261" y="5109"/>
                        <a:pt x="5289" y="5202"/>
                      </a:cubicBezTo>
                      <a:cubicBezTo>
                        <a:pt x="5306" y="5253"/>
                        <a:pt x="5325" y="5299"/>
                        <a:pt x="5353" y="5343"/>
                      </a:cubicBezTo>
                      <a:cubicBezTo>
                        <a:pt x="5377" y="5379"/>
                        <a:pt x="5405" y="5411"/>
                        <a:pt x="5438" y="5443"/>
                      </a:cubicBezTo>
                      <a:cubicBezTo>
                        <a:pt x="5469" y="5472"/>
                        <a:pt x="5508" y="5501"/>
                        <a:pt x="5550" y="5523"/>
                      </a:cubicBezTo>
                      <a:lnTo>
                        <a:pt x="5553" y="5523"/>
                      </a:lnTo>
                      <a:lnTo>
                        <a:pt x="5557" y="5526"/>
                      </a:lnTo>
                      <a:cubicBezTo>
                        <a:pt x="5631" y="5562"/>
                        <a:pt x="5711" y="5594"/>
                        <a:pt x="5794" y="5614"/>
                      </a:cubicBezTo>
                      <a:lnTo>
                        <a:pt x="5794" y="5611"/>
                      </a:lnTo>
                      <a:cubicBezTo>
                        <a:pt x="5848" y="5621"/>
                        <a:pt x="5902" y="5631"/>
                        <a:pt x="5958" y="5631"/>
                      </a:cubicBezTo>
                      <a:cubicBezTo>
                        <a:pt x="5966" y="5631"/>
                        <a:pt x="5973" y="5630"/>
                        <a:pt x="5981" y="5630"/>
                      </a:cubicBezTo>
                      <a:cubicBezTo>
                        <a:pt x="6026" y="5627"/>
                        <a:pt x="6072" y="5617"/>
                        <a:pt x="6117" y="5604"/>
                      </a:cubicBezTo>
                      <a:lnTo>
                        <a:pt x="6114" y="5604"/>
                      </a:lnTo>
                      <a:cubicBezTo>
                        <a:pt x="6155" y="5591"/>
                        <a:pt x="6191" y="5572"/>
                        <a:pt x="6229" y="5550"/>
                      </a:cubicBezTo>
                      <a:cubicBezTo>
                        <a:pt x="6271" y="5523"/>
                        <a:pt x="6310" y="5488"/>
                        <a:pt x="6345" y="5453"/>
                      </a:cubicBezTo>
                      <a:lnTo>
                        <a:pt x="6348" y="5449"/>
                      </a:lnTo>
                      <a:cubicBezTo>
                        <a:pt x="6348" y="5449"/>
                        <a:pt x="6348" y="5446"/>
                        <a:pt x="6351" y="5446"/>
                      </a:cubicBezTo>
                      <a:lnTo>
                        <a:pt x="6351" y="5446"/>
                      </a:lnTo>
                      <a:cubicBezTo>
                        <a:pt x="6400" y="5391"/>
                        <a:pt x="6440" y="5327"/>
                        <a:pt x="6474" y="5263"/>
                      </a:cubicBezTo>
                      <a:lnTo>
                        <a:pt x="6474" y="5263"/>
                      </a:lnTo>
                      <a:cubicBezTo>
                        <a:pt x="6474" y="5263"/>
                        <a:pt x="6473" y="5263"/>
                        <a:pt x="6473" y="5263"/>
                      </a:cubicBezTo>
                      <a:cubicBezTo>
                        <a:pt x="6541" y="5134"/>
                        <a:pt x="6583" y="4993"/>
                        <a:pt x="6616" y="4847"/>
                      </a:cubicBezTo>
                      <a:lnTo>
                        <a:pt x="6616" y="4857"/>
                      </a:lnTo>
                      <a:cubicBezTo>
                        <a:pt x="6644" y="4709"/>
                        <a:pt x="6664" y="4561"/>
                        <a:pt x="6674" y="4413"/>
                      </a:cubicBezTo>
                      <a:cubicBezTo>
                        <a:pt x="6680" y="4265"/>
                        <a:pt x="6680" y="4114"/>
                        <a:pt x="6674" y="3966"/>
                      </a:cubicBezTo>
                      <a:cubicBezTo>
                        <a:pt x="6674" y="3959"/>
                        <a:pt x="6670" y="3950"/>
                        <a:pt x="6670" y="3943"/>
                      </a:cubicBezTo>
                      <a:cubicBezTo>
                        <a:pt x="6660" y="3908"/>
                        <a:pt x="6651" y="3876"/>
                        <a:pt x="6641" y="3840"/>
                      </a:cubicBezTo>
                      <a:cubicBezTo>
                        <a:pt x="6564" y="3592"/>
                        <a:pt x="6464" y="3335"/>
                        <a:pt x="6332" y="3058"/>
                      </a:cubicBezTo>
                      <a:cubicBezTo>
                        <a:pt x="6242" y="2871"/>
                        <a:pt x="6152" y="2685"/>
                        <a:pt x="6059" y="2501"/>
                      </a:cubicBezTo>
                      <a:lnTo>
                        <a:pt x="5959" y="2301"/>
                      </a:lnTo>
                      <a:cubicBezTo>
                        <a:pt x="5830" y="2044"/>
                        <a:pt x="5695" y="1765"/>
                        <a:pt x="5566" y="1471"/>
                      </a:cubicBezTo>
                      <a:cubicBezTo>
                        <a:pt x="5424" y="1150"/>
                        <a:pt x="5322" y="882"/>
                        <a:pt x="5244" y="628"/>
                      </a:cubicBezTo>
                      <a:cubicBezTo>
                        <a:pt x="5228" y="583"/>
                        <a:pt x="5215" y="535"/>
                        <a:pt x="5203" y="490"/>
                      </a:cubicBezTo>
                      <a:cubicBezTo>
                        <a:pt x="5157" y="312"/>
                        <a:pt x="5126" y="152"/>
                        <a:pt x="5109" y="3"/>
                      </a:cubicBezTo>
                      <a:lnTo>
                        <a:pt x="510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" name="Google Shape;312;p24">
                <a:extLst>
                  <a:ext uri="{FF2B5EF4-FFF2-40B4-BE49-F238E27FC236}">
                    <a16:creationId xmlns:a16="http://schemas.microsoft.com/office/drawing/2014/main" id="{D89F1914-B9D9-AE27-EF20-E96A15E25E48}"/>
                  </a:ext>
                </a:extLst>
              </p:cNvPr>
              <p:cNvGrpSpPr/>
              <p:nvPr/>
            </p:nvGrpSpPr>
            <p:grpSpPr>
              <a:xfrm>
                <a:off x="6616677" y="783575"/>
                <a:ext cx="535493" cy="475879"/>
                <a:chOff x="4911248" y="3540285"/>
                <a:chExt cx="1503704" cy="1555021"/>
              </a:xfrm>
            </p:grpSpPr>
            <p:sp>
              <p:nvSpPr>
                <p:cNvPr id="123" name="Google Shape;313;p24">
                  <a:extLst>
                    <a:ext uri="{FF2B5EF4-FFF2-40B4-BE49-F238E27FC236}">
                      <a16:creationId xmlns:a16="http://schemas.microsoft.com/office/drawing/2014/main" id="{E3D4170F-6763-2718-AA6D-47321EDA52E4}"/>
                    </a:ext>
                  </a:extLst>
                </p:cNvPr>
                <p:cNvSpPr/>
                <p:nvPr/>
              </p:nvSpPr>
              <p:spPr>
                <a:xfrm>
                  <a:off x="4911248" y="3540285"/>
                  <a:ext cx="1283731" cy="1536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9191" extrusionOk="0">
                      <a:moveTo>
                        <a:pt x="2894" y="1"/>
                      </a:moveTo>
                      <a:cubicBezTo>
                        <a:pt x="2707" y="1"/>
                        <a:pt x="2511" y="10"/>
                        <a:pt x="2305" y="27"/>
                      </a:cubicBezTo>
                      <a:cubicBezTo>
                        <a:pt x="2082" y="46"/>
                        <a:pt x="1847" y="75"/>
                        <a:pt x="1606" y="114"/>
                      </a:cubicBezTo>
                      <a:cubicBezTo>
                        <a:pt x="1278" y="168"/>
                        <a:pt x="940" y="239"/>
                        <a:pt x="570" y="332"/>
                      </a:cubicBezTo>
                      <a:lnTo>
                        <a:pt x="489" y="352"/>
                      </a:lnTo>
                      <a:cubicBezTo>
                        <a:pt x="360" y="384"/>
                        <a:pt x="225" y="419"/>
                        <a:pt x="100" y="461"/>
                      </a:cubicBezTo>
                      <a:cubicBezTo>
                        <a:pt x="65" y="474"/>
                        <a:pt x="35" y="496"/>
                        <a:pt x="20" y="529"/>
                      </a:cubicBezTo>
                      <a:cubicBezTo>
                        <a:pt x="0" y="564"/>
                        <a:pt x="3" y="600"/>
                        <a:pt x="10" y="631"/>
                      </a:cubicBezTo>
                      <a:cubicBezTo>
                        <a:pt x="16" y="658"/>
                        <a:pt x="20" y="683"/>
                        <a:pt x="26" y="713"/>
                      </a:cubicBezTo>
                      <a:cubicBezTo>
                        <a:pt x="93" y="1105"/>
                        <a:pt x="129" y="1504"/>
                        <a:pt x="155" y="1845"/>
                      </a:cubicBezTo>
                      <a:cubicBezTo>
                        <a:pt x="170" y="2051"/>
                        <a:pt x="183" y="2254"/>
                        <a:pt x="200" y="2460"/>
                      </a:cubicBezTo>
                      <a:cubicBezTo>
                        <a:pt x="209" y="2631"/>
                        <a:pt x="222" y="2798"/>
                        <a:pt x="235" y="2968"/>
                      </a:cubicBezTo>
                      <a:cubicBezTo>
                        <a:pt x="283" y="3635"/>
                        <a:pt x="367" y="4417"/>
                        <a:pt x="618" y="5170"/>
                      </a:cubicBezTo>
                      <a:cubicBezTo>
                        <a:pt x="740" y="5540"/>
                        <a:pt x="904" y="5900"/>
                        <a:pt x="1107" y="6236"/>
                      </a:cubicBezTo>
                      <a:cubicBezTo>
                        <a:pt x="1265" y="6496"/>
                        <a:pt x="1445" y="6750"/>
                        <a:pt x="1642" y="6992"/>
                      </a:cubicBezTo>
                      <a:cubicBezTo>
                        <a:pt x="2044" y="7484"/>
                        <a:pt x="2511" y="7912"/>
                        <a:pt x="3025" y="8263"/>
                      </a:cubicBezTo>
                      <a:cubicBezTo>
                        <a:pt x="3399" y="8521"/>
                        <a:pt x="3798" y="8730"/>
                        <a:pt x="4213" y="8888"/>
                      </a:cubicBezTo>
                      <a:cubicBezTo>
                        <a:pt x="4638" y="9045"/>
                        <a:pt x="5076" y="9148"/>
                        <a:pt x="5520" y="9190"/>
                      </a:cubicBezTo>
                      <a:cubicBezTo>
                        <a:pt x="5527" y="9190"/>
                        <a:pt x="5530" y="9190"/>
                        <a:pt x="5533" y="9187"/>
                      </a:cubicBezTo>
                      <a:cubicBezTo>
                        <a:pt x="5571" y="9183"/>
                        <a:pt x="5597" y="9139"/>
                        <a:pt x="5597" y="9106"/>
                      </a:cubicBezTo>
                      <a:cubicBezTo>
                        <a:pt x="5597" y="9103"/>
                        <a:pt x="5597" y="9097"/>
                        <a:pt x="5594" y="9090"/>
                      </a:cubicBezTo>
                      <a:cubicBezTo>
                        <a:pt x="5704" y="9055"/>
                        <a:pt x="5809" y="9003"/>
                        <a:pt x="5916" y="8946"/>
                      </a:cubicBezTo>
                      <a:cubicBezTo>
                        <a:pt x="6064" y="8862"/>
                        <a:pt x="6196" y="8759"/>
                        <a:pt x="6302" y="8665"/>
                      </a:cubicBezTo>
                      <a:cubicBezTo>
                        <a:pt x="6515" y="8485"/>
                        <a:pt x="6708" y="8253"/>
                        <a:pt x="6910" y="7935"/>
                      </a:cubicBezTo>
                      <a:cubicBezTo>
                        <a:pt x="7068" y="7687"/>
                        <a:pt x="7207" y="7407"/>
                        <a:pt x="7326" y="7098"/>
                      </a:cubicBezTo>
                      <a:cubicBezTo>
                        <a:pt x="7445" y="6792"/>
                        <a:pt x="7532" y="6490"/>
                        <a:pt x="7590" y="6200"/>
                      </a:cubicBezTo>
                      <a:cubicBezTo>
                        <a:pt x="7651" y="5878"/>
                        <a:pt x="7680" y="5540"/>
                        <a:pt x="7676" y="5189"/>
                      </a:cubicBezTo>
                      <a:cubicBezTo>
                        <a:pt x="7676" y="4874"/>
                        <a:pt x="7641" y="4542"/>
                        <a:pt x="7571" y="4182"/>
                      </a:cubicBezTo>
                      <a:cubicBezTo>
                        <a:pt x="7445" y="3541"/>
                        <a:pt x="7207" y="2910"/>
                        <a:pt x="6856" y="2312"/>
                      </a:cubicBezTo>
                      <a:cubicBezTo>
                        <a:pt x="6692" y="2032"/>
                        <a:pt x="6501" y="1762"/>
                        <a:pt x="6289" y="1511"/>
                      </a:cubicBezTo>
                      <a:cubicBezTo>
                        <a:pt x="6048" y="1221"/>
                        <a:pt x="5833" y="1005"/>
                        <a:pt x="5610" y="835"/>
                      </a:cubicBezTo>
                      <a:cubicBezTo>
                        <a:pt x="5375" y="655"/>
                        <a:pt x="5121" y="500"/>
                        <a:pt x="4857" y="380"/>
                      </a:cubicBezTo>
                      <a:cubicBezTo>
                        <a:pt x="4603" y="268"/>
                        <a:pt x="4326" y="178"/>
                        <a:pt x="4033" y="114"/>
                      </a:cubicBezTo>
                      <a:cubicBezTo>
                        <a:pt x="3772" y="59"/>
                        <a:pt x="3489" y="24"/>
                        <a:pt x="3168" y="7"/>
                      </a:cubicBezTo>
                      <a:cubicBezTo>
                        <a:pt x="3078" y="3"/>
                        <a:pt x="2987" y="1"/>
                        <a:pt x="28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4" name="Google Shape;314;p24">
                  <a:extLst>
                    <a:ext uri="{FF2B5EF4-FFF2-40B4-BE49-F238E27FC236}">
                      <a16:creationId xmlns:a16="http://schemas.microsoft.com/office/drawing/2014/main" id="{49101369-A858-7336-E474-7C31C46B1124}"/>
                    </a:ext>
                  </a:extLst>
                </p:cNvPr>
                <p:cNvSpPr/>
                <p:nvPr/>
              </p:nvSpPr>
              <p:spPr>
                <a:xfrm>
                  <a:off x="4974600" y="3643586"/>
                  <a:ext cx="1440353" cy="14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7" h="8685" extrusionOk="0">
                      <a:moveTo>
                        <a:pt x="1043" y="0"/>
                      </a:moveTo>
                      <a:cubicBezTo>
                        <a:pt x="1041" y="0"/>
                        <a:pt x="1039" y="1"/>
                        <a:pt x="1037" y="1"/>
                      </a:cubicBezTo>
                      <a:cubicBezTo>
                        <a:pt x="1034" y="1"/>
                        <a:pt x="1031" y="4"/>
                        <a:pt x="1027" y="4"/>
                      </a:cubicBezTo>
                      <a:cubicBezTo>
                        <a:pt x="1012" y="13"/>
                        <a:pt x="1012" y="30"/>
                        <a:pt x="1018" y="43"/>
                      </a:cubicBezTo>
                      <a:cubicBezTo>
                        <a:pt x="1082" y="159"/>
                        <a:pt x="1147" y="278"/>
                        <a:pt x="1201" y="397"/>
                      </a:cubicBezTo>
                      <a:lnTo>
                        <a:pt x="1201" y="400"/>
                      </a:lnTo>
                      <a:cubicBezTo>
                        <a:pt x="1205" y="400"/>
                        <a:pt x="1205" y="404"/>
                        <a:pt x="1205" y="407"/>
                      </a:cubicBezTo>
                      <a:lnTo>
                        <a:pt x="1205" y="404"/>
                      </a:lnTo>
                      <a:cubicBezTo>
                        <a:pt x="1244" y="493"/>
                        <a:pt x="1278" y="584"/>
                        <a:pt x="1311" y="674"/>
                      </a:cubicBezTo>
                      <a:cubicBezTo>
                        <a:pt x="1330" y="728"/>
                        <a:pt x="1346" y="783"/>
                        <a:pt x="1363" y="838"/>
                      </a:cubicBezTo>
                      <a:cubicBezTo>
                        <a:pt x="973" y="561"/>
                        <a:pt x="564" y="307"/>
                        <a:pt x="133" y="104"/>
                      </a:cubicBezTo>
                      <a:cubicBezTo>
                        <a:pt x="117" y="95"/>
                        <a:pt x="104" y="88"/>
                        <a:pt x="88" y="81"/>
                      </a:cubicBezTo>
                      <a:cubicBezTo>
                        <a:pt x="75" y="75"/>
                        <a:pt x="62" y="75"/>
                        <a:pt x="52" y="75"/>
                      </a:cubicBezTo>
                      <a:cubicBezTo>
                        <a:pt x="36" y="78"/>
                        <a:pt x="20" y="88"/>
                        <a:pt x="14" y="104"/>
                      </a:cubicBezTo>
                      <a:cubicBezTo>
                        <a:pt x="1" y="129"/>
                        <a:pt x="11" y="165"/>
                        <a:pt x="36" y="178"/>
                      </a:cubicBezTo>
                      <a:cubicBezTo>
                        <a:pt x="403" y="349"/>
                        <a:pt x="748" y="558"/>
                        <a:pt x="1079" y="786"/>
                      </a:cubicBezTo>
                      <a:cubicBezTo>
                        <a:pt x="1134" y="828"/>
                        <a:pt x="1189" y="867"/>
                        <a:pt x="1244" y="909"/>
                      </a:cubicBezTo>
                      <a:cubicBezTo>
                        <a:pt x="1201" y="912"/>
                        <a:pt x="1159" y="915"/>
                        <a:pt x="1118" y="915"/>
                      </a:cubicBezTo>
                      <a:cubicBezTo>
                        <a:pt x="1103" y="915"/>
                        <a:pt x="1088" y="916"/>
                        <a:pt x="1074" y="916"/>
                      </a:cubicBezTo>
                      <a:cubicBezTo>
                        <a:pt x="1009" y="916"/>
                        <a:pt x="946" y="911"/>
                        <a:pt x="883" y="906"/>
                      </a:cubicBezTo>
                      <a:cubicBezTo>
                        <a:pt x="687" y="886"/>
                        <a:pt x="494" y="854"/>
                        <a:pt x="297" y="825"/>
                      </a:cubicBezTo>
                      <a:cubicBezTo>
                        <a:pt x="294" y="823"/>
                        <a:pt x="291" y="822"/>
                        <a:pt x="289" y="822"/>
                      </a:cubicBezTo>
                      <a:cubicBezTo>
                        <a:pt x="286" y="822"/>
                        <a:pt x="284" y="823"/>
                        <a:pt x="281" y="825"/>
                      </a:cubicBezTo>
                      <a:cubicBezTo>
                        <a:pt x="265" y="825"/>
                        <a:pt x="252" y="838"/>
                        <a:pt x="249" y="854"/>
                      </a:cubicBezTo>
                      <a:cubicBezTo>
                        <a:pt x="242" y="876"/>
                        <a:pt x="255" y="902"/>
                        <a:pt x="278" y="906"/>
                      </a:cubicBezTo>
                      <a:cubicBezTo>
                        <a:pt x="455" y="931"/>
                        <a:pt x="632" y="967"/>
                        <a:pt x="809" y="995"/>
                      </a:cubicBezTo>
                      <a:cubicBezTo>
                        <a:pt x="899" y="1011"/>
                        <a:pt x="993" y="1025"/>
                        <a:pt x="1082" y="1034"/>
                      </a:cubicBezTo>
                      <a:cubicBezTo>
                        <a:pt x="1173" y="1044"/>
                        <a:pt x="1263" y="1050"/>
                        <a:pt x="1353" y="1050"/>
                      </a:cubicBezTo>
                      <a:cubicBezTo>
                        <a:pt x="1375" y="1050"/>
                        <a:pt x="1391" y="1041"/>
                        <a:pt x="1407" y="1028"/>
                      </a:cubicBezTo>
                      <a:cubicBezTo>
                        <a:pt x="1787" y="1317"/>
                        <a:pt x="2147" y="1629"/>
                        <a:pt x="2499" y="1955"/>
                      </a:cubicBezTo>
                      <a:cubicBezTo>
                        <a:pt x="2469" y="1971"/>
                        <a:pt x="2437" y="1983"/>
                        <a:pt x="2408" y="1996"/>
                      </a:cubicBezTo>
                      <a:cubicBezTo>
                        <a:pt x="2331" y="2029"/>
                        <a:pt x="2254" y="2057"/>
                        <a:pt x="2177" y="2084"/>
                      </a:cubicBezTo>
                      <a:cubicBezTo>
                        <a:pt x="2032" y="2135"/>
                        <a:pt x="1881" y="2170"/>
                        <a:pt x="1729" y="2196"/>
                      </a:cubicBezTo>
                      <a:cubicBezTo>
                        <a:pt x="1596" y="2217"/>
                        <a:pt x="1462" y="2227"/>
                        <a:pt x="1328" y="2227"/>
                      </a:cubicBezTo>
                      <a:cubicBezTo>
                        <a:pt x="1258" y="2227"/>
                        <a:pt x="1188" y="2224"/>
                        <a:pt x="1118" y="2219"/>
                      </a:cubicBezTo>
                      <a:lnTo>
                        <a:pt x="1115" y="2219"/>
                      </a:lnTo>
                      <a:cubicBezTo>
                        <a:pt x="1111" y="2219"/>
                        <a:pt x="1111" y="2215"/>
                        <a:pt x="1111" y="2215"/>
                      </a:cubicBezTo>
                      <a:cubicBezTo>
                        <a:pt x="954" y="2200"/>
                        <a:pt x="799" y="2170"/>
                        <a:pt x="648" y="2128"/>
                      </a:cubicBezTo>
                      <a:cubicBezTo>
                        <a:pt x="646" y="2128"/>
                        <a:pt x="644" y="2127"/>
                        <a:pt x="641" y="2127"/>
                      </a:cubicBezTo>
                      <a:cubicBezTo>
                        <a:pt x="640" y="2127"/>
                        <a:pt x="639" y="2127"/>
                        <a:pt x="638" y="2128"/>
                      </a:cubicBezTo>
                      <a:cubicBezTo>
                        <a:pt x="626" y="2128"/>
                        <a:pt x="616" y="2138"/>
                        <a:pt x="612" y="2151"/>
                      </a:cubicBezTo>
                      <a:cubicBezTo>
                        <a:pt x="609" y="2167"/>
                        <a:pt x="619" y="2183"/>
                        <a:pt x="635" y="2186"/>
                      </a:cubicBezTo>
                      <a:cubicBezTo>
                        <a:pt x="803" y="2234"/>
                        <a:pt x="973" y="2267"/>
                        <a:pt x="1143" y="2286"/>
                      </a:cubicBezTo>
                      <a:cubicBezTo>
                        <a:pt x="1244" y="2297"/>
                        <a:pt x="1346" y="2302"/>
                        <a:pt x="1448" y="2302"/>
                      </a:cubicBezTo>
                      <a:cubicBezTo>
                        <a:pt x="1518" y="2302"/>
                        <a:pt x="1589" y="2300"/>
                        <a:pt x="1658" y="2296"/>
                      </a:cubicBezTo>
                      <a:cubicBezTo>
                        <a:pt x="1832" y="2286"/>
                        <a:pt x="2006" y="2257"/>
                        <a:pt x="2174" y="2222"/>
                      </a:cubicBezTo>
                      <a:cubicBezTo>
                        <a:pt x="2260" y="2203"/>
                        <a:pt x="2347" y="2176"/>
                        <a:pt x="2431" y="2151"/>
                      </a:cubicBezTo>
                      <a:cubicBezTo>
                        <a:pt x="2499" y="2132"/>
                        <a:pt x="2566" y="2106"/>
                        <a:pt x="2630" y="2077"/>
                      </a:cubicBezTo>
                      <a:cubicBezTo>
                        <a:pt x="3052" y="2476"/>
                        <a:pt x="3457" y="2888"/>
                        <a:pt x="3860" y="3303"/>
                      </a:cubicBezTo>
                      <a:cubicBezTo>
                        <a:pt x="4034" y="3480"/>
                        <a:pt x="4204" y="3654"/>
                        <a:pt x="4372" y="3831"/>
                      </a:cubicBezTo>
                      <a:cubicBezTo>
                        <a:pt x="4330" y="3853"/>
                        <a:pt x="4288" y="3873"/>
                        <a:pt x="4243" y="3892"/>
                      </a:cubicBezTo>
                      <a:cubicBezTo>
                        <a:pt x="4147" y="3938"/>
                        <a:pt x="4047" y="3972"/>
                        <a:pt x="3947" y="4005"/>
                      </a:cubicBezTo>
                      <a:cubicBezTo>
                        <a:pt x="3831" y="4040"/>
                        <a:pt x="3715" y="4066"/>
                        <a:pt x="3600" y="4085"/>
                      </a:cubicBezTo>
                      <a:cubicBezTo>
                        <a:pt x="3444" y="4111"/>
                        <a:pt x="3287" y="4122"/>
                        <a:pt x="3131" y="4122"/>
                      </a:cubicBezTo>
                      <a:cubicBezTo>
                        <a:pt x="3012" y="4122"/>
                        <a:pt x="2893" y="4116"/>
                        <a:pt x="2775" y="4104"/>
                      </a:cubicBezTo>
                      <a:cubicBezTo>
                        <a:pt x="2312" y="4060"/>
                        <a:pt x="1858" y="3947"/>
                        <a:pt x="1417" y="3789"/>
                      </a:cubicBezTo>
                      <a:cubicBezTo>
                        <a:pt x="1391" y="3779"/>
                        <a:pt x="1366" y="3770"/>
                        <a:pt x="1340" y="3760"/>
                      </a:cubicBezTo>
                      <a:cubicBezTo>
                        <a:pt x="1335" y="3758"/>
                        <a:pt x="1331" y="3756"/>
                        <a:pt x="1325" y="3756"/>
                      </a:cubicBezTo>
                      <a:cubicBezTo>
                        <a:pt x="1323" y="3756"/>
                        <a:pt x="1320" y="3756"/>
                        <a:pt x="1317" y="3757"/>
                      </a:cubicBezTo>
                      <a:cubicBezTo>
                        <a:pt x="1311" y="3757"/>
                        <a:pt x="1302" y="3764"/>
                        <a:pt x="1295" y="3773"/>
                      </a:cubicBezTo>
                      <a:cubicBezTo>
                        <a:pt x="1288" y="3786"/>
                        <a:pt x="1295" y="3809"/>
                        <a:pt x="1311" y="3815"/>
                      </a:cubicBezTo>
                      <a:cubicBezTo>
                        <a:pt x="1562" y="3911"/>
                        <a:pt x="1816" y="3992"/>
                        <a:pt x="2077" y="4060"/>
                      </a:cubicBezTo>
                      <a:cubicBezTo>
                        <a:pt x="2357" y="4131"/>
                        <a:pt x="2643" y="4179"/>
                        <a:pt x="2930" y="4208"/>
                      </a:cubicBezTo>
                      <a:cubicBezTo>
                        <a:pt x="3063" y="4220"/>
                        <a:pt x="3196" y="4226"/>
                        <a:pt x="3329" y="4226"/>
                      </a:cubicBezTo>
                      <a:cubicBezTo>
                        <a:pt x="3479" y="4226"/>
                        <a:pt x="3628" y="4218"/>
                        <a:pt x="3777" y="4201"/>
                      </a:cubicBezTo>
                      <a:cubicBezTo>
                        <a:pt x="3918" y="4185"/>
                        <a:pt x="4053" y="4156"/>
                        <a:pt x="4188" y="4118"/>
                      </a:cubicBezTo>
                      <a:cubicBezTo>
                        <a:pt x="4249" y="4101"/>
                        <a:pt x="4314" y="4079"/>
                        <a:pt x="4375" y="4053"/>
                      </a:cubicBezTo>
                      <a:cubicBezTo>
                        <a:pt x="4411" y="4040"/>
                        <a:pt x="4445" y="4024"/>
                        <a:pt x="4478" y="4005"/>
                      </a:cubicBezTo>
                      <a:cubicBezTo>
                        <a:pt x="4494" y="3999"/>
                        <a:pt x="4503" y="3992"/>
                        <a:pt x="4517" y="3982"/>
                      </a:cubicBezTo>
                      <a:cubicBezTo>
                        <a:pt x="4687" y="4159"/>
                        <a:pt x="4855" y="4333"/>
                        <a:pt x="5019" y="4513"/>
                      </a:cubicBezTo>
                      <a:cubicBezTo>
                        <a:pt x="5418" y="4951"/>
                        <a:pt x="5807" y="5392"/>
                        <a:pt x="6187" y="5846"/>
                      </a:cubicBezTo>
                      <a:cubicBezTo>
                        <a:pt x="6197" y="5856"/>
                        <a:pt x="6203" y="5865"/>
                        <a:pt x="6210" y="5875"/>
                      </a:cubicBezTo>
                      <a:cubicBezTo>
                        <a:pt x="6184" y="5891"/>
                        <a:pt x="6155" y="5910"/>
                        <a:pt x="6126" y="5927"/>
                      </a:cubicBezTo>
                      <a:cubicBezTo>
                        <a:pt x="6084" y="5952"/>
                        <a:pt x="6042" y="5975"/>
                        <a:pt x="6000" y="5997"/>
                      </a:cubicBezTo>
                      <a:cubicBezTo>
                        <a:pt x="5913" y="6046"/>
                        <a:pt x="5827" y="6090"/>
                        <a:pt x="5736" y="6132"/>
                      </a:cubicBezTo>
                      <a:cubicBezTo>
                        <a:pt x="5579" y="6203"/>
                        <a:pt x="5418" y="6261"/>
                        <a:pt x="5253" y="6313"/>
                      </a:cubicBezTo>
                      <a:cubicBezTo>
                        <a:pt x="5083" y="6367"/>
                        <a:pt x="4909" y="6406"/>
                        <a:pt x="4732" y="6435"/>
                      </a:cubicBezTo>
                      <a:cubicBezTo>
                        <a:pt x="4549" y="6467"/>
                        <a:pt x="4365" y="6483"/>
                        <a:pt x="4179" y="6490"/>
                      </a:cubicBezTo>
                      <a:cubicBezTo>
                        <a:pt x="4120" y="6492"/>
                        <a:pt x="4062" y="6493"/>
                        <a:pt x="4004" y="6493"/>
                      </a:cubicBezTo>
                      <a:cubicBezTo>
                        <a:pt x="3877" y="6493"/>
                        <a:pt x="3750" y="6488"/>
                        <a:pt x="3622" y="6477"/>
                      </a:cubicBezTo>
                      <a:cubicBezTo>
                        <a:pt x="3471" y="6460"/>
                        <a:pt x="3316" y="6438"/>
                        <a:pt x="3168" y="6406"/>
                      </a:cubicBezTo>
                      <a:cubicBezTo>
                        <a:pt x="3016" y="6374"/>
                        <a:pt x="2872" y="6332"/>
                        <a:pt x="2727" y="6280"/>
                      </a:cubicBezTo>
                      <a:cubicBezTo>
                        <a:pt x="2640" y="6248"/>
                        <a:pt x="2553" y="6212"/>
                        <a:pt x="2469" y="6171"/>
                      </a:cubicBezTo>
                      <a:cubicBezTo>
                        <a:pt x="2463" y="6168"/>
                        <a:pt x="2456" y="6168"/>
                        <a:pt x="2450" y="6168"/>
                      </a:cubicBezTo>
                      <a:cubicBezTo>
                        <a:pt x="2441" y="6171"/>
                        <a:pt x="2431" y="6178"/>
                        <a:pt x="2428" y="6184"/>
                      </a:cubicBezTo>
                      <a:cubicBezTo>
                        <a:pt x="2418" y="6200"/>
                        <a:pt x="2425" y="6219"/>
                        <a:pt x="2441" y="6229"/>
                      </a:cubicBezTo>
                      <a:cubicBezTo>
                        <a:pt x="2930" y="6464"/>
                        <a:pt x="3471" y="6570"/>
                        <a:pt x="4011" y="6596"/>
                      </a:cubicBezTo>
                      <a:cubicBezTo>
                        <a:pt x="4077" y="6599"/>
                        <a:pt x="4143" y="6600"/>
                        <a:pt x="4209" y="6600"/>
                      </a:cubicBezTo>
                      <a:cubicBezTo>
                        <a:pt x="4430" y="6600"/>
                        <a:pt x="4650" y="6584"/>
                        <a:pt x="4867" y="6554"/>
                      </a:cubicBezTo>
                      <a:cubicBezTo>
                        <a:pt x="5009" y="6535"/>
                        <a:pt x="5148" y="6509"/>
                        <a:pt x="5286" y="6477"/>
                      </a:cubicBezTo>
                      <a:cubicBezTo>
                        <a:pt x="5424" y="6448"/>
                        <a:pt x="5556" y="6406"/>
                        <a:pt x="5688" y="6361"/>
                      </a:cubicBezTo>
                      <a:cubicBezTo>
                        <a:pt x="5807" y="6316"/>
                        <a:pt x="5926" y="6267"/>
                        <a:pt x="6039" y="6209"/>
                      </a:cubicBezTo>
                      <a:cubicBezTo>
                        <a:pt x="6094" y="6184"/>
                        <a:pt x="6145" y="6155"/>
                        <a:pt x="6194" y="6126"/>
                      </a:cubicBezTo>
                      <a:cubicBezTo>
                        <a:pt x="6219" y="6110"/>
                        <a:pt x="6248" y="6090"/>
                        <a:pt x="6274" y="6074"/>
                      </a:cubicBezTo>
                      <a:cubicBezTo>
                        <a:pt x="6296" y="6058"/>
                        <a:pt x="6316" y="6043"/>
                        <a:pt x="6338" y="6029"/>
                      </a:cubicBezTo>
                      <a:cubicBezTo>
                        <a:pt x="6647" y="6406"/>
                        <a:pt x="6956" y="6789"/>
                        <a:pt x="7253" y="7182"/>
                      </a:cubicBezTo>
                      <a:cubicBezTo>
                        <a:pt x="7603" y="7649"/>
                        <a:pt x="7945" y="8124"/>
                        <a:pt x="8276" y="8604"/>
                      </a:cubicBezTo>
                      <a:cubicBezTo>
                        <a:pt x="8310" y="8655"/>
                        <a:pt x="8366" y="8685"/>
                        <a:pt x="8423" y="8685"/>
                      </a:cubicBezTo>
                      <a:cubicBezTo>
                        <a:pt x="8453" y="8685"/>
                        <a:pt x="8483" y="8677"/>
                        <a:pt x="8511" y="8659"/>
                      </a:cubicBezTo>
                      <a:cubicBezTo>
                        <a:pt x="8585" y="8611"/>
                        <a:pt x="8617" y="8501"/>
                        <a:pt x="8563" y="8424"/>
                      </a:cubicBezTo>
                      <a:cubicBezTo>
                        <a:pt x="8163" y="7845"/>
                        <a:pt x="7735" y="7279"/>
                        <a:pt x="7297" y="6728"/>
                      </a:cubicBezTo>
                      <a:cubicBezTo>
                        <a:pt x="7056" y="6429"/>
                        <a:pt x="6812" y="6132"/>
                        <a:pt x="6560" y="5839"/>
                      </a:cubicBezTo>
                      <a:cubicBezTo>
                        <a:pt x="6564" y="5826"/>
                        <a:pt x="6567" y="5814"/>
                        <a:pt x="6567" y="5801"/>
                      </a:cubicBezTo>
                      <a:cubicBezTo>
                        <a:pt x="6570" y="5637"/>
                        <a:pt x="6567" y="5472"/>
                        <a:pt x="6557" y="5309"/>
                      </a:cubicBezTo>
                      <a:cubicBezTo>
                        <a:pt x="6547" y="5144"/>
                        <a:pt x="6525" y="4977"/>
                        <a:pt x="6499" y="4813"/>
                      </a:cubicBezTo>
                      <a:cubicBezTo>
                        <a:pt x="6451" y="4481"/>
                        <a:pt x="6374" y="4156"/>
                        <a:pt x="6274" y="3834"/>
                      </a:cubicBezTo>
                      <a:cubicBezTo>
                        <a:pt x="6174" y="3513"/>
                        <a:pt x="6055" y="3197"/>
                        <a:pt x="5920" y="2891"/>
                      </a:cubicBezTo>
                      <a:cubicBezTo>
                        <a:pt x="5785" y="2592"/>
                        <a:pt x="5637" y="2299"/>
                        <a:pt x="5469" y="2016"/>
                      </a:cubicBezTo>
                      <a:cubicBezTo>
                        <a:pt x="5454" y="1990"/>
                        <a:pt x="5437" y="1961"/>
                        <a:pt x="5421" y="1932"/>
                      </a:cubicBezTo>
                      <a:cubicBezTo>
                        <a:pt x="5416" y="1921"/>
                        <a:pt x="5404" y="1915"/>
                        <a:pt x="5392" y="1915"/>
                      </a:cubicBezTo>
                      <a:cubicBezTo>
                        <a:pt x="5390" y="1915"/>
                        <a:pt x="5388" y="1916"/>
                        <a:pt x="5386" y="1916"/>
                      </a:cubicBezTo>
                      <a:cubicBezTo>
                        <a:pt x="5379" y="1916"/>
                        <a:pt x="5376" y="1919"/>
                        <a:pt x="5369" y="1922"/>
                      </a:cubicBezTo>
                      <a:cubicBezTo>
                        <a:pt x="5353" y="1932"/>
                        <a:pt x="5350" y="1955"/>
                        <a:pt x="5360" y="1971"/>
                      </a:cubicBezTo>
                      <a:cubicBezTo>
                        <a:pt x="5501" y="2209"/>
                        <a:pt x="5630" y="2454"/>
                        <a:pt x="5743" y="2705"/>
                      </a:cubicBezTo>
                      <a:cubicBezTo>
                        <a:pt x="5990" y="3252"/>
                        <a:pt x="6174" y="3828"/>
                        <a:pt x="6274" y="4420"/>
                      </a:cubicBezTo>
                      <a:cubicBezTo>
                        <a:pt x="6313" y="4645"/>
                        <a:pt x="6342" y="4871"/>
                        <a:pt x="6354" y="5099"/>
                      </a:cubicBezTo>
                      <a:cubicBezTo>
                        <a:pt x="6364" y="5270"/>
                        <a:pt x="6367" y="5440"/>
                        <a:pt x="6364" y="5611"/>
                      </a:cubicBezTo>
                      <a:cubicBezTo>
                        <a:pt x="6213" y="5440"/>
                        <a:pt x="6065" y="5270"/>
                        <a:pt x="5910" y="5099"/>
                      </a:cubicBezTo>
                      <a:cubicBezTo>
                        <a:pt x="5498" y="4645"/>
                        <a:pt x="5073" y="4201"/>
                        <a:pt x="4635" y="3770"/>
                      </a:cubicBezTo>
                      <a:cubicBezTo>
                        <a:pt x="4642" y="3757"/>
                        <a:pt x="4646" y="3744"/>
                        <a:pt x="4646" y="3731"/>
                      </a:cubicBezTo>
                      <a:cubicBezTo>
                        <a:pt x="4639" y="3583"/>
                        <a:pt x="4623" y="3435"/>
                        <a:pt x="4604" y="3287"/>
                      </a:cubicBezTo>
                      <a:cubicBezTo>
                        <a:pt x="4581" y="3142"/>
                        <a:pt x="4552" y="2997"/>
                        <a:pt x="4517" y="2856"/>
                      </a:cubicBezTo>
                      <a:cubicBezTo>
                        <a:pt x="4484" y="2714"/>
                        <a:pt x="4442" y="2576"/>
                        <a:pt x="4394" y="2437"/>
                      </a:cubicBezTo>
                      <a:cubicBezTo>
                        <a:pt x="4349" y="2299"/>
                        <a:pt x="4298" y="2164"/>
                        <a:pt x="4243" y="2029"/>
                      </a:cubicBezTo>
                      <a:cubicBezTo>
                        <a:pt x="4130" y="1762"/>
                        <a:pt x="4008" y="1500"/>
                        <a:pt x="3870" y="1246"/>
                      </a:cubicBezTo>
                      <a:cubicBezTo>
                        <a:pt x="3735" y="986"/>
                        <a:pt x="3586" y="732"/>
                        <a:pt x="3432" y="481"/>
                      </a:cubicBezTo>
                      <a:cubicBezTo>
                        <a:pt x="3426" y="468"/>
                        <a:pt x="3413" y="465"/>
                        <a:pt x="3400" y="465"/>
                      </a:cubicBezTo>
                      <a:cubicBezTo>
                        <a:pt x="3393" y="468"/>
                        <a:pt x="3390" y="468"/>
                        <a:pt x="3387" y="471"/>
                      </a:cubicBezTo>
                      <a:cubicBezTo>
                        <a:pt x="3371" y="481"/>
                        <a:pt x="3364" y="500"/>
                        <a:pt x="3374" y="516"/>
                      </a:cubicBezTo>
                      <a:cubicBezTo>
                        <a:pt x="3573" y="844"/>
                        <a:pt x="3760" y="1179"/>
                        <a:pt x="3921" y="1527"/>
                      </a:cubicBezTo>
                      <a:cubicBezTo>
                        <a:pt x="3973" y="1646"/>
                        <a:pt x="4024" y="1765"/>
                        <a:pt x="4072" y="1887"/>
                      </a:cubicBezTo>
                      <a:cubicBezTo>
                        <a:pt x="4117" y="2009"/>
                        <a:pt x="4163" y="2132"/>
                        <a:pt x="4201" y="2257"/>
                      </a:cubicBezTo>
                      <a:cubicBezTo>
                        <a:pt x="4243" y="2383"/>
                        <a:pt x="4279" y="2512"/>
                        <a:pt x="4307" y="2637"/>
                      </a:cubicBezTo>
                      <a:cubicBezTo>
                        <a:pt x="4340" y="2772"/>
                        <a:pt x="4368" y="2904"/>
                        <a:pt x="4391" y="3039"/>
                      </a:cubicBezTo>
                      <a:cubicBezTo>
                        <a:pt x="4407" y="3152"/>
                        <a:pt x="4423" y="3265"/>
                        <a:pt x="4433" y="3378"/>
                      </a:cubicBezTo>
                      <a:cubicBezTo>
                        <a:pt x="4442" y="3445"/>
                        <a:pt x="4445" y="3516"/>
                        <a:pt x="4449" y="3583"/>
                      </a:cubicBezTo>
                      <a:cubicBezTo>
                        <a:pt x="4445" y="3583"/>
                        <a:pt x="4445" y="3580"/>
                        <a:pt x="4442" y="3577"/>
                      </a:cubicBezTo>
                      <a:cubicBezTo>
                        <a:pt x="4227" y="3367"/>
                        <a:pt x="4011" y="3158"/>
                        <a:pt x="3796" y="2949"/>
                      </a:cubicBezTo>
                      <a:cubicBezTo>
                        <a:pt x="3570" y="2733"/>
                        <a:pt x="3349" y="2518"/>
                        <a:pt x="3120" y="2305"/>
                      </a:cubicBezTo>
                      <a:cubicBezTo>
                        <a:pt x="3010" y="2203"/>
                        <a:pt x="2897" y="2099"/>
                        <a:pt x="2785" y="1996"/>
                      </a:cubicBezTo>
                      <a:cubicBezTo>
                        <a:pt x="2798" y="1983"/>
                        <a:pt x="2804" y="1964"/>
                        <a:pt x="2804" y="1948"/>
                      </a:cubicBezTo>
                      <a:cubicBezTo>
                        <a:pt x="2798" y="1784"/>
                        <a:pt x="2762" y="1626"/>
                        <a:pt x="2714" y="1469"/>
                      </a:cubicBezTo>
                      <a:cubicBezTo>
                        <a:pt x="2663" y="1311"/>
                        <a:pt x="2595" y="1157"/>
                        <a:pt x="2518" y="1005"/>
                      </a:cubicBezTo>
                      <a:cubicBezTo>
                        <a:pt x="2360" y="702"/>
                        <a:pt x="2164" y="423"/>
                        <a:pt x="1977" y="139"/>
                      </a:cubicBezTo>
                      <a:cubicBezTo>
                        <a:pt x="1970" y="126"/>
                        <a:pt x="1954" y="120"/>
                        <a:pt x="1939" y="120"/>
                      </a:cubicBezTo>
                      <a:cubicBezTo>
                        <a:pt x="1935" y="123"/>
                        <a:pt x="1932" y="123"/>
                        <a:pt x="1926" y="126"/>
                      </a:cubicBezTo>
                      <a:cubicBezTo>
                        <a:pt x="1909" y="136"/>
                        <a:pt x="1903" y="162"/>
                        <a:pt x="1916" y="178"/>
                      </a:cubicBezTo>
                      <a:cubicBezTo>
                        <a:pt x="2106" y="468"/>
                        <a:pt x="2299" y="760"/>
                        <a:pt x="2444" y="1076"/>
                      </a:cubicBezTo>
                      <a:cubicBezTo>
                        <a:pt x="2444" y="1072"/>
                        <a:pt x="2441" y="1069"/>
                        <a:pt x="2441" y="1066"/>
                      </a:cubicBezTo>
                      <a:lnTo>
                        <a:pt x="2441" y="1066"/>
                      </a:lnTo>
                      <a:cubicBezTo>
                        <a:pt x="2483" y="1163"/>
                        <a:pt x="2524" y="1266"/>
                        <a:pt x="2560" y="1369"/>
                      </a:cubicBezTo>
                      <a:cubicBezTo>
                        <a:pt x="2592" y="1469"/>
                        <a:pt x="2618" y="1572"/>
                        <a:pt x="2634" y="1674"/>
                      </a:cubicBezTo>
                      <a:cubicBezTo>
                        <a:pt x="2646" y="1745"/>
                        <a:pt x="2653" y="1813"/>
                        <a:pt x="2656" y="1884"/>
                      </a:cubicBezTo>
                      <a:cubicBezTo>
                        <a:pt x="2337" y="1601"/>
                        <a:pt x="2012" y="1324"/>
                        <a:pt x="1675" y="1066"/>
                      </a:cubicBezTo>
                      <a:cubicBezTo>
                        <a:pt x="1604" y="1015"/>
                        <a:pt x="1536" y="964"/>
                        <a:pt x="1465" y="915"/>
                      </a:cubicBezTo>
                      <a:cubicBezTo>
                        <a:pt x="1427" y="764"/>
                        <a:pt x="1372" y="619"/>
                        <a:pt x="1308" y="474"/>
                      </a:cubicBezTo>
                      <a:cubicBezTo>
                        <a:pt x="1237" y="316"/>
                        <a:pt x="1153" y="165"/>
                        <a:pt x="1066" y="13"/>
                      </a:cubicBezTo>
                      <a:cubicBezTo>
                        <a:pt x="1061" y="6"/>
                        <a:pt x="1051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" name="Google Shape;331;p24">
                <a:extLst>
                  <a:ext uri="{FF2B5EF4-FFF2-40B4-BE49-F238E27FC236}">
                    <a16:creationId xmlns:a16="http://schemas.microsoft.com/office/drawing/2014/main" id="{42937D84-96B7-A992-7D6D-4984B4BF7172}"/>
                  </a:ext>
                </a:extLst>
              </p:cNvPr>
              <p:cNvGrpSpPr/>
              <p:nvPr/>
            </p:nvGrpSpPr>
            <p:grpSpPr>
              <a:xfrm rot="10800000" flipH="1">
                <a:off x="6669042" y="42455"/>
                <a:ext cx="453996" cy="617829"/>
                <a:chOff x="2466514" y="3429979"/>
                <a:chExt cx="896224" cy="795541"/>
              </a:xfrm>
            </p:grpSpPr>
            <p:sp>
              <p:nvSpPr>
                <p:cNvPr id="121" name="Google Shape;332;p24">
                  <a:extLst>
                    <a:ext uri="{FF2B5EF4-FFF2-40B4-BE49-F238E27FC236}">
                      <a16:creationId xmlns:a16="http://schemas.microsoft.com/office/drawing/2014/main" id="{73A943B4-A26B-F450-E6C2-69969AEB8C18}"/>
                    </a:ext>
                  </a:extLst>
                </p:cNvPr>
                <p:cNvSpPr/>
                <p:nvPr/>
              </p:nvSpPr>
              <p:spPr>
                <a:xfrm rot="-3223426">
                  <a:off x="2676770" y="3440081"/>
                  <a:ext cx="389056" cy="71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3" h="6785" extrusionOk="0">
                      <a:moveTo>
                        <a:pt x="2601" y="0"/>
                      </a:moveTo>
                      <a:cubicBezTo>
                        <a:pt x="2514" y="0"/>
                        <a:pt x="2421" y="10"/>
                        <a:pt x="2325" y="33"/>
                      </a:cubicBezTo>
                      <a:cubicBezTo>
                        <a:pt x="2112" y="77"/>
                        <a:pt x="1896" y="180"/>
                        <a:pt x="1645" y="354"/>
                      </a:cubicBezTo>
                      <a:cubicBezTo>
                        <a:pt x="1304" y="589"/>
                        <a:pt x="1005" y="908"/>
                        <a:pt x="761" y="1304"/>
                      </a:cubicBezTo>
                      <a:cubicBezTo>
                        <a:pt x="532" y="1671"/>
                        <a:pt x="351" y="2096"/>
                        <a:pt x="226" y="2569"/>
                      </a:cubicBezTo>
                      <a:cubicBezTo>
                        <a:pt x="107" y="3016"/>
                        <a:pt x="36" y="3492"/>
                        <a:pt x="17" y="3981"/>
                      </a:cubicBezTo>
                      <a:cubicBezTo>
                        <a:pt x="1" y="4464"/>
                        <a:pt x="30" y="4938"/>
                        <a:pt x="104" y="5391"/>
                      </a:cubicBezTo>
                      <a:cubicBezTo>
                        <a:pt x="177" y="5832"/>
                        <a:pt x="290" y="6241"/>
                        <a:pt x="445" y="6608"/>
                      </a:cubicBezTo>
                      <a:cubicBezTo>
                        <a:pt x="442" y="6615"/>
                        <a:pt x="442" y="6627"/>
                        <a:pt x="438" y="6637"/>
                      </a:cubicBezTo>
                      <a:cubicBezTo>
                        <a:pt x="428" y="6695"/>
                        <a:pt x="461" y="6753"/>
                        <a:pt x="516" y="6775"/>
                      </a:cubicBezTo>
                      <a:cubicBezTo>
                        <a:pt x="529" y="6782"/>
                        <a:pt x="544" y="6785"/>
                        <a:pt x="561" y="6785"/>
                      </a:cubicBezTo>
                      <a:lnTo>
                        <a:pt x="577" y="6785"/>
                      </a:lnTo>
                      <a:cubicBezTo>
                        <a:pt x="587" y="6785"/>
                        <a:pt x="596" y="6785"/>
                        <a:pt x="606" y="6779"/>
                      </a:cubicBezTo>
                      <a:cubicBezTo>
                        <a:pt x="609" y="6779"/>
                        <a:pt x="615" y="6775"/>
                        <a:pt x="622" y="6772"/>
                      </a:cubicBezTo>
                      <a:cubicBezTo>
                        <a:pt x="651" y="6756"/>
                        <a:pt x="670" y="6734"/>
                        <a:pt x="679" y="6704"/>
                      </a:cubicBezTo>
                      <a:cubicBezTo>
                        <a:pt x="725" y="6572"/>
                        <a:pt x="767" y="6450"/>
                        <a:pt x="815" y="6337"/>
                      </a:cubicBezTo>
                      <a:cubicBezTo>
                        <a:pt x="863" y="6229"/>
                        <a:pt x="918" y="6113"/>
                        <a:pt x="982" y="6000"/>
                      </a:cubicBezTo>
                      <a:lnTo>
                        <a:pt x="988" y="5984"/>
                      </a:lnTo>
                      <a:cubicBezTo>
                        <a:pt x="1121" y="5755"/>
                        <a:pt x="1282" y="5523"/>
                        <a:pt x="1504" y="5240"/>
                      </a:cubicBezTo>
                      <a:cubicBezTo>
                        <a:pt x="1613" y="5098"/>
                        <a:pt x="1729" y="4957"/>
                        <a:pt x="1842" y="4819"/>
                      </a:cubicBezTo>
                      <a:cubicBezTo>
                        <a:pt x="1922" y="4718"/>
                        <a:pt x="2000" y="4622"/>
                        <a:pt x="2080" y="4522"/>
                      </a:cubicBezTo>
                      <a:cubicBezTo>
                        <a:pt x="2260" y="4293"/>
                        <a:pt x="2453" y="4052"/>
                        <a:pt x="2637" y="3801"/>
                      </a:cubicBezTo>
                      <a:cubicBezTo>
                        <a:pt x="2836" y="3525"/>
                        <a:pt x="3007" y="3264"/>
                        <a:pt x="3151" y="3003"/>
                      </a:cubicBezTo>
                      <a:cubicBezTo>
                        <a:pt x="3499" y="2389"/>
                        <a:pt x="3673" y="1793"/>
                        <a:pt x="3667" y="1239"/>
                      </a:cubicBezTo>
                      <a:cubicBezTo>
                        <a:pt x="3664" y="963"/>
                        <a:pt x="3603" y="715"/>
                        <a:pt x="3487" y="518"/>
                      </a:cubicBezTo>
                      <a:cubicBezTo>
                        <a:pt x="3454" y="460"/>
                        <a:pt x="3426" y="416"/>
                        <a:pt x="3390" y="373"/>
                      </a:cubicBezTo>
                      <a:cubicBezTo>
                        <a:pt x="3358" y="331"/>
                        <a:pt x="3319" y="290"/>
                        <a:pt x="3267" y="245"/>
                      </a:cubicBezTo>
                      <a:cubicBezTo>
                        <a:pt x="3194" y="177"/>
                        <a:pt x="3104" y="119"/>
                        <a:pt x="2997" y="74"/>
                      </a:cubicBezTo>
                      <a:cubicBezTo>
                        <a:pt x="2878" y="26"/>
                        <a:pt x="2743" y="0"/>
                        <a:pt x="2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333;p24">
                  <a:extLst>
                    <a:ext uri="{FF2B5EF4-FFF2-40B4-BE49-F238E27FC236}">
                      <a16:creationId xmlns:a16="http://schemas.microsoft.com/office/drawing/2014/main" id="{D831F6EB-1BE8-19E2-E6A0-D51623A9552C}"/>
                    </a:ext>
                  </a:extLst>
                </p:cNvPr>
                <p:cNvSpPr/>
                <p:nvPr/>
              </p:nvSpPr>
              <p:spPr>
                <a:xfrm rot="-3223426">
                  <a:off x="2806046" y="3451458"/>
                  <a:ext cx="278260" cy="831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7" h="7852" extrusionOk="0">
                      <a:moveTo>
                        <a:pt x="2298" y="1"/>
                      </a:moveTo>
                      <a:cubicBezTo>
                        <a:pt x="2282" y="1"/>
                        <a:pt x="2263" y="8"/>
                        <a:pt x="2250" y="20"/>
                      </a:cubicBezTo>
                      <a:cubicBezTo>
                        <a:pt x="1902" y="448"/>
                        <a:pt x="1603" y="911"/>
                        <a:pt x="1346" y="1401"/>
                      </a:cubicBezTo>
                      <a:cubicBezTo>
                        <a:pt x="1300" y="1488"/>
                        <a:pt x="1259" y="1575"/>
                        <a:pt x="1217" y="1658"/>
                      </a:cubicBezTo>
                      <a:cubicBezTo>
                        <a:pt x="1211" y="1575"/>
                        <a:pt x="1211" y="1491"/>
                        <a:pt x="1211" y="1407"/>
                      </a:cubicBezTo>
                      <a:cubicBezTo>
                        <a:pt x="1214" y="1288"/>
                        <a:pt x="1226" y="1173"/>
                        <a:pt x="1239" y="1057"/>
                      </a:cubicBezTo>
                      <a:cubicBezTo>
                        <a:pt x="1272" y="847"/>
                        <a:pt x="1316" y="645"/>
                        <a:pt x="1374" y="442"/>
                      </a:cubicBezTo>
                      <a:cubicBezTo>
                        <a:pt x="1377" y="429"/>
                        <a:pt x="1368" y="413"/>
                        <a:pt x="1355" y="406"/>
                      </a:cubicBezTo>
                      <a:lnTo>
                        <a:pt x="1349" y="406"/>
                      </a:lnTo>
                      <a:cubicBezTo>
                        <a:pt x="1336" y="406"/>
                        <a:pt x="1323" y="416"/>
                        <a:pt x="1320" y="429"/>
                      </a:cubicBezTo>
                      <a:cubicBezTo>
                        <a:pt x="1288" y="535"/>
                        <a:pt x="1259" y="641"/>
                        <a:pt x="1233" y="751"/>
                      </a:cubicBezTo>
                      <a:cubicBezTo>
                        <a:pt x="1204" y="860"/>
                        <a:pt x="1181" y="969"/>
                        <a:pt x="1162" y="1082"/>
                      </a:cubicBezTo>
                      <a:cubicBezTo>
                        <a:pt x="1143" y="1189"/>
                        <a:pt x="1130" y="1298"/>
                        <a:pt x="1120" y="1407"/>
                      </a:cubicBezTo>
                      <a:cubicBezTo>
                        <a:pt x="1110" y="1526"/>
                        <a:pt x="1110" y="1645"/>
                        <a:pt x="1120" y="1761"/>
                      </a:cubicBezTo>
                      <a:cubicBezTo>
                        <a:pt x="1120" y="1774"/>
                        <a:pt x="1126" y="1787"/>
                        <a:pt x="1136" y="1797"/>
                      </a:cubicBezTo>
                      <a:cubicBezTo>
                        <a:pt x="1140" y="1800"/>
                        <a:pt x="1143" y="1804"/>
                        <a:pt x="1143" y="1804"/>
                      </a:cubicBezTo>
                      <a:cubicBezTo>
                        <a:pt x="1082" y="1935"/>
                        <a:pt x="1021" y="2070"/>
                        <a:pt x="963" y="2205"/>
                      </a:cubicBezTo>
                      <a:cubicBezTo>
                        <a:pt x="840" y="2489"/>
                        <a:pt x="724" y="2775"/>
                        <a:pt x="624" y="3068"/>
                      </a:cubicBezTo>
                      <a:cubicBezTo>
                        <a:pt x="557" y="3267"/>
                        <a:pt x="492" y="3468"/>
                        <a:pt x="434" y="3670"/>
                      </a:cubicBezTo>
                      <a:cubicBezTo>
                        <a:pt x="419" y="3615"/>
                        <a:pt x="403" y="3561"/>
                        <a:pt x="390" y="3503"/>
                      </a:cubicBezTo>
                      <a:cubicBezTo>
                        <a:pt x="364" y="3397"/>
                        <a:pt x="342" y="3287"/>
                        <a:pt x="328" y="3178"/>
                      </a:cubicBezTo>
                      <a:cubicBezTo>
                        <a:pt x="284" y="2830"/>
                        <a:pt x="290" y="2476"/>
                        <a:pt x="315" y="2128"/>
                      </a:cubicBezTo>
                      <a:cubicBezTo>
                        <a:pt x="315" y="2113"/>
                        <a:pt x="299" y="2100"/>
                        <a:pt x="287" y="2100"/>
                      </a:cubicBezTo>
                      <a:cubicBezTo>
                        <a:pt x="271" y="2100"/>
                        <a:pt x="257" y="2116"/>
                        <a:pt x="257" y="2128"/>
                      </a:cubicBezTo>
                      <a:cubicBezTo>
                        <a:pt x="248" y="2273"/>
                        <a:pt x="235" y="2415"/>
                        <a:pt x="229" y="2557"/>
                      </a:cubicBezTo>
                      <a:cubicBezTo>
                        <a:pt x="222" y="2704"/>
                        <a:pt x="219" y="2853"/>
                        <a:pt x="226" y="2997"/>
                      </a:cubicBezTo>
                      <a:cubicBezTo>
                        <a:pt x="229" y="3136"/>
                        <a:pt x="238" y="3274"/>
                        <a:pt x="257" y="3410"/>
                      </a:cubicBezTo>
                      <a:cubicBezTo>
                        <a:pt x="277" y="3557"/>
                        <a:pt x="306" y="3705"/>
                        <a:pt x="357" y="3847"/>
                      </a:cubicBezTo>
                      <a:cubicBezTo>
                        <a:pt x="361" y="3857"/>
                        <a:pt x="367" y="3866"/>
                        <a:pt x="373" y="3876"/>
                      </a:cubicBezTo>
                      <a:cubicBezTo>
                        <a:pt x="367" y="3902"/>
                        <a:pt x="357" y="3928"/>
                        <a:pt x="351" y="3957"/>
                      </a:cubicBezTo>
                      <a:cubicBezTo>
                        <a:pt x="274" y="4252"/>
                        <a:pt x="206" y="4552"/>
                        <a:pt x="155" y="4855"/>
                      </a:cubicBezTo>
                      <a:cubicBezTo>
                        <a:pt x="103" y="5157"/>
                        <a:pt x="58" y="5466"/>
                        <a:pt x="33" y="5772"/>
                      </a:cubicBezTo>
                      <a:cubicBezTo>
                        <a:pt x="9" y="6058"/>
                        <a:pt x="0" y="6348"/>
                        <a:pt x="6" y="6638"/>
                      </a:cubicBezTo>
                      <a:cubicBezTo>
                        <a:pt x="13" y="6818"/>
                        <a:pt x="23" y="7002"/>
                        <a:pt x="45" y="7182"/>
                      </a:cubicBezTo>
                      <a:cubicBezTo>
                        <a:pt x="55" y="7278"/>
                        <a:pt x="67" y="7372"/>
                        <a:pt x="81" y="7468"/>
                      </a:cubicBezTo>
                      <a:cubicBezTo>
                        <a:pt x="97" y="7555"/>
                        <a:pt x="116" y="7642"/>
                        <a:pt x="132" y="7729"/>
                      </a:cubicBezTo>
                      <a:cubicBezTo>
                        <a:pt x="142" y="7771"/>
                        <a:pt x="174" y="7810"/>
                        <a:pt x="210" y="7829"/>
                      </a:cubicBezTo>
                      <a:cubicBezTo>
                        <a:pt x="235" y="7843"/>
                        <a:pt x="264" y="7851"/>
                        <a:pt x="293" y="7851"/>
                      </a:cubicBezTo>
                      <a:cubicBezTo>
                        <a:pt x="309" y="7851"/>
                        <a:pt x="326" y="7849"/>
                        <a:pt x="342" y="7844"/>
                      </a:cubicBezTo>
                      <a:cubicBezTo>
                        <a:pt x="383" y="7835"/>
                        <a:pt x="419" y="7806"/>
                        <a:pt x="441" y="7767"/>
                      </a:cubicBezTo>
                      <a:cubicBezTo>
                        <a:pt x="467" y="7725"/>
                        <a:pt x="467" y="7684"/>
                        <a:pt x="457" y="7639"/>
                      </a:cubicBezTo>
                      <a:cubicBezTo>
                        <a:pt x="457" y="7626"/>
                        <a:pt x="454" y="7613"/>
                        <a:pt x="451" y="7603"/>
                      </a:cubicBezTo>
                      <a:cubicBezTo>
                        <a:pt x="441" y="7523"/>
                        <a:pt x="428" y="7446"/>
                        <a:pt x="419" y="7369"/>
                      </a:cubicBezTo>
                      <a:cubicBezTo>
                        <a:pt x="370" y="6992"/>
                        <a:pt x="351" y="6608"/>
                        <a:pt x="354" y="6226"/>
                      </a:cubicBezTo>
                      <a:cubicBezTo>
                        <a:pt x="357" y="6023"/>
                        <a:pt x="367" y="5817"/>
                        <a:pt x="383" y="5614"/>
                      </a:cubicBezTo>
                      <a:cubicBezTo>
                        <a:pt x="400" y="5411"/>
                        <a:pt x="419" y="5212"/>
                        <a:pt x="444" y="5013"/>
                      </a:cubicBezTo>
                      <a:cubicBezTo>
                        <a:pt x="480" y="4761"/>
                        <a:pt x="519" y="4513"/>
                        <a:pt x="569" y="4266"/>
                      </a:cubicBezTo>
                      <a:cubicBezTo>
                        <a:pt x="583" y="4198"/>
                        <a:pt x="599" y="4127"/>
                        <a:pt x="615" y="4059"/>
                      </a:cubicBezTo>
                      <a:cubicBezTo>
                        <a:pt x="624" y="4059"/>
                        <a:pt x="637" y="4059"/>
                        <a:pt x="647" y="4053"/>
                      </a:cubicBezTo>
                      <a:cubicBezTo>
                        <a:pt x="798" y="3947"/>
                        <a:pt x="943" y="3828"/>
                        <a:pt x="1079" y="3702"/>
                      </a:cubicBezTo>
                      <a:cubicBezTo>
                        <a:pt x="1149" y="3631"/>
                        <a:pt x="1223" y="3564"/>
                        <a:pt x="1291" y="3493"/>
                      </a:cubicBezTo>
                      <a:cubicBezTo>
                        <a:pt x="1361" y="3419"/>
                        <a:pt x="1429" y="3345"/>
                        <a:pt x="1500" y="3271"/>
                      </a:cubicBezTo>
                      <a:cubicBezTo>
                        <a:pt x="1568" y="3197"/>
                        <a:pt x="1632" y="3120"/>
                        <a:pt x="1697" y="3043"/>
                      </a:cubicBezTo>
                      <a:cubicBezTo>
                        <a:pt x="1758" y="2969"/>
                        <a:pt x="1819" y="2894"/>
                        <a:pt x="1877" y="2817"/>
                      </a:cubicBezTo>
                      <a:cubicBezTo>
                        <a:pt x="1995" y="2666"/>
                        <a:pt x="2105" y="2508"/>
                        <a:pt x="2211" y="2347"/>
                      </a:cubicBezTo>
                      <a:cubicBezTo>
                        <a:pt x="2221" y="2334"/>
                        <a:pt x="2215" y="2318"/>
                        <a:pt x="2202" y="2309"/>
                      </a:cubicBezTo>
                      <a:cubicBezTo>
                        <a:pt x="2199" y="2306"/>
                        <a:pt x="2192" y="2306"/>
                        <a:pt x="2189" y="2306"/>
                      </a:cubicBezTo>
                      <a:cubicBezTo>
                        <a:pt x="2179" y="2306"/>
                        <a:pt x="2169" y="2309"/>
                        <a:pt x="2163" y="2318"/>
                      </a:cubicBezTo>
                      <a:cubicBezTo>
                        <a:pt x="2047" y="2495"/>
                        <a:pt x="1918" y="2666"/>
                        <a:pt x="1786" y="2830"/>
                      </a:cubicBezTo>
                      <a:cubicBezTo>
                        <a:pt x="1713" y="2920"/>
                        <a:pt x="1635" y="3010"/>
                        <a:pt x="1554" y="3098"/>
                      </a:cubicBezTo>
                      <a:cubicBezTo>
                        <a:pt x="1474" y="3184"/>
                        <a:pt x="1388" y="3271"/>
                        <a:pt x="1300" y="3355"/>
                      </a:cubicBezTo>
                      <a:cubicBezTo>
                        <a:pt x="1126" y="3522"/>
                        <a:pt x="943" y="3673"/>
                        <a:pt x="747" y="3815"/>
                      </a:cubicBezTo>
                      <a:lnTo>
                        <a:pt x="750" y="3812"/>
                      </a:lnTo>
                      <a:lnTo>
                        <a:pt x="750" y="3812"/>
                      </a:lnTo>
                      <a:cubicBezTo>
                        <a:pt x="747" y="3815"/>
                        <a:pt x="743" y="3815"/>
                        <a:pt x="740" y="3818"/>
                      </a:cubicBezTo>
                      <a:lnTo>
                        <a:pt x="737" y="3821"/>
                      </a:lnTo>
                      <a:cubicBezTo>
                        <a:pt x="712" y="3841"/>
                        <a:pt x="682" y="3860"/>
                        <a:pt x="654" y="3879"/>
                      </a:cubicBezTo>
                      <a:cubicBezTo>
                        <a:pt x="682" y="3747"/>
                        <a:pt x="715" y="3619"/>
                        <a:pt x="750" y="3487"/>
                      </a:cubicBezTo>
                      <a:cubicBezTo>
                        <a:pt x="817" y="3233"/>
                        <a:pt x="895" y="2978"/>
                        <a:pt x="982" y="2727"/>
                      </a:cubicBezTo>
                      <a:cubicBezTo>
                        <a:pt x="1062" y="2486"/>
                        <a:pt x="1156" y="2251"/>
                        <a:pt x="1252" y="2016"/>
                      </a:cubicBezTo>
                      <a:lnTo>
                        <a:pt x="1259" y="2016"/>
                      </a:lnTo>
                      <a:cubicBezTo>
                        <a:pt x="1327" y="1987"/>
                        <a:pt x="1391" y="1954"/>
                        <a:pt x="1452" y="1916"/>
                      </a:cubicBezTo>
                      <a:cubicBezTo>
                        <a:pt x="1520" y="1877"/>
                        <a:pt x="1584" y="1832"/>
                        <a:pt x="1645" y="1787"/>
                      </a:cubicBezTo>
                      <a:cubicBezTo>
                        <a:pt x="1706" y="1742"/>
                        <a:pt x="1761" y="1697"/>
                        <a:pt x="1815" y="1649"/>
                      </a:cubicBezTo>
                      <a:cubicBezTo>
                        <a:pt x="1877" y="1594"/>
                        <a:pt x="1934" y="1539"/>
                        <a:pt x="1989" y="1485"/>
                      </a:cubicBezTo>
                      <a:cubicBezTo>
                        <a:pt x="2205" y="1269"/>
                        <a:pt x="2408" y="1037"/>
                        <a:pt x="2617" y="815"/>
                      </a:cubicBezTo>
                      <a:cubicBezTo>
                        <a:pt x="2627" y="806"/>
                        <a:pt x="2627" y="789"/>
                        <a:pt x="2617" y="776"/>
                      </a:cubicBezTo>
                      <a:cubicBezTo>
                        <a:pt x="2610" y="770"/>
                        <a:pt x="2604" y="767"/>
                        <a:pt x="2594" y="767"/>
                      </a:cubicBezTo>
                      <a:cubicBezTo>
                        <a:pt x="2588" y="767"/>
                        <a:pt x="2582" y="770"/>
                        <a:pt x="2578" y="773"/>
                      </a:cubicBezTo>
                      <a:cubicBezTo>
                        <a:pt x="2430" y="928"/>
                        <a:pt x="2288" y="1085"/>
                        <a:pt x="2138" y="1234"/>
                      </a:cubicBezTo>
                      <a:cubicBezTo>
                        <a:pt x="2056" y="1311"/>
                        <a:pt x="1976" y="1385"/>
                        <a:pt x="1890" y="1459"/>
                      </a:cubicBezTo>
                      <a:cubicBezTo>
                        <a:pt x="1809" y="1526"/>
                        <a:pt x="1725" y="1591"/>
                        <a:pt x="1639" y="1652"/>
                      </a:cubicBezTo>
                      <a:cubicBezTo>
                        <a:pt x="1571" y="1700"/>
                        <a:pt x="1496" y="1746"/>
                        <a:pt x="1426" y="1787"/>
                      </a:cubicBezTo>
                      <a:cubicBezTo>
                        <a:pt x="1394" y="1807"/>
                        <a:pt x="1361" y="1823"/>
                        <a:pt x="1333" y="1835"/>
                      </a:cubicBezTo>
                      <a:cubicBezTo>
                        <a:pt x="1449" y="1572"/>
                        <a:pt x="1581" y="1314"/>
                        <a:pt x="1725" y="1063"/>
                      </a:cubicBezTo>
                      <a:cubicBezTo>
                        <a:pt x="1890" y="770"/>
                        <a:pt x="2073" y="487"/>
                        <a:pt x="2279" y="220"/>
                      </a:cubicBezTo>
                      <a:lnTo>
                        <a:pt x="2279" y="223"/>
                      </a:lnTo>
                      <a:cubicBezTo>
                        <a:pt x="2304" y="191"/>
                        <a:pt x="2331" y="158"/>
                        <a:pt x="2356" y="127"/>
                      </a:cubicBezTo>
                      <a:cubicBezTo>
                        <a:pt x="2379" y="94"/>
                        <a:pt x="2385" y="52"/>
                        <a:pt x="2356" y="20"/>
                      </a:cubicBezTo>
                      <a:cubicBezTo>
                        <a:pt x="2340" y="8"/>
                        <a:pt x="2321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1" name="Text Box 9">
              <a:extLst>
                <a:ext uri="{FF2B5EF4-FFF2-40B4-BE49-F238E27FC236}">
                  <a16:creationId xmlns:a16="http://schemas.microsoft.com/office/drawing/2014/main" id="{1FDE9727-8223-3DDE-74B4-900DF64A1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337" y="274880"/>
              <a:ext cx="81375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1/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Chữa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lỗi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chung</a:t>
              </a:r>
              <a:endParaRPr lang="en-US" altLang="en-VN" sz="3600" dirty="0">
                <a:solidFill>
                  <a:schemeClr val="tx2"/>
                </a:solidFill>
                <a:latin typeface="#9Slide07 IcielBaliho Script" pitchFamily="2" charset="77"/>
              </a:endParaRPr>
            </a:p>
          </p:txBody>
        </p:sp>
        <p:sp>
          <p:nvSpPr>
            <p:cNvPr id="132" name="Text Box 10">
              <a:extLst>
                <a:ext uri="{FF2B5EF4-FFF2-40B4-BE49-F238E27FC236}">
                  <a16:creationId xmlns:a16="http://schemas.microsoft.com/office/drawing/2014/main" id="{C8BA3468-793E-9D80-3F61-DAC90D3B0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261" y="1479167"/>
              <a:ext cx="64928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600">
                  <a:solidFill>
                    <a:schemeClr val="tx2"/>
                  </a:solidFill>
                  <a:latin typeface="#9Slide07 IcielBaliho Script" pitchFamily="2" charset="77"/>
                </a:rPr>
                <a:t>2/ Chữa lỗi trong bài</a:t>
              </a:r>
            </a:p>
          </p:txBody>
        </p:sp>
        <p:sp>
          <p:nvSpPr>
            <p:cNvPr id="133" name="Text Box 11">
              <a:extLst>
                <a:ext uri="{FF2B5EF4-FFF2-40B4-BE49-F238E27FC236}">
                  <a16:creationId xmlns:a16="http://schemas.microsoft.com/office/drawing/2014/main" id="{95819485-934D-9002-4347-1E2687802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655" y="2840197"/>
              <a:ext cx="830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3/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Học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tập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đoạn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văn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,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bài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văn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hay</a:t>
              </a:r>
            </a:p>
          </p:txBody>
        </p:sp>
        <p:sp>
          <p:nvSpPr>
            <p:cNvPr id="134" name="Text Box 13">
              <a:extLst>
                <a:ext uri="{FF2B5EF4-FFF2-40B4-BE49-F238E27FC236}">
                  <a16:creationId xmlns:a16="http://schemas.microsoft.com/office/drawing/2014/main" id="{CBADC712-F568-3263-9F27-E99C87DD7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556" y="4080063"/>
              <a:ext cx="85947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FF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4/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Viết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lại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đoạn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văn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cho</a:t>
              </a:r>
              <a:r>
                <a:rPr lang="en-US" altLang="en-VN" sz="3600" dirty="0">
                  <a:solidFill>
                    <a:schemeClr val="tx2"/>
                  </a:solidFill>
                  <a:latin typeface="#9Slide07 IcielBaliho Script" pitchFamily="2" charset="77"/>
                </a:rPr>
                <a:t> hay </a:t>
              </a:r>
              <a:r>
                <a:rPr lang="en-US" altLang="en-VN" sz="3600" dirty="0" err="1">
                  <a:solidFill>
                    <a:schemeClr val="tx2"/>
                  </a:solidFill>
                  <a:latin typeface="#9Slide07 IcielBaliho Script" pitchFamily="2" charset="77"/>
                </a:rPr>
                <a:t>hơn</a:t>
              </a:r>
              <a:endParaRPr lang="en-US" altLang="en-VN" sz="3600" dirty="0">
                <a:solidFill>
                  <a:schemeClr val="tx2"/>
                </a:solidFill>
                <a:latin typeface="#9Slide07 IcielBaliho Script" pitchFamily="2" charset="7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29ACCA-EB78-7F0A-69BC-48B8454FF0DB}"/>
              </a:ext>
            </a:extLst>
          </p:cNvPr>
          <p:cNvGrpSpPr/>
          <p:nvPr/>
        </p:nvGrpSpPr>
        <p:grpSpPr>
          <a:xfrm>
            <a:off x="327684" y="572400"/>
            <a:ext cx="7516370" cy="4566248"/>
            <a:chOff x="327684" y="572400"/>
            <a:chExt cx="7516370" cy="4566248"/>
          </a:xfrm>
        </p:grpSpPr>
        <p:sp>
          <p:nvSpPr>
            <p:cNvPr id="762" name="Google Shape;762;p29"/>
            <p:cNvSpPr/>
            <p:nvPr/>
          </p:nvSpPr>
          <p:spPr>
            <a:xfrm rot="10800000" flipH="1">
              <a:off x="3647925" y="998416"/>
              <a:ext cx="3556597" cy="3803835"/>
            </a:xfrm>
            <a:custGeom>
              <a:avLst/>
              <a:gdLst/>
              <a:ahLst/>
              <a:cxnLst/>
              <a:rect l="l" t="t" r="r" b="b"/>
              <a:pathLst>
                <a:path w="17481" h="14438" extrusionOk="0">
                  <a:moveTo>
                    <a:pt x="9627" y="1"/>
                  </a:moveTo>
                  <a:cubicBezTo>
                    <a:pt x="9318" y="1"/>
                    <a:pt x="9008" y="6"/>
                    <a:pt x="8691" y="15"/>
                  </a:cubicBezTo>
                  <a:cubicBezTo>
                    <a:pt x="8517" y="21"/>
                    <a:pt x="8347" y="28"/>
                    <a:pt x="8173" y="34"/>
                  </a:cubicBezTo>
                  <a:cubicBezTo>
                    <a:pt x="8012" y="43"/>
                    <a:pt x="7851" y="50"/>
                    <a:pt x="7684" y="60"/>
                  </a:cubicBezTo>
                  <a:cubicBezTo>
                    <a:pt x="7526" y="60"/>
                    <a:pt x="7369" y="63"/>
                    <a:pt x="7211" y="67"/>
                  </a:cubicBezTo>
                  <a:cubicBezTo>
                    <a:pt x="7024" y="73"/>
                    <a:pt x="6825" y="82"/>
                    <a:pt x="6615" y="95"/>
                  </a:cubicBezTo>
                  <a:cubicBezTo>
                    <a:pt x="6126" y="111"/>
                    <a:pt x="5637" y="144"/>
                    <a:pt x="5164" y="192"/>
                  </a:cubicBezTo>
                  <a:cubicBezTo>
                    <a:pt x="4858" y="211"/>
                    <a:pt x="4503" y="237"/>
                    <a:pt x="4144" y="291"/>
                  </a:cubicBezTo>
                  <a:lnTo>
                    <a:pt x="4124" y="295"/>
                  </a:lnTo>
                  <a:lnTo>
                    <a:pt x="4105" y="298"/>
                  </a:lnTo>
                  <a:cubicBezTo>
                    <a:pt x="3645" y="346"/>
                    <a:pt x="3274" y="404"/>
                    <a:pt x="2933" y="478"/>
                  </a:cubicBezTo>
                  <a:cubicBezTo>
                    <a:pt x="2511" y="575"/>
                    <a:pt x="2164" y="688"/>
                    <a:pt x="1868" y="826"/>
                  </a:cubicBezTo>
                  <a:cubicBezTo>
                    <a:pt x="1520" y="987"/>
                    <a:pt x="1227" y="1180"/>
                    <a:pt x="999" y="1405"/>
                  </a:cubicBezTo>
                  <a:cubicBezTo>
                    <a:pt x="864" y="1534"/>
                    <a:pt x="745" y="1685"/>
                    <a:pt x="638" y="1846"/>
                  </a:cubicBezTo>
                  <a:cubicBezTo>
                    <a:pt x="519" y="2030"/>
                    <a:pt x="423" y="2210"/>
                    <a:pt x="348" y="2396"/>
                  </a:cubicBezTo>
                  <a:cubicBezTo>
                    <a:pt x="53" y="3118"/>
                    <a:pt x="1" y="3874"/>
                    <a:pt x="11" y="4785"/>
                  </a:cubicBezTo>
                  <a:cubicBezTo>
                    <a:pt x="17" y="5306"/>
                    <a:pt x="30" y="5924"/>
                    <a:pt x="69" y="6552"/>
                  </a:cubicBezTo>
                  <a:cubicBezTo>
                    <a:pt x="120" y="7292"/>
                    <a:pt x="197" y="7903"/>
                    <a:pt x="313" y="8477"/>
                  </a:cubicBezTo>
                  <a:cubicBezTo>
                    <a:pt x="381" y="8815"/>
                    <a:pt x="461" y="9124"/>
                    <a:pt x="561" y="9429"/>
                  </a:cubicBezTo>
                  <a:cubicBezTo>
                    <a:pt x="671" y="9770"/>
                    <a:pt x="786" y="10063"/>
                    <a:pt x="918" y="10327"/>
                  </a:cubicBezTo>
                  <a:cubicBezTo>
                    <a:pt x="1220" y="10942"/>
                    <a:pt x="1604" y="11434"/>
                    <a:pt x="2055" y="11792"/>
                  </a:cubicBezTo>
                  <a:cubicBezTo>
                    <a:pt x="2196" y="11905"/>
                    <a:pt x="2328" y="11994"/>
                    <a:pt x="2450" y="12069"/>
                  </a:cubicBezTo>
                  <a:cubicBezTo>
                    <a:pt x="2589" y="12152"/>
                    <a:pt x="2743" y="12233"/>
                    <a:pt x="2920" y="12306"/>
                  </a:cubicBezTo>
                  <a:cubicBezTo>
                    <a:pt x="3274" y="12465"/>
                    <a:pt x="3680" y="12587"/>
                    <a:pt x="4121" y="12680"/>
                  </a:cubicBezTo>
                  <a:cubicBezTo>
                    <a:pt x="4877" y="12835"/>
                    <a:pt x="5717" y="12909"/>
                    <a:pt x="6847" y="12921"/>
                  </a:cubicBezTo>
                  <a:cubicBezTo>
                    <a:pt x="7104" y="12921"/>
                    <a:pt x="7388" y="12921"/>
                    <a:pt x="7761" y="12915"/>
                  </a:cubicBezTo>
                  <a:lnTo>
                    <a:pt x="7767" y="12934"/>
                  </a:lnTo>
                  <a:cubicBezTo>
                    <a:pt x="7964" y="12918"/>
                    <a:pt x="8167" y="12909"/>
                    <a:pt x="8370" y="12899"/>
                  </a:cubicBezTo>
                  <a:lnTo>
                    <a:pt x="8370" y="12899"/>
                  </a:lnTo>
                  <a:cubicBezTo>
                    <a:pt x="8318" y="12951"/>
                    <a:pt x="8269" y="13009"/>
                    <a:pt x="8215" y="13057"/>
                  </a:cubicBezTo>
                  <a:cubicBezTo>
                    <a:pt x="8115" y="13150"/>
                    <a:pt x="7996" y="13233"/>
                    <a:pt x="7864" y="13308"/>
                  </a:cubicBezTo>
                  <a:cubicBezTo>
                    <a:pt x="7713" y="13388"/>
                    <a:pt x="7542" y="13456"/>
                    <a:pt x="7362" y="13508"/>
                  </a:cubicBezTo>
                  <a:cubicBezTo>
                    <a:pt x="7137" y="13569"/>
                    <a:pt x="6892" y="13607"/>
                    <a:pt x="6615" y="13620"/>
                  </a:cubicBezTo>
                  <a:cubicBezTo>
                    <a:pt x="6564" y="13624"/>
                    <a:pt x="6516" y="13665"/>
                    <a:pt x="6496" y="13704"/>
                  </a:cubicBezTo>
                  <a:cubicBezTo>
                    <a:pt x="6473" y="13759"/>
                    <a:pt x="6496" y="13823"/>
                    <a:pt x="6551" y="13855"/>
                  </a:cubicBezTo>
                  <a:cubicBezTo>
                    <a:pt x="6779" y="13987"/>
                    <a:pt x="7027" y="14096"/>
                    <a:pt x="7284" y="14184"/>
                  </a:cubicBezTo>
                  <a:cubicBezTo>
                    <a:pt x="7555" y="14270"/>
                    <a:pt x="7841" y="14334"/>
                    <a:pt x="8167" y="14380"/>
                  </a:cubicBezTo>
                  <a:cubicBezTo>
                    <a:pt x="8439" y="14419"/>
                    <a:pt x="8711" y="14437"/>
                    <a:pt x="8984" y="14437"/>
                  </a:cubicBezTo>
                  <a:cubicBezTo>
                    <a:pt x="9043" y="14437"/>
                    <a:pt x="9102" y="14436"/>
                    <a:pt x="9161" y="14435"/>
                  </a:cubicBezTo>
                  <a:cubicBezTo>
                    <a:pt x="9463" y="14425"/>
                    <a:pt x="9766" y="14392"/>
                    <a:pt x="10062" y="14334"/>
                  </a:cubicBezTo>
                  <a:cubicBezTo>
                    <a:pt x="10635" y="14228"/>
                    <a:pt x="11121" y="14032"/>
                    <a:pt x="11504" y="13762"/>
                  </a:cubicBezTo>
                  <a:cubicBezTo>
                    <a:pt x="11707" y="13620"/>
                    <a:pt x="11874" y="13453"/>
                    <a:pt x="12003" y="13266"/>
                  </a:cubicBezTo>
                  <a:cubicBezTo>
                    <a:pt x="12071" y="13172"/>
                    <a:pt x="12132" y="13070"/>
                    <a:pt x="12177" y="12963"/>
                  </a:cubicBezTo>
                  <a:cubicBezTo>
                    <a:pt x="12267" y="12970"/>
                    <a:pt x="12363" y="12970"/>
                    <a:pt x="12460" y="12973"/>
                  </a:cubicBezTo>
                  <a:cubicBezTo>
                    <a:pt x="12711" y="12954"/>
                    <a:pt x="12947" y="12928"/>
                    <a:pt x="13181" y="12896"/>
                  </a:cubicBezTo>
                  <a:cubicBezTo>
                    <a:pt x="13935" y="12786"/>
                    <a:pt x="14546" y="12603"/>
                    <a:pt x="15052" y="12342"/>
                  </a:cubicBezTo>
                  <a:cubicBezTo>
                    <a:pt x="15350" y="12184"/>
                    <a:pt x="15612" y="12011"/>
                    <a:pt x="15817" y="11821"/>
                  </a:cubicBezTo>
                  <a:cubicBezTo>
                    <a:pt x="15946" y="11708"/>
                    <a:pt x="16056" y="11596"/>
                    <a:pt x="16145" y="11486"/>
                  </a:cubicBezTo>
                  <a:cubicBezTo>
                    <a:pt x="16252" y="11360"/>
                    <a:pt x="16345" y="11232"/>
                    <a:pt x="16429" y="11094"/>
                  </a:cubicBezTo>
                  <a:cubicBezTo>
                    <a:pt x="16519" y="10948"/>
                    <a:pt x="16600" y="10800"/>
                    <a:pt x="16661" y="10656"/>
                  </a:cubicBezTo>
                  <a:cubicBezTo>
                    <a:pt x="16715" y="10530"/>
                    <a:pt x="16766" y="10398"/>
                    <a:pt x="16828" y="10212"/>
                  </a:cubicBezTo>
                  <a:cubicBezTo>
                    <a:pt x="16921" y="9928"/>
                    <a:pt x="17005" y="9626"/>
                    <a:pt x="17079" y="9317"/>
                  </a:cubicBezTo>
                  <a:cubicBezTo>
                    <a:pt x="17240" y="8650"/>
                    <a:pt x="17350" y="7958"/>
                    <a:pt x="17411" y="7263"/>
                  </a:cubicBezTo>
                  <a:cubicBezTo>
                    <a:pt x="17475" y="6497"/>
                    <a:pt x="17481" y="5764"/>
                    <a:pt x="17423" y="5078"/>
                  </a:cubicBezTo>
                  <a:cubicBezTo>
                    <a:pt x="17356" y="4311"/>
                    <a:pt x="17221" y="3652"/>
                    <a:pt x="17008" y="3066"/>
                  </a:cubicBezTo>
                  <a:cubicBezTo>
                    <a:pt x="16889" y="2735"/>
                    <a:pt x="16760" y="2454"/>
                    <a:pt x="16609" y="2206"/>
                  </a:cubicBezTo>
                  <a:cubicBezTo>
                    <a:pt x="16442" y="1933"/>
                    <a:pt x="16271" y="1714"/>
                    <a:pt x="16081" y="1537"/>
                  </a:cubicBezTo>
                  <a:cubicBezTo>
                    <a:pt x="15698" y="1177"/>
                    <a:pt x="15180" y="878"/>
                    <a:pt x="14539" y="646"/>
                  </a:cubicBezTo>
                  <a:cubicBezTo>
                    <a:pt x="13963" y="440"/>
                    <a:pt x="13300" y="285"/>
                    <a:pt x="12518" y="176"/>
                  </a:cubicBezTo>
                  <a:cubicBezTo>
                    <a:pt x="11833" y="79"/>
                    <a:pt x="11112" y="28"/>
                    <a:pt x="10304" y="9"/>
                  </a:cubicBezTo>
                  <a:cubicBezTo>
                    <a:pt x="10077" y="3"/>
                    <a:pt x="9852" y="1"/>
                    <a:pt x="962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65" name="Google Shape;765;p29"/>
            <p:cNvGrpSpPr/>
            <p:nvPr/>
          </p:nvGrpSpPr>
          <p:grpSpPr>
            <a:xfrm rot="1840256" flipH="1">
              <a:off x="6143976" y="628777"/>
              <a:ext cx="1090834" cy="1226554"/>
              <a:chOff x="1209061" y="260275"/>
              <a:chExt cx="1090848" cy="1226570"/>
            </a:xfrm>
          </p:grpSpPr>
          <p:sp>
            <p:nvSpPr>
              <p:cNvPr id="766" name="Google Shape;766;p29"/>
              <p:cNvSpPr/>
              <p:nvPr/>
            </p:nvSpPr>
            <p:spPr>
              <a:xfrm>
                <a:off x="1209061" y="342019"/>
                <a:ext cx="1090848" cy="1144826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0854" extrusionOk="0">
                    <a:moveTo>
                      <a:pt x="4201" y="7905"/>
                    </a:moveTo>
                    <a:cubicBezTo>
                      <a:pt x="4198" y="7920"/>
                      <a:pt x="4196" y="7938"/>
                      <a:pt x="4193" y="7955"/>
                    </a:cubicBezTo>
                    <a:lnTo>
                      <a:pt x="4193" y="7955"/>
                    </a:lnTo>
                    <a:cubicBezTo>
                      <a:pt x="4195" y="7942"/>
                      <a:pt x="4195" y="7930"/>
                      <a:pt x="4198" y="7918"/>
                    </a:cubicBezTo>
                    <a:lnTo>
                      <a:pt x="4201" y="7905"/>
                    </a:lnTo>
                    <a:close/>
                    <a:moveTo>
                      <a:pt x="4967" y="1"/>
                    </a:moveTo>
                    <a:cubicBezTo>
                      <a:pt x="4616" y="7"/>
                      <a:pt x="4252" y="42"/>
                      <a:pt x="3886" y="107"/>
                    </a:cubicBezTo>
                    <a:cubicBezTo>
                      <a:pt x="3341" y="200"/>
                      <a:pt x="2813" y="368"/>
                      <a:pt x="2314" y="606"/>
                    </a:cubicBezTo>
                    <a:cubicBezTo>
                      <a:pt x="2080" y="718"/>
                      <a:pt x="1848" y="850"/>
                      <a:pt x="1629" y="1002"/>
                    </a:cubicBezTo>
                    <a:cubicBezTo>
                      <a:pt x="1519" y="1079"/>
                      <a:pt x="1407" y="1166"/>
                      <a:pt x="1294" y="1259"/>
                    </a:cubicBezTo>
                    <a:cubicBezTo>
                      <a:pt x="1240" y="1304"/>
                      <a:pt x="1188" y="1352"/>
                      <a:pt x="1136" y="1397"/>
                    </a:cubicBezTo>
                    <a:cubicBezTo>
                      <a:pt x="1101" y="1433"/>
                      <a:pt x="1066" y="1468"/>
                      <a:pt x="1034" y="1504"/>
                    </a:cubicBezTo>
                    <a:lnTo>
                      <a:pt x="976" y="1562"/>
                    </a:lnTo>
                    <a:cubicBezTo>
                      <a:pt x="937" y="1597"/>
                      <a:pt x="921" y="1651"/>
                      <a:pt x="927" y="1706"/>
                    </a:cubicBezTo>
                    <a:cubicBezTo>
                      <a:pt x="792" y="1852"/>
                      <a:pt x="670" y="2022"/>
                      <a:pt x="551" y="2228"/>
                    </a:cubicBezTo>
                    <a:cubicBezTo>
                      <a:pt x="422" y="2456"/>
                      <a:pt x="309" y="2717"/>
                      <a:pt x="216" y="2997"/>
                    </a:cubicBezTo>
                    <a:cubicBezTo>
                      <a:pt x="129" y="3267"/>
                      <a:pt x="65" y="3551"/>
                      <a:pt x="32" y="3838"/>
                    </a:cubicBezTo>
                    <a:cubicBezTo>
                      <a:pt x="0" y="4123"/>
                      <a:pt x="0" y="4398"/>
                      <a:pt x="36" y="4652"/>
                    </a:cubicBezTo>
                    <a:cubicBezTo>
                      <a:pt x="52" y="4771"/>
                      <a:pt x="77" y="4893"/>
                      <a:pt x="116" y="5012"/>
                    </a:cubicBezTo>
                    <a:cubicBezTo>
                      <a:pt x="161" y="5144"/>
                      <a:pt x="216" y="5260"/>
                      <a:pt x="284" y="5356"/>
                    </a:cubicBezTo>
                    <a:cubicBezTo>
                      <a:pt x="351" y="5453"/>
                      <a:pt x="429" y="5530"/>
                      <a:pt x="525" y="5595"/>
                    </a:cubicBezTo>
                    <a:cubicBezTo>
                      <a:pt x="606" y="5649"/>
                      <a:pt x="702" y="5691"/>
                      <a:pt x="811" y="5714"/>
                    </a:cubicBezTo>
                    <a:cubicBezTo>
                      <a:pt x="873" y="5726"/>
                      <a:pt x="937" y="5733"/>
                      <a:pt x="1001" y="5733"/>
                    </a:cubicBezTo>
                    <a:cubicBezTo>
                      <a:pt x="1139" y="5733"/>
                      <a:pt x="1285" y="5707"/>
                      <a:pt x="1436" y="5653"/>
                    </a:cubicBezTo>
                    <a:cubicBezTo>
                      <a:pt x="1607" y="5595"/>
                      <a:pt x="1777" y="5505"/>
                      <a:pt x="1951" y="5382"/>
                    </a:cubicBezTo>
                    <a:lnTo>
                      <a:pt x="1951" y="5382"/>
                    </a:lnTo>
                    <a:cubicBezTo>
                      <a:pt x="1880" y="5562"/>
                      <a:pt x="1822" y="5742"/>
                      <a:pt x="1777" y="5919"/>
                    </a:cubicBezTo>
                    <a:cubicBezTo>
                      <a:pt x="1706" y="6190"/>
                      <a:pt x="1671" y="6457"/>
                      <a:pt x="1665" y="6702"/>
                    </a:cubicBezTo>
                    <a:cubicBezTo>
                      <a:pt x="1665" y="6827"/>
                      <a:pt x="1674" y="6953"/>
                      <a:pt x="1693" y="7094"/>
                    </a:cubicBezTo>
                    <a:cubicBezTo>
                      <a:pt x="1713" y="7210"/>
                      <a:pt x="1742" y="7320"/>
                      <a:pt x="1784" y="7423"/>
                    </a:cubicBezTo>
                    <a:cubicBezTo>
                      <a:pt x="1832" y="7552"/>
                      <a:pt x="1889" y="7654"/>
                      <a:pt x="1961" y="7745"/>
                    </a:cubicBezTo>
                    <a:cubicBezTo>
                      <a:pt x="2005" y="7806"/>
                      <a:pt x="2047" y="7851"/>
                      <a:pt x="2086" y="7889"/>
                    </a:cubicBezTo>
                    <a:cubicBezTo>
                      <a:pt x="2137" y="7941"/>
                      <a:pt x="2198" y="7990"/>
                      <a:pt x="2279" y="8044"/>
                    </a:cubicBezTo>
                    <a:cubicBezTo>
                      <a:pt x="2402" y="8128"/>
                      <a:pt x="2543" y="8186"/>
                      <a:pt x="2688" y="8214"/>
                    </a:cubicBezTo>
                    <a:cubicBezTo>
                      <a:pt x="2759" y="8227"/>
                      <a:pt x="2830" y="8237"/>
                      <a:pt x="2901" y="8237"/>
                    </a:cubicBezTo>
                    <a:cubicBezTo>
                      <a:pt x="2987" y="8237"/>
                      <a:pt x="3071" y="8224"/>
                      <a:pt x="3132" y="8211"/>
                    </a:cubicBezTo>
                    <a:cubicBezTo>
                      <a:pt x="3254" y="8189"/>
                      <a:pt x="3383" y="8140"/>
                      <a:pt x="3528" y="8063"/>
                    </a:cubicBezTo>
                    <a:cubicBezTo>
                      <a:pt x="3641" y="8002"/>
                      <a:pt x="3753" y="7922"/>
                      <a:pt x="3882" y="7809"/>
                    </a:cubicBezTo>
                    <a:cubicBezTo>
                      <a:pt x="3924" y="7770"/>
                      <a:pt x="3966" y="7732"/>
                      <a:pt x="4004" y="7693"/>
                    </a:cubicBezTo>
                    <a:lnTo>
                      <a:pt x="4004" y="7693"/>
                    </a:lnTo>
                    <a:cubicBezTo>
                      <a:pt x="3988" y="7770"/>
                      <a:pt x="3975" y="7851"/>
                      <a:pt x="3966" y="7932"/>
                    </a:cubicBezTo>
                    <a:cubicBezTo>
                      <a:pt x="3895" y="8472"/>
                      <a:pt x="3892" y="8948"/>
                      <a:pt x="3956" y="9386"/>
                    </a:cubicBezTo>
                    <a:cubicBezTo>
                      <a:pt x="4030" y="9905"/>
                      <a:pt x="4210" y="10294"/>
                      <a:pt x="4487" y="10542"/>
                    </a:cubicBezTo>
                    <a:cubicBezTo>
                      <a:pt x="4642" y="10680"/>
                      <a:pt x="4838" y="10780"/>
                      <a:pt x="5054" y="10825"/>
                    </a:cubicBezTo>
                    <a:cubicBezTo>
                      <a:pt x="5153" y="10844"/>
                      <a:pt x="5250" y="10854"/>
                      <a:pt x="5343" y="10854"/>
                    </a:cubicBezTo>
                    <a:cubicBezTo>
                      <a:pt x="5495" y="10854"/>
                      <a:pt x="5630" y="10828"/>
                      <a:pt x="5755" y="10780"/>
                    </a:cubicBezTo>
                    <a:cubicBezTo>
                      <a:pt x="5810" y="10760"/>
                      <a:pt x="5858" y="10738"/>
                      <a:pt x="5903" y="10709"/>
                    </a:cubicBezTo>
                    <a:cubicBezTo>
                      <a:pt x="5955" y="10680"/>
                      <a:pt x="6000" y="10645"/>
                      <a:pt x="6045" y="10609"/>
                    </a:cubicBezTo>
                    <a:cubicBezTo>
                      <a:pt x="6116" y="10551"/>
                      <a:pt x="6180" y="10477"/>
                      <a:pt x="6251" y="10374"/>
                    </a:cubicBezTo>
                    <a:cubicBezTo>
                      <a:pt x="6319" y="10275"/>
                      <a:pt x="6367" y="10165"/>
                      <a:pt x="6399" y="10081"/>
                    </a:cubicBezTo>
                    <a:cubicBezTo>
                      <a:pt x="6438" y="9988"/>
                      <a:pt x="6466" y="9885"/>
                      <a:pt x="6496" y="9766"/>
                    </a:cubicBezTo>
                    <a:cubicBezTo>
                      <a:pt x="6585" y="9367"/>
                      <a:pt x="6602" y="8913"/>
                      <a:pt x="6544" y="8372"/>
                    </a:cubicBezTo>
                    <a:lnTo>
                      <a:pt x="6544" y="8372"/>
                    </a:lnTo>
                    <a:cubicBezTo>
                      <a:pt x="6566" y="8398"/>
                      <a:pt x="6592" y="8424"/>
                      <a:pt x="6618" y="8446"/>
                    </a:cubicBezTo>
                    <a:cubicBezTo>
                      <a:pt x="6750" y="8569"/>
                      <a:pt x="6898" y="8672"/>
                      <a:pt x="7056" y="8752"/>
                    </a:cubicBezTo>
                    <a:cubicBezTo>
                      <a:pt x="7220" y="8832"/>
                      <a:pt x="7393" y="8887"/>
                      <a:pt x="7574" y="8910"/>
                    </a:cubicBezTo>
                    <a:cubicBezTo>
                      <a:pt x="7625" y="8917"/>
                      <a:pt x="7680" y="8920"/>
                      <a:pt x="7732" y="8920"/>
                    </a:cubicBezTo>
                    <a:cubicBezTo>
                      <a:pt x="7854" y="8920"/>
                      <a:pt x="7976" y="8900"/>
                      <a:pt x="8095" y="8868"/>
                    </a:cubicBezTo>
                    <a:cubicBezTo>
                      <a:pt x="8166" y="8849"/>
                      <a:pt x="8240" y="8816"/>
                      <a:pt x="8333" y="8771"/>
                    </a:cubicBezTo>
                    <a:cubicBezTo>
                      <a:pt x="8391" y="8743"/>
                      <a:pt x="8449" y="8707"/>
                      <a:pt x="8507" y="8665"/>
                    </a:cubicBezTo>
                    <a:cubicBezTo>
                      <a:pt x="8565" y="8623"/>
                      <a:pt x="8617" y="8578"/>
                      <a:pt x="8662" y="8530"/>
                    </a:cubicBezTo>
                    <a:cubicBezTo>
                      <a:pt x="8707" y="8488"/>
                      <a:pt x="8748" y="8437"/>
                      <a:pt x="8797" y="8363"/>
                    </a:cubicBezTo>
                    <a:cubicBezTo>
                      <a:pt x="8861" y="8269"/>
                      <a:pt x="8913" y="8153"/>
                      <a:pt x="8951" y="8015"/>
                    </a:cubicBezTo>
                    <a:cubicBezTo>
                      <a:pt x="8980" y="7922"/>
                      <a:pt x="8999" y="7816"/>
                      <a:pt x="9009" y="7684"/>
                    </a:cubicBezTo>
                    <a:cubicBezTo>
                      <a:pt x="9019" y="7584"/>
                      <a:pt x="9019" y="7477"/>
                      <a:pt x="9009" y="7358"/>
                    </a:cubicBezTo>
                    <a:cubicBezTo>
                      <a:pt x="8993" y="7140"/>
                      <a:pt x="8951" y="6908"/>
                      <a:pt x="8880" y="6653"/>
                    </a:cubicBezTo>
                    <a:cubicBezTo>
                      <a:pt x="8825" y="6448"/>
                      <a:pt x="8752" y="6238"/>
                      <a:pt x="8656" y="6010"/>
                    </a:cubicBezTo>
                    <a:lnTo>
                      <a:pt x="8626" y="5936"/>
                    </a:lnTo>
                    <a:lnTo>
                      <a:pt x="8617" y="5913"/>
                    </a:lnTo>
                    <a:lnTo>
                      <a:pt x="8617" y="5913"/>
                    </a:lnTo>
                    <a:cubicBezTo>
                      <a:pt x="8764" y="5968"/>
                      <a:pt x="8916" y="5993"/>
                      <a:pt x="9064" y="5993"/>
                    </a:cubicBezTo>
                    <a:cubicBezTo>
                      <a:pt x="9202" y="5993"/>
                      <a:pt x="9341" y="5968"/>
                      <a:pt x="9463" y="5919"/>
                    </a:cubicBezTo>
                    <a:cubicBezTo>
                      <a:pt x="9534" y="5891"/>
                      <a:pt x="9598" y="5861"/>
                      <a:pt x="9653" y="5827"/>
                    </a:cubicBezTo>
                    <a:cubicBezTo>
                      <a:pt x="9708" y="5794"/>
                      <a:pt x="9766" y="5749"/>
                      <a:pt x="9830" y="5691"/>
                    </a:cubicBezTo>
                    <a:cubicBezTo>
                      <a:pt x="9926" y="5604"/>
                      <a:pt x="10017" y="5491"/>
                      <a:pt x="10094" y="5353"/>
                    </a:cubicBezTo>
                    <a:cubicBezTo>
                      <a:pt x="10168" y="5228"/>
                      <a:pt x="10226" y="5080"/>
                      <a:pt x="10268" y="4912"/>
                    </a:cubicBezTo>
                    <a:cubicBezTo>
                      <a:pt x="10306" y="4754"/>
                      <a:pt x="10329" y="4581"/>
                      <a:pt x="10336" y="4381"/>
                    </a:cubicBezTo>
                    <a:cubicBezTo>
                      <a:pt x="10342" y="4217"/>
                      <a:pt x="10332" y="4046"/>
                      <a:pt x="10309" y="3869"/>
                    </a:cubicBezTo>
                    <a:cubicBezTo>
                      <a:pt x="10287" y="3692"/>
                      <a:pt x="10255" y="3518"/>
                      <a:pt x="10210" y="3355"/>
                    </a:cubicBezTo>
                    <a:cubicBezTo>
                      <a:pt x="10168" y="3200"/>
                      <a:pt x="10110" y="3039"/>
                      <a:pt x="10036" y="2862"/>
                    </a:cubicBezTo>
                    <a:cubicBezTo>
                      <a:pt x="9907" y="2563"/>
                      <a:pt x="9740" y="2276"/>
                      <a:pt x="9534" y="2006"/>
                    </a:cubicBezTo>
                    <a:cubicBezTo>
                      <a:pt x="9128" y="1475"/>
                      <a:pt x="8591" y="1014"/>
                      <a:pt x="7980" y="677"/>
                    </a:cubicBezTo>
                    <a:cubicBezTo>
                      <a:pt x="7686" y="512"/>
                      <a:pt x="7368" y="381"/>
                      <a:pt x="7040" y="277"/>
                    </a:cubicBezTo>
                    <a:cubicBezTo>
                      <a:pt x="6744" y="184"/>
                      <a:pt x="6418" y="117"/>
                      <a:pt x="6041" y="65"/>
                    </a:cubicBezTo>
                    <a:cubicBezTo>
                      <a:pt x="5716" y="23"/>
                      <a:pt x="5395" y="1"/>
                      <a:pt x="50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>
                <a:off x="1297978" y="260275"/>
                <a:ext cx="782327" cy="116433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1039" extrusionOk="0">
                    <a:moveTo>
                      <a:pt x="6203" y="2594"/>
                    </a:moveTo>
                    <a:lnTo>
                      <a:pt x="6203" y="2594"/>
                    </a:lnTo>
                    <a:cubicBezTo>
                      <a:pt x="6206" y="2597"/>
                      <a:pt x="6210" y="2597"/>
                      <a:pt x="6213" y="2600"/>
                    </a:cubicBezTo>
                    <a:cubicBezTo>
                      <a:pt x="6210" y="2600"/>
                      <a:pt x="6206" y="2597"/>
                      <a:pt x="6203" y="2594"/>
                    </a:cubicBezTo>
                    <a:close/>
                    <a:moveTo>
                      <a:pt x="4274" y="9351"/>
                    </a:moveTo>
                    <a:lnTo>
                      <a:pt x="4274" y="9351"/>
                    </a:lnTo>
                    <a:cubicBezTo>
                      <a:pt x="4275" y="9352"/>
                      <a:pt x="4275" y="9352"/>
                      <a:pt x="4275" y="9353"/>
                    </a:cubicBezTo>
                    <a:cubicBezTo>
                      <a:pt x="4275" y="9352"/>
                      <a:pt x="4275" y="9351"/>
                      <a:pt x="4274" y="9351"/>
                    </a:cubicBezTo>
                    <a:close/>
                    <a:moveTo>
                      <a:pt x="5460" y="0"/>
                    </a:moveTo>
                    <a:cubicBezTo>
                      <a:pt x="5392" y="0"/>
                      <a:pt x="5321" y="42"/>
                      <a:pt x="5298" y="113"/>
                    </a:cubicBezTo>
                    <a:cubicBezTo>
                      <a:pt x="5195" y="461"/>
                      <a:pt x="5102" y="814"/>
                      <a:pt x="5012" y="1165"/>
                    </a:cubicBezTo>
                    <a:cubicBezTo>
                      <a:pt x="4980" y="1291"/>
                      <a:pt x="4947" y="1416"/>
                      <a:pt x="4916" y="1542"/>
                    </a:cubicBezTo>
                    <a:lnTo>
                      <a:pt x="4896" y="1542"/>
                    </a:lnTo>
                    <a:cubicBezTo>
                      <a:pt x="4600" y="1596"/>
                      <a:pt x="4310" y="1686"/>
                      <a:pt x="4031" y="1799"/>
                    </a:cubicBezTo>
                    <a:cubicBezTo>
                      <a:pt x="3753" y="1909"/>
                      <a:pt x="3487" y="2044"/>
                      <a:pt x="3226" y="2195"/>
                    </a:cubicBezTo>
                    <a:cubicBezTo>
                      <a:pt x="2695" y="2501"/>
                      <a:pt x="2212" y="2890"/>
                      <a:pt x="1761" y="3309"/>
                    </a:cubicBezTo>
                    <a:cubicBezTo>
                      <a:pt x="1587" y="3473"/>
                      <a:pt x="1420" y="3647"/>
                      <a:pt x="1259" y="3824"/>
                    </a:cubicBezTo>
                    <a:cubicBezTo>
                      <a:pt x="1101" y="3998"/>
                      <a:pt x="947" y="4181"/>
                      <a:pt x="799" y="4365"/>
                    </a:cubicBezTo>
                    <a:cubicBezTo>
                      <a:pt x="513" y="4725"/>
                      <a:pt x="249" y="5108"/>
                      <a:pt x="14" y="5504"/>
                    </a:cubicBezTo>
                    <a:cubicBezTo>
                      <a:pt x="1" y="5529"/>
                      <a:pt x="4" y="5559"/>
                      <a:pt x="26" y="5574"/>
                    </a:cubicBezTo>
                    <a:cubicBezTo>
                      <a:pt x="35" y="5579"/>
                      <a:pt x="45" y="5582"/>
                      <a:pt x="55" y="5582"/>
                    </a:cubicBezTo>
                    <a:cubicBezTo>
                      <a:pt x="71" y="5582"/>
                      <a:pt x="86" y="5576"/>
                      <a:pt x="94" y="5562"/>
                    </a:cubicBezTo>
                    <a:cubicBezTo>
                      <a:pt x="400" y="5050"/>
                      <a:pt x="754" y="4570"/>
                      <a:pt x="1153" y="4130"/>
                    </a:cubicBezTo>
                    <a:cubicBezTo>
                      <a:pt x="1397" y="3859"/>
                      <a:pt x="1658" y="3608"/>
                      <a:pt x="1932" y="3367"/>
                    </a:cubicBezTo>
                    <a:cubicBezTo>
                      <a:pt x="2070" y="3244"/>
                      <a:pt x="2215" y="3129"/>
                      <a:pt x="2363" y="3016"/>
                    </a:cubicBezTo>
                    <a:cubicBezTo>
                      <a:pt x="2508" y="2906"/>
                      <a:pt x="2662" y="2806"/>
                      <a:pt x="2817" y="2704"/>
                    </a:cubicBezTo>
                    <a:cubicBezTo>
                      <a:pt x="3258" y="2420"/>
                      <a:pt x="3734" y="2182"/>
                      <a:pt x="4236" y="2015"/>
                    </a:cubicBezTo>
                    <a:cubicBezTo>
                      <a:pt x="4433" y="1951"/>
                      <a:pt x="4635" y="1899"/>
                      <a:pt x="4842" y="1854"/>
                    </a:cubicBezTo>
                    <a:lnTo>
                      <a:pt x="4842" y="1854"/>
                    </a:lnTo>
                    <a:cubicBezTo>
                      <a:pt x="4812" y="1976"/>
                      <a:pt x="4784" y="2098"/>
                      <a:pt x="4754" y="2221"/>
                    </a:cubicBezTo>
                    <a:cubicBezTo>
                      <a:pt x="4594" y="2932"/>
                      <a:pt x="4458" y="3650"/>
                      <a:pt x="4352" y="4371"/>
                    </a:cubicBezTo>
                    <a:cubicBezTo>
                      <a:pt x="4340" y="4448"/>
                      <a:pt x="4329" y="4522"/>
                      <a:pt x="4320" y="4599"/>
                    </a:cubicBezTo>
                    <a:cubicBezTo>
                      <a:pt x="4088" y="4741"/>
                      <a:pt x="3876" y="4918"/>
                      <a:pt x="3683" y="5108"/>
                    </a:cubicBezTo>
                    <a:cubicBezTo>
                      <a:pt x="3579" y="5211"/>
                      <a:pt x="3480" y="5317"/>
                      <a:pt x="3383" y="5427"/>
                    </a:cubicBezTo>
                    <a:cubicBezTo>
                      <a:pt x="3287" y="5536"/>
                      <a:pt x="3197" y="5651"/>
                      <a:pt x="3110" y="5767"/>
                    </a:cubicBezTo>
                    <a:cubicBezTo>
                      <a:pt x="2753" y="6238"/>
                      <a:pt x="2440" y="6743"/>
                      <a:pt x="2183" y="7271"/>
                    </a:cubicBezTo>
                    <a:cubicBezTo>
                      <a:pt x="2025" y="7593"/>
                      <a:pt x="1887" y="7924"/>
                      <a:pt x="1774" y="8266"/>
                    </a:cubicBezTo>
                    <a:cubicBezTo>
                      <a:pt x="1766" y="8290"/>
                      <a:pt x="1786" y="8308"/>
                      <a:pt x="1805" y="8308"/>
                    </a:cubicBezTo>
                    <a:cubicBezTo>
                      <a:pt x="1816" y="8308"/>
                      <a:pt x="1827" y="8302"/>
                      <a:pt x="1832" y="8288"/>
                    </a:cubicBezTo>
                    <a:cubicBezTo>
                      <a:pt x="1938" y="7969"/>
                      <a:pt x="2070" y="7657"/>
                      <a:pt x="2224" y="7358"/>
                    </a:cubicBezTo>
                    <a:lnTo>
                      <a:pt x="2224" y="7358"/>
                    </a:lnTo>
                    <a:cubicBezTo>
                      <a:pt x="2221" y="7361"/>
                      <a:pt x="2221" y="7364"/>
                      <a:pt x="2218" y="7367"/>
                    </a:cubicBezTo>
                    <a:cubicBezTo>
                      <a:pt x="2498" y="6820"/>
                      <a:pt x="2833" y="6299"/>
                      <a:pt x="3245" y="5838"/>
                    </a:cubicBezTo>
                    <a:cubicBezTo>
                      <a:pt x="3399" y="5668"/>
                      <a:pt x="3564" y="5504"/>
                      <a:pt x="3734" y="5353"/>
                    </a:cubicBezTo>
                    <a:cubicBezTo>
                      <a:pt x="3898" y="5211"/>
                      <a:pt x="4075" y="5082"/>
                      <a:pt x="4255" y="4963"/>
                    </a:cubicBezTo>
                    <a:lnTo>
                      <a:pt x="4255" y="4963"/>
                    </a:lnTo>
                    <a:cubicBezTo>
                      <a:pt x="4249" y="4966"/>
                      <a:pt x="4246" y="4969"/>
                      <a:pt x="4240" y="4972"/>
                    </a:cubicBezTo>
                    <a:cubicBezTo>
                      <a:pt x="4246" y="4969"/>
                      <a:pt x="4252" y="4963"/>
                      <a:pt x="4259" y="4960"/>
                    </a:cubicBezTo>
                    <a:cubicBezTo>
                      <a:pt x="4262" y="4956"/>
                      <a:pt x="4265" y="4956"/>
                      <a:pt x="4268" y="4953"/>
                    </a:cubicBezTo>
                    <a:lnTo>
                      <a:pt x="4268" y="4953"/>
                    </a:lnTo>
                    <a:cubicBezTo>
                      <a:pt x="4265" y="4956"/>
                      <a:pt x="4265" y="4956"/>
                      <a:pt x="4262" y="4960"/>
                    </a:cubicBezTo>
                    <a:cubicBezTo>
                      <a:pt x="4265" y="4956"/>
                      <a:pt x="4268" y="4953"/>
                      <a:pt x="4275" y="4950"/>
                    </a:cubicBezTo>
                    <a:lnTo>
                      <a:pt x="4275" y="4950"/>
                    </a:lnTo>
                    <a:cubicBezTo>
                      <a:pt x="4252" y="5118"/>
                      <a:pt x="4233" y="5281"/>
                      <a:pt x="4217" y="5449"/>
                    </a:cubicBezTo>
                    <a:cubicBezTo>
                      <a:pt x="4182" y="5784"/>
                      <a:pt x="4159" y="6122"/>
                      <a:pt x="4136" y="6459"/>
                    </a:cubicBezTo>
                    <a:cubicBezTo>
                      <a:pt x="4098" y="7074"/>
                      <a:pt x="4072" y="7692"/>
                      <a:pt x="4078" y="8307"/>
                    </a:cubicBezTo>
                    <a:cubicBezTo>
                      <a:pt x="4082" y="8545"/>
                      <a:pt x="4092" y="8784"/>
                      <a:pt x="4105" y="9022"/>
                    </a:cubicBezTo>
                    <a:cubicBezTo>
                      <a:pt x="4108" y="9057"/>
                      <a:pt x="4111" y="9093"/>
                      <a:pt x="4114" y="9131"/>
                    </a:cubicBezTo>
                    <a:cubicBezTo>
                      <a:pt x="4056" y="9224"/>
                      <a:pt x="4004" y="9325"/>
                      <a:pt x="3963" y="9427"/>
                    </a:cubicBezTo>
                    <a:cubicBezTo>
                      <a:pt x="3912" y="9549"/>
                      <a:pt x="3869" y="9672"/>
                      <a:pt x="3834" y="9800"/>
                    </a:cubicBezTo>
                    <a:cubicBezTo>
                      <a:pt x="3802" y="9923"/>
                      <a:pt x="3776" y="10048"/>
                      <a:pt x="3757" y="10177"/>
                    </a:cubicBezTo>
                    <a:cubicBezTo>
                      <a:pt x="3738" y="10306"/>
                      <a:pt x="3728" y="10438"/>
                      <a:pt x="3728" y="10570"/>
                    </a:cubicBezTo>
                    <a:cubicBezTo>
                      <a:pt x="3728" y="10586"/>
                      <a:pt x="3741" y="10602"/>
                      <a:pt x="3757" y="10602"/>
                    </a:cubicBezTo>
                    <a:cubicBezTo>
                      <a:pt x="3773" y="10602"/>
                      <a:pt x="3789" y="10589"/>
                      <a:pt x="3789" y="10573"/>
                    </a:cubicBezTo>
                    <a:cubicBezTo>
                      <a:pt x="3789" y="10496"/>
                      <a:pt x="3792" y="10421"/>
                      <a:pt x="3802" y="10344"/>
                    </a:cubicBezTo>
                    <a:cubicBezTo>
                      <a:pt x="3811" y="10261"/>
                      <a:pt x="3824" y="10177"/>
                      <a:pt x="3840" y="10097"/>
                    </a:cubicBezTo>
                    <a:cubicBezTo>
                      <a:pt x="3863" y="9994"/>
                      <a:pt x="3888" y="9891"/>
                      <a:pt x="3924" y="9791"/>
                    </a:cubicBezTo>
                    <a:cubicBezTo>
                      <a:pt x="3959" y="9685"/>
                      <a:pt x="4004" y="9582"/>
                      <a:pt x="4053" y="9482"/>
                    </a:cubicBezTo>
                    <a:cubicBezTo>
                      <a:pt x="4078" y="9437"/>
                      <a:pt x="4105" y="9389"/>
                      <a:pt x="4130" y="9344"/>
                    </a:cubicBezTo>
                    <a:cubicBezTo>
                      <a:pt x="4143" y="9469"/>
                      <a:pt x="4159" y="9595"/>
                      <a:pt x="4175" y="9717"/>
                    </a:cubicBezTo>
                    <a:cubicBezTo>
                      <a:pt x="4230" y="10155"/>
                      <a:pt x="4320" y="10589"/>
                      <a:pt x="4462" y="11008"/>
                    </a:cubicBezTo>
                    <a:cubicBezTo>
                      <a:pt x="4467" y="11026"/>
                      <a:pt x="4487" y="11038"/>
                      <a:pt x="4505" y="11038"/>
                    </a:cubicBezTo>
                    <a:cubicBezTo>
                      <a:pt x="4509" y="11038"/>
                      <a:pt x="4513" y="11038"/>
                      <a:pt x="4516" y="11036"/>
                    </a:cubicBezTo>
                    <a:cubicBezTo>
                      <a:pt x="4542" y="11033"/>
                      <a:pt x="4568" y="11005"/>
                      <a:pt x="4558" y="10975"/>
                    </a:cubicBezTo>
                    <a:cubicBezTo>
                      <a:pt x="4387" y="10451"/>
                      <a:pt x="4307" y="9897"/>
                      <a:pt x="4272" y="9347"/>
                    </a:cubicBezTo>
                    <a:lnTo>
                      <a:pt x="4272" y="9347"/>
                    </a:lnTo>
                    <a:cubicBezTo>
                      <a:pt x="4274" y="9349"/>
                      <a:pt x="4274" y="9350"/>
                      <a:pt x="4274" y="9351"/>
                    </a:cubicBezTo>
                    <a:lnTo>
                      <a:pt x="4274" y="9351"/>
                    </a:lnTo>
                    <a:cubicBezTo>
                      <a:pt x="4249" y="8927"/>
                      <a:pt x="4246" y="8500"/>
                      <a:pt x="4255" y="8076"/>
                    </a:cubicBezTo>
                    <a:lnTo>
                      <a:pt x="4255" y="8076"/>
                    </a:lnTo>
                    <a:cubicBezTo>
                      <a:pt x="4298" y="8120"/>
                      <a:pt x="4340" y="8169"/>
                      <a:pt x="4381" y="8217"/>
                    </a:cubicBezTo>
                    <a:cubicBezTo>
                      <a:pt x="4436" y="8278"/>
                      <a:pt x="4487" y="8343"/>
                      <a:pt x="4539" y="8407"/>
                    </a:cubicBezTo>
                    <a:cubicBezTo>
                      <a:pt x="4594" y="8481"/>
                      <a:pt x="4648" y="8561"/>
                      <a:pt x="4699" y="8639"/>
                    </a:cubicBezTo>
                    <a:cubicBezTo>
                      <a:pt x="4802" y="8795"/>
                      <a:pt x="4891" y="8962"/>
                      <a:pt x="4972" y="9128"/>
                    </a:cubicBezTo>
                    <a:lnTo>
                      <a:pt x="4972" y="9128"/>
                    </a:lnTo>
                    <a:cubicBezTo>
                      <a:pt x="4972" y="9128"/>
                      <a:pt x="4971" y="9128"/>
                      <a:pt x="4970" y="9128"/>
                    </a:cubicBezTo>
                    <a:cubicBezTo>
                      <a:pt x="5060" y="9318"/>
                      <a:pt x="5141" y="9511"/>
                      <a:pt x="5212" y="9711"/>
                    </a:cubicBezTo>
                    <a:cubicBezTo>
                      <a:pt x="5214" y="9720"/>
                      <a:pt x="5224" y="9729"/>
                      <a:pt x="5236" y="9729"/>
                    </a:cubicBezTo>
                    <a:cubicBezTo>
                      <a:pt x="5240" y="9729"/>
                      <a:pt x="5243" y="9728"/>
                      <a:pt x="5247" y="9726"/>
                    </a:cubicBezTo>
                    <a:cubicBezTo>
                      <a:pt x="5260" y="9723"/>
                      <a:pt x="5270" y="9707"/>
                      <a:pt x="5266" y="9692"/>
                    </a:cubicBezTo>
                    <a:cubicBezTo>
                      <a:pt x="5144" y="9353"/>
                      <a:pt x="5015" y="9019"/>
                      <a:pt x="4858" y="8693"/>
                    </a:cubicBezTo>
                    <a:cubicBezTo>
                      <a:pt x="4819" y="8613"/>
                      <a:pt x="4781" y="8533"/>
                      <a:pt x="4738" y="8456"/>
                    </a:cubicBezTo>
                    <a:cubicBezTo>
                      <a:pt x="4696" y="8378"/>
                      <a:pt x="4652" y="8301"/>
                      <a:pt x="4607" y="8227"/>
                    </a:cubicBezTo>
                    <a:cubicBezTo>
                      <a:pt x="4561" y="8150"/>
                      <a:pt x="4513" y="8076"/>
                      <a:pt x="4458" y="8004"/>
                    </a:cubicBezTo>
                    <a:cubicBezTo>
                      <a:pt x="4401" y="7924"/>
                      <a:pt x="4336" y="7847"/>
                      <a:pt x="4265" y="7780"/>
                    </a:cubicBezTo>
                    <a:cubicBezTo>
                      <a:pt x="4268" y="7670"/>
                      <a:pt x="4275" y="7557"/>
                      <a:pt x="4282" y="7447"/>
                    </a:cubicBezTo>
                    <a:cubicBezTo>
                      <a:pt x="4298" y="7145"/>
                      <a:pt x="4320" y="6843"/>
                      <a:pt x="4346" y="6544"/>
                    </a:cubicBezTo>
                    <a:cubicBezTo>
                      <a:pt x="4375" y="6212"/>
                      <a:pt x="4407" y="5880"/>
                      <a:pt x="4445" y="5552"/>
                    </a:cubicBezTo>
                    <a:cubicBezTo>
                      <a:pt x="4465" y="5400"/>
                      <a:pt x="4484" y="5250"/>
                      <a:pt x="4506" y="5101"/>
                    </a:cubicBezTo>
                    <a:cubicBezTo>
                      <a:pt x="4555" y="5134"/>
                      <a:pt x="4607" y="5169"/>
                      <a:pt x="4655" y="5204"/>
                    </a:cubicBezTo>
                    <a:cubicBezTo>
                      <a:pt x="4745" y="5269"/>
                      <a:pt x="4832" y="5336"/>
                      <a:pt x="4916" y="5407"/>
                    </a:cubicBezTo>
                    <a:cubicBezTo>
                      <a:pt x="5090" y="5552"/>
                      <a:pt x="5247" y="5713"/>
                      <a:pt x="5392" y="5883"/>
                    </a:cubicBezTo>
                    <a:cubicBezTo>
                      <a:pt x="5534" y="6048"/>
                      <a:pt x="5669" y="6222"/>
                      <a:pt x="5788" y="6405"/>
                    </a:cubicBezTo>
                    <a:cubicBezTo>
                      <a:pt x="5910" y="6589"/>
                      <a:pt x="6017" y="6779"/>
                      <a:pt x="6113" y="6978"/>
                    </a:cubicBezTo>
                    <a:cubicBezTo>
                      <a:pt x="6225" y="7220"/>
                      <a:pt x="6319" y="7471"/>
                      <a:pt x="6377" y="7731"/>
                    </a:cubicBezTo>
                    <a:cubicBezTo>
                      <a:pt x="6379" y="7750"/>
                      <a:pt x="6400" y="7762"/>
                      <a:pt x="6418" y="7762"/>
                    </a:cubicBezTo>
                    <a:cubicBezTo>
                      <a:pt x="6422" y="7762"/>
                      <a:pt x="6425" y="7761"/>
                      <a:pt x="6428" y="7760"/>
                    </a:cubicBezTo>
                    <a:cubicBezTo>
                      <a:pt x="6451" y="7750"/>
                      <a:pt x="6461" y="7728"/>
                      <a:pt x="6454" y="7709"/>
                    </a:cubicBezTo>
                    <a:cubicBezTo>
                      <a:pt x="6425" y="7576"/>
                      <a:pt x="6393" y="7447"/>
                      <a:pt x="6351" y="7319"/>
                    </a:cubicBezTo>
                    <a:cubicBezTo>
                      <a:pt x="6306" y="7181"/>
                      <a:pt x="6251" y="7046"/>
                      <a:pt x="6193" y="6911"/>
                    </a:cubicBezTo>
                    <a:cubicBezTo>
                      <a:pt x="6074" y="6633"/>
                      <a:pt x="5926" y="6366"/>
                      <a:pt x="5759" y="6115"/>
                    </a:cubicBezTo>
                    <a:cubicBezTo>
                      <a:pt x="5672" y="5987"/>
                      <a:pt x="5582" y="5864"/>
                      <a:pt x="5488" y="5742"/>
                    </a:cubicBezTo>
                    <a:cubicBezTo>
                      <a:pt x="5392" y="5623"/>
                      <a:pt x="5292" y="5510"/>
                      <a:pt x="5186" y="5397"/>
                    </a:cubicBezTo>
                    <a:cubicBezTo>
                      <a:pt x="5086" y="5292"/>
                      <a:pt x="4980" y="5192"/>
                      <a:pt x="4867" y="5095"/>
                    </a:cubicBezTo>
                    <a:cubicBezTo>
                      <a:pt x="4815" y="5050"/>
                      <a:pt x="4764" y="5008"/>
                      <a:pt x="4710" y="4969"/>
                    </a:cubicBezTo>
                    <a:cubicBezTo>
                      <a:pt x="4677" y="4947"/>
                      <a:pt x="4648" y="4925"/>
                      <a:pt x="4616" y="4905"/>
                    </a:cubicBezTo>
                    <a:cubicBezTo>
                      <a:pt x="4591" y="4889"/>
                      <a:pt x="4568" y="4876"/>
                      <a:pt x="4542" y="4864"/>
                    </a:cubicBezTo>
                    <a:cubicBezTo>
                      <a:pt x="4613" y="4381"/>
                      <a:pt x="4699" y="3901"/>
                      <a:pt x="4800" y="3424"/>
                    </a:cubicBezTo>
                    <a:cubicBezTo>
                      <a:pt x="4909" y="2894"/>
                      <a:pt x="5035" y="2365"/>
                      <a:pt x="5170" y="1841"/>
                    </a:cubicBezTo>
                    <a:cubicBezTo>
                      <a:pt x="5176" y="1812"/>
                      <a:pt x="5186" y="1783"/>
                      <a:pt x="5192" y="1754"/>
                    </a:cubicBezTo>
                    <a:cubicBezTo>
                      <a:pt x="5228" y="1777"/>
                      <a:pt x="5263" y="1796"/>
                      <a:pt x="5298" y="1819"/>
                    </a:cubicBezTo>
                    <a:cubicBezTo>
                      <a:pt x="5375" y="1863"/>
                      <a:pt x="5450" y="1912"/>
                      <a:pt x="5524" y="1960"/>
                    </a:cubicBezTo>
                    <a:cubicBezTo>
                      <a:pt x="5778" y="2141"/>
                      <a:pt x="6000" y="2359"/>
                      <a:pt x="6203" y="2594"/>
                    </a:cubicBezTo>
                    <a:cubicBezTo>
                      <a:pt x="6544" y="2997"/>
                      <a:pt x="6814" y="3454"/>
                      <a:pt x="7043" y="3930"/>
                    </a:cubicBezTo>
                    <a:cubicBezTo>
                      <a:pt x="7159" y="4168"/>
                      <a:pt x="7262" y="4412"/>
                      <a:pt x="7355" y="4664"/>
                    </a:cubicBezTo>
                    <a:cubicBezTo>
                      <a:pt x="7361" y="4675"/>
                      <a:pt x="7374" y="4683"/>
                      <a:pt x="7387" y="4683"/>
                    </a:cubicBezTo>
                    <a:cubicBezTo>
                      <a:pt x="7390" y="4683"/>
                      <a:pt x="7392" y="4683"/>
                      <a:pt x="7394" y="4683"/>
                    </a:cubicBezTo>
                    <a:cubicBezTo>
                      <a:pt x="7407" y="4677"/>
                      <a:pt x="7416" y="4660"/>
                      <a:pt x="7410" y="4644"/>
                    </a:cubicBezTo>
                    <a:cubicBezTo>
                      <a:pt x="7317" y="4393"/>
                      <a:pt x="7220" y="4145"/>
                      <a:pt x="7110" y="3898"/>
                    </a:cubicBezTo>
                    <a:cubicBezTo>
                      <a:pt x="6998" y="3640"/>
                      <a:pt x="6876" y="3389"/>
                      <a:pt x="6740" y="3145"/>
                    </a:cubicBezTo>
                    <a:cubicBezTo>
                      <a:pt x="6669" y="3019"/>
                      <a:pt x="6599" y="2897"/>
                      <a:pt x="6522" y="2778"/>
                    </a:cubicBezTo>
                    <a:cubicBezTo>
                      <a:pt x="6448" y="2658"/>
                      <a:pt x="6364" y="2542"/>
                      <a:pt x="6280" y="2430"/>
                    </a:cubicBezTo>
                    <a:cubicBezTo>
                      <a:pt x="6116" y="2205"/>
                      <a:pt x="5923" y="2002"/>
                      <a:pt x="5714" y="1815"/>
                    </a:cubicBezTo>
                    <a:cubicBezTo>
                      <a:pt x="5636" y="1744"/>
                      <a:pt x="5559" y="1680"/>
                      <a:pt x="5472" y="1619"/>
                    </a:cubicBezTo>
                    <a:cubicBezTo>
                      <a:pt x="5430" y="1587"/>
                      <a:pt x="5382" y="1557"/>
                      <a:pt x="5337" y="1529"/>
                    </a:cubicBezTo>
                    <a:cubicBezTo>
                      <a:pt x="5311" y="1516"/>
                      <a:pt x="5289" y="1503"/>
                      <a:pt x="5263" y="1490"/>
                    </a:cubicBezTo>
                    <a:cubicBezTo>
                      <a:pt x="5305" y="1342"/>
                      <a:pt x="5344" y="1190"/>
                      <a:pt x="5385" y="1043"/>
                    </a:cubicBezTo>
                    <a:cubicBezTo>
                      <a:pt x="5460" y="769"/>
                      <a:pt x="5540" y="495"/>
                      <a:pt x="5617" y="225"/>
                    </a:cubicBezTo>
                    <a:cubicBezTo>
                      <a:pt x="5630" y="180"/>
                      <a:pt x="5630" y="138"/>
                      <a:pt x="5611" y="97"/>
                    </a:cubicBezTo>
                    <a:cubicBezTo>
                      <a:pt x="5592" y="55"/>
                      <a:pt x="5556" y="23"/>
                      <a:pt x="5514" y="9"/>
                    </a:cubicBezTo>
                    <a:cubicBezTo>
                      <a:pt x="5498" y="3"/>
                      <a:pt x="5479" y="0"/>
                      <a:pt x="5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8" name="Google Shape;768;p29"/>
            <p:cNvGrpSpPr/>
            <p:nvPr/>
          </p:nvGrpSpPr>
          <p:grpSpPr>
            <a:xfrm>
              <a:off x="327684" y="572400"/>
              <a:ext cx="4122322" cy="4357414"/>
              <a:chOff x="313684" y="594750"/>
              <a:chExt cx="4122322" cy="4357414"/>
            </a:xfrm>
          </p:grpSpPr>
          <p:grpSp>
            <p:nvGrpSpPr>
              <p:cNvPr id="769" name="Google Shape;769;p29"/>
              <p:cNvGrpSpPr/>
              <p:nvPr/>
            </p:nvGrpSpPr>
            <p:grpSpPr>
              <a:xfrm>
                <a:off x="514801" y="594750"/>
                <a:ext cx="3921206" cy="4357414"/>
                <a:chOff x="514801" y="594750"/>
                <a:chExt cx="3921206" cy="4357414"/>
              </a:xfrm>
            </p:grpSpPr>
            <p:grpSp>
              <p:nvGrpSpPr>
                <p:cNvPr id="770" name="Google Shape;770;p29"/>
                <p:cNvGrpSpPr/>
                <p:nvPr/>
              </p:nvGrpSpPr>
              <p:grpSpPr>
                <a:xfrm rot="-8942469">
                  <a:off x="3386114" y="3849972"/>
                  <a:ext cx="874656" cy="923519"/>
                  <a:chOff x="638689" y="1204760"/>
                  <a:chExt cx="874694" cy="923559"/>
                </a:xfrm>
              </p:grpSpPr>
              <p:sp>
                <p:nvSpPr>
                  <p:cNvPr id="771" name="Google Shape;771;p29"/>
                  <p:cNvSpPr/>
                  <p:nvPr/>
                </p:nvSpPr>
                <p:spPr>
                  <a:xfrm rot="2893976">
                    <a:off x="800040" y="1407950"/>
                    <a:ext cx="586780" cy="60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3" h="5708" extrusionOk="0">
                        <a:moveTo>
                          <a:pt x="2369" y="1"/>
                        </a:moveTo>
                        <a:cubicBezTo>
                          <a:pt x="2179" y="1"/>
                          <a:pt x="2005" y="11"/>
                          <a:pt x="1841" y="30"/>
                        </a:cubicBezTo>
                        <a:cubicBezTo>
                          <a:pt x="1687" y="50"/>
                          <a:pt x="1526" y="82"/>
                          <a:pt x="1326" y="130"/>
                        </a:cubicBezTo>
                        <a:cubicBezTo>
                          <a:pt x="1149" y="175"/>
                          <a:pt x="969" y="233"/>
                          <a:pt x="792" y="304"/>
                        </a:cubicBezTo>
                        <a:cubicBezTo>
                          <a:pt x="592" y="381"/>
                          <a:pt x="422" y="471"/>
                          <a:pt x="277" y="574"/>
                        </a:cubicBezTo>
                        <a:cubicBezTo>
                          <a:pt x="216" y="619"/>
                          <a:pt x="194" y="709"/>
                          <a:pt x="222" y="783"/>
                        </a:cubicBezTo>
                        <a:cubicBezTo>
                          <a:pt x="235" y="809"/>
                          <a:pt x="252" y="831"/>
                          <a:pt x="277" y="851"/>
                        </a:cubicBezTo>
                        <a:cubicBezTo>
                          <a:pt x="171" y="1134"/>
                          <a:pt x="97" y="1459"/>
                          <a:pt x="52" y="1813"/>
                        </a:cubicBezTo>
                        <a:cubicBezTo>
                          <a:pt x="1" y="2235"/>
                          <a:pt x="1" y="2666"/>
                          <a:pt x="49" y="3098"/>
                        </a:cubicBezTo>
                        <a:cubicBezTo>
                          <a:pt x="100" y="3542"/>
                          <a:pt x="209" y="3950"/>
                          <a:pt x="377" y="4320"/>
                        </a:cubicBezTo>
                        <a:cubicBezTo>
                          <a:pt x="557" y="4713"/>
                          <a:pt x="799" y="5032"/>
                          <a:pt x="1094" y="5264"/>
                        </a:cubicBezTo>
                        <a:cubicBezTo>
                          <a:pt x="1249" y="5383"/>
                          <a:pt x="1426" y="5482"/>
                          <a:pt x="1619" y="5560"/>
                        </a:cubicBezTo>
                        <a:cubicBezTo>
                          <a:pt x="1844" y="5647"/>
                          <a:pt x="2102" y="5695"/>
                          <a:pt x="2379" y="5705"/>
                        </a:cubicBezTo>
                        <a:cubicBezTo>
                          <a:pt x="2411" y="5708"/>
                          <a:pt x="2446" y="5708"/>
                          <a:pt x="2479" y="5708"/>
                        </a:cubicBezTo>
                        <a:cubicBezTo>
                          <a:pt x="2778" y="5708"/>
                          <a:pt x="3074" y="5659"/>
                          <a:pt x="3299" y="5621"/>
                        </a:cubicBezTo>
                        <a:lnTo>
                          <a:pt x="3470" y="5589"/>
                        </a:lnTo>
                        <a:lnTo>
                          <a:pt x="3483" y="5586"/>
                        </a:lnTo>
                        <a:cubicBezTo>
                          <a:pt x="3705" y="5547"/>
                          <a:pt x="3956" y="5499"/>
                          <a:pt x="4207" y="5473"/>
                        </a:cubicBezTo>
                        <a:cubicBezTo>
                          <a:pt x="4319" y="5460"/>
                          <a:pt x="4432" y="5454"/>
                          <a:pt x="4539" y="5454"/>
                        </a:cubicBezTo>
                        <a:cubicBezTo>
                          <a:pt x="4744" y="5454"/>
                          <a:pt x="4941" y="5479"/>
                          <a:pt x="5121" y="5521"/>
                        </a:cubicBezTo>
                        <a:cubicBezTo>
                          <a:pt x="5163" y="5534"/>
                          <a:pt x="5205" y="5547"/>
                          <a:pt x="5246" y="5560"/>
                        </a:cubicBezTo>
                        <a:cubicBezTo>
                          <a:pt x="5263" y="5566"/>
                          <a:pt x="5279" y="5570"/>
                          <a:pt x="5298" y="5570"/>
                        </a:cubicBezTo>
                        <a:cubicBezTo>
                          <a:pt x="5327" y="5570"/>
                          <a:pt x="5353" y="5560"/>
                          <a:pt x="5375" y="5540"/>
                        </a:cubicBezTo>
                        <a:cubicBezTo>
                          <a:pt x="5411" y="5512"/>
                          <a:pt x="5430" y="5470"/>
                          <a:pt x="5427" y="5421"/>
                        </a:cubicBezTo>
                        <a:cubicBezTo>
                          <a:pt x="5414" y="5270"/>
                          <a:pt x="5408" y="5128"/>
                          <a:pt x="5404" y="4987"/>
                        </a:cubicBezTo>
                        <a:cubicBezTo>
                          <a:pt x="5408" y="4662"/>
                          <a:pt x="5440" y="4331"/>
                          <a:pt x="5466" y="4108"/>
                        </a:cubicBezTo>
                        <a:lnTo>
                          <a:pt x="5478" y="4008"/>
                        </a:lnTo>
                        <a:lnTo>
                          <a:pt x="5478" y="3992"/>
                        </a:lnTo>
                        <a:cubicBezTo>
                          <a:pt x="5508" y="3744"/>
                          <a:pt x="5536" y="3490"/>
                          <a:pt x="5552" y="3236"/>
                        </a:cubicBezTo>
                        <a:cubicBezTo>
                          <a:pt x="5562" y="3101"/>
                          <a:pt x="5562" y="2952"/>
                          <a:pt x="5555" y="2782"/>
                        </a:cubicBezTo>
                        <a:cubicBezTo>
                          <a:pt x="5549" y="2634"/>
                          <a:pt x="5533" y="2496"/>
                          <a:pt x="5508" y="2354"/>
                        </a:cubicBezTo>
                        <a:cubicBezTo>
                          <a:pt x="5481" y="2209"/>
                          <a:pt x="5436" y="2055"/>
                          <a:pt x="5379" y="1893"/>
                        </a:cubicBezTo>
                        <a:cubicBezTo>
                          <a:pt x="5324" y="1749"/>
                          <a:pt x="5256" y="1604"/>
                          <a:pt x="5176" y="1465"/>
                        </a:cubicBezTo>
                        <a:cubicBezTo>
                          <a:pt x="5138" y="1401"/>
                          <a:pt x="5086" y="1314"/>
                          <a:pt x="5025" y="1228"/>
                        </a:cubicBezTo>
                        <a:cubicBezTo>
                          <a:pt x="4992" y="1183"/>
                          <a:pt x="4951" y="1131"/>
                          <a:pt x="4896" y="1067"/>
                        </a:cubicBezTo>
                        <a:cubicBezTo>
                          <a:pt x="4805" y="957"/>
                          <a:pt x="4706" y="858"/>
                          <a:pt x="4600" y="764"/>
                        </a:cubicBezTo>
                        <a:cubicBezTo>
                          <a:pt x="4419" y="606"/>
                          <a:pt x="4204" y="464"/>
                          <a:pt x="3940" y="336"/>
                        </a:cubicBezTo>
                        <a:cubicBezTo>
                          <a:pt x="3718" y="229"/>
                          <a:pt x="3470" y="146"/>
                          <a:pt x="3180" y="82"/>
                        </a:cubicBezTo>
                        <a:cubicBezTo>
                          <a:pt x="2936" y="30"/>
                          <a:pt x="2681" y="1"/>
                          <a:pt x="241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29"/>
                  <p:cNvSpPr/>
                  <p:nvPr/>
                </p:nvSpPr>
                <p:spPr>
                  <a:xfrm rot="2893976">
                    <a:off x="731952" y="1356288"/>
                    <a:ext cx="648169" cy="5402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45" h="5122" extrusionOk="0">
                        <a:moveTo>
                          <a:pt x="5801" y="2660"/>
                        </a:moveTo>
                        <a:lnTo>
                          <a:pt x="5801" y="2660"/>
                        </a:lnTo>
                        <a:cubicBezTo>
                          <a:pt x="5802" y="2662"/>
                          <a:pt x="5804" y="2662"/>
                          <a:pt x="5804" y="2662"/>
                        </a:cubicBezTo>
                        <a:cubicBezTo>
                          <a:pt x="5803" y="2662"/>
                          <a:pt x="5802" y="2661"/>
                          <a:pt x="5801" y="2660"/>
                        </a:cubicBezTo>
                        <a:close/>
                        <a:moveTo>
                          <a:pt x="191" y="0"/>
                        </a:moveTo>
                        <a:cubicBezTo>
                          <a:pt x="123" y="0"/>
                          <a:pt x="59" y="42"/>
                          <a:pt x="33" y="110"/>
                        </a:cubicBezTo>
                        <a:cubicBezTo>
                          <a:pt x="1" y="193"/>
                          <a:pt x="46" y="297"/>
                          <a:pt x="133" y="326"/>
                        </a:cubicBezTo>
                        <a:cubicBezTo>
                          <a:pt x="667" y="516"/>
                          <a:pt x="1189" y="734"/>
                          <a:pt x="1691" y="998"/>
                        </a:cubicBezTo>
                        <a:cubicBezTo>
                          <a:pt x="1874" y="1095"/>
                          <a:pt x="2058" y="1198"/>
                          <a:pt x="2235" y="1304"/>
                        </a:cubicBezTo>
                        <a:cubicBezTo>
                          <a:pt x="2235" y="1449"/>
                          <a:pt x="2235" y="1594"/>
                          <a:pt x="2241" y="1738"/>
                        </a:cubicBezTo>
                        <a:cubicBezTo>
                          <a:pt x="2247" y="1890"/>
                          <a:pt x="2263" y="2044"/>
                          <a:pt x="2283" y="2196"/>
                        </a:cubicBezTo>
                        <a:cubicBezTo>
                          <a:pt x="2302" y="2347"/>
                          <a:pt x="2328" y="2499"/>
                          <a:pt x="2357" y="2646"/>
                        </a:cubicBezTo>
                        <a:cubicBezTo>
                          <a:pt x="2389" y="2804"/>
                          <a:pt x="2428" y="2962"/>
                          <a:pt x="2473" y="3113"/>
                        </a:cubicBezTo>
                        <a:cubicBezTo>
                          <a:pt x="2640" y="3718"/>
                          <a:pt x="2904" y="4291"/>
                          <a:pt x="3232" y="4825"/>
                        </a:cubicBezTo>
                        <a:cubicBezTo>
                          <a:pt x="3239" y="4837"/>
                          <a:pt x="3250" y="4845"/>
                          <a:pt x="3263" y="4845"/>
                        </a:cubicBezTo>
                        <a:cubicBezTo>
                          <a:pt x="3267" y="4845"/>
                          <a:pt x="3272" y="4844"/>
                          <a:pt x="3278" y="4841"/>
                        </a:cubicBezTo>
                        <a:cubicBezTo>
                          <a:pt x="3294" y="4835"/>
                          <a:pt x="3306" y="4812"/>
                          <a:pt x="3297" y="4797"/>
                        </a:cubicBezTo>
                        <a:cubicBezTo>
                          <a:pt x="3159" y="4568"/>
                          <a:pt x="3033" y="4333"/>
                          <a:pt x="2920" y="4088"/>
                        </a:cubicBezTo>
                        <a:cubicBezTo>
                          <a:pt x="2811" y="3837"/>
                          <a:pt x="2714" y="3580"/>
                          <a:pt x="2637" y="3316"/>
                        </a:cubicBezTo>
                        <a:cubicBezTo>
                          <a:pt x="2608" y="3213"/>
                          <a:pt x="2579" y="3106"/>
                          <a:pt x="2553" y="3001"/>
                        </a:cubicBezTo>
                        <a:cubicBezTo>
                          <a:pt x="2524" y="2885"/>
                          <a:pt x="2505" y="2765"/>
                          <a:pt x="2486" y="2646"/>
                        </a:cubicBezTo>
                        <a:cubicBezTo>
                          <a:pt x="2447" y="2417"/>
                          <a:pt x="2421" y="2190"/>
                          <a:pt x="2415" y="1958"/>
                        </a:cubicBezTo>
                        <a:cubicBezTo>
                          <a:pt x="2409" y="1777"/>
                          <a:pt x="2412" y="1600"/>
                          <a:pt x="2428" y="1423"/>
                        </a:cubicBezTo>
                        <a:cubicBezTo>
                          <a:pt x="2582" y="1520"/>
                          <a:pt x="2737" y="1619"/>
                          <a:pt x="2884" y="1722"/>
                        </a:cubicBezTo>
                        <a:cubicBezTo>
                          <a:pt x="3248" y="1977"/>
                          <a:pt x="3596" y="2260"/>
                          <a:pt x="3924" y="2560"/>
                        </a:cubicBezTo>
                        <a:lnTo>
                          <a:pt x="3924" y="2572"/>
                        </a:lnTo>
                        <a:cubicBezTo>
                          <a:pt x="3927" y="2630"/>
                          <a:pt x="3927" y="2692"/>
                          <a:pt x="3931" y="2750"/>
                        </a:cubicBezTo>
                        <a:lnTo>
                          <a:pt x="3931" y="2736"/>
                        </a:lnTo>
                        <a:cubicBezTo>
                          <a:pt x="3934" y="2897"/>
                          <a:pt x="3940" y="3059"/>
                          <a:pt x="3960" y="3219"/>
                        </a:cubicBezTo>
                        <a:cubicBezTo>
                          <a:pt x="3976" y="3377"/>
                          <a:pt x="4001" y="3534"/>
                          <a:pt x="4040" y="3692"/>
                        </a:cubicBezTo>
                        <a:cubicBezTo>
                          <a:pt x="4076" y="3843"/>
                          <a:pt x="4120" y="3995"/>
                          <a:pt x="4178" y="4140"/>
                        </a:cubicBezTo>
                        <a:cubicBezTo>
                          <a:pt x="4240" y="4301"/>
                          <a:pt x="4317" y="4455"/>
                          <a:pt x="4404" y="4604"/>
                        </a:cubicBezTo>
                        <a:cubicBezTo>
                          <a:pt x="4408" y="4613"/>
                          <a:pt x="4418" y="4619"/>
                          <a:pt x="4429" y="4619"/>
                        </a:cubicBezTo>
                        <a:cubicBezTo>
                          <a:pt x="4434" y="4619"/>
                          <a:pt x="4438" y="4618"/>
                          <a:pt x="4442" y="4616"/>
                        </a:cubicBezTo>
                        <a:cubicBezTo>
                          <a:pt x="4456" y="4613"/>
                          <a:pt x="4465" y="4593"/>
                          <a:pt x="4456" y="4580"/>
                        </a:cubicBezTo>
                        <a:cubicBezTo>
                          <a:pt x="4395" y="4478"/>
                          <a:pt x="4343" y="4368"/>
                          <a:pt x="4294" y="4259"/>
                        </a:cubicBezTo>
                        <a:cubicBezTo>
                          <a:pt x="4246" y="4149"/>
                          <a:pt x="4205" y="4037"/>
                          <a:pt x="4169" y="3921"/>
                        </a:cubicBezTo>
                        <a:cubicBezTo>
                          <a:pt x="4127" y="3773"/>
                          <a:pt x="4095" y="3625"/>
                          <a:pt x="4072" y="3473"/>
                        </a:cubicBezTo>
                        <a:cubicBezTo>
                          <a:pt x="4050" y="3313"/>
                          <a:pt x="4037" y="3151"/>
                          <a:pt x="4031" y="2991"/>
                        </a:cubicBezTo>
                        <a:lnTo>
                          <a:pt x="4031" y="2994"/>
                        </a:lnTo>
                        <a:cubicBezTo>
                          <a:pt x="4028" y="2885"/>
                          <a:pt x="4031" y="2775"/>
                          <a:pt x="4040" y="2665"/>
                        </a:cubicBezTo>
                        <a:cubicBezTo>
                          <a:pt x="4362" y="2974"/>
                          <a:pt x="4665" y="3310"/>
                          <a:pt x="4945" y="3657"/>
                        </a:cubicBezTo>
                        <a:cubicBezTo>
                          <a:pt x="4935" y="3873"/>
                          <a:pt x="4967" y="4082"/>
                          <a:pt x="5025" y="4288"/>
                        </a:cubicBezTo>
                        <a:cubicBezTo>
                          <a:pt x="5083" y="4510"/>
                          <a:pt x="5179" y="4719"/>
                          <a:pt x="5308" y="4909"/>
                        </a:cubicBezTo>
                        <a:cubicBezTo>
                          <a:pt x="5316" y="4919"/>
                          <a:pt x="5327" y="4924"/>
                          <a:pt x="5338" y="4924"/>
                        </a:cubicBezTo>
                        <a:cubicBezTo>
                          <a:pt x="5347" y="4924"/>
                          <a:pt x="5356" y="4921"/>
                          <a:pt x="5363" y="4916"/>
                        </a:cubicBezTo>
                        <a:cubicBezTo>
                          <a:pt x="5383" y="4899"/>
                          <a:pt x="5383" y="4877"/>
                          <a:pt x="5369" y="4858"/>
                        </a:cubicBezTo>
                        <a:cubicBezTo>
                          <a:pt x="5356" y="4841"/>
                          <a:pt x="5344" y="4822"/>
                          <a:pt x="5331" y="4803"/>
                        </a:cubicBezTo>
                        <a:cubicBezTo>
                          <a:pt x="5334" y="4803"/>
                          <a:pt x="5334" y="4806"/>
                          <a:pt x="5337" y="4809"/>
                        </a:cubicBezTo>
                        <a:lnTo>
                          <a:pt x="5337" y="4809"/>
                        </a:lnTo>
                        <a:cubicBezTo>
                          <a:pt x="5334" y="4806"/>
                          <a:pt x="5334" y="4803"/>
                          <a:pt x="5331" y="4800"/>
                        </a:cubicBezTo>
                        <a:cubicBezTo>
                          <a:pt x="5292" y="4735"/>
                          <a:pt x="5257" y="4668"/>
                          <a:pt x="5225" y="4600"/>
                        </a:cubicBezTo>
                        <a:cubicBezTo>
                          <a:pt x="5189" y="4519"/>
                          <a:pt x="5163" y="4439"/>
                          <a:pt x="5138" y="4356"/>
                        </a:cubicBezTo>
                        <a:cubicBezTo>
                          <a:pt x="5112" y="4268"/>
                          <a:pt x="5093" y="4179"/>
                          <a:pt x="5077" y="4088"/>
                        </a:cubicBezTo>
                        <a:cubicBezTo>
                          <a:pt x="5064" y="4001"/>
                          <a:pt x="5054" y="3914"/>
                          <a:pt x="5051" y="3824"/>
                        </a:cubicBezTo>
                        <a:lnTo>
                          <a:pt x="5051" y="3821"/>
                        </a:lnTo>
                        <a:lnTo>
                          <a:pt x="5051" y="3818"/>
                        </a:lnTo>
                        <a:lnTo>
                          <a:pt x="5051" y="3796"/>
                        </a:lnTo>
                        <a:cubicBezTo>
                          <a:pt x="5273" y="4085"/>
                          <a:pt x="5479" y="4384"/>
                          <a:pt x="5672" y="4690"/>
                        </a:cubicBezTo>
                        <a:cubicBezTo>
                          <a:pt x="5750" y="4819"/>
                          <a:pt x="5824" y="4947"/>
                          <a:pt x="5897" y="5079"/>
                        </a:cubicBezTo>
                        <a:cubicBezTo>
                          <a:pt x="5911" y="5106"/>
                          <a:pt x="5934" y="5121"/>
                          <a:pt x="5961" y="5121"/>
                        </a:cubicBezTo>
                        <a:cubicBezTo>
                          <a:pt x="5970" y="5121"/>
                          <a:pt x="5980" y="5119"/>
                          <a:pt x="5991" y="5115"/>
                        </a:cubicBezTo>
                        <a:cubicBezTo>
                          <a:pt x="6026" y="5102"/>
                          <a:pt x="6048" y="5054"/>
                          <a:pt x="6029" y="5018"/>
                        </a:cubicBezTo>
                        <a:cubicBezTo>
                          <a:pt x="5766" y="4542"/>
                          <a:pt x="5472" y="4078"/>
                          <a:pt x="5144" y="3641"/>
                        </a:cubicBezTo>
                        <a:cubicBezTo>
                          <a:pt x="5157" y="3641"/>
                          <a:pt x="5167" y="3644"/>
                          <a:pt x="5179" y="3644"/>
                        </a:cubicBezTo>
                        <a:cubicBezTo>
                          <a:pt x="5228" y="3650"/>
                          <a:pt x="5273" y="3660"/>
                          <a:pt x="5318" y="3670"/>
                        </a:cubicBezTo>
                        <a:cubicBezTo>
                          <a:pt x="5463" y="3705"/>
                          <a:pt x="5598" y="3757"/>
                          <a:pt x="5730" y="3821"/>
                        </a:cubicBezTo>
                        <a:lnTo>
                          <a:pt x="5730" y="3824"/>
                        </a:lnTo>
                        <a:cubicBezTo>
                          <a:pt x="5794" y="3857"/>
                          <a:pt x="5858" y="3895"/>
                          <a:pt x="5916" y="3937"/>
                        </a:cubicBezTo>
                        <a:cubicBezTo>
                          <a:pt x="5981" y="3979"/>
                          <a:pt x="6039" y="4027"/>
                          <a:pt x="6094" y="4075"/>
                        </a:cubicBezTo>
                        <a:cubicBezTo>
                          <a:pt x="6099" y="4079"/>
                          <a:pt x="6105" y="4081"/>
                          <a:pt x="6111" y="4081"/>
                        </a:cubicBezTo>
                        <a:cubicBezTo>
                          <a:pt x="6120" y="4081"/>
                          <a:pt x="6130" y="4077"/>
                          <a:pt x="6136" y="4069"/>
                        </a:cubicBezTo>
                        <a:cubicBezTo>
                          <a:pt x="6145" y="4053"/>
                          <a:pt x="6142" y="4040"/>
                          <a:pt x="6129" y="4027"/>
                        </a:cubicBezTo>
                        <a:cubicBezTo>
                          <a:pt x="6052" y="3962"/>
                          <a:pt x="5974" y="3901"/>
                          <a:pt x="5891" y="3843"/>
                        </a:cubicBezTo>
                        <a:cubicBezTo>
                          <a:pt x="5804" y="3789"/>
                          <a:pt x="5717" y="3738"/>
                          <a:pt x="5624" y="3696"/>
                        </a:cubicBezTo>
                        <a:cubicBezTo>
                          <a:pt x="5447" y="3612"/>
                          <a:pt x="5254" y="3557"/>
                          <a:pt x="5057" y="3525"/>
                        </a:cubicBezTo>
                        <a:cubicBezTo>
                          <a:pt x="5044" y="3509"/>
                          <a:pt x="5035" y="3493"/>
                          <a:pt x="5022" y="3476"/>
                        </a:cubicBezTo>
                        <a:cubicBezTo>
                          <a:pt x="4768" y="3155"/>
                          <a:pt x="4497" y="2849"/>
                          <a:pt x="4211" y="2556"/>
                        </a:cubicBezTo>
                        <a:cubicBezTo>
                          <a:pt x="4217" y="2553"/>
                          <a:pt x="4227" y="2553"/>
                          <a:pt x="4233" y="2550"/>
                        </a:cubicBezTo>
                        <a:cubicBezTo>
                          <a:pt x="4423" y="2495"/>
                          <a:pt x="4616" y="2460"/>
                          <a:pt x="4816" y="2453"/>
                        </a:cubicBezTo>
                        <a:cubicBezTo>
                          <a:pt x="4839" y="2452"/>
                          <a:pt x="4863" y="2452"/>
                          <a:pt x="4887" y="2452"/>
                        </a:cubicBezTo>
                        <a:cubicBezTo>
                          <a:pt x="4954" y="2452"/>
                          <a:pt x="5021" y="2455"/>
                          <a:pt x="5090" y="2460"/>
                        </a:cubicBezTo>
                        <a:cubicBezTo>
                          <a:pt x="5186" y="2469"/>
                          <a:pt x="5283" y="2482"/>
                          <a:pt x="5376" y="2505"/>
                        </a:cubicBezTo>
                        <a:lnTo>
                          <a:pt x="5366" y="2505"/>
                        </a:lnTo>
                        <a:cubicBezTo>
                          <a:pt x="5520" y="2540"/>
                          <a:pt x="5663" y="2590"/>
                          <a:pt x="5801" y="2660"/>
                        </a:cubicBezTo>
                        <a:lnTo>
                          <a:pt x="5801" y="2660"/>
                        </a:lnTo>
                        <a:cubicBezTo>
                          <a:pt x="5801" y="2660"/>
                          <a:pt x="5800" y="2660"/>
                          <a:pt x="5800" y="2659"/>
                        </a:cubicBezTo>
                        <a:lnTo>
                          <a:pt x="5800" y="2659"/>
                        </a:lnTo>
                        <a:cubicBezTo>
                          <a:pt x="5830" y="2675"/>
                          <a:pt x="5858" y="2695"/>
                          <a:pt x="5891" y="2711"/>
                        </a:cubicBezTo>
                        <a:cubicBezTo>
                          <a:pt x="5896" y="2715"/>
                          <a:pt x="5902" y="2716"/>
                          <a:pt x="5907" y="2716"/>
                        </a:cubicBezTo>
                        <a:cubicBezTo>
                          <a:pt x="5916" y="2716"/>
                          <a:pt x="5924" y="2712"/>
                          <a:pt x="5929" y="2704"/>
                        </a:cubicBezTo>
                        <a:cubicBezTo>
                          <a:pt x="5940" y="2692"/>
                          <a:pt x="5936" y="2672"/>
                          <a:pt x="5923" y="2665"/>
                        </a:cubicBezTo>
                        <a:cubicBezTo>
                          <a:pt x="5656" y="2505"/>
                          <a:pt x="5350" y="2411"/>
                          <a:pt x="5041" y="2370"/>
                        </a:cubicBezTo>
                        <a:cubicBezTo>
                          <a:pt x="4938" y="2356"/>
                          <a:pt x="4835" y="2350"/>
                          <a:pt x="4729" y="2350"/>
                        </a:cubicBezTo>
                        <a:cubicBezTo>
                          <a:pt x="4671" y="2350"/>
                          <a:pt x="4613" y="2353"/>
                          <a:pt x="4552" y="2356"/>
                        </a:cubicBezTo>
                        <a:cubicBezTo>
                          <a:pt x="4398" y="2366"/>
                          <a:pt x="4243" y="2392"/>
                          <a:pt x="4095" y="2444"/>
                        </a:cubicBezTo>
                        <a:cubicBezTo>
                          <a:pt x="3998" y="2344"/>
                          <a:pt x="3899" y="2251"/>
                          <a:pt x="3799" y="2157"/>
                        </a:cubicBezTo>
                        <a:cubicBezTo>
                          <a:pt x="3580" y="1954"/>
                          <a:pt x="3352" y="1765"/>
                          <a:pt x="3116" y="1581"/>
                        </a:cubicBezTo>
                        <a:cubicBezTo>
                          <a:pt x="2942" y="1449"/>
                          <a:pt x="2762" y="1324"/>
                          <a:pt x="2582" y="1198"/>
                        </a:cubicBezTo>
                        <a:cubicBezTo>
                          <a:pt x="2734" y="1117"/>
                          <a:pt x="2894" y="1053"/>
                          <a:pt x="3062" y="1001"/>
                        </a:cubicBezTo>
                        <a:cubicBezTo>
                          <a:pt x="3281" y="937"/>
                          <a:pt x="3506" y="905"/>
                          <a:pt x="3734" y="896"/>
                        </a:cubicBezTo>
                        <a:lnTo>
                          <a:pt x="3744" y="896"/>
                        </a:lnTo>
                        <a:cubicBezTo>
                          <a:pt x="3772" y="895"/>
                          <a:pt x="3800" y="895"/>
                          <a:pt x="3827" y="895"/>
                        </a:cubicBezTo>
                        <a:cubicBezTo>
                          <a:pt x="4063" y="895"/>
                          <a:pt x="4296" y="921"/>
                          <a:pt x="4526" y="973"/>
                        </a:cubicBezTo>
                        <a:cubicBezTo>
                          <a:pt x="4687" y="1008"/>
                          <a:pt x="4842" y="1059"/>
                          <a:pt x="4989" y="1124"/>
                        </a:cubicBezTo>
                        <a:cubicBezTo>
                          <a:pt x="4994" y="1126"/>
                          <a:pt x="4998" y="1128"/>
                          <a:pt x="5003" y="1128"/>
                        </a:cubicBezTo>
                        <a:cubicBezTo>
                          <a:pt x="5014" y="1128"/>
                          <a:pt x="5024" y="1119"/>
                          <a:pt x="5028" y="1108"/>
                        </a:cubicBezTo>
                        <a:cubicBezTo>
                          <a:pt x="5032" y="1092"/>
                          <a:pt x="5025" y="1079"/>
                          <a:pt x="5009" y="1073"/>
                        </a:cubicBezTo>
                        <a:cubicBezTo>
                          <a:pt x="4809" y="979"/>
                          <a:pt x="4600" y="911"/>
                          <a:pt x="4385" y="866"/>
                        </a:cubicBezTo>
                        <a:cubicBezTo>
                          <a:pt x="4159" y="818"/>
                          <a:pt x="3927" y="795"/>
                          <a:pt x="3696" y="795"/>
                        </a:cubicBezTo>
                        <a:lnTo>
                          <a:pt x="3689" y="795"/>
                        </a:lnTo>
                        <a:cubicBezTo>
                          <a:pt x="3458" y="799"/>
                          <a:pt x="3226" y="822"/>
                          <a:pt x="2997" y="869"/>
                        </a:cubicBezTo>
                        <a:cubicBezTo>
                          <a:pt x="2884" y="892"/>
                          <a:pt x="2776" y="924"/>
                          <a:pt x="2666" y="963"/>
                        </a:cubicBezTo>
                        <a:cubicBezTo>
                          <a:pt x="2575" y="995"/>
                          <a:pt x="2492" y="1037"/>
                          <a:pt x="2409" y="1082"/>
                        </a:cubicBezTo>
                        <a:cubicBezTo>
                          <a:pt x="2402" y="1079"/>
                          <a:pt x="2392" y="1073"/>
                          <a:pt x="2386" y="1069"/>
                        </a:cubicBezTo>
                        <a:cubicBezTo>
                          <a:pt x="2128" y="902"/>
                          <a:pt x="1861" y="754"/>
                          <a:pt x="1587" y="609"/>
                        </a:cubicBezTo>
                        <a:cubicBezTo>
                          <a:pt x="1317" y="467"/>
                          <a:pt x="1044" y="336"/>
                          <a:pt x="764" y="216"/>
                        </a:cubicBezTo>
                        <a:cubicBezTo>
                          <a:pt x="593" y="143"/>
                          <a:pt x="423" y="75"/>
                          <a:pt x="249" y="10"/>
                        </a:cubicBezTo>
                        <a:cubicBezTo>
                          <a:pt x="229" y="3"/>
                          <a:pt x="21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3" name="Google Shape;773;p29"/>
                <p:cNvSpPr/>
                <p:nvPr/>
              </p:nvSpPr>
              <p:spPr>
                <a:xfrm>
                  <a:off x="2723288" y="2868486"/>
                  <a:ext cx="737601" cy="106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1" h="6789" extrusionOk="0">
                      <a:moveTo>
                        <a:pt x="548" y="0"/>
                      </a:moveTo>
                      <a:cubicBezTo>
                        <a:pt x="541" y="0"/>
                        <a:pt x="534" y="0"/>
                        <a:pt x="528" y="3"/>
                      </a:cubicBezTo>
                      <a:cubicBezTo>
                        <a:pt x="512" y="7"/>
                        <a:pt x="500" y="17"/>
                        <a:pt x="486" y="36"/>
                      </a:cubicBezTo>
                      <a:cubicBezTo>
                        <a:pt x="306" y="204"/>
                        <a:pt x="177" y="445"/>
                        <a:pt x="97" y="757"/>
                      </a:cubicBezTo>
                      <a:cubicBezTo>
                        <a:pt x="62" y="899"/>
                        <a:pt x="36" y="1043"/>
                        <a:pt x="20" y="1201"/>
                      </a:cubicBezTo>
                      <a:cubicBezTo>
                        <a:pt x="7" y="1352"/>
                        <a:pt x="1" y="1504"/>
                        <a:pt x="7" y="1652"/>
                      </a:cubicBezTo>
                      <a:cubicBezTo>
                        <a:pt x="13" y="1864"/>
                        <a:pt x="39" y="2064"/>
                        <a:pt x="78" y="2251"/>
                      </a:cubicBezTo>
                      <a:cubicBezTo>
                        <a:pt x="100" y="2363"/>
                        <a:pt x="129" y="2463"/>
                        <a:pt x="164" y="2560"/>
                      </a:cubicBezTo>
                      <a:cubicBezTo>
                        <a:pt x="210" y="2685"/>
                        <a:pt x="271" y="2814"/>
                        <a:pt x="341" y="2946"/>
                      </a:cubicBezTo>
                      <a:cubicBezTo>
                        <a:pt x="451" y="3148"/>
                        <a:pt x="583" y="3344"/>
                        <a:pt x="708" y="3534"/>
                      </a:cubicBezTo>
                      <a:lnTo>
                        <a:pt x="792" y="3663"/>
                      </a:lnTo>
                      <a:cubicBezTo>
                        <a:pt x="863" y="3769"/>
                        <a:pt x="947" y="3895"/>
                        <a:pt x="1021" y="4024"/>
                      </a:cubicBezTo>
                      <a:cubicBezTo>
                        <a:pt x="1075" y="4124"/>
                        <a:pt x="1133" y="4237"/>
                        <a:pt x="1204" y="4381"/>
                      </a:cubicBezTo>
                      <a:cubicBezTo>
                        <a:pt x="1474" y="4967"/>
                        <a:pt x="1635" y="5463"/>
                        <a:pt x="1716" y="5939"/>
                      </a:cubicBezTo>
                      <a:cubicBezTo>
                        <a:pt x="1758" y="6183"/>
                        <a:pt x="1770" y="6422"/>
                        <a:pt x="1761" y="6644"/>
                      </a:cubicBezTo>
                      <a:lnTo>
                        <a:pt x="1748" y="6647"/>
                      </a:lnTo>
                      <a:cubicBezTo>
                        <a:pt x="1712" y="6657"/>
                        <a:pt x="1693" y="6702"/>
                        <a:pt x="1706" y="6737"/>
                      </a:cubicBezTo>
                      <a:cubicBezTo>
                        <a:pt x="1715" y="6769"/>
                        <a:pt x="1743" y="6788"/>
                        <a:pt x="1780" y="6788"/>
                      </a:cubicBezTo>
                      <a:cubicBezTo>
                        <a:pt x="1787" y="6788"/>
                        <a:pt x="1795" y="6787"/>
                        <a:pt x="1803" y="6786"/>
                      </a:cubicBezTo>
                      <a:cubicBezTo>
                        <a:pt x="2015" y="6731"/>
                        <a:pt x="2234" y="6673"/>
                        <a:pt x="2446" y="6608"/>
                      </a:cubicBezTo>
                      <a:cubicBezTo>
                        <a:pt x="2591" y="6563"/>
                        <a:pt x="2720" y="6518"/>
                        <a:pt x="2839" y="6470"/>
                      </a:cubicBezTo>
                      <a:cubicBezTo>
                        <a:pt x="3019" y="6396"/>
                        <a:pt x="3177" y="6322"/>
                        <a:pt x="3315" y="6238"/>
                      </a:cubicBezTo>
                      <a:cubicBezTo>
                        <a:pt x="3470" y="6145"/>
                        <a:pt x="3612" y="6042"/>
                        <a:pt x="3737" y="5929"/>
                      </a:cubicBezTo>
                      <a:cubicBezTo>
                        <a:pt x="4092" y="5611"/>
                        <a:pt x="4358" y="5198"/>
                        <a:pt x="4509" y="4735"/>
                      </a:cubicBezTo>
                      <a:cubicBezTo>
                        <a:pt x="4645" y="4326"/>
                        <a:pt x="4690" y="3876"/>
                        <a:pt x="4642" y="3432"/>
                      </a:cubicBezTo>
                      <a:cubicBezTo>
                        <a:pt x="4597" y="2981"/>
                        <a:pt x="4465" y="2556"/>
                        <a:pt x="4258" y="2160"/>
                      </a:cubicBezTo>
                      <a:cubicBezTo>
                        <a:pt x="4153" y="1961"/>
                        <a:pt x="4030" y="1777"/>
                        <a:pt x="3895" y="1613"/>
                      </a:cubicBezTo>
                      <a:cubicBezTo>
                        <a:pt x="3740" y="1423"/>
                        <a:pt x="3563" y="1246"/>
                        <a:pt x="3370" y="1089"/>
                      </a:cubicBezTo>
                      <a:cubicBezTo>
                        <a:pt x="2978" y="767"/>
                        <a:pt x="2527" y="506"/>
                        <a:pt x="2031" y="316"/>
                      </a:cubicBezTo>
                      <a:cubicBezTo>
                        <a:pt x="1529" y="126"/>
                        <a:pt x="1030" y="20"/>
                        <a:pt x="5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9"/>
                <p:cNvSpPr/>
                <p:nvPr/>
              </p:nvSpPr>
              <p:spPr>
                <a:xfrm>
                  <a:off x="2723288" y="2868014"/>
                  <a:ext cx="491524" cy="394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6" h="2508" extrusionOk="0">
                      <a:moveTo>
                        <a:pt x="548" y="0"/>
                      </a:moveTo>
                      <a:cubicBezTo>
                        <a:pt x="541" y="0"/>
                        <a:pt x="534" y="0"/>
                        <a:pt x="528" y="3"/>
                      </a:cubicBezTo>
                      <a:cubicBezTo>
                        <a:pt x="512" y="6"/>
                        <a:pt x="500" y="20"/>
                        <a:pt x="483" y="39"/>
                      </a:cubicBezTo>
                      <a:cubicBezTo>
                        <a:pt x="306" y="207"/>
                        <a:pt x="174" y="448"/>
                        <a:pt x="94" y="760"/>
                      </a:cubicBezTo>
                      <a:cubicBezTo>
                        <a:pt x="59" y="902"/>
                        <a:pt x="32" y="1046"/>
                        <a:pt x="20" y="1204"/>
                      </a:cubicBezTo>
                      <a:cubicBezTo>
                        <a:pt x="4" y="1355"/>
                        <a:pt x="1" y="1507"/>
                        <a:pt x="4" y="1655"/>
                      </a:cubicBezTo>
                      <a:cubicBezTo>
                        <a:pt x="13" y="1867"/>
                        <a:pt x="36" y="2070"/>
                        <a:pt x="75" y="2257"/>
                      </a:cubicBezTo>
                      <a:cubicBezTo>
                        <a:pt x="97" y="2347"/>
                        <a:pt x="120" y="2430"/>
                        <a:pt x="145" y="2508"/>
                      </a:cubicBezTo>
                      <a:cubicBezTo>
                        <a:pt x="271" y="2257"/>
                        <a:pt x="448" y="2028"/>
                        <a:pt x="647" y="1832"/>
                      </a:cubicBezTo>
                      <a:cubicBezTo>
                        <a:pt x="785" y="1697"/>
                        <a:pt x="937" y="1575"/>
                        <a:pt x="1098" y="1465"/>
                      </a:cubicBezTo>
                      <a:cubicBezTo>
                        <a:pt x="1259" y="1352"/>
                        <a:pt x="1430" y="1256"/>
                        <a:pt x="1607" y="1175"/>
                      </a:cubicBezTo>
                      <a:cubicBezTo>
                        <a:pt x="1742" y="1111"/>
                        <a:pt x="1883" y="1059"/>
                        <a:pt x="2025" y="1015"/>
                      </a:cubicBezTo>
                      <a:cubicBezTo>
                        <a:pt x="2067" y="1001"/>
                        <a:pt x="2112" y="988"/>
                        <a:pt x="2153" y="976"/>
                      </a:cubicBezTo>
                      <a:cubicBezTo>
                        <a:pt x="2337" y="927"/>
                        <a:pt x="2527" y="899"/>
                        <a:pt x="2714" y="889"/>
                      </a:cubicBezTo>
                      <a:cubicBezTo>
                        <a:pt x="2757" y="886"/>
                        <a:pt x="2801" y="884"/>
                        <a:pt x="2845" y="884"/>
                      </a:cubicBezTo>
                      <a:cubicBezTo>
                        <a:pt x="2938" y="884"/>
                        <a:pt x="3031" y="891"/>
                        <a:pt x="3126" y="902"/>
                      </a:cubicBezTo>
                      <a:cubicBezTo>
                        <a:pt x="2791" y="663"/>
                        <a:pt x="2427" y="467"/>
                        <a:pt x="2031" y="319"/>
                      </a:cubicBezTo>
                      <a:cubicBezTo>
                        <a:pt x="1529" y="126"/>
                        <a:pt x="1030" y="20"/>
                        <a:pt x="5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9"/>
                <p:cNvSpPr/>
                <p:nvPr/>
              </p:nvSpPr>
              <p:spPr>
                <a:xfrm>
                  <a:off x="2802690" y="3286095"/>
                  <a:ext cx="658196" cy="40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" h="2556" extrusionOk="0">
                      <a:moveTo>
                        <a:pt x="2672" y="77"/>
                      </a:moveTo>
                      <a:lnTo>
                        <a:pt x="2672" y="77"/>
                      </a:lnTo>
                      <a:cubicBezTo>
                        <a:pt x="2673" y="78"/>
                        <a:pt x="2674" y="78"/>
                        <a:pt x="2674" y="78"/>
                      </a:cubicBezTo>
                      <a:lnTo>
                        <a:pt x="2674" y="78"/>
                      </a:lnTo>
                      <a:cubicBezTo>
                        <a:pt x="2673" y="77"/>
                        <a:pt x="2672" y="77"/>
                        <a:pt x="2672" y="77"/>
                      </a:cubicBezTo>
                      <a:close/>
                      <a:moveTo>
                        <a:pt x="100" y="505"/>
                      </a:moveTo>
                      <a:lnTo>
                        <a:pt x="100" y="505"/>
                      </a:lnTo>
                      <a:cubicBezTo>
                        <a:pt x="100" y="505"/>
                        <a:pt x="98" y="505"/>
                        <a:pt x="98" y="507"/>
                      </a:cubicBezTo>
                      <a:lnTo>
                        <a:pt x="98" y="507"/>
                      </a:lnTo>
                      <a:cubicBezTo>
                        <a:pt x="99" y="506"/>
                        <a:pt x="100" y="506"/>
                        <a:pt x="100" y="505"/>
                      </a:cubicBezTo>
                      <a:close/>
                      <a:moveTo>
                        <a:pt x="1914" y="0"/>
                      </a:moveTo>
                      <a:cubicBezTo>
                        <a:pt x="1843" y="0"/>
                        <a:pt x="1771" y="2"/>
                        <a:pt x="1700" y="6"/>
                      </a:cubicBezTo>
                      <a:cubicBezTo>
                        <a:pt x="1546" y="16"/>
                        <a:pt x="1394" y="36"/>
                        <a:pt x="1240" y="61"/>
                      </a:cubicBezTo>
                      <a:cubicBezTo>
                        <a:pt x="1108" y="87"/>
                        <a:pt x="980" y="119"/>
                        <a:pt x="851" y="158"/>
                      </a:cubicBezTo>
                      <a:cubicBezTo>
                        <a:pt x="831" y="164"/>
                        <a:pt x="812" y="171"/>
                        <a:pt x="793" y="177"/>
                      </a:cubicBezTo>
                      <a:lnTo>
                        <a:pt x="796" y="177"/>
                      </a:lnTo>
                      <a:cubicBezTo>
                        <a:pt x="674" y="216"/>
                        <a:pt x="558" y="264"/>
                        <a:pt x="442" y="315"/>
                      </a:cubicBezTo>
                      <a:cubicBezTo>
                        <a:pt x="323" y="373"/>
                        <a:pt x="207" y="437"/>
                        <a:pt x="97" y="508"/>
                      </a:cubicBezTo>
                      <a:cubicBezTo>
                        <a:pt x="97" y="508"/>
                        <a:pt x="97" y="507"/>
                        <a:pt x="98" y="507"/>
                      </a:cubicBezTo>
                      <a:lnTo>
                        <a:pt x="98" y="507"/>
                      </a:lnTo>
                      <a:cubicBezTo>
                        <a:pt x="66" y="526"/>
                        <a:pt x="32" y="548"/>
                        <a:pt x="1" y="573"/>
                      </a:cubicBezTo>
                      <a:cubicBezTo>
                        <a:pt x="68" y="679"/>
                        <a:pt x="136" y="782"/>
                        <a:pt x="200" y="878"/>
                      </a:cubicBezTo>
                      <a:lnTo>
                        <a:pt x="287" y="1007"/>
                      </a:lnTo>
                      <a:cubicBezTo>
                        <a:pt x="362" y="1123"/>
                        <a:pt x="442" y="1245"/>
                        <a:pt x="512" y="1368"/>
                      </a:cubicBezTo>
                      <a:cubicBezTo>
                        <a:pt x="548" y="1429"/>
                        <a:pt x="583" y="1496"/>
                        <a:pt x="622" y="1571"/>
                      </a:cubicBezTo>
                      <a:cubicBezTo>
                        <a:pt x="891" y="1504"/>
                        <a:pt x="1166" y="1472"/>
                        <a:pt x="1442" y="1472"/>
                      </a:cubicBezTo>
                      <a:cubicBezTo>
                        <a:pt x="1540" y="1472"/>
                        <a:pt x="1638" y="1476"/>
                        <a:pt x="1736" y="1484"/>
                      </a:cubicBezTo>
                      <a:cubicBezTo>
                        <a:pt x="1941" y="1500"/>
                        <a:pt x="2147" y="1535"/>
                        <a:pt x="2347" y="1587"/>
                      </a:cubicBezTo>
                      <a:cubicBezTo>
                        <a:pt x="2547" y="1639"/>
                        <a:pt x="2740" y="1709"/>
                        <a:pt x="2923" y="1799"/>
                      </a:cubicBezTo>
                      <a:cubicBezTo>
                        <a:pt x="3046" y="1860"/>
                        <a:pt x="3162" y="1928"/>
                        <a:pt x="3271" y="2009"/>
                      </a:cubicBezTo>
                      <a:cubicBezTo>
                        <a:pt x="3380" y="2086"/>
                        <a:pt x="3483" y="2172"/>
                        <a:pt x="3577" y="2272"/>
                      </a:cubicBezTo>
                      <a:cubicBezTo>
                        <a:pt x="3660" y="2359"/>
                        <a:pt x="3734" y="2453"/>
                        <a:pt x="3802" y="2555"/>
                      </a:cubicBezTo>
                      <a:cubicBezTo>
                        <a:pt x="3882" y="2404"/>
                        <a:pt x="3954" y="2246"/>
                        <a:pt x="4004" y="2079"/>
                      </a:cubicBezTo>
                      <a:cubicBezTo>
                        <a:pt x="4140" y="1677"/>
                        <a:pt x="4185" y="1233"/>
                        <a:pt x="4140" y="792"/>
                      </a:cubicBezTo>
                      <a:cubicBezTo>
                        <a:pt x="4056" y="715"/>
                        <a:pt x="3963" y="644"/>
                        <a:pt x="3869" y="579"/>
                      </a:cubicBezTo>
                      <a:cubicBezTo>
                        <a:pt x="3760" y="502"/>
                        <a:pt x="3645" y="434"/>
                        <a:pt x="3529" y="376"/>
                      </a:cubicBezTo>
                      <a:cubicBezTo>
                        <a:pt x="3397" y="309"/>
                        <a:pt x="3261" y="251"/>
                        <a:pt x="3119" y="203"/>
                      </a:cubicBezTo>
                      <a:cubicBezTo>
                        <a:pt x="2976" y="152"/>
                        <a:pt x="2825" y="110"/>
                        <a:pt x="2674" y="78"/>
                      </a:cubicBezTo>
                      <a:lnTo>
                        <a:pt x="2674" y="78"/>
                      </a:lnTo>
                      <a:cubicBezTo>
                        <a:pt x="2676" y="78"/>
                        <a:pt x="2677" y="79"/>
                        <a:pt x="2679" y="80"/>
                      </a:cubicBezTo>
                      <a:cubicBezTo>
                        <a:pt x="2427" y="27"/>
                        <a:pt x="2171" y="0"/>
                        <a:pt x="19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3365425" y="3693955"/>
                  <a:ext cx="30976" cy="48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306" extrusionOk="0">
                      <a:moveTo>
                        <a:pt x="191" y="0"/>
                      </a:moveTo>
                      <a:cubicBezTo>
                        <a:pt x="136" y="107"/>
                        <a:pt x="72" y="209"/>
                        <a:pt x="1" y="306"/>
                      </a:cubicBezTo>
                      <a:cubicBezTo>
                        <a:pt x="72" y="209"/>
                        <a:pt x="136" y="110"/>
                        <a:pt x="197" y="6"/>
                      </a:cubicBezTo>
                      <a:cubicBezTo>
                        <a:pt x="194" y="6"/>
                        <a:pt x="194" y="3"/>
                        <a:pt x="191" y="0"/>
                      </a:cubicBezTo>
                      <a:close/>
                    </a:path>
                  </a:pathLst>
                </a:custGeom>
                <a:solidFill>
                  <a:srgbClr val="849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2988854" y="3009680"/>
                  <a:ext cx="469668" cy="926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5891" extrusionOk="0">
                      <a:moveTo>
                        <a:pt x="1430" y="1"/>
                      </a:moveTo>
                      <a:cubicBezTo>
                        <a:pt x="1517" y="62"/>
                        <a:pt x="1601" y="126"/>
                        <a:pt x="1681" y="191"/>
                      </a:cubicBezTo>
                      <a:cubicBezTo>
                        <a:pt x="1874" y="348"/>
                        <a:pt x="2051" y="525"/>
                        <a:pt x="2206" y="715"/>
                      </a:cubicBezTo>
                      <a:cubicBezTo>
                        <a:pt x="2341" y="879"/>
                        <a:pt x="2464" y="1063"/>
                        <a:pt x="2569" y="1262"/>
                      </a:cubicBezTo>
                      <a:cubicBezTo>
                        <a:pt x="2464" y="1063"/>
                        <a:pt x="2341" y="876"/>
                        <a:pt x="2206" y="712"/>
                      </a:cubicBezTo>
                      <a:cubicBezTo>
                        <a:pt x="2051" y="522"/>
                        <a:pt x="1874" y="345"/>
                        <a:pt x="1684" y="191"/>
                      </a:cubicBezTo>
                      <a:cubicBezTo>
                        <a:pt x="1604" y="123"/>
                        <a:pt x="1520" y="62"/>
                        <a:pt x="1437" y="1"/>
                      </a:cubicBezTo>
                      <a:close/>
                      <a:moveTo>
                        <a:pt x="2569" y="1262"/>
                      </a:moveTo>
                      <a:lnTo>
                        <a:pt x="2569" y="1262"/>
                      </a:lnTo>
                      <a:cubicBezTo>
                        <a:pt x="2776" y="1658"/>
                        <a:pt x="2908" y="2083"/>
                        <a:pt x="2953" y="2534"/>
                      </a:cubicBezTo>
                      <a:cubicBezTo>
                        <a:pt x="2956" y="2537"/>
                        <a:pt x="2956" y="2543"/>
                        <a:pt x="2956" y="2547"/>
                      </a:cubicBezTo>
                      <a:lnTo>
                        <a:pt x="2956" y="2550"/>
                      </a:lnTo>
                      <a:cubicBezTo>
                        <a:pt x="2984" y="2828"/>
                        <a:pt x="2977" y="3108"/>
                        <a:pt x="2934" y="3377"/>
                      </a:cubicBezTo>
                      <a:lnTo>
                        <a:pt x="2934" y="3377"/>
                      </a:lnTo>
                      <a:cubicBezTo>
                        <a:pt x="2978" y="3101"/>
                        <a:pt x="2987" y="2816"/>
                        <a:pt x="2956" y="2534"/>
                      </a:cubicBezTo>
                      <a:cubicBezTo>
                        <a:pt x="2908" y="2083"/>
                        <a:pt x="2779" y="1655"/>
                        <a:pt x="2569" y="1262"/>
                      </a:cubicBezTo>
                      <a:close/>
                      <a:moveTo>
                        <a:pt x="2934" y="3377"/>
                      </a:moveTo>
                      <a:cubicBezTo>
                        <a:pt x="2925" y="3432"/>
                        <a:pt x="2914" y="3486"/>
                        <a:pt x="2902" y="3541"/>
                      </a:cubicBezTo>
                      <a:lnTo>
                        <a:pt x="2902" y="3541"/>
                      </a:lnTo>
                      <a:cubicBezTo>
                        <a:pt x="2914" y="3486"/>
                        <a:pt x="2925" y="3432"/>
                        <a:pt x="2934" y="3377"/>
                      </a:cubicBezTo>
                      <a:close/>
                      <a:moveTo>
                        <a:pt x="2902" y="3541"/>
                      </a:moveTo>
                      <a:lnTo>
                        <a:pt x="2902" y="3541"/>
                      </a:lnTo>
                      <a:cubicBezTo>
                        <a:pt x="2880" y="3641"/>
                        <a:pt x="2853" y="3740"/>
                        <a:pt x="2820" y="3837"/>
                      </a:cubicBezTo>
                      <a:cubicBezTo>
                        <a:pt x="2804" y="3895"/>
                        <a:pt x="2782" y="3950"/>
                        <a:pt x="2763" y="4008"/>
                      </a:cubicBezTo>
                      <a:cubicBezTo>
                        <a:pt x="2782" y="3953"/>
                        <a:pt x="2804" y="3895"/>
                        <a:pt x="2820" y="3841"/>
                      </a:cubicBezTo>
                      <a:cubicBezTo>
                        <a:pt x="2853" y="3743"/>
                        <a:pt x="2880" y="3643"/>
                        <a:pt x="2902" y="3541"/>
                      </a:cubicBezTo>
                      <a:close/>
                      <a:moveTo>
                        <a:pt x="2759" y="4008"/>
                      </a:moveTo>
                      <a:cubicBezTo>
                        <a:pt x="2726" y="4091"/>
                        <a:pt x="2688" y="4174"/>
                        <a:pt x="2648" y="4255"/>
                      </a:cubicBezTo>
                      <a:lnTo>
                        <a:pt x="2648" y="4255"/>
                      </a:lnTo>
                      <a:cubicBezTo>
                        <a:pt x="2689" y="4174"/>
                        <a:pt x="2726" y="4092"/>
                        <a:pt x="2759" y="4008"/>
                      </a:cubicBezTo>
                      <a:close/>
                      <a:moveTo>
                        <a:pt x="2648" y="4255"/>
                      </a:moveTo>
                      <a:lnTo>
                        <a:pt x="2648" y="4255"/>
                      </a:lnTo>
                      <a:cubicBezTo>
                        <a:pt x="2638" y="4274"/>
                        <a:pt x="2628" y="4293"/>
                        <a:pt x="2618" y="4312"/>
                      </a:cubicBezTo>
                      <a:lnTo>
                        <a:pt x="2618" y="4312"/>
                      </a:lnTo>
                      <a:cubicBezTo>
                        <a:pt x="2617" y="4311"/>
                        <a:pt x="2616" y="4310"/>
                        <a:pt x="2615" y="4310"/>
                      </a:cubicBezTo>
                      <a:cubicBezTo>
                        <a:pt x="2608" y="4327"/>
                        <a:pt x="2599" y="4343"/>
                        <a:pt x="2589" y="4358"/>
                      </a:cubicBezTo>
                      <a:lnTo>
                        <a:pt x="2592" y="4358"/>
                      </a:lnTo>
                      <a:cubicBezTo>
                        <a:pt x="2600" y="4343"/>
                        <a:pt x="2609" y="4327"/>
                        <a:pt x="2618" y="4312"/>
                      </a:cubicBezTo>
                      <a:lnTo>
                        <a:pt x="2618" y="4312"/>
                      </a:lnTo>
                      <a:cubicBezTo>
                        <a:pt x="2618" y="4313"/>
                        <a:pt x="2618" y="4313"/>
                        <a:pt x="2618" y="4313"/>
                      </a:cubicBezTo>
                      <a:cubicBezTo>
                        <a:pt x="2628" y="4294"/>
                        <a:pt x="2638" y="4274"/>
                        <a:pt x="2648" y="4255"/>
                      </a:cubicBezTo>
                      <a:close/>
                      <a:moveTo>
                        <a:pt x="2592" y="4358"/>
                      </a:moveTo>
                      <a:lnTo>
                        <a:pt x="2592" y="4358"/>
                      </a:lnTo>
                      <a:cubicBezTo>
                        <a:pt x="2589" y="4363"/>
                        <a:pt x="2586" y="4368"/>
                        <a:pt x="2583" y="4373"/>
                      </a:cubicBezTo>
                      <a:lnTo>
                        <a:pt x="2583" y="4373"/>
                      </a:lnTo>
                      <a:cubicBezTo>
                        <a:pt x="2586" y="4368"/>
                        <a:pt x="2589" y="4363"/>
                        <a:pt x="2592" y="4358"/>
                      </a:cubicBezTo>
                      <a:close/>
                      <a:moveTo>
                        <a:pt x="2583" y="4373"/>
                      </a:moveTo>
                      <a:lnTo>
                        <a:pt x="2583" y="4373"/>
                      </a:lnTo>
                      <a:cubicBezTo>
                        <a:pt x="2548" y="4431"/>
                        <a:pt x="2513" y="4488"/>
                        <a:pt x="2476" y="4544"/>
                      </a:cubicBezTo>
                      <a:lnTo>
                        <a:pt x="2476" y="4544"/>
                      </a:lnTo>
                      <a:cubicBezTo>
                        <a:pt x="2513" y="4489"/>
                        <a:pt x="2549" y="4432"/>
                        <a:pt x="2583" y="4373"/>
                      </a:cubicBezTo>
                      <a:close/>
                      <a:moveTo>
                        <a:pt x="27" y="5041"/>
                      </a:moveTo>
                      <a:cubicBezTo>
                        <a:pt x="33" y="5073"/>
                        <a:pt x="37" y="5105"/>
                        <a:pt x="42" y="5137"/>
                      </a:cubicBezTo>
                      <a:lnTo>
                        <a:pt x="42" y="5137"/>
                      </a:lnTo>
                      <a:cubicBezTo>
                        <a:pt x="37" y="5105"/>
                        <a:pt x="33" y="5073"/>
                        <a:pt x="27" y="5041"/>
                      </a:cubicBezTo>
                      <a:close/>
                      <a:moveTo>
                        <a:pt x="2476" y="4544"/>
                      </a:moveTo>
                      <a:lnTo>
                        <a:pt x="2476" y="4544"/>
                      </a:lnTo>
                      <a:cubicBezTo>
                        <a:pt x="2458" y="4570"/>
                        <a:pt x="2440" y="4595"/>
                        <a:pt x="2421" y="4620"/>
                      </a:cubicBezTo>
                      <a:lnTo>
                        <a:pt x="2421" y="4620"/>
                      </a:lnTo>
                      <a:cubicBezTo>
                        <a:pt x="2439" y="4596"/>
                        <a:pt x="2456" y="4571"/>
                        <a:pt x="2473" y="4545"/>
                      </a:cubicBezTo>
                      <a:lnTo>
                        <a:pt x="2473" y="4545"/>
                      </a:lnTo>
                      <a:cubicBezTo>
                        <a:pt x="2351" y="4722"/>
                        <a:pt x="2209" y="4887"/>
                        <a:pt x="2048" y="5031"/>
                      </a:cubicBezTo>
                      <a:cubicBezTo>
                        <a:pt x="1923" y="5144"/>
                        <a:pt x="1781" y="5247"/>
                        <a:pt x="1626" y="5340"/>
                      </a:cubicBezTo>
                      <a:cubicBezTo>
                        <a:pt x="1488" y="5424"/>
                        <a:pt x="1330" y="5498"/>
                        <a:pt x="1150" y="5572"/>
                      </a:cubicBezTo>
                      <a:cubicBezTo>
                        <a:pt x="1031" y="5620"/>
                        <a:pt x="902" y="5665"/>
                        <a:pt x="757" y="5710"/>
                      </a:cubicBezTo>
                      <a:cubicBezTo>
                        <a:pt x="902" y="5668"/>
                        <a:pt x="1028" y="5624"/>
                        <a:pt x="1150" y="5575"/>
                      </a:cubicBezTo>
                      <a:cubicBezTo>
                        <a:pt x="1333" y="5502"/>
                        <a:pt x="1491" y="5424"/>
                        <a:pt x="1630" y="5340"/>
                      </a:cubicBezTo>
                      <a:cubicBezTo>
                        <a:pt x="1781" y="5250"/>
                        <a:pt x="1923" y="5147"/>
                        <a:pt x="2051" y="5031"/>
                      </a:cubicBezTo>
                      <a:cubicBezTo>
                        <a:pt x="2188" y="4907"/>
                        <a:pt x="2312" y="4770"/>
                        <a:pt x="2421" y="4620"/>
                      </a:cubicBezTo>
                      <a:lnTo>
                        <a:pt x="2421" y="4620"/>
                      </a:lnTo>
                      <a:cubicBezTo>
                        <a:pt x="2413" y="4633"/>
                        <a:pt x="2404" y="4645"/>
                        <a:pt x="2396" y="4658"/>
                      </a:cubicBezTo>
                      <a:cubicBezTo>
                        <a:pt x="2423" y="4620"/>
                        <a:pt x="2450" y="4583"/>
                        <a:pt x="2476" y="4544"/>
                      </a:cubicBezTo>
                      <a:close/>
                      <a:moveTo>
                        <a:pt x="42" y="5137"/>
                      </a:moveTo>
                      <a:cubicBezTo>
                        <a:pt x="69" y="5337"/>
                        <a:pt x="77" y="5535"/>
                        <a:pt x="72" y="5723"/>
                      </a:cubicBezTo>
                      <a:cubicBezTo>
                        <a:pt x="80" y="5537"/>
                        <a:pt x="70" y="5339"/>
                        <a:pt x="42" y="5137"/>
                      </a:cubicBezTo>
                      <a:close/>
                      <a:moveTo>
                        <a:pt x="757" y="5710"/>
                      </a:moveTo>
                      <a:cubicBezTo>
                        <a:pt x="545" y="5775"/>
                        <a:pt x="326" y="5833"/>
                        <a:pt x="114" y="5888"/>
                      </a:cubicBezTo>
                      <a:cubicBezTo>
                        <a:pt x="326" y="5833"/>
                        <a:pt x="545" y="5778"/>
                        <a:pt x="757" y="5710"/>
                      </a:cubicBezTo>
                      <a:close/>
                      <a:moveTo>
                        <a:pt x="59" y="5746"/>
                      </a:moveTo>
                      <a:cubicBezTo>
                        <a:pt x="23" y="5759"/>
                        <a:pt x="1" y="5800"/>
                        <a:pt x="14" y="5839"/>
                      </a:cubicBezTo>
                      <a:cubicBezTo>
                        <a:pt x="23" y="5872"/>
                        <a:pt x="53" y="5891"/>
                        <a:pt x="88" y="5891"/>
                      </a:cubicBezTo>
                      <a:cubicBezTo>
                        <a:pt x="94" y="5891"/>
                        <a:pt x="104" y="5891"/>
                        <a:pt x="114" y="5888"/>
                      </a:cubicBezTo>
                      <a:lnTo>
                        <a:pt x="88" y="5888"/>
                      </a:lnTo>
                      <a:cubicBezTo>
                        <a:pt x="53" y="5888"/>
                        <a:pt x="23" y="5868"/>
                        <a:pt x="17" y="5839"/>
                      </a:cubicBezTo>
                      <a:cubicBezTo>
                        <a:pt x="4" y="5804"/>
                        <a:pt x="23" y="5759"/>
                        <a:pt x="59" y="5749"/>
                      </a:cubicBezTo>
                      <a:lnTo>
                        <a:pt x="72" y="5746"/>
                      </a:lnTo>
                      <a:close/>
                    </a:path>
                  </a:pathLst>
                </a:custGeom>
                <a:solidFill>
                  <a:srgbClr val="FEE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2989483" y="3006693"/>
                  <a:ext cx="464165" cy="92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" h="5907" extrusionOk="0">
                      <a:moveTo>
                        <a:pt x="1153" y="0"/>
                      </a:moveTo>
                      <a:cubicBezTo>
                        <a:pt x="1108" y="0"/>
                        <a:pt x="1066" y="4"/>
                        <a:pt x="1021" y="7"/>
                      </a:cubicBezTo>
                      <a:cubicBezTo>
                        <a:pt x="885" y="13"/>
                        <a:pt x="750" y="32"/>
                        <a:pt x="618" y="58"/>
                      </a:cubicBezTo>
                      <a:cubicBezTo>
                        <a:pt x="776" y="241"/>
                        <a:pt x="921" y="438"/>
                        <a:pt x="1050" y="641"/>
                      </a:cubicBezTo>
                      <a:cubicBezTo>
                        <a:pt x="1207" y="892"/>
                        <a:pt x="1346" y="1159"/>
                        <a:pt x="1458" y="1436"/>
                      </a:cubicBezTo>
                      <a:cubicBezTo>
                        <a:pt x="1516" y="1581"/>
                        <a:pt x="1568" y="1732"/>
                        <a:pt x="1610" y="1883"/>
                      </a:cubicBezTo>
                      <a:cubicBezTo>
                        <a:pt x="1719" y="1909"/>
                        <a:pt x="1825" y="1941"/>
                        <a:pt x="1931" y="1980"/>
                      </a:cubicBezTo>
                      <a:cubicBezTo>
                        <a:pt x="2073" y="2028"/>
                        <a:pt x="2209" y="2086"/>
                        <a:pt x="2341" y="2153"/>
                      </a:cubicBezTo>
                      <a:cubicBezTo>
                        <a:pt x="2457" y="2211"/>
                        <a:pt x="2572" y="2279"/>
                        <a:pt x="2681" y="2356"/>
                      </a:cubicBezTo>
                      <a:cubicBezTo>
                        <a:pt x="2775" y="2421"/>
                        <a:pt x="2865" y="2492"/>
                        <a:pt x="2952" y="2566"/>
                      </a:cubicBezTo>
                      <a:cubicBezTo>
                        <a:pt x="2952" y="2562"/>
                        <a:pt x="2952" y="2556"/>
                        <a:pt x="2949" y="2553"/>
                      </a:cubicBezTo>
                      <a:cubicBezTo>
                        <a:pt x="2904" y="2102"/>
                        <a:pt x="2772" y="1677"/>
                        <a:pt x="2565" y="1281"/>
                      </a:cubicBezTo>
                      <a:cubicBezTo>
                        <a:pt x="2460" y="1082"/>
                        <a:pt x="2337" y="898"/>
                        <a:pt x="2202" y="734"/>
                      </a:cubicBezTo>
                      <a:cubicBezTo>
                        <a:pt x="2047" y="544"/>
                        <a:pt x="1870" y="367"/>
                        <a:pt x="1677" y="210"/>
                      </a:cubicBezTo>
                      <a:cubicBezTo>
                        <a:pt x="1597" y="145"/>
                        <a:pt x="1513" y="81"/>
                        <a:pt x="1426" y="20"/>
                      </a:cubicBezTo>
                      <a:cubicBezTo>
                        <a:pt x="1336" y="7"/>
                        <a:pt x="1246" y="0"/>
                        <a:pt x="1153" y="0"/>
                      </a:cubicBezTo>
                      <a:close/>
                      <a:moveTo>
                        <a:pt x="1661" y="3541"/>
                      </a:moveTo>
                      <a:cubicBezTo>
                        <a:pt x="1638" y="3628"/>
                        <a:pt x="1610" y="3711"/>
                        <a:pt x="1574" y="3795"/>
                      </a:cubicBezTo>
                      <a:cubicBezTo>
                        <a:pt x="1481" y="4027"/>
                        <a:pt x="1343" y="4239"/>
                        <a:pt x="1172" y="4420"/>
                      </a:cubicBezTo>
                      <a:cubicBezTo>
                        <a:pt x="982" y="4619"/>
                        <a:pt x="753" y="4774"/>
                        <a:pt x="506" y="4886"/>
                      </a:cubicBezTo>
                      <a:cubicBezTo>
                        <a:pt x="352" y="4960"/>
                        <a:pt x="190" y="5015"/>
                        <a:pt x="23" y="5060"/>
                      </a:cubicBezTo>
                      <a:cubicBezTo>
                        <a:pt x="62" y="5295"/>
                        <a:pt x="77" y="5527"/>
                        <a:pt x="68" y="5742"/>
                      </a:cubicBezTo>
                      <a:lnTo>
                        <a:pt x="68" y="5765"/>
                      </a:lnTo>
                      <a:lnTo>
                        <a:pt x="55" y="5768"/>
                      </a:lnTo>
                      <a:cubicBezTo>
                        <a:pt x="19" y="5778"/>
                        <a:pt x="0" y="5823"/>
                        <a:pt x="13" y="5858"/>
                      </a:cubicBezTo>
                      <a:cubicBezTo>
                        <a:pt x="19" y="5887"/>
                        <a:pt x="49" y="5907"/>
                        <a:pt x="84" y="5907"/>
                      </a:cubicBezTo>
                      <a:lnTo>
                        <a:pt x="110" y="5907"/>
                      </a:lnTo>
                      <a:cubicBezTo>
                        <a:pt x="322" y="5852"/>
                        <a:pt x="541" y="5794"/>
                        <a:pt x="753" y="5729"/>
                      </a:cubicBezTo>
                      <a:cubicBezTo>
                        <a:pt x="898" y="5684"/>
                        <a:pt x="1027" y="5639"/>
                        <a:pt x="1146" y="5591"/>
                      </a:cubicBezTo>
                      <a:cubicBezTo>
                        <a:pt x="1326" y="5517"/>
                        <a:pt x="1484" y="5443"/>
                        <a:pt x="1622" y="5359"/>
                      </a:cubicBezTo>
                      <a:cubicBezTo>
                        <a:pt x="1777" y="5266"/>
                        <a:pt x="1919" y="5163"/>
                        <a:pt x="2044" y="5050"/>
                      </a:cubicBezTo>
                      <a:cubicBezTo>
                        <a:pt x="2205" y="4906"/>
                        <a:pt x="2347" y="4741"/>
                        <a:pt x="2469" y="4564"/>
                      </a:cubicBezTo>
                      <a:cubicBezTo>
                        <a:pt x="2511" y="4500"/>
                        <a:pt x="2549" y="4439"/>
                        <a:pt x="2582" y="4371"/>
                      </a:cubicBezTo>
                      <a:cubicBezTo>
                        <a:pt x="2585" y="4374"/>
                        <a:pt x="2585" y="4374"/>
                        <a:pt x="2585" y="4377"/>
                      </a:cubicBezTo>
                      <a:cubicBezTo>
                        <a:pt x="2595" y="4362"/>
                        <a:pt x="2604" y="4346"/>
                        <a:pt x="2611" y="4329"/>
                      </a:cubicBezTo>
                      <a:cubicBezTo>
                        <a:pt x="2546" y="4230"/>
                        <a:pt x="2472" y="4136"/>
                        <a:pt x="2389" y="4049"/>
                      </a:cubicBezTo>
                      <a:cubicBezTo>
                        <a:pt x="2295" y="3949"/>
                        <a:pt x="2192" y="3863"/>
                        <a:pt x="2083" y="3786"/>
                      </a:cubicBezTo>
                      <a:cubicBezTo>
                        <a:pt x="1974" y="3705"/>
                        <a:pt x="1858" y="3637"/>
                        <a:pt x="1735" y="3576"/>
                      </a:cubicBezTo>
                      <a:cubicBezTo>
                        <a:pt x="1713" y="3563"/>
                        <a:pt x="1687" y="3554"/>
                        <a:pt x="1661" y="354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2947502" y="2888769"/>
                  <a:ext cx="267304" cy="12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809" extrusionOk="0">
                      <a:moveTo>
                        <a:pt x="16" y="0"/>
                      </a:moveTo>
                      <a:cubicBezTo>
                        <a:pt x="10" y="3"/>
                        <a:pt x="7" y="10"/>
                        <a:pt x="1" y="14"/>
                      </a:cubicBezTo>
                      <a:cubicBezTo>
                        <a:pt x="280" y="203"/>
                        <a:pt x="534" y="425"/>
                        <a:pt x="763" y="673"/>
                      </a:cubicBezTo>
                      <a:cubicBezTo>
                        <a:pt x="805" y="718"/>
                        <a:pt x="846" y="763"/>
                        <a:pt x="885" y="808"/>
                      </a:cubicBezTo>
                      <a:cubicBezTo>
                        <a:pt x="1017" y="782"/>
                        <a:pt x="1152" y="763"/>
                        <a:pt x="1288" y="757"/>
                      </a:cubicBezTo>
                      <a:cubicBezTo>
                        <a:pt x="1333" y="754"/>
                        <a:pt x="1375" y="750"/>
                        <a:pt x="1420" y="750"/>
                      </a:cubicBezTo>
                      <a:cubicBezTo>
                        <a:pt x="1513" y="750"/>
                        <a:pt x="1603" y="757"/>
                        <a:pt x="1693" y="770"/>
                      </a:cubicBezTo>
                      <a:lnTo>
                        <a:pt x="1700" y="770"/>
                      </a:lnTo>
                      <a:cubicBezTo>
                        <a:pt x="1365" y="531"/>
                        <a:pt x="1001" y="335"/>
                        <a:pt x="605" y="187"/>
                      </a:cubicBezTo>
                      <a:cubicBezTo>
                        <a:pt x="409" y="110"/>
                        <a:pt x="213" y="48"/>
                        <a:pt x="1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242470" y="3302604"/>
                  <a:ext cx="218403" cy="385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" h="2451" extrusionOk="0">
                      <a:moveTo>
                        <a:pt x="1" y="1"/>
                      </a:moveTo>
                      <a:cubicBezTo>
                        <a:pt x="36" y="124"/>
                        <a:pt x="65" y="249"/>
                        <a:pt x="87" y="375"/>
                      </a:cubicBezTo>
                      <a:cubicBezTo>
                        <a:pt x="133" y="641"/>
                        <a:pt x="152" y="909"/>
                        <a:pt x="133" y="1179"/>
                      </a:cubicBezTo>
                      <a:cubicBezTo>
                        <a:pt x="123" y="1305"/>
                        <a:pt x="107" y="1433"/>
                        <a:pt x="78" y="1556"/>
                      </a:cubicBezTo>
                      <a:cubicBezTo>
                        <a:pt x="71" y="1591"/>
                        <a:pt x="62" y="1626"/>
                        <a:pt x="52" y="1659"/>
                      </a:cubicBezTo>
                      <a:cubicBezTo>
                        <a:pt x="78" y="1672"/>
                        <a:pt x="104" y="1681"/>
                        <a:pt x="126" y="1694"/>
                      </a:cubicBezTo>
                      <a:cubicBezTo>
                        <a:pt x="249" y="1755"/>
                        <a:pt x="365" y="1823"/>
                        <a:pt x="474" y="1904"/>
                      </a:cubicBezTo>
                      <a:cubicBezTo>
                        <a:pt x="583" y="1981"/>
                        <a:pt x="686" y="2067"/>
                        <a:pt x="780" y="2167"/>
                      </a:cubicBezTo>
                      <a:cubicBezTo>
                        <a:pt x="863" y="2254"/>
                        <a:pt x="937" y="2348"/>
                        <a:pt x="1002" y="2447"/>
                      </a:cubicBezTo>
                      <a:cubicBezTo>
                        <a:pt x="1005" y="2447"/>
                        <a:pt x="1005" y="2450"/>
                        <a:pt x="1005" y="2450"/>
                      </a:cubicBezTo>
                      <a:cubicBezTo>
                        <a:pt x="1056" y="2351"/>
                        <a:pt x="1105" y="2248"/>
                        <a:pt x="1146" y="2145"/>
                      </a:cubicBezTo>
                      <a:lnTo>
                        <a:pt x="1150" y="2145"/>
                      </a:lnTo>
                      <a:cubicBezTo>
                        <a:pt x="1169" y="2087"/>
                        <a:pt x="1191" y="2032"/>
                        <a:pt x="1207" y="1974"/>
                      </a:cubicBezTo>
                      <a:cubicBezTo>
                        <a:pt x="1343" y="1572"/>
                        <a:pt x="1388" y="1128"/>
                        <a:pt x="1343" y="687"/>
                      </a:cubicBezTo>
                      <a:lnTo>
                        <a:pt x="1343" y="684"/>
                      </a:lnTo>
                      <a:cubicBezTo>
                        <a:pt x="1256" y="610"/>
                        <a:pt x="1166" y="539"/>
                        <a:pt x="1072" y="474"/>
                      </a:cubicBezTo>
                      <a:cubicBezTo>
                        <a:pt x="963" y="397"/>
                        <a:pt x="848" y="329"/>
                        <a:pt x="732" y="271"/>
                      </a:cubicBezTo>
                      <a:cubicBezTo>
                        <a:pt x="600" y="204"/>
                        <a:pt x="464" y="146"/>
                        <a:pt x="322" y="98"/>
                      </a:cubicBezTo>
                      <a:cubicBezTo>
                        <a:pt x="216" y="59"/>
                        <a:pt x="110" y="27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3365425" y="3693955"/>
                  <a:ext cx="30976" cy="48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306" extrusionOk="0">
                      <a:moveTo>
                        <a:pt x="191" y="0"/>
                      </a:moveTo>
                      <a:cubicBezTo>
                        <a:pt x="158" y="68"/>
                        <a:pt x="120" y="129"/>
                        <a:pt x="78" y="193"/>
                      </a:cubicBezTo>
                      <a:cubicBezTo>
                        <a:pt x="52" y="232"/>
                        <a:pt x="27" y="267"/>
                        <a:pt x="1" y="306"/>
                      </a:cubicBezTo>
                      <a:cubicBezTo>
                        <a:pt x="72" y="209"/>
                        <a:pt x="136" y="110"/>
                        <a:pt x="197" y="6"/>
                      </a:cubicBezTo>
                      <a:lnTo>
                        <a:pt x="194" y="6"/>
                      </a:lnTo>
                      <a:cubicBezTo>
                        <a:pt x="194" y="3"/>
                        <a:pt x="194" y="3"/>
                        <a:pt x="191" y="0"/>
                      </a:cubicBezTo>
                      <a:close/>
                    </a:path>
                  </a:pathLst>
                </a:custGeom>
                <a:solidFill>
                  <a:srgbClr val="8388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97976" y="3143799"/>
                  <a:ext cx="646875" cy="1081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6879" extrusionOk="0">
                      <a:moveTo>
                        <a:pt x="3009" y="1"/>
                      </a:moveTo>
                      <a:cubicBezTo>
                        <a:pt x="3003" y="1"/>
                        <a:pt x="2993" y="4"/>
                        <a:pt x="2987" y="4"/>
                      </a:cubicBezTo>
                      <a:cubicBezTo>
                        <a:pt x="2533" y="164"/>
                        <a:pt x="2089" y="415"/>
                        <a:pt x="1664" y="748"/>
                      </a:cubicBezTo>
                      <a:cubicBezTo>
                        <a:pt x="1248" y="1072"/>
                        <a:pt x="895" y="1452"/>
                        <a:pt x="611" y="1880"/>
                      </a:cubicBezTo>
                      <a:cubicBezTo>
                        <a:pt x="476" y="2086"/>
                        <a:pt x="357" y="2305"/>
                        <a:pt x="267" y="2534"/>
                      </a:cubicBezTo>
                      <a:cubicBezTo>
                        <a:pt x="186" y="2730"/>
                        <a:pt x="125" y="2942"/>
                        <a:pt x="81" y="3165"/>
                      </a:cubicBezTo>
                      <a:cubicBezTo>
                        <a:pt x="0" y="3602"/>
                        <a:pt x="3" y="4050"/>
                        <a:pt x="90" y="4494"/>
                      </a:cubicBezTo>
                      <a:cubicBezTo>
                        <a:pt x="174" y="4931"/>
                        <a:pt x="351" y="5350"/>
                        <a:pt x="602" y="5701"/>
                      </a:cubicBezTo>
                      <a:cubicBezTo>
                        <a:pt x="882" y="6097"/>
                        <a:pt x="1259" y="6412"/>
                        <a:pt x="1690" y="6611"/>
                      </a:cubicBezTo>
                      <a:cubicBezTo>
                        <a:pt x="1844" y="6682"/>
                        <a:pt x="2012" y="6740"/>
                        <a:pt x="2185" y="6782"/>
                      </a:cubicBezTo>
                      <a:cubicBezTo>
                        <a:pt x="2343" y="6821"/>
                        <a:pt x="2514" y="6846"/>
                        <a:pt x="2710" y="6862"/>
                      </a:cubicBezTo>
                      <a:cubicBezTo>
                        <a:pt x="2839" y="6876"/>
                        <a:pt x="2974" y="6879"/>
                        <a:pt x="3125" y="6879"/>
                      </a:cubicBezTo>
                      <a:cubicBezTo>
                        <a:pt x="3347" y="6879"/>
                        <a:pt x="3573" y="6869"/>
                        <a:pt x="3795" y="6856"/>
                      </a:cubicBezTo>
                      <a:cubicBezTo>
                        <a:pt x="3839" y="6853"/>
                        <a:pt x="3872" y="6824"/>
                        <a:pt x="3872" y="6782"/>
                      </a:cubicBezTo>
                      <a:cubicBezTo>
                        <a:pt x="3872" y="6743"/>
                        <a:pt x="3839" y="6711"/>
                        <a:pt x="3801" y="6711"/>
                      </a:cubicBezTo>
                      <a:lnTo>
                        <a:pt x="3791" y="6711"/>
                      </a:lnTo>
                      <a:cubicBezTo>
                        <a:pt x="3714" y="6502"/>
                        <a:pt x="3659" y="6271"/>
                        <a:pt x="3624" y="6023"/>
                      </a:cubicBezTo>
                      <a:cubicBezTo>
                        <a:pt x="3560" y="5546"/>
                        <a:pt x="3569" y="5025"/>
                        <a:pt x="3656" y="4384"/>
                      </a:cubicBezTo>
                      <a:cubicBezTo>
                        <a:pt x="3679" y="4224"/>
                        <a:pt x="3701" y="4101"/>
                        <a:pt x="3727" y="3988"/>
                      </a:cubicBezTo>
                      <a:cubicBezTo>
                        <a:pt x="3759" y="3844"/>
                        <a:pt x="3801" y="3698"/>
                        <a:pt x="3836" y="3576"/>
                      </a:cubicBezTo>
                      <a:lnTo>
                        <a:pt x="3878" y="3428"/>
                      </a:lnTo>
                      <a:cubicBezTo>
                        <a:pt x="3943" y="3209"/>
                        <a:pt x="4010" y="2984"/>
                        <a:pt x="4056" y="2756"/>
                      </a:cubicBezTo>
                      <a:cubicBezTo>
                        <a:pt x="4084" y="2611"/>
                        <a:pt x="4104" y="2469"/>
                        <a:pt x="4110" y="2337"/>
                      </a:cubicBezTo>
                      <a:cubicBezTo>
                        <a:pt x="4114" y="2238"/>
                        <a:pt x="4114" y="2131"/>
                        <a:pt x="4104" y="2018"/>
                      </a:cubicBezTo>
                      <a:cubicBezTo>
                        <a:pt x="4084" y="1829"/>
                        <a:pt x="4049" y="1629"/>
                        <a:pt x="3994" y="1423"/>
                      </a:cubicBezTo>
                      <a:cubicBezTo>
                        <a:pt x="3955" y="1281"/>
                        <a:pt x="3904" y="1137"/>
                        <a:pt x="3846" y="999"/>
                      </a:cubicBezTo>
                      <a:cubicBezTo>
                        <a:pt x="3785" y="850"/>
                        <a:pt x="3720" y="718"/>
                        <a:pt x="3643" y="596"/>
                      </a:cubicBezTo>
                      <a:cubicBezTo>
                        <a:pt x="3476" y="323"/>
                        <a:pt x="3276" y="130"/>
                        <a:pt x="3061" y="23"/>
                      </a:cubicBezTo>
                      <a:cubicBezTo>
                        <a:pt x="3041" y="7"/>
                        <a:pt x="3025" y="1"/>
                        <a:pt x="30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9"/>
                <p:cNvSpPr/>
                <p:nvPr/>
              </p:nvSpPr>
              <p:spPr>
                <a:xfrm>
                  <a:off x="1022347" y="3143799"/>
                  <a:ext cx="522972" cy="358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" h="2280" extrusionOk="0">
                      <a:moveTo>
                        <a:pt x="2218" y="1"/>
                      </a:moveTo>
                      <a:cubicBezTo>
                        <a:pt x="2212" y="1"/>
                        <a:pt x="2206" y="1"/>
                        <a:pt x="2196" y="4"/>
                      </a:cubicBezTo>
                      <a:cubicBezTo>
                        <a:pt x="1742" y="164"/>
                        <a:pt x="1295" y="412"/>
                        <a:pt x="873" y="744"/>
                      </a:cubicBezTo>
                      <a:cubicBezTo>
                        <a:pt x="542" y="1005"/>
                        <a:pt x="248" y="1298"/>
                        <a:pt x="1" y="1623"/>
                      </a:cubicBezTo>
                      <a:cubicBezTo>
                        <a:pt x="126" y="1568"/>
                        <a:pt x="255" y="1523"/>
                        <a:pt x="387" y="1491"/>
                      </a:cubicBezTo>
                      <a:cubicBezTo>
                        <a:pt x="573" y="1446"/>
                        <a:pt x="760" y="1417"/>
                        <a:pt x="950" y="1410"/>
                      </a:cubicBezTo>
                      <a:cubicBezTo>
                        <a:pt x="995" y="1407"/>
                        <a:pt x="1040" y="1407"/>
                        <a:pt x="1086" y="1407"/>
                      </a:cubicBezTo>
                      <a:cubicBezTo>
                        <a:pt x="1233" y="1407"/>
                        <a:pt x="1384" y="1417"/>
                        <a:pt x="1533" y="1436"/>
                      </a:cubicBezTo>
                      <a:cubicBezTo>
                        <a:pt x="1726" y="1465"/>
                        <a:pt x="1916" y="1507"/>
                        <a:pt x="2102" y="1565"/>
                      </a:cubicBezTo>
                      <a:cubicBezTo>
                        <a:pt x="2289" y="1620"/>
                        <a:pt x="2469" y="1694"/>
                        <a:pt x="2640" y="1780"/>
                      </a:cubicBezTo>
                      <a:cubicBezTo>
                        <a:pt x="2891" y="1912"/>
                        <a:pt x="3126" y="2076"/>
                        <a:pt x="3323" y="2279"/>
                      </a:cubicBezTo>
                      <a:cubicBezTo>
                        <a:pt x="3326" y="2199"/>
                        <a:pt x="3323" y="2112"/>
                        <a:pt x="3313" y="2018"/>
                      </a:cubicBezTo>
                      <a:cubicBezTo>
                        <a:pt x="3296" y="1829"/>
                        <a:pt x="3261" y="1629"/>
                        <a:pt x="3203" y="1423"/>
                      </a:cubicBezTo>
                      <a:cubicBezTo>
                        <a:pt x="3164" y="1278"/>
                        <a:pt x="3116" y="1137"/>
                        <a:pt x="3058" y="999"/>
                      </a:cubicBezTo>
                      <a:cubicBezTo>
                        <a:pt x="2997" y="850"/>
                        <a:pt x="2929" y="718"/>
                        <a:pt x="2855" y="596"/>
                      </a:cubicBezTo>
                      <a:cubicBezTo>
                        <a:pt x="2685" y="319"/>
                        <a:pt x="2488" y="126"/>
                        <a:pt x="2270" y="20"/>
                      </a:cubicBezTo>
                      <a:cubicBezTo>
                        <a:pt x="2250" y="7"/>
                        <a:pt x="2234" y="1"/>
                        <a:pt x="2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29"/>
                <p:cNvSpPr/>
                <p:nvPr/>
              </p:nvSpPr>
              <p:spPr>
                <a:xfrm>
                  <a:off x="911970" y="3604804"/>
                  <a:ext cx="612126" cy="49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" h="3162" extrusionOk="0">
                      <a:moveTo>
                        <a:pt x="2959" y="1"/>
                      </a:moveTo>
                      <a:cubicBezTo>
                        <a:pt x="2823" y="1"/>
                        <a:pt x="2692" y="7"/>
                        <a:pt x="2557" y="23"/>
                      </a:cubicBezTo>
                      <a:cubicBezTo>
                        <a:pt x="2402" y="43"/>
                        <a:pt x="2251" y="68"/>
                        <a:pt x="2100" y="107"/>
                      </a:cubicBezTo>
                      <a:cubicBezTo>
                        <a:pt x="1781" y="187"/>
                        <a:pt x="1475" y="307"/>
                        <a:pt x="1189" y="464"/>
                      </a:cubicBezTo>
                      <a:lnTo>
                        <a:pt x="1195" y="461"/>
                      </a:lnTo>
                      <a:lnTo>
                        <a:pt x="1195" y="461"/>
                      </a:lnTo>
                      <a:cubicBezTo>
                        <a:pt x="1060" y="535"/>
                        <a:pt x="928" y="619"/>
                        <a:pt x="803" y="712"/>
                      </a:cubicBezTo>
                      <a:cubicBezTo>
                        <a:pt x="684" y="799"/>
                        <a:pt x="571" y="895"/>
                        <a:pt x="464" y="998"/>
                      </a:cubicBezTo>
                      <a:cubicBezTo>
                        <a:pt x="371" y="1092"/>
                        <a:pt x="281" y="1188"/>
                        <a:pt x="197" y="1292"/>
                      </a:cubicBezTo>
                      <a:cubicBezTo>
                        <a:pt x="127" y="1384"/>
                        <a:pt x="62" y="1478"/>
                        <a:pt x="1" y="1577"/>
                      </a:cubicBezTo>
                      <a:cubicBezTo>
                        <a:pt x="88" y="2009"/>
                        <a:pt x="265" y="2421"/>
                        <a:pt x="510" y="2769"/>
                      </a:cubicBezTo>
                      <a:cubicBezTo>
                        <a:pt x="613" y="2910"/>
                        <a:pt x="725" y="3042"/>
                        <a:pt x="847" y="3161"/>
                      </a:cubicBezTo>
                      <a:cubicBezTo>
                        <a:pt x="880" y="3045"/>
                        <a:pt x="925" y="2933"/>
                        <a:pt x="980" y="2823"/>
                      </a:cubicBezTo>
                      <a:cubicBezTo>
                        <a:pt x="1037" y="2705"/>
                        <a:pt x="1109" y="2589"/>
                        <a:pt x="1192" y="2482"/>
                      </a:cubicBezTo>
                      <a:cubicBezTo>
                        <a:pt x="1272" y="2373"/>
                        <a:pt x="1363" y="2273"/>
                        <a:pt x="1462" y="2180"/>
                      </a:cubicBezTo>
                      <a:cubicBezTo>
                        <a:pt x="1611" y="2038"/>
                        <a:pt x="1774" y="1913"/>
                        <a:pt x="1951" y="1806"/>
                      </a:cubicBezTo>
                      <a:cubicBezTo>
                        <a:pt x="2125" y="1697"/>
                        <a:pt x="2312" y="1604"/>
                        <a:pt x="2502" y="1530"/>
                      </a:cubicBezTo>
                      <a:cubicBezTo>
                        <a:pt x="2850" y="1391"/>
                        <a:pt x="3220" y="1304"/>
                        <a:pt x="3596" y="1282"/>
                      </a:cubicBezTo>
                      <a:cubicBezTo>
                        <a:pt x="3609" y="1198"/>
                        <a:pt x="3622" y="1124"/>
                        <a:pt x="3638" y="1056"/>
                      </a:cubicBezTo>
                      <a:cubicBezTo>
                        <a:pt x="3670" y="918"/>
                        <a:pt x="3709" y="776"/>
                        <a:pt x="3747" y="647"/>
                      </a:cubicBezTo>
                      <a:lnTo>
                        <a:pt x="3793" y="500"/>
                      </a:lnTo>
                      <a:cubicBezTo>
                        <a:pt x="3825" y="387"/>
                        <a:pt x="3860" y="268"/>
                        <a:pt x="3892" y="145"/>
                      </a:cubicBezTo>
                      <a:cubicBezTo>
                        <a:pt x="3854" y="133"/>
                        <a:pt x="3815" y="120"/>
                        <a:pt x="3777" y="110"/>
                      </a:cubicBezTo>
                      <a:lnTo>
                        <a:pt x="3783" y="110"/>
                      </a:lnTo>
                      <a:cubicBezTo>
                        <a:pt x="3658" y="75"/>
                        <a:pt x="3529" y="49"/>
                        <a:pt x="3397" y="29"/>
                      </a:cubicBezTo>
                      <a:cubicBezTo>
                        <a:pt x="3271" y="13"/>
                        <a:pt x="3142" y="4"/>
                        <a:pt x="30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1051278" y="4106375"/>
                  <a:ext cx="43083" cy="37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36" extrusionOk="0">
                      <a:moveTo>
                        <a:pt x="0" y="0"/>
                      </a:moveTo>
                      <a:lnTo>
                        <a:pt x="0" y="7"/>
                      </a:lnTo>
                      <a:cubicBezTo>
                        <a:pt x="87" y="91"/>
                        <a:pt x="177" y="164"/>
                        <a:pt x="273" y="235"/>
                      </a:cubicBezTo>
                      <a:cubicBezTo>
                        <a:pt x="177" y="164"/>
                        <a:pt x="87" y="84"/>
                        <a:pt x="0" y="0"/>
                      </a:cubicBezTo>
                      <a:close/>
                    </a:path>
                  </a:pathLst>
                </a:custGeom>
                <a:solidFill>
                  <a:srgbClr val="849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897347" y="3395371"/>
                  <a:ext cx="609924" cy="83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5282" extrusionOk="0">
                      <a:moveTo>
                        <a:pt x="811" y="0"/>
                      </a:moveTo>
                      <a:lnTo>
                        <a:pt x="811" y="0"/>
                      </a:lnTo>
                      <a:cubicBezTo>
                        <a:pt x="744" y="90"/>
                        <a:pt x="676" y="183"/>
                        <a:pt x="615" y="280"/>
                      </a:cubicBezTo>
                      <a:cubicBezTo>
                        <a:pt x="673" y="193"/>
                        <a:pt x="734" y="106"/>
                        <a:pt x="799" y="23"/>
                      </a:cubicBezTo>
                      <a:lnTo>
                        <a:pt x="796" y="23"/>
                      </a:lnTo>
                      <a:cubicBezTo>
                        <a:pt x="802" y="17"/>
                        <a:pt x="808" y="10"/>
                        <a:pt x="811" y="0"/>
                      </a:cubicBezTo>
                      <a:close/>
                      <a:moveTo>
                        <a:pt x="615" y="280"/>
                      </a:moveTo>
                      <a:cubicBezTo>
                        <a:pt x="477" y="483"/>
                        <a:pt x="361" y="705"/>
                        <a:pt x="268" y="934"/>
                      </a:cubicBezTo>
                      <a:cubicBezTo>
                        <a:pt x="187" y="1130"/>
                        <a:pt x="126" y="1342"/>
                        <a:pt x="85" y="1565"/>
                      </a:cubicBezTo>
                      <a:cubicBezTo>
                        <a:pt x="129" y="1342"/>
                        <a:pt x="190" y="1130"/>
                        <a:pt x="271" y="934"/>
                      </a:cubicBezTo>
                      <a:cubicBezTo>
                        <a:pt x="361" y="705"/>
                        <a:pt x="480" y="486"/>
                        <a:pt x="615" y="280"/>
                      </a:cubicBezTo>
                      <a:close/>
                      <a:moveTo>
                        <a:pt x="85" y="1565"/>
                      </a:moveTo>
                      <a:lnTo>
                        <a:pt x="85" y="1565"/>
                      </a:lnTo>
                      <a:cubicBezTo>
                        <a:pt x="0" y="2002"/>
                        <a:pt x="4" y="2450"/>
                        <a:pt x="91" y="2894"/>
                      </a:cubicBezTo>
                      <a:cubicBezTo>
                        <a:pt x="92" y="2899"/>
                        <a:pt x="93" y="2904"/>
                        <a:pt x="94" y="2909"/>
                      </a:cubicBezTo>
                      <a:lnTo>
                        <a:pt x="94" y="2909"/>
                      </a:lnTo>
                      <a:lnTo>
                        <a:pt x="94" y="2906"/>
                      </a:lnTo>
                      <a:lnTo>
                        <a:pt x="94" y="2894"/>
                      </a:lnTo>
                      <a:cubicBezTo>
                        <a:pt x="7" y="2450"/>
                        <a:pt x="4" y="2002"/>
                        <a:pt x="85" y="1565"/>
                      </a:cubicBezTo>
                      <a:close/>
                      <a:moveTo>
                        <a:pt x="94" y="2909"/>
                      </a:moveTo>
                      <a:lnTo>
                        <a:pt x="94" y="2909"/>
                      </a:lnTo>
                      <a:cubicBezTo>
                        <a:pt x="149" y="3184"/>
                        <a:pt x="241" y="3450"/>
                        <a:pt x="363" y="3696"/>
                      </a:cubicBezTo>
                      <a:lnTo>
                        <a:pt x="363" y="3696"/>
                      </a:lnTo>
                      <a:cubicBezTo>
                        <a:pt x="241" y="3450"/>
                        <a:pt x="150" y="3183"/>
                        <a:pt x="94" y="2909"/>
                      </a:cubicBezTo>
                      <a:close/>
                      <a:moveTo>
                        <a:pt x="363" y="3696"/>
                      </a:moveTo>
                      <a:cubicBezTo>
                        <a:pt x="433" y="3838"/>
                        <a:pt x="513" y="3974"/>
                        <a:pt x="603" y="4101"/>
                      </a:cubicBezTo>
                      <a:cubicBezTo>
                        <a:pt x="513" y="3974"/>
                        <a:pt x="433" y="3838"/>
                        <a:pt x="363" y="3696"/>
                      </a:cubicBezTo>
                      <a:close/>
                      <a:moveTo>
                        <a:pt x="603" y="4101"/>
                      </a:moveTo>
                      <a:lnTo>
                        <a:pt x="603" y="4101"/>
                      </a:lnTo>
                      <a:cubicBezTo>
                        <a:pt x="702" y="4240"/>
                        <a:pt x="813" y="4369"/>
                        <a:pt x="934" y="4487"/>
                      </a:cubicBezTo>
                      <a:lnTo>
                        <a:pt x="934" y="4487"/>
                      </a:lnTo>
                      <a:cubicBezTo>
                        <a:pt x="814" y="4369"/>
                        <a:pt x="704" y="4239"/>
                        <a:pt x="603" y="4101"/>
                      </a:cubicBezTo>
                      <a:close/>
                      <a:moveTo>
                        <a:pt x="934" y="4487"/>
                      </a:moveTo>
                      <a:lnTo>
                        <a:pt x="934" y="4487"/>
                      </a:lnTo>
                      <a:cubicBezTo>
                        <a:pt x="936" y="4489"/>
                        <a:pt x="938" y="4491"/>
                        <a:pt x="940" y="4493"/>
                      </a:cubicBezTo>
                      <a:lnTo>
                        <a:pt x="940" y="4493"/>
                      </a:lnTo>
                      <a:lnTo>
                        <a:pt x="940" y="4493"/>
                      </a:lnTo>
                      <a:cubicBezTo>
                        <a:pt x="966" y="4517"/>
                        <a:pt x="991" y="4541"/>
                        <a:pt x="1017" y="4564"/>
                      </a:cubicBezTo>
                      <a:lnTo>
                        <a:pt x="1017" y="4564"/>
                      </a:lnTo>
                      <a:cubicBezTo>
                        <a:pt x="1004" y="4553"/>
                        <a:pt x="992" y="4541"/>
                        <a:pt x="979" y="4529"/>
                      </a:cubicBezTo>
                      <a:cubicBezTo>
                        <a:pt x="966" y="4516"/>
                        <a:pt x="954" y="4503"/>
                        <a:pt x="940" y="4490"/>
                      </a:cubicBezTo>
                      <a:lnTo>
                        <a:pt x="940" y="4493"/>
                      </a:lnTo>
                      <a:lnTo>
                        <a:pt x="940" y="4493"/>
                      </a:lnTo>
                      <a:cubicBezTo>
                        <a:pt x="938" y="4491"/>
                        <a:pt x="936" y="4489"/>
                        <a:pt x="934" y="4487"/>
                      </a:cubicBezTo>
                      <a:close/>
                      <a:moveTo>
                        <a:pt x="1147" y="4674"/>
                      </a:moveTo>
                      <a:cubicBezTo>
                        <a:pt x="1166" y="4689"/>
                        <a:pt x="1186" y="4705"/>
                        <a:pt x="1206" y="4720"/>
                      </a:cubicBezTo>
                      <a:lnTo>
                        <a:pt x="1206" y="4720"/>
                      </a:lnTo>
                      <a:cubicBezTo>
                        <a:pt x="1187" y="4704"/>
                        <a:pt x="1167" y="4688"/>
                        <a:pt x="1147" y="4674"/>
                      </a:cubicBezTo>
                      <a:close/>
                      <a:moveTo>
                        <a:pt x="1017" y="4564"/>
                      </a:moveTo>
                      <a:lnTo>
                        <a:pt x="1017" y="4564"/>
                      </a:lnTo>
                      <a:cubicBezTo>
                        <a:pt x="1092" y="4634"/>
                        <a:pt x="1170" y="4696"/>
                        <a:pt x="1252" y="4757"/>
                      </a:cubicBezTo>
                      <a:cubicBezTo>
                        <a:pt x="1238" y="4745"/>
                        <a:pt x="1223" y="4733"/>
                        <a:pt x="1209" y="4722"/>
                      </a:cubicBezTo>
                      <a:lnTo>
                        <a:pt x="1209" y="4722"/>
                      </a:lnTo>
                      <a:cubicBezTo>
                        <a:pt x="1243" y="4747"/>
                        <a:pt x="1277" y="4772"/>
                        <a:pt x="1312" y="4795"/>
                      </a:cubicBezTo>
                      <a:lnTo>
                        <a:pt x="1312" y="4795"/>
                      </a:lnTo>
                      <a:cubicBezTo>
                        <a:pt x="1276" y="4771"/>
                        <a:pt x="1241" y="4746"/>
                        <a:pt x="1206" y="4720"/>
                      </a:cubicBezTo>
                      <a:lnTo>
                        <a:pt x="1206" y="4720"/>
                      </a:lnTo>
                      <a:cubicBezTo>
                        <a:pt x="1207" y="4720"/>
                        <a:pt x="1208" y="4721"/>
                        <a:pt x="1209" y="4722"/>
                      </a:cubicBezTo>
                      <a:lnTo>
                        <a:pt x="1209" y="4722"/>
                      </a:lnTo>
                      <a:cubicBezTo>
                        <a:pt x="1143" y="4672"/>
                        <a:pt x="1079" y="4620"/>
                        <a:pt x="1017" y="4564"/>
                      </a:cubicBezTo>
                      <a:close/>
                      <a:moveTo>
                        <a:pt x="1312" y="4795"/>
                      </a:moveTo>
                      <a:cubicBezTo>
                        <a:pt x="1433" y="4877"/>
                        <a:pt x="1560" y="4950"/>
                        <a:pt x="1694" y="5011"/>
                      </a:cubicBezTo>
                      <a:cubicBezTo>
                        <a:pt x="1561" y="4950"/>
                        <a:pt x="1433" y="4878"/>
                        <a:pt x="1312" y="4795"/>
                      </a:cubicBezTo>
                      <a:close/>
                      <a:moveTo>
                        <a:pt x="3628" y="4423"/>
                      </a:moveTo>
                      <a:cubicBezTo>
                        <a:pt x="3660" y="4661"/>
                        <a:pt x="3715" y="4883"/>
                        <a:pt x="3785" y="5089"/>
                      </a:cubicBezTo>
                      <a:cubicBezTo>
                        <a:pt x="3715" y="4879"/>
                        <a:pt x="3663" y="4658"/>
                        <a:pt x="3631" y="4423"/>
                      </a:cubicBezTo>
                      <a:close/>
                      <a:moveTo>
                        <a:pt x="1694" y="5011"/>
                      </a:moveTo>
                      <a:lnTo>
                        <a:pt x="1694" y="5011"/>
                      </a:lnTo>
                      <a:cubicBezTo>
                        <a:pt x="1848" y="5086"/>
                        <a:pt x="2016" y="5143"/>
                        <a:pt x="2186" y="5185"/>
                      </a:cubicBezTo>
                      <a:cubicBezTo>
                        <a:pt x="2344" y="5221"/>
                        <a:pt x="2515" y="5250"/>
                        <a:pt x="2714" y="5266"/>
                      </a:cubicBezTo>
                      <a:cubicBezTo>
                        <a:pt x="2843" y="5276"/>
                        <a:pt x="2978" y="5282"/>
                        <a:pt x="3129" y="5282"/>
                      </a:cubicBezTo>
                      <a:cubicBezTo>
                        <a:pt x="3351" y="5282"/>
                        <a:pt x="3577" y="5269"/>
                        <a:pt x="3795" y="5259"/>
                      </a:cubicBezTo>
                      <a:cubicBezTo>
                        <a:pt x="3843" y="5256"/>
                        <a:pt x="3879" y="5224"/>
                        <a:pt x="3879" y="5185"/>
                      </a:cubicBezTo>
                      <a:cubicBezTo>
                        <a:pt x="3879" y="5143"/>
                        <a:pt x="3843" y="5108"/>
                        <a:pt x="3805" y="5108"/>
                      </a:cubicBezTo>
                      <a:lnTo>
                        <a:pt x="3795" y="5111"/>
                      </a:lnTo>
                      <a:lnTo>
                        <a:pt x="3805" y="5111"/>
                      </a:lnTo>
                      <a:cubicBezTo>
                        <a:pt x="3843" y="5111"/>
                        <a:pt x="3876" y="5143"/>
                        <a:pt x="3876" y="5182"/>
                      </a:cubicBezTo>
                      <a:cubicBezTo>
                        <a:pt x="3876" y="5224"/>
                        <a:pt x="3843" y="5253"/>
                        <a:pt x="3799" y="5256"/>
                      </a:cubicBezTo>
                      <a:cubicBezTo>
                        <a:pt x="3577" y="5269"/>
                        <a:pt x="3351" y="5279"/>
                        <a:pt x="3129" y="5279"/>
                      </a:cubicBezTo>
                      <a:cubicBezTo>
                        <a:pt x="2978" y="5279"/>
                        <a:pt x="2843" y="5276"/>
                        <a:pt x="2714" y="5262"/>
                      </a:cubicBezTo>
                      <a:cubicBezTo>
                        <a:pt x="2518" y="5246"/>
                        <a:pt x="2347" y="5221"/>
                        <a:pt x="2189" y="5182"/>
                      </a:cubicBezTo>
                      <a:cubicBezTo>
                        <a:pt x="2016" y="5140"/>
                        <a:pt x="1848" y="5082"/>
                        <a:pt x="1694" y="5011"/>
                      </a:cubicBezTo>
                      <a:close/>
                    </a:path>
                  </a:pathLst>
                </a:custGeom>
                <a:solidFill>
                  <a:srgbClr val="FEE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897976" y="3366912"/>
                  <a:ext cx="608824" cy="85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" h="5460" extrusionOk="0">
                      <a:moveTo>
                        <a:pt x="1580" y="1"/>
                      </a:moveTo>
                      <a:cubicBezTo>
                        <a:pt x="1445" y="14"/>
                        <a:pt x="1310" y="39"/>
                        <a:pt x="1178" y="72"/>
                      </a:cubicBezTo>
                      <a:cubicBezTo>
                        <a:pt x="1049" y="104"/>
                        <a:pt x="920" y="146"/>
                        <a:pt x="795" y="204"/>
                      </a:cubicBezTo>
                      <a:cubicBezTo>
                        <a:pt x="730" y="287"/>
                        <a:pt x="669" y="374"/>
                        <a:pt x="611" y="461"/>
                      </a:cubicBezTo>
                      <a:cubicBezTo>
                        <a:pt x="476" y="667"/>
                        <a:pt x="357" y="886"/>
                        <a:pt x="267" y="1115"/>
                      </a:cubicBezTo>
                      <a:cubicBezTo>
                        <a:pt x="186" y="1311"/>
                        <a:pt x="125" y="1523"/>
                        <a:pt x="81" y="1746"/>
                      </a:cubicBezTo>
                      <a:cubicBezTo>
                        <a:pt x="0" y="2183"/>
                        <a:pt x="3" y="2631"/>
                        <a:pt x="90" y="3075"/>
                      </a:cubicBezTo>
                      <a:lnTo>
                        <a:pt x="90" y="3087"/>
                      </a:lnTo>
                      <a:cubicBezTo>
                        <a:pt x="151" y="2991"/>
                        <a:pt x="216" y="2894"/>
                        <a:pt x="286" y="2805"/>
                      </a:cubicBezTo>
                      <a:cubicBezTo>
                        <a:pt x="370" y="2701"/>
                        <a:pt x="460" y="2605"/>
                        <a:pt x="553" y="2511"/>
                      </a:cubicBezTo>
                      <a:cubicBezTo>
                        <a:pt x="660" y="2408"/>
                        <a:pt x="773" y="2312"/>
                        <a:pt x="892" y="2225"/>
                      </a:cubicBezTo>
                      <a:cubicBezTo>
                        <a:pt x="981" y="2157"/>
                        <a:pt x="1075" y="2096"/>
                        <a:pt x="1171" y="2038"/>
                      </a:cubicBezTo>
                      <a:cubicBezTo>
                        <a:pt x="1168" y="1881"/>
                        <a:pt x="1171" y="1723"/>
                        <a:pt x="1184" y="1565"/>
                      </a:cubicBezTo>
                      <a:cubicBezTo>
                        <a:pt x="1210" y="1269"/>
                        <a:pt x="1262" y="973"/>
                        <a:pt x="1342" y="687"/>
                      </a:cubicBezTo>
                      <a:cubicBezTo>
                        <a:pt x="1403" y="452"/>
                        <a:pt x="1483" y="223"/>
                        <a:pt x="1580" y="1"/>
                      </a:cubicBezTo>
                      <a:close/>
                      <a:moveTo>
                        <a:pt x="1612" y="3638"/>
                      </a:moveTo>
                      <a:cubicBezTo>
                        <a:pt x="1590" y="3657"/>
                        <a:pt x="1571" y="3674"/>
                        <a:pt x="1551" y="3693"/>
                      </a:cubicBezTo>
                      <a:cubicBezTo>
                        <a:pt x="1452" y="3786"/>
                        <a:pt x="1361" y="3886"/>
                        <a:pt x="1281" y="3995"/>
                      </a:cubicBezTo>
                      <a:cubicBezTo>
                        <a:pt x="1198" y="4102"/>
                        <a:pt x="1126" y="4218"/>
                        <a:pt x="1069" y="4336"/>
                      </a:cubicBezTo>
                      <a:cubicBezTo>
                        <a:pt x="1014" y="4442"/>
                        <a:pt x="969" y="4555"/>
                        <a:pt x="936" y="4671"/>
                      </a:cubicBezTo>
                      <a:cubicBezTo>
                        <a:pt x="950" y="4684"/>
                        <a:pt x="962" y="4697"/>
                        <a:pt x="975" y="4710"/>
                      </a:cubicBezTo>
                      <a:lnTo>
                        <a:pt x="975" y="4703"/>
                      </a:lnTo>
                      <a:cubicBezTo>
                        <a:pt x="1030" y="4755"/>
                        <a:pt x="1085" y="4806"/>
                        <a:pt x="1143" y="4855"/>
                      </a:cubicBezTo>
                      <a:cubicBezTo>
                        <a:pt x="1310" y="4987"/>
                        <a:pt x="1493" y="5103"/>
                        <a:pt x="1690" y="5192"/>
                      </a:cubicBezTo>
                      <a:cubicBezTo>
                        <a:pt x="1844" y="5263"/>
                        <a:pt x="2012" y="5321"/>
                        <a:pt x="2185" y="5363"/>
                      </a:cubicBezTo>
                      <a:cubicBezTo>
                        <a:pt x="2343" y="5402"/>
                        <a:pt x="2514" y="5427"/>
                        <a:pt x="2710" y="5443"/>
                      </a:cubicBezTo>
                      <a:cubicBezTo>
                        <a:pt x="2839" y="5457"/>
                        <a:pt x="2974" y="5460"/>
                        <a:pt x="3125" y="5460"/>
                      </a:cubicBezTo>
                      <a:cubicBezTo>
                        <a:pt x="3347" y="5460"/>
                        <a:pt x="3573" y="5450"/>
                        <a:pt x="3795" y="5437"/>
                      </a:cubicBezTo>
                      <a:cubicBezTo>
                        <a:pt x="3839" y="5434"/>
                        <a:pt x="3872" y="5405"/>
                        <a:pt x="3872" y="5363"/>
                      </a:cubicBezTo>
                      <a:cubicBezTo>
                        <a:pt x="3872" y="5324"/>
                        <a:pt x="3839" y="5292"/>
                        <a:pt x="3801" y="5292"/>
                      </a:cubicBezTo>
                      <a:lnTo>
                        <a:pt x="3791" y="5292"/>
                      </a:lnTo>
                      <a:cubicBezTo>
                        <a:pt x="3788" y="5283"/>
                        <a:pt x="3785" y="5277"/>
                        <a:pt x="3781" y="5270"/>
                      </a:cubicBezTo>
                      <a:cubicBezTo>
                        <a:pt x="3711" y="5064"/>
                        <a:pt x="3656" y="4842"/>
                        <a:pt x="3624" y="4604"/>
                      </a:cubicBezTo>
                      <a:cubicBezTo>
                        <a:pt x="3579" y="4607"/>
                        <a:pt x="3534" y="4607"/>
                        <a:pt x="3489" y="4607"/>
                      </a:cubicBezTo>
                      <a:cubicBezTo>
                        <a:pt x="3364" y="4607"/>
                        <a:pt x="3238" y="4601"/>
                        <a:pt x="3112" y="4584"/>
                      </a:cubicBezTo>
                      <a:cubicBezTo>
                        <a:pt x="2842" y="4546"/>
                        <a:pt x="2578" y="4465"/>
                        <a:pt x="2340" y="4333"/>
                      </a:cubicBezTo>
                      <a:cubicBezTo>
                        <a:pt x="2121" y="4211"/>
                        <a:pt x="1927" y="4050"/>
                        <a:pt x="1770" y="3857"/>
                      </a:cubicBezTo>
                      <a:cubicBezTo>
                        <a:pt x="1712" y="3786"/>
                        <a:pt x="1661" y="3712"/>
                        <a:pt x="1612" y="3638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1022347" y="3200560"/>
                  <a:ext cx="225479" cy="19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262" extrusionOk="0">
                      <a:moveTo>
                        <a:pt x="1433" y="0"/>
                      </a:moveTo>
                      <a:lnTo>
                        <a:pt x="1433" y="0"/>
                      </a:lnTo>
                      <a:cubicBezTo>
                        <a:pt x="1243" y="112"/>
                        <a:pt x="1056" y="241"/>
                        <a:pt x="873" y="383"/>
                      </a:cubicBezTo>
                      <a:cubicBezTo>
                        <a:pt x="551" y="634"/>
                        <a:pt x="267" y="920"/>
                        <a:pt x="23" y="1232"/>
                      </a:cubicBezTo>
                      <a:cubicBezTo>
                        <a:pt x="23" y="1236"/>
                        <a:pt x="20" y="1236"/>
                        <a:pt x="20" y="1239"/>
                      </a:cubicBezTo>
                      <a:lnTo>
                        <a:pt x="16" y="1239"/>
                      </a:lnTo>
                      <a:cubicBezTo>
                        <a:pt x="13" y="1249"/>
                        <a:pt x="7" y="1256"/>
                        <a:pt x="1" y="1262"/>
                      </a:cubicBezTo>
                      <a:lnTo>
                        <a:pt x="4" y="1262"/>
                      </a:lnTo>
                      <a:cubicBezTo>
                        <a:pt x="129" y="1204"/>
                        <a:pt x="258" y="1162"/>
                        <a:pt x="387" y="1130"/>
                      </a:cubicBezTo>
                      <a:cubicBezTo>
                        <a:pt x="519" y="1097"/>
                        <a:pt x="654" y="1072"/>
                        <a:pt x="789" y="1059"/>
                      </a:cubicBezTo>
                      <a:cubicBezTo>
                        <a:pt x="815" y="1005"/>
                        <a:pt x="841" y="950"/>
                        <a:pt x="866" y="895"/>
                      </a:cubicBezTo>
                      <a:cubicBezTo>
                        <a:pt x="1018" y="576"/>
                        <a:pt x="1208" y="274"/>
                        <a:pt x="143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911970" y="3687351"/>
                  <a:ext cx="239630" cy="4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2637" extrusionOk="0">
                      <a:moveTo>
                        <a:pt x="1082" y="0"/>
                      </a:moveTo>
                      <a:cubicBezTo>
                        <a:pt x="986" y="58"/>
                        <a:pt x="892" y="119"/>
                        <a:pt x="803" y="187"/>
                      </a:cubicBezTo>
                      <a:cubicBezTo>
                        <a:pt x="684" y="274"/>
                        <a:pt x="571" y="370"/>
                        <a:pt x="464" y="473"/>
                      </a:cubicBezTo>
                      <a:cubicBezTo>
                        <a:pt x="371" y="567"/>
                        <a:pt x="281" y="663"/>
                        <a:pt x="197" y="767"/>
                      </a:cubicBezTo>
                      <a:cubicBezTo>
                        <a:pt x="127" y="856"/>
                        <a:pt x="62" y="953"/>
                        <a:pt x="1" y="1049"/>
                      </a:cubicBezTo>
                      <a:lnTo>
                        <a:pt x="1" y="1052"/>
                      </a:lnTo>
                      <a:cubicBezTo>
                        <a:pt x="88" y="1484"/>
                        <a:pt x="265" y="1896"/>
                        <a:pt x="510" y="2244"/>
                      </a:cubicBezTo>
                      <a:cubicBezTo>
                        <a:pt x="613" y="2385"/>
                        <a:pt x="725" y="2517"/>
                        <a:pt x="847" y="2636"/>
                      </a:cubicBezTo>
                      <a:lnTo>
                        <a:pt x="847" y="2633"/>
                      </a:lnTo>
                      <a:cubicBezTo>
                        <a:pt x="880" y="2517"/>
                        <a:pt x="925" y="2404"/>
                        <a:pt x="980" y="2298"/>
                      </a:cubicBezTo>
                      <a:cubicBezTo>
                        <a:pt x="1037" y="2180"/>
                        <a:pt x="1109" y="2064"/>
                        <a:pt x="1192" y="1957"/>
                      </a:cubicBezTo>
                      <a:cubicBezTo>
                        <a:pt x="1272" y="1848"/>
                        <a:pt x="1363" y="1748"/>
                        <a:pt x="1462" y="1655"/>
                      </a:cubicBezTo>
                      <a:cubicBezTo>
                        <a:pt x="1482" y="1636"/>
                        <a:pt x="1501" y="1619"/>
                        <a:pt x="1523" y="1600"/>
                      </a:cubicBezTo>
                      <a:cubicBezTo>
                        <a:pt x="1504" y="1571"/>
                        <a:pt x="1485" y="1539"/>
                        <a:pt x="1468" y="1510"/>
                      </a:cubicBezTo>
                      <a:cubicBezTo>
                        <a:pt x="1404" y="1397"/>
                        <a:pt x="1350" y="1284"/>
                        <a:pt x="1302" y="1165"/>
                      </a:cubicBezTo>
                      <a:cubicBezTo>
                        <a:pt x="1205" y="914"/>
                        <a:pt x="1143" y="651"/>
                        <a:pt x="1112" y="384"/>
                      </a:cubicBezTo>
                      <a:cubicBezTo>
                        <a:pt x="1095" y="258"/>
                        <a:pt x="1085" y="129"/>
                        <a:pt x="108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1051278" y="4106375"/>
                  <a:ext cx="43083" cy="37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36" extrusionOk="0">
                      <a:moveTo>
                        <a:pt x="0" y="0"/>
                      </a:moveTo>
                      <a:lnTo>
                        <a:pt x="0" y="7"/>
                      </a:lnTo>
                      <a:cubicBezTo>
                        <a:pt x="87" y="91"/>
                        <a:pt x="177" y="164"/>
                        <a:pt x="273" y="235"/>
                      </a:cubicBezTo>
                      <a:cubicBezTo>
                        <a:pt x="238" y="207"/>
                        <a:pt x="203" y="177"/>
                        <a:pt x="168" y="152"/>
                      </a:cubicBezTo>
                      <a:cubicBezTo>
                        <a:pt x="110" y="103"/>
                        <a:pt x="55" y="52"/>
                        <a:pt x="0" y="0"/>
                      </a:cubicBezTo>
                      <a:close/>
                    </a:path>
                  </a:pathLst>
                </a:custGeom>
                <a:solidFill>
                  <a:srgbClr val="8388A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29"/>
                <p:cNvSpPr/>
                <p:nvPr/>
              </p:nvSpPr>
              <p:spPr>
                <a:xfrm>
                  <a:off x="3525331" y="2518330"/>
                  <a:ext cx="404572" cy="19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237" extrusionOk="0">
                      <a:moveTo>
                        <a:pt x="2238" y="0"/>
                      </a:moveTo>
                      <a:cubicBezTo>
                        <a:pt x="2212" y="0"/>
                        <a:pt x="2186" y="3"/>
                        <a:pt x="2161" y="7"/>
                      </a:cubicBezTo>
                      <a:cubicBezTo>
                        <a:pt x="2128" y="10"/>
                        <a:pt x="2100" y="13"/>
                        <a:pt x="2067" y="20"/>
                      </a:cubicBezTo>
                      <a:lnTo>
                        <a:pt x="2074" y="20"/>
                      </a:lnTo>
                      <a:cubicBezTo>
                        <a:pt x="1999" y="36"/>
                        <a:pt x="1929" y="58"/>
                        <a:pt x="1858" y="87"/>
                      </a:cubicBezTo>
                      <a:cubicBezTo>
                        <a:pt x="1791" y="113"/>
                        <a:pt x="1726" y="145"/>
                        <a:pt x="1665" y="177"/>
                      </a:cubicBezTo>
                      <a:lnTo>
                        <a:pt x="1668" y="174"/>
                      </a:lnTo>
                      <a:lnTo>
                        <a:pt x="1668" y="174"/>
                      </a:lnTo>
                      <a:cubicBezTo>
                        <a:pt x="1594" y="213"/>
                        <a:pt x="1517" y="258"/>
                        <a:pt x="1443" y="299"/>
                      </a:cubicBezTo>
                      <a:cubicBezTo>
                        <a:pt x="1372" y="342"/>
                        <a:pt x="1301" y="384"/>
                        <a:pt x="1231" y="425"/>
                      </a:cubicBezTo>
                      <a:cubicBezTo>
                        <a:pt x="1069" y="519"/>
                        <a:pt x="912" y="615"/>
                        <a:pt x="754" y="718"/>
                      </a:cubicBezTo>
                      <a:cubicBezTo>
                        <a:pt x="497" y="883"/>
                        <a:pt x="246" y="1052"/>
                        <a:pt x="1" y="1236"/>
                      </a:cubicBezTo>
                      <a:cubicBezTo>
                        <a:pt x="149" y="1230"/>
                        <a:pt x="297" y="1220"/>
                        <a:pt x="445" y="1207"/>
                      </a:cubicBezTo>
                      <a:cubicBezTo>
                        <a:pt x="583" y="1188"/>
                        <a:pt x="719" y="1168"/>
                        <a:pt x="857" y="1146"/>
                      </a:cubicBezTo>
                      <a:cubicBezTo>
                        <a:pt x="1044" y="1114"/>
                        <a:pt x="1211" y="1082"/>
                        <a:pt x="1378" y="1043"/>
                      </a:cubicBezTo>
                      <a:cubicBezTo>
                        <a:pt x="1565" y="1001"/>
                        <a:pt x="1729" y="956"/>
                        <a:pt x="1880" y="905"/>
                      </a:cubicBezTo>
                      <a:cubicBezTo>
                        <a:pt x="2048" y="847"/>
                        <a:pt x="2180" y="786"/>
                        <a:pt x="2293" y="715"/>
                      </a:cubicBezTo>
                      <a:cubicBezTo>
                        <a:pt x="2344" y="682"/>
                        <a:pt x="2386" y="651"/>
                        <a:pt x="2424" y="615"/>
                      </a:cubicBezTo>
                      <a:cubicBezTo>
                        <a:pt x="2447" y="586"/>
                        <a:pt x="2470" y="554"/>
                        <a:pt x="2492" y="525"/>
                      </a:cubicBezTo>
                      <a:lnTo>
                        <a:pt x="2492" y="522"/>
                      </a:lnTo>
                      <a:cubicBezTo>
                        <a:pt x="2505" y="502"/>
                        <a:pt x="2518" y="480"/>
                        <a:pt x="2528" y="458"/>
                      </a:cubicBezTo>
                      <a:cubicBezTo>
                        <a:pt x="2537" y="438"/>
                        <a:pt x="2547" y="415"/>
                        <a:pt x="2553" y="396"/>
                      </a:cubicBezTo>
                      <a:cubicBezTo>
                        <a:pt x="2559" y="377"/>
                        <a:pt x="2563" y="361"/>
                        <a:pt x="2566" y="342"/>
                      </a:cubicBezTo>
                      <a:cubicBezTo>
                        <a:pt x="2569" y="326"/>
                        <a:pt x="2569" y="306"/>
                        <a:pt x="2573" y="290"/>
                      </a:cubicBezTo>
                      <a:lnTo>
                        <a:pt x="2569" y="290"/>
                      </a:lnTo>
                      <a:cubicBezTo>
                        <a:pt x="2573" y="268"/>
                        <a:pt x="2569" y="241"/>
                        <a:pt x="2566" y="219"/>
                      </a:cubicBezTo>
                      <a:cubicBezTo>
                        <a:pt x="2559" y="193"/>
                        <a:pt x="2550" y="171"/>
                        <a:pt x="2540" y="149"/>
                      </a:cubicBezTo>
                      <a:cubicBezTo>
                        <a:pt x="2531" y="132"/>
                        <a:pt x="2518" y="116"/>
                        <a:pt x="2508" y="100"/>
                      </a:cubicBezTo>
                      <a:cubicBezTo>
                        <a:pt x="2492" y="84"/>
                        <a:pt x="2473" y="68"/>
                        <a:pt x="2454" y="55"/>
                      </a:cubicBezTo>
                      <a:cubicBezTo>
                        <a:pt x="2444" y="48"/>
                        <a:pt x="2434" y="42"/>
                        <a:pt x="2421" y="39"/>
                      </a:cubicBezTo>
                      <a:cubicBezTo>
                        <a:pt x="2409" y="33"/>
                        <a:pt x="2396" y="26"/>
                        <a:pt x="2382" y="23"/>
                      </a:cubicBezTo>
                      <a:cubicBezTo>
                        <a:pt x="2363" y="17"/>
                        <a:pt x="2344" y="13"/>
                        <a:pt x="2328" y="10"/>
                      </a:cubicBezTo>
                      <a:cubicBezTo>
                        <a:pt x="2305" y="7"/>
                        <a:pt x="2286" y="3"/>
                        <a:pt x="2264" y="3"/>
                      </a:cubicBezTo>
                      <a:lnTo>
                        <a:pt x="2267" y="3"/>
                      </a:lnTo>
                      <a:cubicBezTo>
                        <a:pt x="2257" y="3"/>
                        <a:pt x="2247" y="0"/>
                        <a:pt x="2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29"/>
                <p:cNvSpPr/>
                <p:nvPr/>
              </p:nvSpPr>
              <p:spPr>
                <a:xfrm>
                  <a:off x="3305834" y="2226821"/>
                  <a:ext cx="454574" cy="490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3119" extrusionOk="0">
                      <a:moveTo>
                        <a:pt x="2504" y="0"/>
                      </a:moveTo>
                      <a:cubicBezTo>
                        <a:pt x="2363" y="0"/>
                        <a:pt x="2208" y="45"/>
                        <a:pt x="2034" y="136"/>
                      </a:cubicBezTo>
                      <a:cubicBezTo>
                        <a:pt x="1867" y="222"/>
                        <a:pt x="1700" y="345"/>
                        <a:pt x="1507" y="525"/>
                      </a:cubicBezTo>
                      <a:cubicBezTo>
                        <a:pt x="1352" y="670"/>
                        <a:pt x="1201" y="844"/>
                        <a:pt x="1043" y="1053"/>
                      </a:cubicBezTo>
                      <a:cubicBezTo>
                        <a:pt x="779" y="1407"/>
                        <a:pt x="541" y="1819"/>
                        <a:pt x="309" y="2315"/>
                      </a:cubicBezTo>
                      <a:cubicBezTo>
                        <a:pt x="283" y="2373"/>
                        <a:pt x="254" y="2434"/>
                        <a:pt x="228" y="2492"/>
                      </a:cubicBezTo>
                      <a:cubicBezTo>
                        <a:pt x="158" y="2675"/>
                        <a:pt x="93" y="2865"/>
                        <a:pt x="23" y="3049"/>
                      </a:cubicBezTo>
                      <a:cubicBezTo>
                        <a:pt x="16" y="3071"/>
                        <a:pt x="7" y="3096"/>
                        <a:pt x="0" y="3119"/>
                      </a:cubicBezTo>
                      <a:cubicBezTo>
                        <a:pt x="39" y="3100"/>
                        <a:pt x="78" y="3080"/>
                        <a:pt x="119" y="3058"/>
                      </a:cubicBezTo>
                      <a:cubicBezTo>
                        <a:pt x="122" y="3058"/>
                        <a:pt x="125" y="3055"/>
                        <a:pt x="129" y="3055"/>
                      </a:cubicBezTo>
                      <a:cubicBezTo>
                        <a:pt x="763" y="2655"/>
                        <a:pt x="1419" y="2292"/>
                        <a:pt x="1973" y="1783"/>
                      </a:cubicBezTo>
                      <a:cubicBezTo>
                        <a:pt x="2073" y="1690"/>
                        <a:pt x="2169" y="1597"/>
                        <a:pt x="2260" y="1494"/>
                      </a:cubicBezTo>
                      <a:cubicBezTo>
                        <a:pt x="2349" y="1394"/>
                        <a:pt x="2434" y="1291"/>
                        <a:pt x="2511" y="1182"/>
                      </a:cubicBezTo>
                      <a:cubicBezTo>
                        <a:pt x="2514" y="1178"/>
                        <a:pt x="2514" y="1178"/>
                        <a:pt x="2517" y="1178"/>
                      </a:cubicBezTo>
                      <a:cubicBezTo>
                        <a:pt x="2604" y="1049"/>
                        <a:pt x="2685" y="924"/>
                        <a:pt x="2752" y="795"/>
                      </a:cubicBezTo>
                      <a:cubicBezTo>
                        <a:pt x="2813" y="676"/>
                        <a:pt x="2852" y="570"/>
                        <a:pt x="2871" y="467"/>
                      </a:cubicBezTo>
                      <a:cubicBezTo>
                        <a:pt x="2890" y="380"/>
                        <a:pt x="2887" y="296"/>
                        <a:pt x="2865" y="222"/>
                      </a:cubicBezTo>
                      <a:cubicBezTo>
                        <a:pt x="2845" y="158"/>
                        <a:pt x="2801" y="100"/>
                        <a:pt x="2746" y="65"/>
                      </a:cubicBezTo>
                      <a:cubicBezTo>
                        <a:pt x="2688" y="29"/>
                        <a:pt x="2620" y="7"/>
                        <a:pt x="2546" y="4"/>
                      </a:cubicBezTo>
                      <a:cubicBezTo>
                        <a:pt x="2533" y="0"/>
                        <a:pt x="2517" y="0"/>
                        <a:pt x="25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9"/>
                <p:cNvSpPr/>
                <p:nvPr/>
              </p:nvSpPr>
              <p:spPr>
                <a:xfrm>
                  <a:off x="515272" y="1216604"/>
                  <a:ext cx="658511" cy="61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3918" extrusionOk="0">
                      <a:moveTo>
                        <a:pt x="2318" y="1"/>
                      </a:moveTo>
                      <a:cubicBezTo>
                        <a:pt x="2241" y="1"/>
                        <a:pt x="2164" y="8"/>
                        <a:pt x="2087" y="17"/>
                      </a:cubicBezTo>
                      <a:cubicBezTo>
                        <a:pt x="1723" y="72"/>
                        <a:pt x="1356" y="255"/>
                        <a:pt x="1021" y="555"/>
                      </a:cubicBezTo>
                      <a:cubicBezTo>
                        <a:pt x="696" y="847"/>
                        <a:pt x="435" y="1208"/>
                        <a:pt x="261" y="1598"/>
                      </a:cubicBezTo>
                      <a:cubicBezTo>
                        <a:pt x="132" y="1893"/>
                        <a:pt x="1" y="2341"/>
                        <a:pt x="97" y="2808"/>
                      </a:cubicBezTo>
                      <a:cubicBezTo>
                        <a:pt x="139" y="3013"/>
                        <a:pt x="223" y="3200"/>
                        <a:pt x="345" y="3371"/>
                      </a:cubicBezTo>
                      <a:cubicBezTo>
                        <a:pt x="403" y="3451"/>
                        <a:pt x="471" y="3526"/>
                        <a:pt x="545" y="3587"/>
                      </a:cubicBezTo>
                      <a:cubicBezTo>
                        <a:pt x="612" y="3645"/>
                        <a:pt x="696" y="3696"/>
                        <a:pt x="786" y="3744"/>
                      </a:cubicBezTo>
                      <a:cubicBezTo>
                        <a:pt x="947" y="3825"/>
                        <a:pt x="1140" y="3879"/>
                        <a:pt x="1359" y="3905"/>
                      </a:cubicBezTo>
                      <a:cubicBezTo>
                        <a:pt x="1449" y="3915"/>
                        <a:pt x="1542" y="3918"/>
                        <a:pt x="1639" y="3918"/>
                      </a:cubicBezTo>
                      <a:cubicBezTo>
                        <a:pt x="1751" y="3918"/>
                        <a:pt x="1867" y="3912"/>
                        <a:pt x="1986" y="3899"/>
                      </a:cubicBezTo>
                      <a:cubicBezTo>
                        <a:pt x="2157" y="3879"/>
                        <a:pt x="2331" y="3841"/>
                        <a:pt x="2501" y="3793"/>
                      </a:cubicBezTo>
                      <a:cubicBezTo>
                        <a:pt x="2515" y="3805"/>
                        <a:pt x="2531" y="3812"/>
                        <a:pt x="2550" y="3812"/>
                      </a:cubicBezTo>
                      <a:cubicBezTo>
                        <a:pt x="2769" y="3789"/>
                        <a:pt x="2975" y="3741"/>
                        <a:pt x="3174" y="3667"/>
                      </a:cubicBezTo>
                      <a:cubicBezTo>
                        <a:pt x="3393" y="3584"/>
                        <a:pt x="3583" y="3474"/>
                        <a:pt x="3734" y="3339"/>
                      </a:cubicBezTo>
                      <a:cubicBezTo>
                        <a:pt x="3818" y="3264"/>
                        <a:pt x="3889" y="3187"/>
                        <a:pt x="3944" y="3104"/>
                      </a:cubicBezTo>
                      <a:cubicBezTo>
                        <a:pt x="3972" y="3059"/>
                        <a:pt x="3998" y="3013"/>
                        <a:pt x="4024" y="2969"/>
                      </a:cubicBezTo>
                      <a:cubicBezTo>
                        <a:pt x="4046" y="2917"/>
                        <a:pt x="4063" y="2869"/>
                        <a:pt x="4079" y="2820"/>
                      </a:cubicBezTo>
                      <a:cubicBezTo>
                        <a:pt x="4110" y="2724"/>
                        <a:pt x="4134" y="2627"/>
                        <a:pt x="4149" y="2528"/>
                      </a:cubicBezTo>
                      <a:cubicBezTo>
                        <a:pt x="4165" y="2437"/>
                        <a:pt x="4175" y="2338"/>
                        <a:pt x="4175" y="2232"/>
                      </a:cubicBezTo>
                      <a:cubicBezTo>
                        <a:pt x="4188" y="1849"/>
                        <a:pt x="4095" y="1456"/>
                        <a:pt x="3908" y="1092"/>
                      </a:cubicBezTo>
                      <a:cubicBezTo>
                        <a:pt x="3724" y="738"/>
                        <a:pt x="3467" y="445"/>
                        <a:pt x="3158" y="252"/>
                      </a:cubicBezTo>
                      <a:cubicBezTo>
                        <a:pt x="3000" y="152"/>
                        <a:pt x="2830" y="81"/>
                        <a:pt x="2653" y="39"/>
                      </a:cubicBezTo>
                      <a:cubicBezTo>
                        <a:pt x="2543" y="14"/>
                        <a:pt x="2430" y="1"/>
                        <a:pt x="2318" y="1"/>
                      </a:cubicBezTo>
                      <a:close/>
                    </a:path>
                  </a:pathLst>
                </a:custGeom>
                <a:solidFill>
                  <a:srgbClr val="7D33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716215" y="1369591"/>
                  <a:ext cx="406616" cy="380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" h="2418" extrusionOk="0">
                      <a:moveTo>
                        <a:pt x="1430" y="0"/>
                      </a:moveTo>
                      <a:cubicBezTo>
                        <a:pt x="1384" y="0"/>
                        <a:pt x="1339" y="3"/>
                        <a:pt x="1288" y="10"/>
                      </a:cubicBezTo>
                      <a:cubicBezTo>
                        <a:pt x="1066" y="42"/>
                        <a:pt x="837" y="158"/>
                        <a:pt x="631" y="341"/>
                      </a:cubicBezTo>
                      <a:cubicBezTo>
                        <a:pt x="432" y="522"/>
                        <a:pt x="268" y="743"/>
                        <a:pt x="161" y="985"/>
                      </a:cubicBezTo>
                      <a:cubicBezTo>
                        <a:pt x="84" y="1168"/>
                        <a:pt x="1" y="1445"/>
                        <a:pt x="62" y="1731"/>
                      </a:cubicBezTo>
                      <a:cubicBezTo>
                        <a:pt x="87" y="1857"/>
                        <a:pt x="139" y="1976"/>
                        <a:pt x="213" y="2079"/>
                      </a:cubicBezTo>
                      <a:cubicBezTo>
                        <a:pt x="249" y="2131"/>
                        <a:pt x="290" y="2176"/>
                        <a:pt x="338" y="2214"/>
                      </a:cubicBezTo>
                      <a:cubicBezTo>
                        <a:pt x="380" y="2250"/>
                        <a:pt x="429" y="2282"/>
                        <a:pt x="486" y="2311"/>
                      </a:cubicBezTo>
                      <a:cubicBezTo>
                        <a:pt x="586" y="2359"/>
                        <a:pt x="705" y="2391"/>
                        <a:pt x="840" y="2407"/>
                      </a:cubicBezTo>
                      <a:cubicBezTo>
                        <a:pt x="895" y="2414"/>
                        <a:pt x="956" y="2417"/>
                        <a:pt x="1014" y="2417"/>
                      </a:cubicBezTo>
                      <a:cubicBezTo>
                        <a:pt x="1082" y="2417"/>
                        <a:pt x="1152" y="2414"/>
                        <a:pt x="1226" y="2404"/>
                      </a:cubicBezTo>
                      <a:cubicBezTo>
                        <a:pt x="1333" y="2391"/>
                        <a:pt x="1442" y="2369"/>
                        <a:pt x="1546" y="2340"/>
                      </a:cubicBezTo>
                      <a:cubicBezTo>
                        <a:pt x="1552" y="2346"/>
                        <a:pt x="1562" y="2353"/>
                        <a:pt x="1574" y="2353"/>
                      </a:cubicBezTo>
                      <a:cubicBezTo>
                        <a:pt x="1709" y="2337"/>
                        <a:pt x="1838" y="2308"/>
                        <a:pt x="1960" y="2263"/>
                      </a:cubicBezTo>
                      <a:cubicBezTo>
                        <a:pt x="2096" y="2211"/>
                        <a:pt x="2211" y="2144"/>
                        <a:pt x="2305" y="2060"/>
                      </a:cubicBezTo>
                      <a:cubicBezTo>
                        <a:pt x="2357" y="2015"/>
                        <a:pt x="2398" y="1966"/>
                        <a:pt x="2437" y="1915"/>
                      </a:cubicBezTo>
                      <a:cubicBezTo>
                        <a:pt x="2453" y="1889"/>
                        <a:pt x="2469" y="1860"/>
                        <a:pt x="2482" y="1831"/>
                      </a:cubicBezTo>
                      <a:cubicBezTo>
                        <a:pt x="2498" y="1799"/>
                        <a:pt x="2511" y="1764"/>
                        <a:pt x="2517" y="1738"/>
                      </a:cubicBezTo>
                      <a:cubicBezTo>
                        <a:pt x="2537" y="1680"/>
                        <a:pt x="2553" y="1619"/>
                        <a:pt x="2562" y="1558"/>
                      </a:cubicBezTo>
                      <a:cubicBezTo>
                        <a:pt x="2572" y="1503"/>
                        <a:pt x="2578" y="1442"/>
                        <a:pt x="2578" y="1375"/>
                      </a:cubicBezTo>
                      <a:cubicBezTo>
                        <a:pt x="2585" y="1140"/>
                        <a:pt x="2527" y="898"/>
                        <a:pt x="2415" y="672"/>
                      </a:cubicBezTo>
                      <a:cubicBezTo>
                        <a:pt x="2302" y="454"/>
                        <a:pt x="2141" y="274"/>
                        <a:pt x="1951" y="155"/>
                      </a:cubicBezTo>
                      <a:cubicBezTo>
                        <a:pt x="1854" y="93"/>
                        <a:pt x="1748" y="48"/>
                        <a:pt x="1639" y="23"/>
                      </a:cubicBezTo>
                      <a:cubicBezTo>
                        <a:pt x="1571" y="7"/>
                        <a:pt x="1500" y="0"/>
                        <a:pt x="143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2706464" y="907800"/>
                  <a:ext cx="662127" cy="601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1" h="3827" extrusionOk="0">
                      <a:moveTo>
                        <a:pt x="1760" y="1"/>
                      </a:moveTo>
                      <a:cubicBezTo>
                        <a:pt x="1708" y="1"/>
                        <a:pt x="1655" y="3"/>
                        <a:pt x="1604" y="8"/>
                      </a:cubicBezTo>
                      <a:cubicBezTo>
                        <a:pt x="1527" y="14"/>
                        <a:pt x="1449" y="27"/>
                        <a:pt x="1375" y="47"/>
                      </a:cubicBezTo>
                      <a:cubicBezTo>
                        <a:pt x="1266" y="72"/>
                        <a:pt x="1160" y="114"/>
                        <a:pt x="1060" y="163"/>
                      </a:cubicBezTo>
                      <a:cubicBezTo>
                        <a:pt x="896" y="246"/>
                        <a:pt x="748" y="359"/>
                        <a:pt x="622" y="491"/>
                      </a:cubicBezTo>
                      <a:cubicBezTo>
                        <a:pt x="368" y="755"/>
                        <a:pt x="185" y="1099"/>
                        <a:pt x="94" y="1489"/>
                      </a:cubicBezTo>
                      <a:cubicBezTo>
                        <a:pt x="1" y="1884"/>
                        <a:pt x="4" y="2290"/>
                        <a:pt x="108" y="2657"/>
                      </a:cubicBezTo>
                      <a:cubicBezTo>
                        <a:pt x="136" y="2760"/>
                        <a:pt x="166" y="2853"/>
                        <a:pt x="204" y="2940"/>
                      </a:cubicBezTo>
                      <a:cubicBezTo>
                        <a:pt x="243" y="3030"/>
                        <a:pt x="291" y="3120"/>
                        <a:pt x="342" y="3204"/>
                      </a:cubicBezTo>
                      <a:cubicBezTo>
                        <a:pt x="368" y="3249"/>
                        <a:pt x="397" y="3294"/>
                        <a:pt x="433" y="3336"/>
                      </a:cubicBezTo>
                      <a:cubicBezTo>
                        <a:pt x="464" y="3375"/>
                        <a:pt x="503" y="3413"/>
                        <a:pt x="542" y="3449"/>
                      </a:cubicBezTo>
                      <a:cubicBezTo>
                        <a:pt x="616" y="3517"/>
                        <a:pt x="703" y="3575"/>
                        <a:pt x="803" y="3626"/>
                      </a:cubicBezTo>
                      <a:cubicBezTo>
                        <a:pt x="983" y="3719"/>
                        <a:pt x="1192" y="3780"/>
                        <a:pt x="1424" y="3809"/>
                      </a:cubicBezTo>
                      <a:cubicBezTo>
                        <a:pt x="1517" y="3821"/>
                        <a:pt x="1611" y="3826"/>
                        <a:pt x="1706" y="3826"/>
                      </a:cubicBezTo>
                      <a:cubicBezTo>
                        <a:pt x="1825" y="3826"/>
                        <a:pt x="1946" y="3817"/>
                        <a:pt x="2067" y="3799"/>
                      </a:cubicBezTo>
                      <a:cubicBezTo>
                        <a:pt x="2084" y="3796"/>
                        <a:pt x="2100" y="3787"/>
                        <a:pt x="2106" y="3771"/>
                      </a:cubicBezTo>
                      <a:cubicBezTo>
                        <a:pt x="2150" y="3772"/>
                        <a:pt x="2194" y="3773"/>
                        <a:pt x="2238" y="3773"/>
                      </a:cubicBezTo>
                      <a:cubicBezTo>
                        <a:pt x="2372" y="3773"/>
                        <a:pt x="2506" y="3766"/>
                        <a:pt x="2634" y="3752"/>
                      </a:cubicBezTo>
                      <a:cubicBezTo>
                        <a:pt x="2753" y="3735"/>
                        <a:pt x="2866" y="3716"/>
                        <a:pt x="2975" y="3687"/>
                      </a:cubicBezTo>
                      <a:cubicBezTo>
                        <a:pt x="3068" y="3664"/>
                        <a:pt x="3159" y="3636"/>
                        <a:pt x="3242" y="3603"/>
                      </a:cubicBezTo>
                      <a:cubicBezTo>
                        <a:pt x="3449" y="3529"/>
                        <a:pt x="3622" y="3429"/>
                        <a:pt x="3761" y="3314"/>
                      </a:cubicBezTo>
                      <a:cubicBezTo>
                        <a:pt x="3838" y="3246"/>
                        <a:pt x="3905" y="3175"/>
                        <a:pt x="3957" y="3104"/>
                      </a:cubicBezTo>
                      <a:cubicBezTo>
                        <a:pt x="4015" y="3024"/>
                        <a:pt x="4063" y="2937"/>
                        <a:pt x="4102" y="2844"/>
                      </a:cubicBezTo>
                      <a:cubicBezTo>
                        <a:pt x="4179" y="2651"/>
                        <a:pt x="4211" y="2448"/>
                        <a:pt x="4205" y="2238"/>
                      </a:cubicBezTo>
                      <a:cubicBezTo>
                        <a:pt x="4185" y="1762"/>
                        <a:pt x="3951" y="1360"/>
                        <a:pt x="3754" y="1106"/>
                      </a:cubicBezTo>
                      <a:cubicBezTo>
                        <a:pt x="3493" y="767"/>
                        <a:pt x="3152" y="478"/>
                        <a:pt x="2766" y="275"/>
                      </a:cubicBezTo>
                      <a:cubicBezTo>
                        <a:pt x="2426" y="93"/>
                        <a:pt x="2081" y="1"/>
                        <a:pt x="1760" y="1"/>
                      </a:cubicBezTo>
                      <a:close/>
                    </a:path>
                  </a:pathLst>
                </a:custGeom>
                <a:solidFill>
                  <a:srgbClr val="7D33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2766370" y="1073680"/>
                  <a:ext cx="408503" cy="371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363" extrusionOk="0">
                      <a:moveTo>
                        <a:pt x="1087" y="0"/>
                      </a:moveTo>
                      <a:cubicBezTo>
                        <a:pt x="1054" y="0"/>
                        <a:pt x="1021" y="2"/>
                        <a:pt x="988" y="5"/>
                      </a:cubicBezTo>
                      <a:cubicBezTo>
                        <a:pt x="940" y="9"/>
                        <a:pt x="891" y="18"/>
                        <a:pt x="850" y="28"/>
                      </a:cubicBezTo>
                      <a:cubicBezTo>
                        <a:pt x="779" y="44"/>
                        <a:pt x="715" y="70"/>
                        <a:pt x="654" y="102"/>
                      </a:cubicBezTo>
                      <a:cubicBezTo>
                        <a:pt x="550" y="154"/>
                        <a:pt x="460" y="222"/>
                        <a:pt x="383" y="302"/>
                      </a:cubicBezTo>
                      <a:cubicBezTo>
                        <a:pt x="226" y="466"/>
                        <a:pt x="113" y="678"/>
                        <a:pt x="58" y="920"/>
                      </a:cubicBezTo>
                      <a:cubicBezTo>
                        <a:pt x="0" y="1164"/>
                        <a:pt x="0" y="1412"/>
                        <a:pt x="64" y="1641"/>
                      </a:cubicBezTo>
                      <a:cubicBezTo>
                        <a:pt x="80" y="1705"/>
                        <a:pt x="100" y="1760"/>
                        <a:pt x="125" y="1814"/>
                      </a:cubicBezTo>
                      <a:cubicBezTo>
                        <a:pt x="148" y="1869"/>
                        <a:pt x="177" y="1924"/>
                        <a:pt x="209" y="1979"/>
                      </a:cubicBezTo>
                      <a:cubicBezTo>
                        <a:pt x="226" y="2001"/>
                        <a:pt x="245" y="2030"/>
                        <a:pt x="267" y="2059"/>
                      </a:cubicBezTo>
                      <a:cubicBezTo>
                        <a:pt x="287" y="2085"/>
                        <a:pt x="309" y="2107"/>
                        <a:pt x="331" y="2126"/>
                      </a:cubicBezTo>
                      <a:cubicBezTo>
                        <a:pt x="380" y="2172"/>
                        <a:pt x="431" y="2207"/>
                        <a:pt x="492" y="2239"/>
                      </a:cubicBezTo>
                      <a:cubicBezTo>
                        <a:pt x="605" y="2297"/>
                        <a:pt x="734" y="2333"/>
                        <a:pt x="878" y="2352"/>
                      </a:cubicBezTo>
                      <a:cubicBezTo>
                        <a:pt x="934" y="2359"/>
                        <a:pt x="991" y="2362"/>
                        <a:pt x="1049" y="2362"/>
                      </a:cubicBezTo>
                      <a:cubicBezTo>
                        <a:pt x="1123" y="2362"/>
                        <a:pt x="1198" y="2357"/>
                        <a:pt x="1275" y="2346"/>
                      </a:cubicBezTo>
                      <a:cubicBezTo>
                        <a:pt x="1284" y="2342"/>
                        <a:pt x="1294" y="2336"/>
                        <a:pt x="1300" y="2330"/>
                      </a:cubicBezTo>
                      <a:cubicBezTo>
                        <a:pt x="1325" y="2330"/>
                        <a:pt x="1350" y="2331"/>
                        <a:pt x="1375" y="2331"/>
                      </a:cubicBezTo>
                      <a:cubicBezTo>
                        <a:pt x="1458" y="2331"/>
                        <a:pt x="1541" y="2327"/>
                        <a:pt x="1625" y="2316"/>
                      </a:cubicBezTo>
                      <a:cubicBezTo>
                        <a:pt x="1696" y="2307"/>
                        <a:pt x="1767" y="2294"/>
                        <a:pt x="1835" y="2278"/>
                      </a:cubicBezTo>
                      <a:cubicBezTo>
                        <a:pt x="1890" y="2262"/>
                        <a:pt x="1947" y="2245"/>
                        <a:pt x="2002" y="2226"/>
                      </a:cubicBezTo>
                      <a:cubicBezTo>
                        <a:pt x="2127" y="2178"/>
                        <a:pt x="2234" y="2117"/>
                        <a:pt x="2321" y="2046"/>
                      </a:cubicBezTo>
                      <a:cubicBezTo>
                        <a:pt x="2369" y="2001"/>
                        <a:pt x="2411" y="1960"/>
                        <a:pt x="2440" y="1914"/>
                      </a:cubicBezTo>
                      <a:cubicBezTo>
                        <a:pt x="2475" y="1866"/>
                        <a:pt x="2507" y="1814"/>
                        <a:pt x="2530" y="1753"/>
                      </a:cubicBezTo>
                      <a:cubicBezTo>
                        <a:pt x="2578" y="1637"/>
                        <a:pt x="2597" y="1512"/>
                        <a:pt x="2594" y="1380"/>
                      </a:cubicBezTo>
                      <a:cubicBezTo>
                        <a:pt x="2585" y="1087"/>
                        <a:pt x="2436" y="840"/>
                        <a:pt x="2317" y="681"/>
                      </a:cubicBezTo>
                      <a:cubicBezTo>
                        <a:pt x="2153" y="473"/>
                        <a:pt x="1944" y="295"/>
                        <a:pt x="1706" y="170"/>
                      </a:cubicBezTo>
                      <a:cubicBezTo>
                        <a:pt x="1497" y="57"/>
                        <a:pt x="1285" y="0"/>
                        <a:pt x="108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514801" y="1283899"/>
                  <a:ext cx="598289" cy="549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" h="3494" extrusionOk="0">
                      <a:moveTo>
                        <a:pt x="1172" y="1"/>
                      </a:moveTo>
                      <a:cubicBezTo>
                        <a:pt x="1124" y="39"/>
                        <a:pt x="1072" y="82"/>
                        <a:pt x="1024" y="127"/>
                      </a:cubicBezTo>
                      <a:cubicBezTo>
                        <a:pt x="699" y="419"/>
                        <a:pt x="435" y="780"/>
                        <a:pt x="264" y="1170"/>
                      </a:cubicBezTo>
                      <a:cubicBezTo>
                        <a:pt x="135" y="1465"/>
                        <a:pt x="0" y="1913"/>
                        <a:pt x="97" y="2380"/>
                      </a:cubicBezTo>
                      <a:cubicBezTo>
                        <a:pt x="142" y="2585"/>
                        <a:pt x="226" y="2772"/>
                        <a:pt x="345" y="2943"/>
                      </a:cubicBezTo>
                      <a:cubicBezTo>
                        <a:pt x="406" y="3027"/>
                        <a:pt x="474" y="3098"/>
                        <a:pt x="548" y="3162"/>
                      </a:cubicBezTo>
                      <a:cubicBezTo>
                        <a:pt x="615" y="3220"/>
                        <a:pt x="699" y="3271"/>
                        <a:pt x="789" y="3316"/>
                      </a:cubicBezTo>
                      <a:cubicBezTo>
                        <a:pt x="950" y="3397"/>
                        <a:pt x="1143" y="3451"/>
                        <a:pt x="1362" y="3477"/>
                      </a:cubicBezTo>
                      <a:cubicBezTo>
                        <a:pt x="1455" y="3487"/>
                        <a:pt x="1549" y="3493"/>
                        <a:pt x="1642" y="3493"/>
                      </a:cubicBezTo>
                      <a:cubicBezTo>
                        <a:pt x="1751" y="3493"/>
                        <a:pt x="1870" y="3487"/>
                        <a:pt x="1989" y="3474"/>
                      </a:cubicBezTo>
                      <a:cubicBezTo>
                        <a:pt x="2163" y="3451"/>
                        <a:pt x="2337" y="3416"/>
                        <a:pt x="2504" y="3365"/>
                      </a:cubicBezTo>
                      <a:cubicBezTo>
                        <a:pt x="2518" y="3377"/>
                        <a:pt x="2534" y="3387"/>
                        <a:pt x="2549" y="3387"/>
                      </a:cubicBezTo>
                      <a:cubicBezTo>
                        <a:pt x="2769" y="3361"/>
                        <a:pt x="2978" y="3313"/>
                        <a:pt x="3177" y="3239"/>
                      </a:cubicBezTo>
                      <a:cubicBezTo>
                        <a:pt x="3396" y="3159"/>
                        <a:pt x="3586" y="3046"/>
                        <a:pt x="3737" y="2914"/>
                      </a:cubicBezTo>
                      <a:cubicBezTo>
                        <a:pt x="3760" y="2891"/>
                        <a:pt x="3782" y="2872"/>
                        <a:pt x="3804" y="2853"/>
                      </a:cubicBezTo>
                      <a:lnTo>
                        <a:pt x="3804" y="2853"/>
                      </a:lnTo>
                      <a:cubicBezTo>
                        <a:pt x="3444" y="2943"/>
                        <a:pt x="3081" y="3017"/>
                        <a:pt x="2714" y="3065"/>
                      </a:cubicBezTo>
                      <a:cubicBezTo>
                        <a:pt x="2531" y="3089"/>
                        <a:pt x="2348" y="3108"/>
                        <a:pt x="2166" y="3108"/>
                      </a:cubicBezTo>
                      <a:cubicBezTo>
                        <a:pt x="2120" y="3108"/>
                        <a:pt x="2074" y="3106"/>
                        <a:pt x="2028" y="3104"/>
                      </a:cubicBezTo>
                      <a:cubicBezTo>
                        <a:pt x="1861" y="3098"/>
                        <a:pt x="1693" y="3071"/>
                        <a:pt x="1536" y="3020"/>
                      </a:cubicBezTo>
                      <a:cubicBezTo>
                        <a:pt x="1401" y="2975"/>
                        <a:pt x="1268" y="2917"/>
                        <a:pt x="1153" y="2833"/>
                      </a:cubicBezTo>
                      <a:cubicBezTo>
                        <a:pt x="1098" y="2795"/>
                        <a:pt x="1047" y="2753"/>
                        <a:pt x="1001" y="2708"/>
                      </a:cubicBezTo>
                      <a:cubicBezTo>
                        <a:pt x="953" y="2663"/>
                        <a:pt x="912" y="2615"/>
                        <a:pt x="873" y="2563"/>
                      </a:cubicBezTo>
                      <a:cubicBezTo>
                        <a:pt x="796" y="2460"/>
                        <a:pt x="738" y="2344"/>
                        <a:pt x="692" y="2225"/>
                      </a:cubicBezTo>
                      <a:cubicBezTo>
                        <a:pt x="647" y="2100"/>
                        <a:pt x="618" y="1967"/>
                        <a:pt x="606" y="1835"/>
                      </a:cubicBezTo>
                      <a:cubicBezTo>
                        <a:pt x="593" y="1694"/>
                        <a:pt x="593" y="1553"/>
                        <a:pt x="609" y="1411"/>
                      </a:cubicBezTo>
                      <a:cubicBezTo>
                        <a:pt x="625" y="1263"/>
                        <a:pt x="654" y="1115"/>
                        <a:pt x="692" y="973"/>
                      </a:cubicBezTo>
                      <a:cubicBezTo>
                        <a:pt x="783" y="667"/>
                        <a:pt x="918" y="378"/>
                        <a:pt x="1095" y="114"/>
                      </a:cubicBezTo>
                      <a:cubicBezTo>
                        <a:pt x="1120" y="75"/>
                        <a:pt x="1146" y="39"/>
                        <a:pt x="117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2705992" y="907485"/>
                  <a:ext cx="298280" cy="47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994" extrusionOk="0">
                      <a:moveTo>
                        <a:pt x="1764" y="0"/>
                      </a:moveTo>
                      <a:cubicBezTo>
                        <a:pt x="1713" y="0"/>
                        <a:pt x="1659" y="4"/>
                        <a:pt x="1607" y="7"/>
                      </a:cubicBezTo>
                      <a:cubicBezTo>
                        <a:pt x="1527" y="16"/>
                        <a:pt x="1449" y="29"/>
                        <a:pt x="1378" y="46"/>
                      </a:cubicBezTo>
                      <a:cubicBezTo>
                        <a:pt x="1266" y="74"/>
                        <a:pt x="1160" y="113"/>
                        <a:pt x="1063" y="165"/>
                      </a:cubicBezTo>
                      <a:cubicBezTo>
                        <a:pt x="899" y="248"/>
                        <a:pt x="751" y="358"/>
                        <a:pt x="622" y="490"/>
                      </a:cubicBezTo>
                      <a:cubicBezTo>
                        <a:pt x="368" y="753"/>
                        <a:pt x="188" y="1101"/>
                        <a:pt x="94" y="1491"/>
                      </a:cubicBezTo>
                      <a:cubicBezTo>
                        <a:pt x="1" y="1886"/>
                        <a:pt x="4" y="2292"/>
                        <a:pt x="108" y="2659"/>
                      </a:cubicBezTo>
                      <a:cubicBezTo>
                        <a:pt x="136" y="2762"/>
                        <a:pt x="169" y="2855"/>
                        <a:pt x="204" y="2942"/>
                      </a:cubicBezTo>
                      <a:cubicBezTo>
                        <a:pt x="213" y="2959"/>
                        <a:pt x="220" y="2978"/>
                        <a:pt x="226" y="2993"/>
                      </a:cubicBezTo>
                      <a:cubicBezTo>
                        <a:pt x="213" y="2762"/>
                        <a:pt x="210" y="2530"/>
                        <a:pt x="230" y="2298"/>
                      </a:cubicBezTo>
                      <a:cubicBezTo>
                        <a:pt x="255" y="2009"/>
                        <a:pt x="304" y="1723"/>
                        <a:pt x="400" y="1452"/>
                      </a:cubicBezTo>
                      <a:cubicBezTo>
                        <a:pt x="423" y="1384"/>
                        <a:pt x="448" y="1317"/>
                        <a:pt x="478" y="1249"/>
                      </a:cubicBezTo>
                      <a:cubicBezTo>
                        <a:pt x="503" y="1197"/>
                        <a:pt x="525" y="1146"/>
                        <a:pt x="555" y="1095"/>
                      </a:cubicBezTo>
                      <a:cubicBezTo>
                        <a:pt x="610" y="995"/>
                        <a:pt x="674" y="898"/>
                        <a:pt x="741" y="808"/>
                      </a:cubicBezTo>
                      <a:cubicBezTo>
                        <a:pt x="815" y="715"/>
                        <a:pt x="892" y="628"/>
                        <a:pt x="977" y="548"/>
                      </a:cubicBezTo>
                      <a:cubicBezTo>
                        <a:pt x="1063" y="464"/>
                        <a:pt x="1153" y="386"/>
                        <a:pt x="1250" y="319"/>
                      </a:cubicBezTo>
                      <a:cubicBezTo>
                        <a:pt x="1350" y="248"/>
                        <a:pt x="1452" y="184"/>
                        <a:pt x="1562" y="132"/>
                      </a:cubicBezTo>
                      <a:cubicBezTo>
                        <a:pt x="1665" y="81"/>
                        <a:pt x="1774" y="36"/>
                        <a:pt x="1887" y="7"/>
                      </a:cubicBezTo>
                      <a:cubicBezTo>
                        <a:pt x="1890" y="7"/>
                        <a:pt x="1893" y="7"/>
                        <a:pt x="1897" y="4"/>
                      </a:cubicBezTo>
                      <a:cubicBezTo>
                        <a:pt x="1852" y="0"/>
                        <a:pt x="1807" y="0"/>
                        <a:pt x="176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792159" y="594750"/>
                  <a:ext cx="2530109" cy="257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1" h="16400" extrusionOk="0">
                      <a:moveTo>
                        <a:pt x="6949" y="0"/>
                      </a:moveTo>
                      <a:cubicBezTo>
                        <a:pt x="6907" y="0"/>
                        <a:pt x="6862" y="4"/>
                        <a:pt x="6817" y="7"/>
                      </a:cubicBezTo>
                      <a:cubicBezTo>
                        <a:pt x="6663" y="23"/>
                        <a:pt x="6525" y="71"/>
                        <a:pt x="6405" y="145"/>
                      </a:cubicBezTo>
                      <a:cubicBezTo>
                        <a:pt x="6296" y="216"/>
                        <a:pt x="6203" y="313"/>
                        <a:pt x="6128" y="435"/>
                      </a:cubicBezTo>
                      <a:cubicBezTo>
                        <a:pt x="6061" y="541"/>
                        <a:pt x="6009" y="673"/>
                        <a:pt x="5971" y="824"/>
                      </a:cubicBezTo>
                      <a:cubicBezTo>
                        <a:pt x="5938" y="959"/>
                        <a:pt x="5916" y="1111"/>
                        <a:pt x="5910" y="1285"/>
                      </a:cubicBezTo>
                      <a:cubicBezTo>
                        <a:pt x="5894" y="1571"/>
                        <a:pt x="5919" y="1883"/>
                        <a:pt x="5984" y="2240"/>
                      </a:cubicBezTo>
                      <a:cubicBezTo>
                        <a:pt x="6009" y="2382"/>
                        <a:pt x="6042" y="2527"/>
                        <a:pt x="6077" y="2662"/>
                      </a:cubicBezTo>
                      <a:cubicBezTo>
                        <a:pt x="6064" y="2650"/>
                        <a:pt x="6051" y="2633"/>
                        <a:pt x="6035" y="2614"/>
                      </a:cubicBezTo>
                      <a:cubicBezTo>
                        <a:pt x="5900" y="2469"/>
                        <a:pt x="5758" y="2337"/>
                        <a:pt x="5613" y="2225"/>
                      </a:cubicBezTo>
                      <a:cubicBezTo>
                        <a:pt x="5439" y="2093"/>
                        <a:pt x="5279" y="1996"/>
                        <a:pt x="5115" y="1931"/>
                      </a:cubicBezTo>
                      <a:cubicBezTo>
                        <a:pt x="5034" y="1900"/>
                        <a:pt x="4950" y="1880"/>
                        <a:pt x="4857" y="1867"/>
                      </a:cubicBezTo>
                      <a:cubicBezTo>
                        <a:pt x="4828" y="1864"/>
                        <a:pt x="4799" y="1861"/>
                        <a:pt x="4770" y="1861"/>
                      </a:cubicBezTo>
                      <a:cubicBezTo>
                        <a:pt x="4716" y="1861"/>
                        <a:pt x="4661" y="1867"/>
                        <a:pt x="4606" y="1880"/>
                      </a:cubicBezTo>
                      <a:cubicBezTo>
                        <a:pt x="4439" y="1916"/>
                        <a:pt x="4274" y="2032"/>
                        <a:pt x="4162" y="2195"/>
                      </a:cubicBezTo>
                      <a:cubicBezTo>
                        <a:pt x="4111" y="2270"/>
                        <a:pt x="4078" y="2356"/>
                        <a:pt x="4068" y="2446"/>
                      </a:cubicBezTo>
                      <a:cubicBezTo>
                        <a:pt x="4059" y="2524"/>
                        <a:pt x="4068" y="2604"/>
                        <a:pt x="4094" y="2691"/>
                      </a:cubicBezTo>
                      <a:cubicBezTo>
                        <a:pt x="4139" y="2839"/>
                        <a:pt x="4236" y="2984"/>
                        <a:pt x="4393" y="3145"/>
                      </a:cubicBezTo>
                      <a:cubicBezTo>
                        <a:pt x="4516" y="3271"/>
                        <a:pt x="4664" y="3390"/>
                        <a:pt x="4851" y="3509"/>
                      </a:cubicBezTo>
                      <a:cubicBezTo>
                        <a:pt x="4481" y="3660"/>
                        <a:pt x="4101" y="3853"/>
                        <a:pt x="3731" y="4091"/>
                      </a:cubicBezTo>
                      <a:cubicBezTo>
                        <a:pt x="3218" y="4419"/>
                        <a:pt x="2729" y="4828"/>
                        <a:pt x="2269" y="5305"/>
                      </a:cubicBezTo>
                      <a:cubicBezTo>
                        <a:pt x="1828" y="5765"/>
                        <a:pt x="1433" y="6280"/>
                        <a:pt x="1091" y="6836"/>
                      </a:cubicBezTo>
                      <a:cubicBezTo>
                        <a:pt x="754" y="7381"/>
                        <a:pt x="489" y="7953"/>
                        <a:pt x="302" y="8533"/>
                      </a:cubicBezTo>
                      <a:cubicBezTo>
                        <a:pt x="210" y="8816"/>
                        <a:pt x="139" y="9106"/>
                        <a:pt x="87" y="9392"/>
                      </a:cubicBezTo>
                      <a:cubicBezTo>
                        <a:pt x="42" y="9666"/>
                        <a:pt x="17" y="9956"/>
                        <a:pt x="10" y="10274"/>
                      </a:cubicBezTo>
                      <a:cubicBezTo>
                        <a:pt x="0" y="10857"/>
                        <a:pt x="71" y="11429"/>
                        <a:pt x="219" y="11977"/>
                      </a:cubicBezTo>
                      <a:cubicBezTo>
                        <a:pt x="360" y="12495"/>
                        <a:pt x="580" y="12994"/>
                        <a:pt x="869" y="13454"/>
                      </a:cubicBezTo>
                      <a:cubicBezTo>
                        <a:pt x="1146" y="13898"/>
                        <a:pt x="1490" y="14307"/>
                        <a:pt x="1893" y="14668"/>
                      </a:cubicBezTo>
                      <a:cubicBezTo>
                        <a:pt x="2685" y="15379"/>
                        <a:pt x="3695" y="15894"/>
                        <a:pt x="4815" y="16155"/>
                      </a:cubicBezTo>
                      <a:cubicBezTo>
                        <a:pt x="5092" y="16219"/>
                        <a:pt x="5391" y="16271"/>
                        <a:pt x="5700" y="16303"/>
                      </a:cubicBezTo>
                      <a:cubicBezTo>
                        <a:pt x="5710" y="16325"/>
                        <a:pt x="5733" y="16338"/>
                        <a:pt x="5755" y="16342"/>
                      </a:cubicBezTo>
                      <a:cubicBezTo>
                        <a:pt x="6241" y="16380"/>
                        <a:pt x="6727" y="16400"/>
                        <a:pt x="7201" y="16400"/>
                      </a:cubicBezTo>
                      <a:cubicBezTo>
                        <a:pt x="7853" y="16400"/>
                        <a:pt x="8501" y="16361"/>
                        <a:pt x="9122" y="16287"/>
                      </a:cubicBezTo>
                      <a:cubicBezTo>
                        <a:pt x="10059" y="16174"/>
                        <a:pt x="10924" y="15978"/>
                        <a:pt x="11703" y="15697"/>
                      </a:cubicBezTo>
                      <a:cubicBezTo>
                        <a:pt x="11719" y="15691"/>
                        <a:pt x="11732" y="15678"/>
                        <a:pt x="11742" y="15662"/>
                      </a:cubicBezTo>
                      <a:cubicBezTo>
                        <a:pt x="12038" y="15556"/>
                        <a:pt x="12318" y="15437"/>
                        <a:pt x="12575" y="15308"/>
                      </a:cubicBezTo>
                      <a:cubicBezTo>
                        <a:pt x="13605" y="14793"/>
                        <a:pt x="14468" y="14059"/>
                        <a:pt x="15073" y="13184"/>
                      </a:cubicBezTo>
                      <a:cubicBezTo>
                        <a:pt x="15379" y="12736"/>
                        <a:pt x="15620" y="12260"/>
                        <a:pt x="15787" y="11765"/>
                      </a:cubicBezTo>
                      <a:cubicBezTo>
                        <a:pt x="15958" y="11249"/>
                        <a:pt x="16055" y="10715"/>
                        <a:pt x="16074" y="10174"/>
                      </a:cubicBezTo>
                      <a:cubicBezTo>
                        <a:pt x="16090" y="9608"/>
                        <a:pt x="16026" y="9035"/>
                        <a:pt x="15881" y="8469"/>
                      </a:cubicBezTo>
                      <a:cubicBezTo>
                        <a:pt x="15800" y="8160"/>
                        <a:pt x="15707" y="7886"/>
                        <a:pt x="15601" y="7632"/>
                      </a:cubicBezTo>
                      <a:cubicBezTo>
                        <a:pt x="15485" y="7365"/>
                        <a:pt x="15350" y="7101"/>
                        <a:pt x="15192" y="6843"/>
                      </a:cubicBezTo>
                      <a:cubicBezTo>
                        <a:pt x="14877" y="6325"/>
                        <a:pt x="14484" y="5832"/>
                        <a:pt x="14030" y="5379"/>
                      </a:cubicBezTo>
                      <a:cubicBezTo>
                        <a:pt x="13570" y="4918"/>
                        <a:pt x="13064" y="4510"/>
                        <a:pt x="12527" y="4165"/>
                      </a:cubicBezTo>
                      <a:cubicBezTo>
                        <a:pt x="11971" y="3804"/>
                        <a:pt x="11397" y="3525"/>
                        <a:pt x="10824" y="3325"/>
                      </a:cubicBezTo>
                      <a:cubicBezTo>
                        <a:pt x="10226" y="3116"/>
                        <a:pt x="9637" y="3000"/>
                        <a:pt x="9070" y="2978"/>
                      </a:cubicBezTo>
                      <a:cubicBezTo>
                        <a:pt x="9064" y="2978"/>
                        <a:pt x="9058" y="2981"/>
                        <a:pt x="9051" y="2981"/>
                      </a:cubicBezTo>
                      <a:cubicBezTo>
                        <a:pt x="9048" y="2981"/>
                        <a:pt x="9044" y="2984"/>
                        <a:pt x="9041" y="2984"/>
                      </a:cubicBezTo>
                      <a:cubicBezTo>
                        <a:pt x="9157" y="2843"/>
                        <a:pt x="9257" y="2694"/>
                        <a:pt x="9337" y="2546"/>
                      </a:cubicBezTo>
                      <a:cubicBezTo>
                        <a:pt x="9383" y="2469"/>
                        <a:pt x="9424" y="2382"/>
                        <a:pt x="9463" y="2289"/>
                      </a:cubicBezTo>
                      <a:cubicBezTo>
                        <a:pt x="9495" y="2205"/>
                        <a:pt x="9521" y="2121"/>
                        <a:pt x="9537" y="2038"/>
                      </a:cubicBezTo>
                      <a:cubicBezTo>
                        <a:pt x="9553" y="1947"/>
                        <a:pt x="9560" y="1867"/>
                        <a:pt x="9553" y="1790"/>
                      </a:cubicBezTo>
                      <a:cubicBezTo>
                        <a:pt x="9547" y="1709"/>
                        <a:pt x="9524" y="1632"/>
                        <a:pt x="9492" y="1558"/>
                      </a:cubicBezTo>
                      <a:cubicBezTo>
                        <a:pt x="9456" y="1491"/>
                        <a:pt x="9405" y="1426"/>
                        <a:pt x="9340" y="1371"/>
                      </a:cubicBezTo>
                      <a:cubicBezTo>
                        <a:pt x="9273" y="1313"/>
                        <a:pt x="9193" y="1268"/>
                        <a:pt x="9105" y="1240"/>
                      </a:cubicBezTo>
                      <a:cubicBezTo>
                        <a:pt x="9044" y="1217"/>
                        <a:pt x="8980" y="1204"/>
                        <a:pt x="8909" y="1204"/>
                      </a:cubicBezTo>
                      <a:cubicBezTo>
                        <a:pt x="8826" y="1204"/>
                        <a:pt x="8739" y="1224"/>
                        <a:pt x="8658" y="1255"/>
                      </a:cubicBezTo>
                      <a:cubicBezTo>
                        <a:pt x="8523" y="1313"/>
                        <a:pt x="8391" y="1407"/>
                        <a:pt x="8263" y="1549"/>
                      </a:cubicBezTo>
                      <a:cubicBezTo>
                        <a:pt x="8150" y="1668"/>
                        <a:pt x="8043" y="1812"/>
                        <a:pt x="7937" y="1989"/>
                      </a:cubicBezTo>
                      <a:cubicBezTo>
                        <a:pt x="7883" y="2083"/>
                        <a:pt x="7834" y="2176"/>
                        <a:pt x="7783" y="2286"/>
                      </a:cubicBezTo>
                      <a:cubicBezTo>
                        <a:pt x="7795" y="2221"/>
                        <a:pt x="7808" y="2157"/>
                        <a:pt x="7819" y="2093"/>
                      </a:cubicBezTo>
                      <a:cubicBezTo>
                        <a:pt x="7876" y="1723"/>
                        <a:pt x="7892" y="1404"/>
                        <a:pt x="7869" y="1114"/>
                      </a:cubicBezTo>
                      <a:cubicBezTo>
                        <a:pt x="7857" y="940"/>
                        <a:pt x="7828" y="792"/>
                        <a:pt x="7786" y="660"/>
                      </a:cubicBezTo>
                      <a:cubicBezTo>
                        <a:pt x="7767" y="592"/>
                        <a:pt x="7737" y="525"/>
                        <a:pt x="7706" y="457"/>
                      </a:cubicBezTo>
                      <a:cubicBezTo>
                        <a:pt x="7676" y="399"/>
                        <a:pt x="7641" y="345"/>
                        <a:pt x="7593" y="287"/>
                      </a:cubicBezTo>
                      <a:cubicBezTo>
                        <a:pt x="7554" y="239"/>
                        <a:pt x="7506" y="193"/>
                        <a:pt x="7448" y="148"/>
                      </a:cubicBezTo>
                      <a:cubicBezTo>
                        <a:pt x="7400" y="113"/>
                        <a:pt x="7342" y="81"/>
                        <a:pt x="7271" y="55"/>
                      </a:cubicBezTo>
                      <a:cubicBezTo>
                        <a:pt x="7210" y="29"/>
                        <a:pt x="7143" y="13"/>
                        <a:pt x="7055" y="4"/>
                      </a:cubicBezTo>
                      <a:cubicBezTo>
                        <a:pt x="7020" y="0"/>
                        <a:pt x="6984" y="0"/>
                        <a:pt x="6949" y="0"/>
                      </a:cubicBezTo>
                      <a:close/>
                    </a:path>
                  </a:pathLst>
                </a:custGeom>
                <a:solidFill>
                  <a:srgbClr val="7D33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9"/>
                <p:cNvSpPr/>
                <p:nvPr/>
              </p:nvSpPr>
              <p:spPr>
                <a:xfrm>
                  <a:off x="791687" y="1318962"/>
                  <a:ext cx="2064371" cy="1854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9" h="11797" extrusionOk="0">
                      <a:moveTo>
                        <a:pt x="13128" y="10396"/>
                      </a:moveTo>
                      <a:lnTo>
                        <a:pt x="13128" y="10396"/>
                      </a:lnTo>
                      <a:cubicBezTo>
                        <a:pt x="13125" y="10398"/>
                        <a:pt x="13122" y="10400"/>
                        <a:pt x="13119" y="10402"/>
                      </a:cubicBezTo>
                      <a:lnTo>
                        <a:pt x="13119" y="10402"/>
                      </a:lnTo>
                      <a:cubicBezTo>
                        <a:pt x="13122" y="10400"/>
                        <a:pt x="13125" y="10398"/>
                        <a:pt x="13128" y="10396"/>
                      </a:cubicBezTo>
                      <a:close/>
                      <a:moveTo>
                        <a:pt x="3022" y="0"/>
                      </a:moveTo>
                      <a:lnTo>
                        <a:pt x="3022" y="0"/>
                      </a:lnTo>
                      <a:cubicBezTo>
                        <a:pt x="2765" y="213"/>
                        <a:pt x="2514" y="444"/>
                        <a:pt x="2272" y="699"/>
                      </a:cubicBezTo>
                      <a:cubicBezTo>
                        <a:pt x="1828" y="1159"/>
                        <a:pt x="1432" y="1674"/>
                        <a:pt x="1091" y="2227"/>
                      </a:cubicBezTo>
                      <a:cubicBezTo>
                        <a:pt x="757" y="2775"/>
                        <a:pt x="489" y="3344"/>
                        <a:pt x="302" y="3924"/>
                      </a:cubicBezTo>
                      <a:cubicBezTo>
                        <a:pt x="213" y="4207"/>
                        <a:pt x="139" y="4497"/>
                        <a:pt x="90" y="4786"/>
                      </a:cubicBezTo>
                      <a:cubicBezTo>
                        <a:pt x="45" y="5057"/>
                        <a:pt x="20" y="5343"/>
                        <a:pt x="10" y="5668"/>
                      </a:cubicBezTo>
                      <a:cubicBezTo>
                        <a:pt x="0" y="6251"/>
                        <a:pt x="71" y="6823"/>
                        <a:pt x="222" y="7371"/>
                      </a:cubicBezTo>
                      <a:cubicBezTo>
                        <a:pt x="363" y="7893"/>
                        <a:pt x="583" y="8388"/>
                        <a:pt x="869" y="8848"/>
                      </a:cubicBezTo>
                      <a:cubicBezTo>
                        <a:pt x="1149" y="9292"/>
                        <a:pt x="1493" y="9701"/>
                        <a:pt x="1896" y="10065"/>
                      </a:cubicBezTo>
                      <a:cubicBezTo>
                        <a:pt x="2688" y="10776"/>
                        <a:pt x="3698" y="11288"/>
                        <a:pt x="4818" y="11549"/>
                      </a:cubicBezTo>
                      <a:cubicBezTo>
                        <a:pt x="5095" y="11613"/>
                        <a:pt x="5394" y="11665"/>
                        <a:pt x="5703" y="11700"/>
                      </a:cubicBezTo>
                      <a:cubicBezTo>
                        <a:pt x="5713" y="11719"/>
                        <a:pt x="5732" y="11736"/>
                        <a:pt x="5758" y="11736"/>
                      </a:cubicBezTo>
                      <a:cubicBezTo>
                        <a:pt x="6247" y="11774"/>
                        <a:pt x="6736" y="11797"/>
                        <a:pt x="7204" y="11797"/>
                      </a:cubicBezTo>
                      <a:cubicBezTo>
                        <a:pt x="7856" y="11797"/>
                        <a:pt x="8504" y="11758"/>
                        <a:pt x="9125" y="11684"/>
                      </a:cubicBezTo>
                      <a:cubicBezTo>
                        <a:pt x="10062" y="11571"/>
                        <a:pt x="10931" y="11372"/>
                        <a:pt x="11709" y="11091"/>
                      </a:cubicBezTo>
                      <a:cubicBezTo>
                        <a:pt x="11726" y="11085"/>
                        <a:pt x="11738" y="11075"/>
                        <a:pt x="11745" y="11056"/>
                      </a:cubicBezTo>
                      <a:cubicBezTo>
                        <a:pt x="12041" y="10950"/>
                        <a:pt x="12321" y="10834"/>
                        <a:pt x="12578" y="10702"/>
                      </a:cubicBezTo>
                      <a:cubicBezTo>
                        <a:pt x="12765" y="10610"/>
                        <a:pt x="12945" y="10509"/>
                        <a:pt x="13119" y="10402"/>
                      </a:cubicBezTo>
                      <a:lnTo>
                        <a:pt x="13119" y="10402"/>
                      </a:lnTo>
                      <a:cubicBezTo>
                        <a:pt x="13113" y="10405"/>
                        <a:pt x="13106" y="10407"/>
                        <a:pt x="13100" y="10409"/>
                      </a:cubicBezTo>
                      <a:cubicBezTo>
                        <a:pt x="12765" y="10531"/>
                        <a:pt x="12427" y="10635"/>
                        <a:pt x="12082" y="10724"/>
                      </a:cubicBezTo>
                      <a:cubicBezTo>
                        <a:pt x="11745" y="10812"/>
                        <a:pt x="11403" y="10889"/>
                        <a:pt x="11059" y="10953"/>
                      </a:cubicBezTo>
                      <a:cubicBezTo>
                        <a:pt x="10741" y="11011"/>
                        <a:pt x="10422" y="11063"/>
                        <a:pt x="10100" y="11104"/>
                      </a:cubicBezTo>
                      <a:cubicBezTo>
                        <a:pt x="9913" y="11127"/>
                        <a:pt x="9726" y="11149"/>
                        <a:pt x="9536" y="11162"/>
                      </a:cubicBezTo>
                      <a:cubicBezTo>
                        <a:pt x="9331" y="11179"/>
                        <a:pt x="9125" y="11188"/>
                        <a:pt x="8915" y="11188"/>
                      </a:cubicBezTo>
                      <a:cubicBezTo>
                        <a:pt x="8890" y="11188"/>
                        <a:pt x="8864" y="11188"/>
                        <a:pt x="8839" y="11188"/>
                      </a:cubicBezTo>
                      <a:cubicBezTo>
                        <a:pt x="8446" y="11188"/>
                        <a:pt x="8053" y="11166"/>
                        <a:pt x="7660" y="11124"/>
                      </a:cubicBezTo>
                      <a:cubicBezTo>
                        <a:pt x="7251" y="11079"/>
                        <a:pt x="6843" y="11014"/>
                        <a:pt x="6440" y="10931"/>
                      </a:cubicBezTo>
                      <a:cubicBezTo>
                        <a:pt x="6238" y="10889"/>
                        <a:pt x="6038" y="10840"/>
                        <a:pt x="5839" y="10789"/>
                      </a:cubicBezTo>
                      <a:cubicBezTo>
                        <a:pt x="5684" y="10751"/>
                        <a:pt x="5527" y="10705"/>
                        <a:pt x="5375" y="10654"/>
                      </a:cubicBezTo>
                      <a:cubicBezTo>
                        <a:pt x="5085" y="10561"/>
                        <a:pt x="4802" y="10451"/>
                        <a:pt x="4528" y="10322"/>
                      </a:cubicBezTo>
                      <a:cubicBezTo>
                        <a:pt x="4007" y="10075"/>
                        <a:pt x="3515" y="9762"/>
                        <a:pt x="3080" y="9376"/>
                      </a:cubicBezTo>
                      <a:cubicBezTo>
                        <a:pt x="2871" y="9190"/>
                        <a:pt x="2671" y="8986"/>
                        <a:pt x="2495" y="8771"/>
                      </a:cubicBezTo>
                      <a:cubicBezTo>
                        <a:pt x="2318" y="8555"/>
                        <a:pt x="2156" y="8330"/>
                        <a:pt x="2018" y="8089"/>
                      </a:cubicBezTo>
                      <a:cubicBezTo>
                        <a:pt x="1877" y="7847"/>
                        <a:pt x="1751" y="7593"/>
                        <a:pt x="1651" y="7333"/>
                      </a:cubicBezTo>
                      <a:cubicBezTo>
                        <a:pt x="1545" y="7058"/>
                        <a:pt x="1458" y="6776"/>
                        <a:pt x="1397" y="6489"/>
                      </a:cubicBezTo>
                      <a:cubicBezTo>
                        <a:pt x="1333" y="6193"/>
                        <a:pt x="1290" y="5890"/>
                        <a:pt x="1271" y="5588"/>
                      </a:cubicBezTo>
                      <a:cubicBezTo>
                        <a:pt x="1252" y="5295"/>
                        <a:pt x="1252" y="5002"/>
                        <a:pt x="1271" y="4709"/>
                      </a:cubicBezTo>
                      <a:cubicBezTo>
                        <a:pt x="1287" y="4432"/>
                        <a:pt x="1320" y="4155"/>
                        <a:pt x="1361" y="3882"/>
                      </a:cubicBezTo>
                      <a:cubicBezTo>
                        <a:pt x="1410" y="3592"/>
                        <a:pt x="1468" y="3303"/>
                        <a:pt x="1541" y="3016"/>
                      </a:cubicBezTo>
                      <a:cubicBezTo>
                        <a:pt x="1619" y="2720"/>
                        <a:pt x="1709" y="2430"/>
                        <a:pt x="1816" y="2144"/>
                      </a:cubicBezTo>
                      <a:cubicBezTo>
                        <a:pt x="1918" y="1863"/>
                        <a:pt x="2037" y="1584"/>
                        <a:pt x="2169" y="1313"/>
                      </a:cubicBezTo>
                      <a:cubicBezTo>
                        <a:pt x="2305" y="1046"/>
                        <a:pt x="2453" y="782"/>
                        <a:pt x="2623" y="535"/>
                      </a:cubicBezTo>
                      <a:cubicBezTo>
                        <a:pt x="2746" y="348"/>
                        <a:pt x="2881" y="171"/>
                        <a:pt x="302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29"/>
                <p:cNvSpPr/>
                <p:nvPr/>
              </p:nvSpPr>
              <p:spPr>
                <a:xfrm>
                  <a:off x="1672189" y="2042073"/>
                  <a:ext cx="909619" cy="1131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5" h="7198" extrusionOk="0">
                      <a:moveTo>
                        <a:pt x="1883" y="107"/>
                      </a:moveTo>
                      <a:cubicBezTo>
                        <a:pt x="1880" y="107"/>
                        <a:pt x="1880" y="107"/>
                        <a:pt x="1878" y="109"/>
                      </a:cubicBezTo>
                      <a:lnTo>
                        <a:pt x="1878" y="109"/>
                      </a:lnTo>
                      <a:cubicBezTo>
                        <a:pt x="1880" y="109"/>
                        <a:pt x="1881" y="108"/>
                        <a:pt x="1883" y="107"/>
                      </a:cubicBezTo>
                      <a:close/>
                      <a:moveTo>
                        <a:pt x="2411" y="1"/>
                      </a:moveTo>
                      <a:cubicBezTo>
                        <a:pt x="2353" y="1"/>
                        <a:pt x="2292" y="4"/>
                        <a:pt x="2234" y="11"/>
                      </a:cubicBezTo>
                      <a:lnTo>
                        <a:pt x="2241" y="11"/>
                      </a:lnTo>
                      <a:cubicBezTo>
                        <a:pt x="2179" y="20"/>
                        <a:pt x="2115" y="30"/>
                        <a:pt x="2054" y="49"/>
                      </a:cubicBezTo>
                      <a:cubicBezTo>
                        <a:pt x="1996" y="65"/>
                        <a:pt x="1935" y="84"/>
                        <a:pt x="1877" y="110"/>
                      </a:cubicBezTo>
                      <a:cubicBezTo>
                        <a:pt x="1877" y="110"/>
                        <a:pt x="1878" y="110"/>
                        <a:pt x="1878" y="109"/>
                      </a:cubicBezTo>
                      <a:lnTo>
                        <a:pt x="1878" y="109"/>
                      </a:lnTo>
                      <a:cubicBezTo>
                        <a:pt x="1812" y="137"/>
                        <a:pt x="1746" y="169"/>
                        <a:pt x="1687" y="204"/>
                      </a:cubicBezTo>
                      <a:cubicBezTo>
                        <a:pt x="1626" y="242"/>
                        <a:pt x="1565" y="281"/>
                        <a:pt x="1510" y="326"/>
                      </a:cubicBezTo>
                      <a:cubicBezTo>
                        <a:pt x="1430" y="387"/>
                        <a:pt x="1352" y="458"/>
                        <a:pt x="1278" y="532"/>
                      </a:cubicBezTo>
                      <a:cubicBezTo>
                        <a:pt x="1210" y="602"/>
                        <a:pt x="1146" y="676"/>
                        <a:pt x="1085" y="757"/>
                      </a:cubicBezTo>
                      <a:cubicBezTo>
                        <a:pt x="876" y="1027"/>
                        <a:pt x="715" y="1330"/>
                        <a:pt x="583" y="1645"/>
                      </a:cubicBezTo>
                      <a:cubicBezTo>
                        <a:pt x="457" y="1942"/>
                        <a:pt x="358" y="2254"/>
                        <a:pt x="280" y="2566"/>
                      </a:cubicBezTo>
                      <a:cubicBezTo>
                        <a:pt x="200" y="2884"/>
                        <a:pt x="139" y="3206"/>
                        <a:pt x="97" y="3531"/>
                      </a:cubicBezTo>
                      <a:lnTo>
                        <a:pt x="97" y="3525"/>
                      </a:lnTo>
                      <a:cubicBezTo>
                        <a:pt x="29" y="4043"/>
                        <a:pt x="1" y="4568"/>
                        <a:pt x="7" y="5093"/>
                      </a:cubicBezTo>
                      <a:cubicBezTo>
                        <a:pt x="10" y="5604"/>
                        <a:pt x="49" y="6113"/>
                        <a:pt x="117" y="6621"/>
                      </a:cubicBezTo>
                      <a:lnTo>
                        <a:pt x="117" y="6615"/>
                      </a:lnTo>
                      <a:cubicBezTo>
                        <a:pt x="139" y="6776"/>
                        <a:pt x="161" y="6940"/>
                        <a:pt x="190" y="7101"/>
                      </a:cubicBezTo>
                      <a:cubicBezTo>
                        <a:pt x="194" y="7101"/>
                        <a:pt x="197" y="7101"/>
                        <a:pt x="200" y="7104"/>
                      </a:cubicBezTo>
                      <a:cubicBezTo>
                        <a:pt x="206" y="7123"/>
                        <a:pt x="229" y="7137"/>
                        <a:pt x="252" y="7140"/>
                      </a:cubicBezTo>
                      <a:cubicBezTo>
                        <a:pt x="750" y="7178"/>
                        <a:pt x="1237" y="7198"/>
                        <a:pt x="1696" y="7198"/>
                      </a:cubicBezTo>
                      <a:cubicBezTo>
                        <a:pt x="2353" y="7198"/>
                        <a:pt x="3000" y="7162"/>
                        <a:pt x="3621" y="7085"/>
                      </a:cubicBezTo>
                      <a:cubicBezTo>
                        <a:pt x="4394" y="6994"/>
                        <a:pt x="5121" y="6843"/>
                        <a:pt x="5784" y="6634"/>
                      </a:cubicBezTo>
                      <a:cubicBezTo>
                        <a:pt x="5771" y="6186"/>
                        <a:pt x="5736" y="5742"/>
                        <a:pt x="5678" y="5298"/>
                      </a:cubicBezTo>
                      <a:lnTo>
                        <a:pt x="5678" y="5295"/>
                      </a:lnTo>
                      <a:lnTo>
                        <a:pt x="5678" y="5292"/>
                      </a:lnTo>
                      <a:cubicBezTo>
                        <a:pt x="5610" y="4812"/>
                        <a:pt x="5520" y="4333"/>
                        <a:pt x="5395" y="3863"/>
                      </a:cubicBezTo>
                      <a:cubicBezTo>
                        <a:pt x="5276" y="3399"/>
                        <a:pt x="5124" y="2946"/>
                        <a:pt x="4941" y="2505"/>
                      </a:cubicBezTo>
                      <a:lnTo>
                        <a:pt x="4941" y="2511"/>
                      </a:lnTo>
                      <a:cubicBezTo>
                        <a:pt x="4725" y="2000"/>
                        <a:pt x="4462" y="1504"/>
                        <a:pt x="4120" y="1063"/>
                      </a:cubicBezTo>
                      <a:lnTo>
                        <a:pt x="4120" y="1060"/>
                      </a:lnTo>
                      <a:lnTo>
                        <a:pt x="4117" y="1056"/>
                      </a:lnTo>
                      <a:cubicBezTo>
                        <a:pt x="4027" y="938"/>
                        <a:pt x="3930" y="825"/>
                        <a:pt x="3824" y="715"/>
                      </a:cubicBezTo>
                      <a:cubicBezTo>
                        <a:pt x="3721" y="609"/>
                        <a:pt x="3612" y="509"/>
                        <a:pt x="3492" y="416"/>
                      </a:cubicBezTo>
                      <a:lnTo>
                        <a:pt x="3489" y="412"/>
                      </a:lnTo>
                      <a:cubicBezTo>
                        <a:pt x="3419" y="358"/>
                        <a:pt x="3342" y="303"/>
                        <a:pt x="3264" y="258"/>
                      </a:cubicBezTo>
                      <a:cubicBezTo>
                        <a:pt x="3180" y="207"/>
                        <a:pt x="3097" y="165"/>
                        <a:pt x="3006" y="126"/>
                      </a:cubicBezTo>
                      <a:lnTo>
                        <a:pt x="3006" y="126"/>
                      </a:lnTo>
                      <a:lnTo>
                        <a:pt x="3013" y="130"/>
                      </a:lnTo>
                      <a:cubicBezTo>
                        <a:pt x="2945" y="100"/>
                        <a:pt x="2878" y="75"/>
                        <a:pt x="2807" y="55"/>
                      </a:cubicBezTo>
                      <a:cubicBezTo>
                        <a:pt x="2736" y="36"/>
                        <a:pt x="2666" y="20"/>
                        <a:pt x="2592" y="11"/>
                      </a:cubicBezTo>
                      <a:lnTo>
                        <a:pt x="2598" y="11"/>
                      </a:lnTo>
                      <a:cubicBezTo>
                        <a:pt x="2540" y="4"/>
                        <a:pt x="2479" y="1"/>
                        <a:pt x="2418" y="1"/>
                      </a:cubicBezTo>
                      <a:close/>
                    </a:path>
                  </a:pathLst>
                </a:custGeom>
                <a:solidFill>
                  <a:srgbClr val="EFE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2205993" y="2107482"/>
                  <a:ext cx="786" cy="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89DC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2304735" y="2208582"/>
                  <a:ext cx="157" cy="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E89DC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2304735" y="2208582"/>
                  <a:ext cx="629" cy="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" extrusionOk="0">
                      <a:moveTo>
                        <a:pt x="4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9DC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1906937" y="2444430"/>
                  <a:ext cx="379257" cy="203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" h="1295" extrusionOk="0">
                      <a:moveTo>
                        <a:pt x="1433" y="1"/>
                      </a:moveTo>
                      <a:cubicBezTo>
                        <a:pt x="1369" y="1"/>
                        <a:pt x="1304" y="7"/>
                        <a:pt x="1237" y="13"/>
                      </a:cubicBezTo>
                      <a:cubicBezTo>
                        <a:pt x="1041" y="39"/>
                        <a:pt x="847" y="97"/>
                        <a:pt x="661" y="187"/>
                      </a:cubicBezTo>
                      <a:cubicBezTo>
                        <a:pt x="503" y="264"/>
                        <a:pt x="365" y="368"/>
                        <a:pt x="258" y="487"/>
                      </a:cubicBezTo>
                      <a:cubicBezTo>
                        <a:pt x="158" y="602"/>
                        <a:pt x="84" y="738"/>
                        <a:pt x="53" y="882"/>
                      </a:cubicBezTo>
                      <a:cubicBezTo>
                        <a:pt x="43" y="885"/>
                        <a:pt x="33" y="892"/>
                        <a:pt x="26" y="898"/>
                      </a:cubicBezTo>
                      <a:cubicBezTo>
                        <a:pt x="1" y="928"/>
                        <a:pt x="1" y="972"/>
                        <a:pt x="33" y="1001"/>
                      </a:cubicBezTo>
                      <a:cubicBezTo>
                        <a:pt x="111" y="1072"/>
                        <a:pt x="200" y="1130"/>
                        <a:pt x="297" y="1175"/>
                      </a:cubicBezTo>
                      <a:cubicBezTo>
                        <a:pt x="390" y="1217"/>
                        <a:pt x="497" y="1249"/>
                        <a:pt x="613" y="1268"/>
                      </a:cubicBezTo>
                      <a:cubicBezTo>
                        <a:pt x="705" y="1285"/>
                        <a:pt x="806" y="1295"/>
                        <a:pt x="908" y="1295"/>
                      </a:cubicBezTo>
                      <a:cubicBezTo>
                        <a:pt x="1027" y="1295"/>
                        <a:pt x="1156" y="1281"/>
                        <a:pt x="1285" y="1259"/>
                      </a:cubicBezTo>
                      <a:cubicBezTo>
                        <a:pt x="1391" y="1240"/>
                        <a:pt x="1501" y="1213"/>
                        <a:pt x="1607" y="1182"/>
                      </a:cubicBezTo>
                      <a:cubicBezTo>
                        <a:pt x="1687" y="1152"/>
                        <a:pt x="1771" y="1121"/>
                        <a:pt x="1864" y="1075"/>
                      </a:cubicBezTo>
                      <a:cubicBezTo>
                        <a:pt x="1968" y="1027"/>
                        <a:pt x="2048" y="986"/>
                        <a:pt x="2119" y="943"/>
                      </a:cubicBezTo>
                      <a:cubicBezTo>
                        <a:pt x="2161" y="918"/>
                        <a:pt x="2199" y="889"/>
                        <a:pt x="2241" y="860"/>
                      </a:cubicBezTo>
                      <a:cubicBezTo>
                        <a:pt x="2286" y="821"/>
                        <a:pt x="2321" y="789"/>
                        <a:pt x="2347" y="754"/>
                      </a:cubicBezTo>
                      <a:cubicBezTo>
                        <a:pt x="2376" y="721"/>
                        <a:pt x="2395" y="683"/>
                        <a:pt x="2405" y="644"/>
                      </a:cubicBezTo>
                      <a:cubicBezTo>
                        <a:pt x="2412" y="625"/>
                        <a:pt x="2412" y="606"/>
                        <a:pt x="2412" y="586"/>
                      </a:cubicBezTo>
                      <a:cubicBezTo>
                        <a:pt x="2412" y="557"/>
                        <a:pt x="2409" y="534"/>
                        <a:pt x="2402" y="512"/>
                      </a:cubicBezTo>
                      <a:cubicBezTo>
                        <a:pt x="2395" y="477"/>
                        <a:pt x="2379" y="445"/>
                        <a:pt x="2351" y="402"/>
                      </a:cubicBezTo>
                      <a:cubicBezTo>
                        <a:pt x="2331" y="371"/>
                        <a:pt x="2299" y="338"/>
                        <a:pt x="2257" y="300"/>
                      </a:cubicBezTo>
                      <a:cubicBezTo>
                        <a:pt x="2196" y="245"/>
                        <a:pt x="2119" y="194"/>
                        <a:pt x="2012" y="142"/>
                      </a:cubicBezTo>
                      <a:cubicBezTo>
                        <a:pt x="1932" y="103"/>
                        <a:pt x="1845" y="71"/>
                        <a:pt x="1752" y="46"/>
                      </a:cubicBezTo>
                      <a:cubicBezTo>
                        <a:pt x="1655" y="16"/>
                        <a:pt x="1549" y="1"/>
                        <a:pt x="143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1815899" y="2291601"/>
                  <a:ext cx="524544" cy="372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" h="2370" extrusionOk="0">
                      <a:moveTo>
                        <a:pt x="1906" y="1092"/>
                      </a:moveTo>
                      <a:cubicBezTo>
                        <a:pt x="1973" y="1092"/>
                        <a:pt x="2041" y="1095"/>
                        <a:pt x="2109" y="1104"/>
                      </a:cubicBezTo>
                      <a:lnTo>
                        <a:pt x="2089" y="1101"/>
                      </a:lnTo>
                      <a:lnTo>
                        <a:pt x="2089" y="1101"/>
                      </a:lnTo>
                      <a:cubicBezTo>
                        <a:pt x="2211" y="1117"/>
                        <a:pt x="2327" y="1150"/>
                        <a:pt x="2437" y="1194"/>
                      </a:cubicBezTo>
                      <a:lnTo>
                        <a:pt x="2447" y="1197"/>
                      </a:lnTo>
                      <a:cubicBezTo>
                        <a:pt x="2540" y="1239"/>
                        <a:pt x="2627" y="1288"/>
                        <a:pt x="2704" y="1346"/>
                      </a:cubicBezTo>
                      <a:cubicBezTo>
                        <a:pt x="2775" y="1404"/>
                        <a:pt x="2839" y="1468"/>
                        <a:pt x="2894" y="1536"/>
                      </a:cubicBezTo>
                      <a:cubicBezTo>
                        <a:pt x="2910" y="1558"/>
                        <a:pt x="2926" y="1578"/>
                        <a:pt x="2939" y="1600"/>
                      </a:cubicBezTo>
                      <a:lnTo>
                        <a:pt x="2923" y="1625"/>
                      </a:lnTo>
                      <a:cubicBezTo>
                        <a:pt x="2856" y="1716"/>
                        <a:pt x="2771" y="1796"/>
                        <a:pt x="2675" y="1870"/>
                      </a:cubicBezTo>
                      <a:cubicBezTo>
                        <a:pt x="2572" y="1951"/>
                        <a:pt x="2456" y="2016"/>
                        <a:pt x="2331" y="2070"/>
                      </a:cubicBezTo>
                      <a:cubicBezTo>
                        <a:pt x="2166" y="2141"/>
                        <a:pt x="1996" y="2185"/>
                        <a:pt x="1825" y="2209"/>
                      </a:cubicBezTo>
                      <a:lnTo>
                        <a:pt x="1844" y="2209"/>
                      </a:lnTo>
                      <a:cubicBezTo>
                        <a:pt x="1752" y="2218"/>
                        <a:pt x="1661" y="2224"/>
                        <a:pt x="1568" y="2224"/>
                      </a:cubicBezTo>
                      <a:cubicBezTo>
                        <a:pt x="1481" y="2224"/>
                        <a:pt x="1394" y="2218"/>
                        <a:pt x="1308" y="2209"/>
                      </a:cubicBezTo>
                      <a:cubicBezTo>
                        <a:pt x="1162" y="2185"/>
                        <a:pt x="1027" y="2151"/>
                        <a:pt x="902" y="2099"/>
                      </a:cubicBezTo>
                      <a:cubicBezTo>
                        <a:pt x="831" y="2070"/>
                        <a:pt x="760" y="2031"/>
                        <a:pt x="693" y="1983"/>
                      </a:cubicBezTo>
                      <a:cubicBezTo>
                        <a:pt x="705" y="1909"/>
                        <a:pt x="728" y="1835"/>
                        <a:pt x="757" y="1764"/>
                      </a:cubicBezTo>
                      <a:cubicBezTo>
                        <a:pt x="789" y="1687"/>
                        <a:pt x="834" y="1616"/>
                        <a:pt x="883" y="1548"/>
                      </a:cubicBezTo>
                      <a:cubicBezTo>
                        <a:pt x="937" y="1481"/>
                        <a:pt x="1002" y="1417"/>
                        <a:pt x="1076" y="1359"/>
                      </a:cubicBezTo>
                      <a:cubicBezTo>
                        <a:pt x="1159" y="1294"/>
                        <a:pt x="1250" y="1243"/>
                        <a:pt x="1349" y="1201"/>
                      </a:cubicBezTo>
                      <a:cubicBezTo>
                        <a:pt x="1462" y="1153"/>
                        <a:pt x="1581" y="1120"/>
                        <a:pt x="1703" y="1104"/>
                      </a:cubicBezTo>
                      <a:cubicBezTo>
                        <a:pt x="1771" y="1095"/>
                        <a:pt x="1838" y="1092"/>
                        <a:pt x="1906" y="1092"/>
                      </a:cubicBezTo>
                      <a:close/>
                      <a:moveTo>
                        <a:pt x="2604" y="0"/>
                      </a:moveTo>
                      <a:cubicBezTo>
                        <a:pt x="2543" y="0"/>
                        <a:pt x="2479" y="10"/>
                        <a:pt x="2411" y="30"/>
                      </a:cubicBezTo>
                      <a:cubicBezTo>
                        <a:pt x="2276" y="68"/>
                        <a:pt x="2153" y="142"/>
                        <a:pt x="2031" y="223"/>
                      </a:cubicBezTo>
                      <a:lnTo>
                        <a:pt x="1987" y="254"/>
                      </a:lnTo>
                      <a:cubicBezTo>
                        <a:pt x="1887" y="319"/>
                        <a:pt x="1780" y="389"/>
                        <a:pt x="1667" y="441"/>
                      </a:cubicBezTo>
                      <a:cubicBezTo>
                        <a:pt x="1658" y="444"/>
                        <a:pt x="1648" y="447"/>
                        <a:pt x="1639" y="451"/>
                      </a:cubicBezTo>
                      <a:cubicBezTo>
                        <a:pt x="1523" y="435"/>
                        <a:pt x="1404" y="403"/>
                        <a:pt x="1291" y="370"/>
                      </a:cubicBezTo>
                      <a:cubicBezTo>
                        <a:pt x="1179" y="342"/>
                        <a:pt x="1066" y="309"/>
                        <a:pt x="950" y="293"/>
                      </a:cubicBezTo>
                      <a:cubicBezTo>
                        <a:pt x="886" y="284"/>
                        <a:pt x="831" y="281"/>
                        <a:pt x="779" y="281"/>
                      </a:cubicBezTo>
                      <a:cubicBezTo>
                        <a:pt x="718" y="281"/>
                        <a:pt x="660" y="287"/>
                        <a:pt x="599" y="300"/>
                      </a:cubicBezTo>
                      <a:cubicBezTo>
                        <a:pt x="483" y="325"/>
                        <a:pt x="374" y="386"/>
                        <a:pt x="274" y="480"/>
                      </a:cubicBezTo>
                      <a:cubicBezTo>
                        <a:pt x="191" y="557"/>
                        <a:pt x="123" y="651"/>
                        <a:pt x="75" y="753"/>
                      </a:cubicBezTo>
                      <a:cubicBezTo>
                        <a:pt x="33" y="847"/>
                        <a:pt x="10" y="950"/>
                        <a:pt x="7" y="1056"/>
                      </a:cubicBezTo>
                      <a:cubicBezTo>
                        <a:pt x="0" y="1153"/>
                        <a:pt x="17" y="1255"/>
                        <a:pt x="48" y="1362"/>
                      </a:cubicBezTo>
                      <a:cubicBezTo>
                        <a:pt x="75" y="1455"/>
                        <a:pt x="119" y="1555"/>
                        <a:pt x="177" y="1652"/>
                      </a:cubicBezTo>
                      <a:cubicBezTo>
                        <a:pt x="287" y="1829"/>
                        <a:pt x="442" y="1989"/>
                        <a:pt x="628" y="2115"/>
                      </a:cubicBezTo>
                      <a:cubicBezTo>
                        <a:pt x="779" y="2221"/>
                        <a:pt x="972" y="2295"/>
                        <a:pt x="1198" y="2337"/>
                      </a:cubicBezTo>
                      <a:cubicBezTo>
                        <a:pt x="1320" y="2359"/>
                        <a:pt x="1446" y="2369"/>
                        <a:pt x="1571" y="2369"/>
                      </a:cubicBezTo>
                      <a:cubicBezTo>
                        <a:pt x="1871" y="2369"/>
                        <a:pt x="2177" y="2305"/>
                        <a:pt x="2450" y="2176"/>
                      </a:cubicBezTo>
                      <a:cubicBezTo>
                        <a:pt x="2640" y="2089"/>
                        <a:pt x="2814" y="1964"/>
                        <a:pt x="2952" y="1815"/>
                      </a:cubicBezTo>
                      <a:cubicBezTo>
                        <a:pt x="3022" y="1741"/>
                        <a:pt x="3084" y="1655"/>
                        <a:pt x="3138" y="1564"/>
                      </a:cubicBezTo>
                      <a:cubicBezTo>
                        <a:pt x="3181" y="1494"/>
                        <a:pt x="3216" y="1417"/>
                        <a:pt x="3248" y="1323"/>
                      </a:cubicBezTo>
                      <a:cubicBezTo>
                        <a:pt x="3277" y="1239"/>
                        <a:pt x="3300" y="1150"/>
                        <a:pt x="3312" y="1056"/>
                      </a:cubicBezTo>
                      <a:cubicBezTo>
                        <a:pt x="3328" y="960"/>
                        <a:pt x="3335" y="866"/>
                        <a:pt x="3328" y="776"/>
                      </a:cubicBezTo>
                      <a:cubicBezTo>
                        <a:pt x="3319" y="576"/>
                        <a:pt x="3261" y="403"/>
                        <a:pt x="3158" y="267"/>
                      </a:cubicBezTo>
                      <a:cubicBezTo>
                        <a:pt x="3123" y="223"/>
                        <a:pt x="3080" y="184"/>
                        <a:pt x="3026" y="142"/>
                      </a:cubicBezTo>
                      <a:cubicBezTo>
                        <a:pt x="2981" y="104"/>
                        <a:pt x="2923" y="74"/>
                        <a:pt x="2845" y="46"/>
                      </a:cubicBezTo>
                      <a:cubicBezTo>
                        <a:pt x="2781" y="19"/>
                        <a:pt x="2707" y="3"/>
                        <a:pt x="2630" y="0"/>
                      </a:cubicBezTo>
                      <a:close/>
                    </a:path>
                  </a:pathLst>
                </a:custGeom>
                <a:solidFill>
                  <a:srgbClr val="5A2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2048132" y="2278393"/>
                  <a:ext cx="39624" cy="13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864" extrusionOk="0">
                      <a:moveTo>
                        <a:pt x="75" y="1"/>
                      </a:moveTo>
                      <a:cubicBezTo>
                        <a:pt x="55" y="1"/>
                        <a:pt x="36" y="10"/>
                        <a:pt x="24" y="23"/>
                      </a:cubicBezTo>
                      <a:cubicBezTo>
                        <a:pt x="10" y="36"/>
                        <a:pt x="0" y="56"/>
                        <a:pt x="4" y="75"/>
                      </a:cubicBezTo>
                      <a:cubicBezTo>
                        <a:pt x="30" y="323"/>
                        <a:pt x="72" y="567"/>
                        <a:pt x="110" y="812"/>
                      </a:cubicBezTo>
                      <a:cubicBezTo>
                        <a:pt x="113" y="828"/>
                        <a:pt x="129" y="847"/>
                        <a:pt x="143" y="854"/>
                      </a:cubicBezTo>
                      <a:cubicBezTo>
                        <a:pt x="153" y="860"/>
                        <a:pt x="166" y="863"/>
                        <a:pt x="178" y="863"/>
                      </a:cubicBezTo>
                      <a:cubicBezTo>
                        <a:pt x="185" y="863"/>
                        <a:pt x="191" y="862"/>
                        <a:pt x="197" y="860"/>
                      </a:cubicBezTo>
                      <a:cubicBezTo>
                        <a:pt x="217" y="857"/>
                        <a:pt x="232" y="844"/>
                        <a:pt x="242" y="828"/>
                      </a:cubicBezTo>
                      <a:cubicBezTo>
                        <a:pt x="252" y="809"/>
                        <a:pt x="252" y="793"/>
                        <a:pt x="248" y="773"/>
                      </a:cubicBezTo>
                      <a:cubicBezTo>
                        <a:pt x="223" y="599"/>
                        <a:pt x="190" y="429"/>
                        <a:pt x="168" y="255"/>
                      </a:cubicBezTo>
                      <a:lnTo>
                        <a:pt x="168" y="252"/>
                      </a:lnTo>
                      <a:cubicBezTo>
                        <a:pt x="159" y="194"/>
                        <a:pt x="152" y="133"/>
                        <a:pt x="146" y="75"/>
                      </a:cubicBezTo>
                      <a:cubicBezTo>
                        <a:pt x="146" y="56"/>
                        <a:pt x="139" y="36"/>
                        <a:pt x="126" y="23"/>
                      </a:cubicBezTo>
                      <a:cubicBezTo>
                        <a:pt x="113" y="10"/>
                        <a:pt x="94" y="1"/>
                        <a:pt x="75" y="1"/>
                      </a:cubicBezTo>
                      <a:close/>
                    </a:path>
                  </a:pathLst>
                </a:custGeom>
                <a:solidFill>
                  <a:srgbClr val="5A2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29"/>
                <p:cNvSpPr/>
                <p:nvPr/>
              </p:nvSpPr>
              <p:spPr>
                <a:xfrm>
                  <a:off x="1824547" y="2004180"/>
                  <a:ext cx="425170" cy="32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2090" extrusionOk="0">
                      <a:moveTo>
                        <a:pt x="1561" y="1"/>
                      </a:moveTo>
                      <a:cubicBezTo>
                        <a:pt x="1452" y="1"/>
                        <a:pt x="1336" y="10"/>
                        <a:pt x="1214" y="26"/>
                      </a:cubicBezTo>
                      <a:cubicBezTo>
                        <a:pt x="1005" y="51"/>
                        <a:pt x="808" y="103"/>
                        <a:pt x="628" y="184"/>
                      </a:cubicBezTo>
                      <a:cubicBezTo>
                        <a:pt x="544" y="219"/>
                        <a:pt x="461" y="271"/>
                        <a:pt x="377" y="329"/>
                      </a:cubicBezTo>
                      <a:cubicBezTo>
                        <a:pt x="302" y="380"/>
                        <a:pt x="235" y="445"/>
                        <a:pt x="177" y="522"/>
                      </a:cubicBezTo>
                      <a:cubicBezTo>
                        <a:pt x="132" y="576"/>
                        <a:pt x="94" y="644"/>
                        <a:pt x="58" y="730"/>
                      </a:cubicBezTo>
                      <a:cubicBezTo>
                        <a:pt x="23" y="812"/>
                        <a:pt x="3" y="895"/>
                        <a:pt x="0" y="978"/>
                      </a:cubicBezTo>
                      <a:cubicBezTo>
                        <a:pt x="0" y="1046"/>
                        <a:pt x="13" y="1114"/>
                        <a:pt x="39" y="1185"/>
                      </a:cubicBezTo>
                      <a:cubicBezTo>
                        <a:pt x="64" y="1243"/>
                        <a:pt x="103" y="1297"/>
                        <a:pt x="155" y="1352"/>
                      </a:cubicBezTo>
                      <a:cubicBezTo>
                        <a:pt x="244" y="1439"/>
                        <a:pt x="373" y="1510"/>
                        <a:pt x="534" y="1561"/>
                      </a:cubicBezTo>
                      <a:cubicBezTo>
                        <a:pt x="599" y="1580"/>
                        <a:pt x="673" y="1596"/>
                        <a:pt x="766" y="1610"/>
                      </a:cubicBezTo>
                      <a:cubicBezTo>
                        <a:pt x="818" y="1619"/>
                        <a:pt x="872" y="1623"/>
                        <a:pt x="927" y="1626"/>
                      </a:cubicBezTo>
                      <a:lnTo>
                        <a:pt x="927" y="1638"/>
                      </a:lnTo>
                      <a:lnTo>
                        <a:pt x="930" y="1651"/>
                      </a:lnTo>
                      <a:cubicBezTo>
                        <a:pt x="937" y="1690"/>
                        <a:pt x="950" y="1732"/>
                        <a:pt x="969" y="1780"/>
                      </a:cubicBezTo>
                      <a:cubicBezTo>
                        <a:pt x="995" y="1847"/>
                        <a:pt x="1040" y="1909"/>
                        <a:pt x="1091" y="1960"/>
                      </a:cubicBezTo>
                      <a:cubicBezTo>
                        <a:pt x="1178" y="2041"/>
                        <a:pt x="1297" y="2089"/>
                        <a:pt x="1416" y="2089"/>
                      </a:cubicBezTo>
                      <a:lnTo>
                        <a:pt x="1458" y="2089"/>
                      </a:lnTo>
                      <a:cubicBezTo>
                        <a:pt x="1526" y="2082"/>
                        <a:pt x="1593" y="2063"/>
                        <a:pt x="1651" y="2031"/>
                      </a:cubicBezTo>
                      <a:cubicBezTo>
                        <a:pt x="1709" y="1999"/>
                        <a:pt x="1764" y="1957"/>
                        <a:pt x="1813" y="1893"/>
                      </a:cubicBezTo>
                      <a:cubicBezTo>
                        <a:pt x="1857" y="1841"/>
                        <a:pt x="1890" y="1770"/>
                        <a:pt x="1912" y="1693"/>
                      </a:cubicBezTo>
                      <a:cubicBezTo>
                        <a:pt x="1928" y="1632"/>
                        <a:pt x="1938" y="1565"/>
                        <a:pt x="1935" y="1491"/>
                      </a:cubicBezTo>
                      <a:cubicBezTo>
                        <a:pt x="2025" y="1481"/>
                        <a:pt x="2108" y="1461"/>
                        <a:pt x="2186" y="1433"/>
                      </a:cubicBezTo>
                      <a:cubicBezTo>
                        <a:pt x="2230" y="1416"/>
                        <a:pt x="2272" y="1397"/>
                        <a:pt x="2308" y="1381"/>
                      </a:cubicBezTo>
                      <a:cubicBezTo>
                        <a:pt x="2343" y="1362"/>
                        <a:pt x="2379" y="1339"/>
                        <a:pt x="2420" y="1307"/>
                      </a:cubicBezTo>
                      <a:cubicBezTo>
                        <a:pt x="2543" y="1220"/>
                        <a:pt x="2636" y="1088"/>
                        <a:pt x="2675" y="947"/>
                      </a:cubicBezTo>
                      <a:cubicBezTo>
                        <a:pt x="2694" y="879"/>
                        <a:pt x="2704" y="812"/>
                        <a:pt x="2697" y="741"/>
                      </a:cubicBezTo>
                      <a:cubicBezTo>
                        <a:pt x="2694" y="666"/>
                        <a:pt x="2675" y="595"/>
                        <a:pt x="2646" y="522"/>
                      </a:cubicBezTo>
                      <a:cubicBezTo>
                        <a:pt x="2617" y="457"/>
                        <a:pt x="2578" y="396"/>
                        <a:pt x="2520" y="332"/>
                      </a:cubicBezTo>
                      <a:cubicBezTo>
                        <a:pt x="2469" y="274"/>
                        <a:pt x="2404" y="222"/>
                        <a:pt x="2327" y="174"/>
                      </a:cubicBezTo>
                      <a:cubicBezTo>
                        <a:pt x="2186" y="90"/>
                        <a:pt x="2012" y="35"/>
                        <a:pt x="1793" y="13"/>
                      </a:cubicBezTo>
                      <a:cubicBezTo>
                        <a:pt x="1719" y="7"/>
                        <a:pt x="1642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5A2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29"/>
                <p:cNvSpPr/>
                <p:nvPr/>
              </p:nvSpPr>
              <p:spPr>
                <a:xfrm>
                  <a:off x="2042629" y="2032010"/>
                  <a:ext cx="148904" cy="70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" h="451" extrusionOk="0">
                      <a:moveTo>
                        <a:pt x="396" y="0"/>
                      </a:moveTo>
                      <a:cubicBezTo>
                        <a:pt x="187" y="0"/>
                        <a:pt x="23" y="71"/>
                        <a:pt x="13" y="177"/>
                      </a:cubicBezTo>
                      <a:cubicBezTo>
                        <a:pt x="1" y="296"/>
                        <a:pt x="197" y="418"/>
                        <a:pt x="451" y="445"/>
                      </a:cubicBezTo>
                      <a:cubicBezTo>
                        <a:pt x="487" y="448"/>
                        <a:pt x="518" y="451"/>
                        <a:pt x="551" y="451"/>
                      </a:cubicBezTo>
                      <a:cubicBezTo>
                        <a:pt x="760" y="451"/>
                        <a:pt x="924" y="377"/>
                        <a:pt x="934" y="274"/>
                      </a:cubicBezTo>
                      <a:cubicBezTo>
                        <a:pt x="947" y="152"/>
                        <a:pt x="750" y="32"/>
                        <a:pt x="496" y="7"/>
                      </a:cubicBezTo>
                      <a:cubicBezTo>
                        <a:pt x="464" y="3"/>
                        <a:pt x="429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965F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9"/>
                <p:cNvSpPr/>
                <p:nvPr/>
              </p:nvSpPr>
              <p:spPr>
                <a:xfrm>
                  <a:off x="1053794" y="2027608"/>
                  <a:ext cx="591213" cy="59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0" h="3790" extrusionOk="0">
                      <a:moveTo>
                        <a:pt x="1817" y="1"/>
                      </a:moveTo>
                      <a:cubicBezTo>
                        <a:pt x="1721" y="1"/>
                        <a:pt x="1623" y="10"/>
                        <a:pt x="1526" y="28"/>
                      </a:cubicBezTo>
                      <a:cubicBezTo>
                        <a:pt x="596" y="202"/>
                        <a:pt x="0" y="1180"/>
                        <a:pt x="193" y="2214"/>
                      </a:cubicBezTo>
                      <a:cubicBezTo>
                        <a:pt x="369" y="3135"/>
                        <a:pt x="1117" y="3789"/>
                        <a:pt x="1939" y="3789"/>
                      </a:cubicBezTo>
                      <a:cubicBezTo>
                        <a:pt x="2036" y="3789"/>
                        <a:pt x="2133" y="3780"/>
                        <a:pt x="2230" y="3762"/>
                      </a:cubicBezTo>
                      <a:cubicBezTo>
                        <a:pt x="3161" y="3588"/>
                        <a:pt x="3760" y="2609"/>
                        <a:pt x="3563" y="1576"/>
                      </a:cubicBezTo>
                      <a:cubicBezTo>
                        <a:pt x="3390" y="655"/>
                        <a:pt x="2640" y="1"/>
                        <a:pt x="1817" y="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9"/>
                <p:cNvSpPr/>
                <p:nvPr/>
              </p:nvSpPr>
              <p:spPr>
                <a:xfrm>
                  <a:off x="1219202" y="2103394"/>
                  <a:ext cx="413692" cy="41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2652" extrusionOk="0">
                      <a:moveTo>
                        <a:pt x="1271" y="0"/>
                      </a:moveTo>
                      <a:cubicBezTo>
                        <a:pt x="1204" y="0"/>
                        <a:pt x="1137" y="6"/>
                        <a:pt x="1069" y="19"/>
                      </a:cubicBezTo>
                      <a:cubicBezTo>
                        <a:pt x="419" y="142"/>
                        <a:pt x="0" y="827"/>
                        <a:pt x="139" y="1548"/>
                      </a:cubicBezTo>
                      <a:cubicBezTo>
                        <a:pt x="261" y="2195"/>
                        <a:pt x="785" y="2652"/>
                        <a:pt x="1360" y="2652"/>
                      </a:cubicBezTo>
                      <a:cubicBezTo>
                        <a:pt x="1427" y="2652"/>
                        <a:pt x="1494" y="2646"/>
                        <a:pt x="1562" y="2633"/>
                      </a:cubicBezTo>
                      <a:cubicBezTo>
                        <a:pt x="2215" y="2510"/>
                        <a:pt x="2631" y="1825"/>
                        <a:pt x="2495" y="1104"/>
                      </a:cubicBezTo>
                      <a:cubicBezTo>
                        <a:pt x="2374" y="458"/>
                        <a:pt x="1847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5A2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1135712" y="2335626"/>
                  <a:ext cx="192459" cy="7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491" extrusionOk="0">
                      <a:moveTo>
                        <a:pt x="847" y="1"/>
                      </a:moveTo>
                      <a:cubicBezTo>
                        <a:pt x="762" y="1"/>
                        <a:pt x="668" y="10"/>
                        <a:pt x="570" y="29"/>
                      </a:cubicBezTo>
                      <a:cubicBezTo>
                        <a:pt x="249" y="90"/>
                        <a:pt x="1" y="235"/>
                        <a:pt x="23" y="357"/>
                      </a:cubicBezTo>
                      <a:cubicBezTo>
                        <a:pt x="39" y="441"/>
                        <a:pt x="185" y="490"/>
                        <a:pt x="384" y="490"/>
                      </a:cubicBezTo>
                      <a:cubicBezTo>
                        <a:pt x="467" y="490"/>
                        <a:pt x="559" y="482"/>
                        <a:pt x="654" y="464"/>
                      </a:cubicBezTo>
                      <a:cubicBezTo>
                        <a:pt x="979" y="403"/>
                        <a:pt x="1223" y="255"/>
                        <a:pt x="1201" y="136"/>
                      </a:cubicBezTo>
                      <a:cubicBezTo>
                        <a:pt x="1185" y="50"/>
                        <a:pt x="1042" y="1"/>
                        <a:pt x="847" y="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1103578" y="1599464"/>
                  <a:ext cx="346394" cy="16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074" extrusionOk="0">
                      <a:moveTo>
                        <a:pt x="1548" y="1"/>
                      </a:moveTo>
                      <a:cubicBezTo>
                        <a:pt x="1375" y="1"/>
                        <a:pt x="1177" y="28"/>
                        <a:pt x="973" y="86"/>
                      </a:cubicBezTo>
                      <a:cubicBezTo>
                        <a:pt x="406" y="244"/>
                        <a:pt x="1" y="575"/>
                        <a:pt x="69" y="826"/>
                      </a:cubicBezTo>
                      <a:cubicBezTo>
                        <a:pt x="114" y="986"/>
                        <a:pt x="345" y="1074"/>
                        <a:pt x="656" y="1074"/>
                      </a:cubicBezTo>
                      <a:cubicBezTo>
                        <a:pt x="828" y="1074"/>
                        <a:pt x="1024" y="1047"/>
                        <a:pt x="1227" y="991"/>
                      </a:cubicBezTo>
                      <a:cubicBezTo>
                        <a:pt x="1797" y="829"/>
                        <a:pt x="2202" y="498"/>
                        <a:pt x="2132" y="250"/>
                      </a:cubicBezTo>
                      <a:cubicBezTo>
                        <a:pt x="2086" y="89"/>
                        <a:pt x="1857" y="1"/>
                        <a:pt x="154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2459609" y="1861885"/>
                  <a:ext cx="550331" cy="597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0" h="3800" extrusionOk="0">
                      <a:moveTo>
                        <a:pt x="1741" y="0"/>
                      </a:moveTo>
                      <a:cubicBezTo>
                        <a:pt x="1723" y="0"/>
                        <a:pt x="1705" y="0"/>
                        <a:pt x="1687" y="1"/>
                      </a:cubicBezTo>
                      <a:cubicBezTo>
                        <a:pt x="741" y="30"/>
                        <a:pt x="1" y="909"/>
                        <a:pt x="36" y="1958"/>
                      </a:cubicBezTo>
                      <a:cubicBezTo>
                        <a:pt x="71" y="2984"/>
                        <a:pt x="837" y="3799"/>
                        <a:pt x="1759" y="3799"/>
                      </a:cubicBezTo>
                      <a:cubicBezTo>
                        <a:pt x="1777" y="3799"/>
                        <a:pt x="1795" y="3799"/>
                        <a:pt x="1813" y="3798"/>
                      </a:cubicBezTo>
                      <a:cubicBezTo>
                        <a:pt x="2759" y="3770"/>
                        <a:pt x="3499" y="2891"/>
                        <a:pt x="3464" y="1842"/>
                      </a:cubicBezTo>
                      <a:cubicBezTo>
                        <a:pt x="3429" y="813"/>
                        <a:pt x="2663" y="0"/>
                        <a:pt x="1741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2464169" y="1954966"/>
                  <a:ext cx="384760" cy="417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7" h="2658" extrusionOk="0">
                      <a:moveTo>
                        <a:pt x="1219" y="0"/>
                      </a:moveTo>
                      <a:cubicBezTo>
                        <a:pt x="1207" y="0"/>
                        <a:pt x="1194" y="0"/>
                        <a:pt x="1182" y="1"/>
                      </a:cubicBezTo>
                      <a:cubicBezTo>
                        <a:pt x="518" y="20"/>
                        <a:pt x="0" y="635"/>
                        <a:pt x="26" y="1369"/>
                      </a:cubicBezTo>
                      <a:cubicBezTo>
                        <a:pt x="48" y="2089"/>
                        <a:pt x="585" y="2657"/>
                        <a:pt x="1231" y="2657"/>
                      </a:cubicBezTo>
                      <a:cubicBezTo>
                        <a:pt x="1244" y="2657"/>
                        <a:pt x="1256" y="2657"/>
                        <a:pt x="1269" y="2656"/>
                      </a:cubicBezTo>
                      <a:cubicBezTo>
                        <a:pt x="1931" y="2637"/>
                        <a:pt x="2447" y="2022"/>
                        <a:pt x="2424" y="1288"/>
                      </a:cubicBezTo>
                      <a:cubicBezTo>
                        <a:pt x="2399" y="568"/>
                        <a:pt x="1863" y="0"/>
                        <a:pt x="1219" y="0"/>
                      </a:cubicBezTo>
                      <a:close/>
                    </a:path>
                  </a:pathLst>
                </a:custGeom>
                <a:solidFill>
                  <a:srgbClr val="5A2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2764797" y="2147733"/>
                  <a:ext cx="189943" cy="69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444" extrusionOk="0">
                      <a:moveTo>
                        <a:pt x="659" y="0"/>
                      </a:moveTo>
                      <a:cubicBezTo>
                        <a:pt x="638" y="0"/>
                        <a:pt x="617" y="0"/>
                        <a:pt x="596" y="1"/>
                      </a:cubicBezTo>
                      <a:cubicBezTo>
                        <a:pt x="267" y="11"/>
                        <a:pt x="0" y="117"/>
                        <a:pt x="7" y="239"/>
                      </a:cubicBezTo>
                      <a:cubicBezTo>
                        <a:pt x="10" y="356"/>
                        <a:pt x="255" y="443"/>
                        <a:pt x="565" y="443"/>
                      </a:cubicBezTo>
                      <a:cubicBezTo>
                        <a:pt x="580" y="443"/>
                        <a:pt x="596" y="443"/>
                        <a:pt x="612" y="442"/>
                      </a:cubicBezTo>
                      <a:cubicBezTo>
                        <a:pt x="943" y="432"/>
                        <a:pt x="1207" y="323"/>
                        <a:pt x="1204" y="201"/>
                      </a:cubicBezTo>
                      <a:cubicBezTo>
                        <a:pt x="1198" y="87"/>
                        <a:pt x="961" y="0"/>
                        <a:pt x="659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2464384" y="1430754"/>
                  <a:ext cx="340262" cy="14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947" extrusionOk="0">
                      <a:moveTo>
                        <a:pt x="984" y="1"/>
                      </a:moveTo>
                      <a:cubicBezTo>
                        <a:pt x="449" y="1"/>
                        <a:pt x="25" y="176"/>
                        <a:pt x="13" y="415"/>
                      </a:cubicBezTo>
                      <a:cubicBezTo>
                        <a:pt x="1" y="677"/>
                        <a:pt x="467" y="911"/>
                        <a:pt x="1056" y="944"/>
                      </a:cubicBezTo>
                      <a:cubicBezTo>
                        <a:pt x="1097" y="946"/>
                        <a:pt x="1137" y="947"/>
                        <a:pt x="1177" y="947"/>
                      </a:cubicBezTo>
                      <a:cubicBezTo>
                        <a:pt x="1714" y="947"/>
                        <a:pt x="2138" y="771"/>
                        <a:pt x="2151" y="528"/>
                      </a:cubicBezTo>
                      <a:cubicBezTo>
                        <a:pt x="2164" y="271"/>
                        <a:pt x="1696" y="36"/>
                        <a:pt x="1108" y="4"/>
                      </a:cubicBezTo>
                      <a:cubicBezTo>
                        <a:pt x="1066" y="2"/>
                        <a:pt x="1025" y="1"/>
                        <a:pt x="98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29"/>
                <p:cNvSpPr/>
                <p:nvPr/>
              </p:nvSpPr>
              <p:spPr>
                <a:xfrm>
                  <a:off x="643888" y="1584056"/>
                  <a:ext cx="2806847" cy="127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1" h="8098" extrusionOk="0">
                      <a:moveTo>
                        <a:pt x="11471" y="2112"/>
                      </a:moveTo>
                      <a:cubicBezTo>
                        <a:pt x="11471" y="2114"/>
                        <a:pt x="11471" y="2114"/>
                        <a:pt x="11470" y="2115"/>
                      </a:cubicBezTo>
                      <a:lnTo>
                        <a:pt x="11470" y="2115"/>
                      </a:lnTo>
                      <a:cubicBezTo>
                        <a:pt x="11471" y="2114"/>
                        <a:pt x="11471" y="2113"/>
                        <a:pt x="11471" y="2112"/>
                      </a:cubicBezTo>
                      <a:close/>
                      <a:moveTo>
                        <a:pt x="407" y="3481"/>
                      </a:moveTo>
                      <a:lnTo>
                        <a:pt x="407" y="3481"/>
                      </a:lnTo>
                      <a:cubicBezTo>
                        <a:pt x="406" y="3483"/>
                        <a:pt x="406" y="3484"/>
                        <a:pt x="406" y="3484"/>
                      </a:cubicBezTo>
                      <a:cubicBezTo>
                        <a:pt x="406" y="3485"/>
                        <a:pt x="405" y="3487"/>
                        <a:pt x="404" y="3488"/>
                      </a:cubicBezTo>
                      <a:lnTo>
                        <a:pt x="404" y="3488"/>
                      </a:lnTo>
                      <a:cubicBezTo>
                        <a:pt x="405" y="3488"/>
                        <a:pt x="405" y="3487"/>
                        <a:pt x="406" y="3487"/>
                      </a:cubicBezTo>
                      <a:cubicBezTo>
                        <a:pt x="406" y="3485"/>
                        <a:pt x="406" y="3483"/>
                        <a:pt x="407" y="3481"/>
                      </a:cubicBezTo>
                      <a:close/>
                      <a:moveTo>
                        <a:pt x="404" y="3488"/>
                      </a:moveTo>
                      <a:cubicBezTo>
                        <a:pt x="403" y="3490"/>
                        <a:pt x="403" y="3490"/>
                        <a:pt x="403" y="3493"/>
                      </a:cubicBezTo>
                      <a:cubicBezTo>
                        <a:pt x="403" y="3491"/>
                        <a:pt x="403" y="3490"/>
                        <a:pt x="404" y="3488"/>
                      </a:cubicBezTo>
                      <a:close/>
                      <a:moveTo>
                        <a:pt x="14454" y="145"/>
                      </a:moveTo>
                      <a:cubicBezTo>
                        <a:pt x="14542" y="145"/>
                        <a:pt x="14631" y="149"/>
                        <a:pt x="14719" y="155"/>
                      </a:cubicBezTo>
                      <a:cubicBezTo>
                        <a:pt x="14725" y="158"/>
                        <a:pt x="14735" y="158"/>
                        <a:pt x="14741" y="158"/>
                      </a:cubicBezTo>
                      <a:lnTo>
                        <a:pt x="14754" y="158"/>
                      </a:lnTo>
                      <a:cubicBezTo>
                        <a:pt x="14757" y="162"/>
                        <a:pt x="14764" y="162"/>
                        <a:pt x="14767" y="162"/>
                      </a:cubicBezTo>
                      <a:cubicBezTo>
                        <a:pt x="14774" y="162"/>
                        <a:pt x="14783" y="162"/>
                        <a:pt x="14790" y="165"/>
                      </a:cubicBezTo>
                      <a:lnTo>
                        <a:pt x="14793" y="165"/>
                      </a:lnTo>
                      <a:cubicBezTo>
                        <a:pt x="14818" y="168"/>
                        <a:pt x="14845" y="168"/>
                        <a:pt x="14870" y="174"/>
                      </a:cubicBezTo>
                      <a:cubicBezTo>
                        <a:pt x="14906" y="177"/>
                        <a:pt x="14937" y="184"/>
                        <a:pt x="14973" y="187"/>
                      </a:cubicBezTo>
                      <a:cubicBezTo>
                        <a:pt x="15218" y="232"/>
                        <a:pt x="15456" y="300"/>
                        <a:pt x="15684" y="397"/>
                      </a:cubicBezTo>
                      <a:cubicBezTo>
                        <a:pt x="15939" y="506"/>
                        <a:pt x="16180" y="648"/>
                        <a:pt x="16402" y="815"/>
                      </a:cubicBezTo>
                      <a:cubicBezTo>
                        <a:pt x="16618" y="985"/>
                        <a:pt x="16814" y="1179"/>
                        <a:pt x="16984" y="1398"/>
                      </a:cubicBezTo>
                      <a:cubicBezTo>
                        <a:pt x="17149" y="1613"/>
                        <a:pt x="17287" y="1848"/>
                        <a:pt x="17397" y="2099"/>
                      </a:cubicBezTo>
                      <a:cubicBezTo>
                        <a:pt x="17506" y="2364"/>
                        <a:pt x="17583" y="2640"/>
                        <a:pt x="17622" y="2924"/>
                      </a:cubicBezTo>
                      <a:cubicBezTo>
                        <a:pt x="17660" y="3209"/>
                        <a:pt x="17660" y="3503"/>
                        <a:pt x="17626" y="3793"/>
                      </a:cubicBezTo>
                      <a:cubicBezTo>
                        <a:pt x="17587" y="4072"/>
                        <a:pt x="17513" y="4346"/>
                        <a:pt x="17403" y="4607"/>
                      </a:cubicBezTo>
                      <a:cubicBezTo>
                        <a:pt x="17293" y="4864"/>
                        <a:pt x="17149" y="5109"/>
                        <a:pt x="16978" y="5331"/>
                      </a:cubicBezTo>
                      <a:cubicBezTo>
                        <a:pt x="16808" y="5546"/>
                        <a:pt x="16614" y="5743"/>
                        <a:pt x="16399" y="5910"/>
                      </a:cubicBezTo>
                      <a:cubicBezTo>
                        <a:pt x="16177" y="6078"/>
                        <a:pt x="15939" y="6219"/>
                        <a:pt x="15684" y="6326"/>
                      </a:cubicBezTo>
                      <a:cubicBezTo>
                        <a:pt x="15424" y="6434"/>
                        <a:pt x="15150" y="6509"/>
                        <a:pt x="14870" y="6550"/>
                      </a:cubicBezTo>
                      <a:cubicBezTo>
                        <a:pt x="14727" y="6568"/>
                        <a:pt x="14583" y="6577"/>
                        <a:pt x="14438" y="6577"/>
                      </a:cubicBezTo>
                      <a:cubicBezTo>
                        <a:pt x="14294" y="6577"/>
                        <a:pt x="14149" y="6568"/>
                        <a:pt x="14004" y="6550"/>
                      </a:cubicBezTo>
                      <a:cubicBezTo>
                        <a:pt x="13725" y="6512"/>
                        <a:pt x="13450" y="6434"/>
                        <a:pt x="13190" y="6329"/>
                      </a:cubicBezTo>
                      <a:cubicBezTo>
                        <a:pt x="12933" y="6219"/>
                        <a:pt x="12691" y="6078"/>
                        <a:pt x="12469" y="5907"/>
                      </a:cubicBezTo>
                      <a:cubicBezTo>
                        <a:pt x="12253" y="5739"/>
                        <a:pt x="12057" y="5543"/>
                        <a:pt x="11890" y="5327"/>
                      </a:cubicBezTo>
                      <a:cubicBezTo>
                        <a:pt x="11722" y="5106"/>
                        <a:pt x="11581" y="4867"/>
                        <a:pt x="11471" y="4613"/>
                      </a:cubicBezTo>
                      <a:cubicBezTo>
                        <a:pt x="11468" y="4607"/>
                        <a:pt x="11468" y="4604"/>
                        <a:pt x="11465" y="4597"/>
                      </a:cubicBezTo>
                      <a:lnTo>
                        <a:pt x="11465" y="4594"/>
                      </a:lnTo>
                      <a:cubicBezTo>
                        <a:pt x="11359" y="4336"/>
                        <a:pt x="11284" y="4066"/>
                        <a:pt x="11246" y="3793"/>
                      </a:cubicBezTo>
                      <a:cubicBezTo>
                        <a:pt x="11240" y="3738"/>
                        <a:pt x="11236" y="3683"/>
                        <a:pt x="11230" y="3631"/>
                      </a:cubicBezTo>
                      <a:lnTo>
                        <a:pt x="11230" y="3628"/>
                      </a:lnTo>
                      <a:lnTo>
                        <a:pt x="11230" y="3603"/>
                      </a:lnTo>
                      <a:cubicBezTo>
                        <a:pt x="11230" y="3603"/>
                        <a:pt x="11230" y="3599"/>
                        <a:pt x="11226" y="3596"/>
                      </a:cubicBezTo>
                      <a:lnTo>
                        <a:pt x="11226" y="3576"/>
                      </a:lnTo>
                      <a:lnTo>
                        <a:pt x="11226" y="3567"/>
                      </a:lnTo>
                      <a:lnTo>
                        <a:pt x="11226" y="3551"/>
                      </a:lnTo>
                      <a:cubicBezTo>
                        <a:pt x="11223" y="3545"/>
                        <a:pt x="11223" y="3542"/>
                        <a:pt x="11223" y="3535"/>
                      </a:cubicBezTo>
                      <a:lnTo>
                        <a:pt x="11223" y="3522"/>
                      </a:lnTo>
                      <a:lnTo>
                        <a:pt x="11223" y="3503"/>
                      </a:lnTo>
                      <a:lnTo>
                        <a:pt x="11223" y="3496"/>
                      </a:lnTo>
                      <a:cubicBezTo>
                        <a:pt x="11223" y="3490"/>
                        <a:pt x="11220" y="3480"/>
                        <a:pt x="11220" y="3470"/>
                      </a:cubicBezTo>
                      <a:cubicBezTo>
                        <a:pt x="11217" y="3290"/>
                        <a:pt x="11223" y="3110"/>
                        <a:pt x="11246" y="2930"/>
                      </a:cubicBezTo>
                      <a:cubicBezTo>
                        <a:pt x="11253" y="2881"/>
                        <a:pt x="11262" y="2836"/>
                        <a:pt x="11268" y="2791"/>
                      </a:cubicBezTo>
                      <a:cubicBezTo>
                        <a:pt x="11272" y="2788"/>
                        <a:pt x="11272" y="2785"/>
                        <a:pt x="11272" y="2781"/>
                      </a:cubicBezTo>
                      <a:lnTo>
                        <a:pt x="11272" y="2772"/>
                      </a:lnTo>
                      <a:cubicBezTo>
                        <a:pt x="11316" y="2548"/>
                        <a:pt x="11380" y="2329"/>
                        <a:pt x="11469" y="2118"/>
                      </a:cubicBezTo>
                      <a:lnTo>
                        <a:pt x="11469" y="2118"/>
                      </a:lnTo>
                      <a:lnTo>
                        <a:pt x="11471" y="2116"/>
                      </a:lnTo>
                      <a:lnTo>
                        <a:pt x="11471" y="2112"/>
                      </a:lnTo>
                      <a:cubicBezTo>
                        <a:pt x="11497" y="2051"/>
                        <a:pt x="11526" y="1990"/>
                        <a:pt x="11555" y="1929"/>
                      </a:cubicBezTo>
                      <a:lnTo>
                        <a:pt x="11558" y="1926"/>
                      </a:lnTo>
                      <a:cubicBezTo>
                        <a:pt x="11562" y="1919"/>
                        <a:pt x="11565" y="1912"/>
                        <a:pt x="11568" y="1906"/>
                      </a:cubicBezTo>
                      <a:cubicBezTo>
                        <a:pt x="11568" y="1903"/>
                        <a:pt x="11571" y="1903"/>
                        <a:pt x="11571" y="1900"/>
                      </a:cubicBezTo>
                      <a:cubicBezTo>
                        <a:pt x="11574" y="1893"/>
                        <a:pt x="11577" y="1887"/>
                        <a:pt x="11581" y="1884"/>
                      </a:cubicBezTo>
                      <a:cubicBezTo>
                        <a:pt x="11581" y="1881"/>
                        <a:pt x="11581" y="1877"/>
                        <a:pt x="11584" y="1877"/>
                      </a:cubicBezTo>
                      <a:cubicBezTo>
                        <a:pt x="11587" y="1871"/>
                        <a:pt x="11590" y="1865"/>
                        <a:pt x="11593" y="1858"/>
                      </a:cubicBezTo>
                      <a:cubicBezTo>
                        <a:pt x="11593" y="1858"/>
                        <a:pt x="11593" y="1854"/>
                        <a:pt x="11596" y="1854"/>
                      </a:cubicBezTo>
                      <a:cubicBezTo>
                        <a:pt x="11600" y="1848"/>
                        <a:pt x="11603" y="1842"/>
                        <a:pt x="11607" y="1835"/>
                      </a:cubicBezTo>
                      <a:lnTo>
                        <a:pt x="11607" y="1832"/>
                      </a:lnTo>
                      <a:cubicBezTo>
                        <a:pt x="11613" y="1823"/>
                        <a:pt x="11616" y="1816"/>
                        <a:pt x="11620" y="1810"/>
                      </a:cubicBezTo>
                      <a:cubicBezTo>
                        <a:pt x="11700" y="1664"/>
                        <a:pt x="11790" y="1526"/>
                        <a:pt x="11890" y="1394"/>
                      </a:cubicBezTo>
                      <a:cubicBezTo>
                        <a:pt x="11948" y="1321"/>
                        <a:pt x="12009" y="1250"/>
                        <a:pt x="12073" y="1179"/>
                      </a:cubicBezTo>
                      <a:lnTo>
                        <a:pt x="12076" y="1175"/>
                      </a:lnTo>
                      <a:cubicBezTo>
                        <a:pt x="12083" y="1172"/>
                        <a:pt x="12086" y="1166"/>
                        <a:pt x="12089" y="1162"/>
                      </a:cubicBezTo>
                      <a:cubicBezTo>
                        <a:pt x="12092" y="1159"/>
                        <a:pt x="12095" y="1156"/>
                        <a:pt x="12099" y="1153"/>
                      </a:cubicBezTo>
                      <a:cubicBezTo>
                        <a:pt x="12102" y="1150"/>
                        <a:pt x="12102" y="1150"/>
                        <a:pt x="12106" y="1147"/>
                      </a:cubicBezTo>
                      <a:cubicBezTo>
                        <a:pt x="12218" y="1027"/>
                        <a:pt x="12340" y="915"/>
                        <a:pt x="12472" y="815"/>
                      </a:cubicBezTo>
                      <a:cubicBezTo>
                        <a:pt x="12523" y="773"/>
                        <a:pt x="12575" y="734"/>
                        <a:pt x="12630" y="699"/>
                      </a:cubicBezTo>
                      <a:lnTo>
                        <a:pt x="12633" y="699"/>
                      </a:lnTo>
                      <a:cubicBezTo>
                        <a:pt x="12639" y="693"/>
                        <a:pt x="12646" y="690"/>
                        <a:pt x="12652" y="683"/>
                      </a:cubicBezTo>
                      <a:lnTo>
                        <a:pt x="12656" y="683"/>
                      </a:lnTo>
                      <a:cubicBezTo>
                        <a:pt x="12662" y="680"/>
                        <a:pt x="12669" y="673"/>
                        <a:pt x="12675" y="670"/>
                      </a:cubicBezTo>
                      <a:cubicBezTo>
                        <a:pt x="12675" y="670"/>
                        <a:pt x="12678" y="670"/>
                        <a:pt x="12678" y="667"/>
                      </a:cubicBezTo>
                      <a:cubicBezTo>
                        <a:pt x="12685" y="664"/>
                        <a:pt x="12691" y="660"/>
                        <a:pt x="12697" y="657"/>
                      </a:cubicBezTo>
                      <a:lnTo>
                        <a:pt x="12701" y="654"/>
                      </a:lnTo>
                      <a:cubicBezTo>
                        <a:pt x="12707" y="648"/>
                        <a:pt x="12713" y="645"/>
                        <a:pt x="12720" y="641"/>
                      </a:cubicBezTo>
                      <a:lnTo>
                        <a:pt x="12723" y="638"/>
                      </a:lnTo>
                      <a:cubicBezTo>
                        <a:pt x="12871" y="544"/>
                        <a:pt x="13026" y="464"/>
                        <a:pt x="13187" y="397"/>
                      </a:cubicBezTo>
                      <a:cubicBezTo>
                        <a:pt x="13190" y="397"/>
                        <a:pt x="13193" y="394"/>
                        <a:pt x="13193" y="394"/>
                      </a:cubicBezTo>
                      <a:cubicBezTo>
                        <a:pt x="13196" y="394"/>
                        <a:pt x="13199" y="390"/>
                        <a:pt x="13199" y="390"/>
                      </a:cubicBezTo>
                      <a:lnTo>
                        <a:pt x="13216" y="384"/>
                      </a:lnTo>
                      <a:cubicBezTo>
                        <a:pt x="13219" y="384"/>
                        <a:pt x="13226" y="381"/>
                        <a:pt x="13229" y="381"/>
                      </a:cubicBezTo>
                      <a:cubicBezTo>
                        <a:pt x="13232" y="377"/>
                        <a:pt x="13235" y="377"/>
                        <a:pt x="13238" y="374"/>
                      </a:cubicBezTo>
                      <a:cubicBezTo>
                        <a:pt x="13245" y="374"/>
                        <a:pt x="13251" y="371"/>
                        <a:pt x="13254" y="367"/>
                      </a:cubicBezTo>
                      <a:lnTo>
                        <a:pt x="13261" y="367"/>
                      </a:lnTo>
                      <a:cubicBezTo>
                        <a:pt x="13267" y="364"/>
                        <a:pt x="13273" y="361"/>
                        <a:pt x="13284" y="358"/>
                      </a:cubicBezTo>
                      <a:cubicBezTo>
                        <a:pt x="13515" y="271"/>
                        <a:pt x="13756" y="207"/>
                        <a:pt x="14001" y="174"/>
                      </a:cubicBezTo>
                      <a:cubicBezTo>
                        <a:pt x="14007" y="174"/>
                        <a:pt x="14010" y="171"/>
                        <a:pt x="14014" y="171"/>
                      </a:cubicBezTo>
                      <a:lnTo>
                        <a:pt x="14027" y="171"/>
                      </a:lnTo>
                      <a:cubicBezTo>
                        <a:pt x="14030" y="171"/>
                        <a:pt x="14034" y="171"/>
                        <a:pt x="14034" y="168"/>
                      </a:cubicBezTo>
                      <a:lnTo>
                        <a:pt x="14056" y="168"/>
                      </a:lnTo>
                      <a:cubicBezTo>
                        <a:pt x="14188" y="153"/>
                        <a:pt x="14321" y="145"/>
                        <a:pt x="14454" y="145"/>
                      </a:cubicBezTo>
                      <a:close/>
                      <a:moveTo>
                        <a:pt x="3377" y="1523"/>
                      </a:moveTo>
                      <a:cubicBezTo>
                        <a:pt x="3519" y="1523"/>
                        <a:pt x="3660" y="1532"/>
                        <a:pt x="3801" y="1549"/>
                      </a:cubicBezTo>
                      <a:cubicBezTo>
                        <a:pt x="4084" y="1591"/>
                        <a:pt x="4362" y="1664"/>
                        <a:pt x="4629" y="1777"/>
                      </a:cubicBezTo>
                      <a:cubicBezTo>
                        <a:pt x="4880" y="1887"/>
                        <a:pt x="5118" y="2025"/>
                        <a:pt x="5336" y="2196"/>
                      </a:cubicBezTo>
                      <a:cubicBezTo>
                        <a:pt x="5552" y="2364"/>
                        <a:pt x="5749" y="2557"/>
                        <a:pt x="5916" y="2772"/>
                      </a:cubicBezTo>
                      <a:cubicBezTo>
                        <a:pt x="6086" y="2997"/>
                        <a:pt x="6228" y="3239"/>
                        <a:pt x="6338" y="3499"/>
                      </a:cubicBezTo>
                      <a:cubicBezTo>
                        <a:pt x="6444" y="3757"/>
                        <a:pt x="6517" y="4027"/>
                        <a:pt x="6556" y="4304"/>
                      </a:cubicBezTo>
                      <a:cubicBezTo>
                        <a:pt x="6595" y="4591"/>
                        <a:pt x="6595" y="4883"/>
                        <a:pt x="6556" y="5170"/>
                      </a:cubicBezTo>
                      <a:cubicBezTo>
                        <a:pt x="6517" y="5446"/>
                        <a:pt x="6447" y="5714"/>
                        <a:pt x="6341" y="5971"/>
                      </a:cubicBezTo>
                      <a:cubicBezTo>
                        <a:pt x="6232" y="6232"/>
                        <a:pt x="6090" y="6477"/>
                        <a:pt x="5919" y="6699"/>
                      </a:cubicBezTo>
                      <a:cubicBezTo>
                        <a:pt x="5749" y="6917"/>
                        <a:pt x="5552" y="7117"/>
                        <a:pt x="5333" y="7288"/>
                      </a:cubicBezTo>
                      <a:cubicBezTo>
                        <a:pt x="5115" y="7455"/>
                        <a:pt x="4876" y="7593"/>
                        <a:pt x="4622" y="7703"/>
                      </a:cubicBezTo>
                      <a:cubicBezTo>
                        <a:pt x="4355" y="7813"/>
                        <a:pt x="4075" y="7890"/>
                        <a:pt x="3788" y="7928"/>
                      </a:cubicBezTo>
                      <a:cubicBezTo>
                        <a:pt x="3647" y="7946"/>
                        <a:pt x="3504" y="7955"/>
                        <a:pt x="3362" y="7955"/>
                      </a:cubicBezTo>
                      <a:cubicBezTo>
                        <a:pt x="3220" y="7955"/>
                        <a:pt x="3079" y="7946"/>
                        <a:pt x="2939" y="7928"/>
                      </a:cubicBezTo>
                      <a:cubicBezTo>
                        <a:pt x="2655" y="7887"/>
                        <a:pt x="2382" y="7813"/>
                        <a:pt x="2118" y="7703"/>
                      </a:cubicBezTo>
                      <a:cubicBezTo>
                        <a:pt x="1863" y="7593"/>
                        <a:pt x="1625" y="7455"/>
                        <a:pt x="1404" y="7284"/>
                      </a:cubicBezTo>
                      <a:cubicBezTo>
                        <a:pt x="1184" y="7114"/>
                        <a:pt x="988" y="6917"/>
                        <a:pt x="817" y="6696"/>
                      </a:cubicBezTo>
                      <a:cubicBezTo>
                        <a:pt x="647" y="6473"/>
                        <a:pt x="505" y="6232"/>
                        <a:pt x="400" y="5975"/>
                      </a:cubicBezTo>
                      <a:cubicBezTo>
                        <a:pt x="328" y="5807"/>
                        <a:pt x="274" y="5633"/>
                        <a:pt x="235" y="5456"/>
                      </a:cubicBezTo>
                      <a:lnTo>
                        <a:pt x="232" y="5453"/>
                      </a:lnTo>
                      <a:cubicBezTo>
                        <a:pt x="232" y="5446"/>
                        <a:pt x="229" y="5440"/>
                        <a:pt x="229" y="5434"/>
                      </a:cubicBezTo>
                      <a:cubicBezTo>
                        <a:pt x="229" y="5430"/>
                        <a:pt x="229" y="5430"/>
                        <a:pt x="226" y="5427"/>
                      </a:cubicBezTo>
                      <a:cubicBezTo>
                        <a:pt x="226" y="5421"/>
                        <a:pt x="226" y="5415"/>
                        <a:pt x="222" y="5411"/>
                      </a:cubicBezTo>
                      <a:lnTo>
                        <a:pt x="222" y="5399"/>
                      </a:lnTo>
                      <a:cubicBezTo>
                        <a:pt x="219" y="5395"/>
                        <a:pt x="219" y="5392"/>
                        <a:pt x="219" y="5385"/>
                      </a:cubicBezTo>
                      <a:cubicBezTo>
                        <a:pt x="216" y="5382"/>
                        <a:pt x="216" y="5376"/>
                        <a:pt x="216" y="5372"/>
                      </a:cubicBezTo>
                      <a:cubicBezTo>
                        <a:pt x="216" y="5369"/>
                        <a:pt x="213" y="5366"/>
                        <a:pt x="213" y="5363"/>
                      </a:cubicBezTo>
                      <a:cubicBezTo>
                        <a:pt x="213" y="5357"/>
                        <a:pt x="210" y="5350"/>
                        <a:pt x="210" y="5344"/>
                      </a:cubicBezTo>
                      <a:lnTo>
                        <a:pt x="210" y="5341"/>
                      </a:lnTo>
                      <a:cubicBezTo>
                        <a:pt x="206" y="5331"/>
                        <a:pt x="206" y="5324"/>
                        <a:pt x="203" y="5318"/>
                      </a:cubicBezTo>
                      <a:lnTo>
                        <a:pt x="203" y="5314"/>
                      </a:lnTo>
                      <a:cubicBezTo>
                        <a:pt x="196" y="5270"/>
                        <a:pt x="187" y="5225"/>
                        <a:pt x="180" y="5179"/>
                      </a:cubicBezTo>
                      <a:lnTo>
                        <a:pt x="180" y="5176"/>
                      </a:lnTo>
                      <a:lnTo>
                        <a:pt x="180" y="5173"/>
                      </a:lnTo>
                      <a:lnTo>
                        <a:pt x="180" y="5170"/>
                      </a:lnTo>
                      <a:lnTo>
                        <a:pt x="180" y="5167"/>
                      </a:lnTo>
                      <a:cubicBezTo>
                        <a:pt x="152" y="4944"/>
                        <a:pt x="145" y="4720"/>
                        <a:pt x="161" y="4494"/>
                      </a:cubicBezTo>
                      <a:cubicBezTo>
                        <a:pt x="164" y="4433"/>
                        <a:pt x="171" y="4368"/>
                        <a:pt x="180" y="4307"/>
                      </a:cubicBezTo>
                      <a:cubicBezTo>
                        <a:pt x="190" y="4233"/>
                        <a:pt x="203" y="4156"/>
                        <a:pt x="219" y="4085"/>
                      </a:cubicBezTo>
                      <a:lnTo>
                        <a:pt x="219" y="4078"/>
                      </a:lnTo>
                      <a:cubicBezTo>
                        <a:pt x="222" y="4075"/>
                        <a:pt x="222" y="4072"/>
                        <a:pt x="222" y="4072"/>
                      </a:cubicBezTo>
                      <a:cubicBezTo>
                        <a:pt x="251" y="3934"/>
                        <a:pt x="290" y="3796"/>
                        <a:pt x="338" y="3664"/>
                      </a:cubicBezTo>
                      <a:lnTo>
                        <a:pt x="338" y="3660"/>
                      </a:lnTo>
                      <a:lnTo>
                        <a:pt x="345" y="3644"/>
                      </a:lnTo>
                      <a:cubicBezTo>
                        <a:pt x="345" y="3641"/>
                        <a:pt x="348" y="3638"/>
                        <a:pt x="348" y="3634"/>
                      </a:cubicBezTo>
                      <a:cubicBezTo>
                        <a:pt x="348" y="3628"/>
                        <a:pt x="351" y="3625"/>
                        <a:pt x="351" y="3622"/>
                      </a:cubicBezTo>
                      <a:lnTo>
                        <a:pt x="357" y="3609"/>
                      </a:lnTo>
                      <a:cubicBezTo>
                        <a:pt x="357" y="3606"/>
                        <a:pt x="357" y="3603"/>
                        <a:pt x="361" y="3599"/>
                      </a:cubicBezTo>
                      <a:cubicBezTo>
                        <a:pt x="361" y="3593"/>
                        <a:pt x="364" y="3586"/>
                        <a:pt x="367" y="3580"/>
                      </a:cubicBezTo>
                      <a:cubicBezTo>
                        <a:pt x="380" y="3545"/>
                        <a:pt x="392" y="3513"/>
                        <a:pt x="408" y="3478"/>
                      </a:cubicBezTo>
                      <a:lnTo>
                        <a:pt x="408" y="3478"/>
                      </a:lnTo>
                      <a:cubicBezTo>
                        <a:pt x="408" y="3479"/>
                        <a:pt x="408" y="3480"/>
                        <a:pt x="407" y="3481"/>
                      </a:cubicBezTo>
                      <a:lnTo>
                        <a:pt x="407" y="3481"/>
                      </a:lnTo>
                      <a:cubicBezTo>
                        <a:pt x="408" y="3480"/>
                        <a:pt x="409" y="3478"/>
                        <a:pt x="409" y="3477"/>
                      </a:cubicBezTo>
                      <a:lnTo>
                        <a:pt x="409" y="3477"/>
                      </a:lnTo>
                      <a:cubicBezTo>
                        <a:pt x="409" y="3477"/>
                        <a:pt x="409" y="3477"/>
                        <a:pt x="408" y="3478"/>
                      </a:cubicBezTo>
                      <a:lnTo>
                        <a:pt x="408" y="3478"/>
                      </a:lnTo>
                      <a:cubicBezTo>
                        <a:pt x="409" y="3476"/>
                        <a:pt x="409" y="3475"/>
                        <a:pt x="409" y="3474"/>
                      </a:cubicBezTo>
                      <a:cubicBezTo>
                        <a:pt x="519" y="3223"/>
                        <a:pt x="660" y="2988"/>
                        <a:pt x="827" y="2769"/>
                      </a:cubicBezTo>
                      <a:cubicBezTo>
                        <a:pt x="994" y="2553"/>
                        <a:pt x="1191" y="2357"/>
                        <a:pt x="1410" y="2186"/>
                      </a:cubicBezTo>
                      <a:cubicBezTo>
                        <a:pt x="1558" y="2074"/>
                        <a:pt x="1719" y="1970"/>
                        <a:pt x="1887" y="1884"/>
                      </a:cubicBezTo>
                      <a:cubicBezTo>
                        <a:pt x="1893" y="1881"/>
                        <a:pt x="1899" y="1877"/>
                        <a:pt x="1906" y="1874"/>
                      </a:cubicBezTo>
                      <a:cubicBezTo>
                        <a:pt x="1909" y="1874"/>
                        <a:pt x="1912" y="1871"/>
                        <a:pt x="1915" y="1871"/>
                      </a:cubicBezTo>
                      <a:cubicBezTo>
                        <a:pt x="1915" y="1868"/>
                        <a:pt x="1918" y="1868"/>
                        <a:pt x="1921" y="1865"/>
                      </a:cubicBezTo>
                      <a:cubicBezTo>
                        <a:pt x="1928" y="1861"/>
                        <a:pt x="1934" y="1858"/>
                        <a:pt x="1941" y="1854"/>
                      </a:cubicBezTo>
                      <a:cubicBezTo>
                        <a:pt x="2006" y="1826"/>
                        <a:pt x="2067" y="1797"/>
                        <a:pt x="2131" y="1768"/>
                      </a:cubicBezTo>
                      <a:cubicBezTo>
                        <a:pt x="2389" y="1661"/>
                        <a:pt x="2655" y="1591"/>
                        <a:pt x="2929" y="1552"/>
                      </a:cubicBezTo>
                      <a:cubicBezTo>
                        <a:pt x="3078" y="1533"/>
                        <a:pt x="3227" y="1523"/>
                        <a:pt x="3377" y="1523"/>
                      </a:cubicBezTo>
                      <a:close/>
                      <a:moveTo>
                        <a:pt x="14362" y="1"/>
                      </a:moveTo>
                      <a:cubicBezTo>
                        <a:pt x="14065" y="7"/>
                        <a:pt x="13769" y="55"/>
                        <a:pt x="13483" y="139"/>
                      </a:cubicBezTo>
                      <a:cubicBezTo>
                        <a:pt x="13273" y="201"/>
                        <a:pt x="13071" y="281"/>
                        <a:pt x="12878" y="384"/>
                      </a:cubicBezTo>
                      <a:cubicBezTo>
                        <a:pt x="12829" y="409"/>
                        <a:pt x="12778" y="439"/>
                        <a:pt x="12727" y="467"/>
                      </a:cubicBezTo>
                      <a:cubicBezTo>
                        <a:pt x="12633" y="522"/>
                        <a:pt x="12543" y="583"/>
                        <a:pt x="12456" y="648"/>
                      </a:cubicBezTo>
                      <a:cubicBezTo>
                        <a:pt x="12431" y="667"/>
                        <a:pt x="12404" y="686"/>
                        <a:pt x="12379" y="706"/>
                      </a:cubicBezTo>
                      <a:cubicBezTo>
                        <a:pt x="12373" y="712"/>
                        <a:pt x="12366" y="715"/>
                        <a:pt x="12357" y="722"/>
                      </a:cubicBezTo>
                      <a:cubicBezTo>
                        <a:pt x="12269" y="789"/>
                        <a:pt x="12186" y="863"/>
                        <a:pt x="12109" y="941"/>
                      </a:cubicBezTo>
                      <a:cubicBezTo>
                        <a:pt x="12067" y="979"/>
                        <a:pt x="12028" y="1018"/>
                        <a:pt x="11990" y="1056"/>
                      </a:cubicBezTo>
                      <a:cubicBezTo>
                        <a:pt x="11871" y="1182"/>
                        <a:pt x="11764" y="1317"/>
                        <a:pt x="11664" y="1462"/>
                      </a:cubicBezTo>
                      <a:cubicBezTo>
                        <a:pt x="11661" y="1465"/>
                        <a:pt x="11658" y="1468"/>
                        <a:pt x="11658" y="1475"/>
                      </a:cubicBezTo>
                      <a:cubicBezTo>
                        <a:pt x="11613" y="1539"/>
                        <a:pt x="11568" y="1610"/>
                        <a:pt x="11529" y="1678"/>
                      </a:cubicBezTo>
                      <a:cubicBezTo>
                        <a:pt x="11526" y="1684"/>
                        <a:pt x="11523" y="1691"/>
                        <a:pt x="11519" y="1694"/>
                      </a:cubicBezTo>
                      <a:lnTo>
                        <a:pt x="11516" y="1697"/>
                      </a:lnTo>
                      <a:cubicBezTo>
                        <a:pt x="11439" y="1832"/>
                        <a:pt x="11372" y="1973"/>
                        <a:pt x="11314" y="2119"/>
                      </a:cubicBezTo>
                      <a:cubicBezTo>
                        <a:pt x="11275" y="2218"/>
                        <a:pt x="11240" y="2318"/>
                        <a:pt x="11210" y="2418"/>
                      </a:cubicBezTo>
                      <a:cubicBezTo>
                        <a:pt x="11191" y="2482"/>
                        <a:pt x="11175" y="2547"/>
                        <a:pt x="11159" y="2608"/>
                      </a:cubicBezTo>
                      <a:cubicBezTo>
                        <a:pt x="11156" y="2624"/>
                        <a:pt x="11156" y="2637"/>
                        <a:pt x="11152" y="2649"/>
                      </a:cubicBezTo>
                      <a:cubicBezTo>
                        <a:pt x="10580" y="2180"/>
                        <a:pt x="9817" y="1990"/>
                        <a:pt x="9083" y="1990"/>
                      </a:cubicBezTo>
                      <a:lnTo>
                        <a:pt x="8967" y="1990"/>
                      </a:lnTo>
                      <a:cubicBezTo>
                        <a:pt x="8549" y="2003"/>
                        <a:pt x="8127" y="2077"/>
                        <a:pt x="7728" y="2209"/>
                      </a:cubicBezTo>
                      <a:cubicBezTo>
                        <a:pt x="7342" y="2337"/>
                        <a:pt x="6975" y="2527"/>
                        <a:pt x="6657" y="2785"/>
                      </a:cubicBezTo>
                      <a:cubicBezTo>
                        <a:pt x="6595" y="2833"/>
                        <a:pt x="6534" y="2888"/>
                        <a:pt x="6476" y="2946"/>
                      </a:cubicBezTo>
                      <a:cubicBezTo>
                        <a:pt x="6447" y="2971"/>
                        <a:pt x="6421" y="2997"/>
                        <a:pt x="6395" y="3026"/>
                      </a:cubicBezTo>
                      <a:cubicBezTo>
                        <a:pt x="6382" y="3039"/>
                        <a:pt x="6370" y="3055"/>
                        <a:pt x="6357" y="3068"/>
                      </a:cubicBezTo>
                      <a:cubicBezTo>
                        <a:pt x="6341" y="3084"/>
                        <a:pt x="6328" y="3104"/>
                        <a:pt x="6312" y="3123"/>
                      </a:cubicBezTo>
                      <a:cubicBezTo>
                        <a:pt x="6151" y="2830"/>
                        <a:pt x="5945" y="2557"/>
                        <a:pt x="5703" y="2321"/>
                      </a:cubicBezTo>
                      <a:cubicBezTo>
                        <a:pt x="5275" y="1906"/>
                        <a:pt x="4738" y="1613"/>
                        <a:pt x="4158" y="1471"/>
                      </a:cubicBezTo>
                      <a:cubicBezTo>
                        <a:pt x="3901" y="1410"/>
                        <a:pt x="3637" y="1379"/>
                        <a:pt x="3374" y="1379"/>
                      </a:cubicBezTo>
                      <a:cubicBezTo>
                        <a:pt x="3161" y="1379"/>
                        <a:pt x="2945" y="1398"/>
                        <a:pt x="2736" y="1440"/>
                      </a:cubicBezTo>
                      <a:lnTo>
                        <a:pt x="2726" y="1440"/>
                      </a:lnTo>
                      <a:cubicBezTo>
                        <a:pt x="2688" y="1449"/>
                        <a:pt x="2649" y="1456"/>
                        <a:pt x="2607" y="1465"/>
                      </a:cubicBezTo>
                      <a:cubicBezTo>
                        <a:pt x="2604" y="1465"/>
                        <a:pt x="2604" y="1465"/>
                        <a:pt x="2601" y="1468"/>
                      </a:cubicBezTo>
                      <a:lnTo>
                        <a:pt x="2594" y="1468"/>
                      </a:lnTo>
                      <a:cubicBezTo>
                        <a:pt x="2527" y="1484"/>
                        <a:pt x="2462" y="1501"/>
                        <a:pt x="2395" y="1523"/>
                      </a:cubicBezTo>
                      <a:cubicBezTo>
                        <a:pt x="2224" y="1572"/>
                        <a:pt x="2056" y="1639"/>
                        <a:pt x="1899" y="1716"/>
                      </a:cubicBezTo>
                      <a:cubicBezTo>
                        <a:pt x="1635" y="1845"/>
                        <a:pt x="1391" y="2009"/>
                        <a:pt x="1168" y="2199"/>
                      </a:cubicBezTo>
                      <a:cubicBezTo>
                        <a:pt x="1088" y="2270"/>
                        <a:pt x="1011" y="2344"/>
                        <a:pt x="936" y="2418"/>
                      </a:cubicBezTo>
                      <a:cubicBezTo>
                        <a:pt x="930" y="2428"/>
                        <a:pt x="921" y="2437"/>
                        <a:pt x="911" y="2447"/>
                      </a:cubicBezTo>
                      <a:cubicBezTo>
                        <a:pt x="779" y="2588"/>
                        <a:pt x="657" y="2743"/>
                        <a:pt x="550" y="2907"/>
                      </a:cubicBezTo>
                      <a:cubicBezTo>
                        <a:pt x="434" y="3084"/>
                        <a:pt x="338" y="3274"/>
                        <a:pt x="257" y="3470"/>
                      </a:cubicBezTo>
                      <a:lnTo>
                        <a:pt x="257" y="3474"/>
                      </a:lnTo>
                      <a:cubicBezTo>
                        <a:pt x="254" y="3480"/>
                        <a:pt x="251" y="3487"/>
                        <a:pt x="248" y="3493"/>
                      </a:cubicBezTo>
                      <a:cubicBezTo>
                        <a:pt x="248" y="3496"/>
                        <a:pt x="248" y="3496"/>
                        <a:pt x="245" y="3499"/>
                      </a:cubicBezTo>
                      <a:cubicBezTo>
                        <a:pt x="241" y="3506"/>
                        <a:pt x="241" y="3512"/>
                        <a:pt x="238" y="3518"/>
                      </a:cubicBezTo>
                      <a:cubicBezTo>
                        <a:pt x="238" y="3522"/>
                        <a:pt x="235" y="3522"/>
                        <a:pt x="235" y="3525"/>
                      </a:cubicBezTo>
                      <a:cubicBezTo>
                        <a:pt x="219" y="3570"/>
                        <a:pt x="203" y="3615"/>
                        <a:pt x="187" y="3660"/>
                      </a:cubicBezTo>
                      <a:cubicBezTo>
                        <a:pt x="152" y="3763"/>
                        <a:pt x="122" y="3866"/>
                        <a:pt x="97" y="3973"/>
                      </a:cubicBezTo>
                      <a:cubicBezTo>
                        <a:pt x="94" y="3982"/>
                        <a:pt x="91" y="3992"/>
                        <a:pt x="91" y="4001"/>
                      </a:cubicBezTo>
                      <a:cubicBezTo>
                        <a:pt x="45" y="4201"/>
                        <a:pt x="19" y="4404"/>
                        <a:pt x="9" y="4604"/>
                      </a:cubicBezTo>
                      <a:cubicBezTo>
                        <a:pt x="0" y="4893"/>
                        <a:pt x="26" y="5179"/>
                        <a:pt x="87" y="5463"/>
                      </a:cubicBezTo>
                      <a:cubicBezTo>
                        <a:pt x="213" y="6048"/>
                        <a:pt x="505" y="6593"/>
                        <a:pt x="914" y="7033"/>
                      </a:cubicBezTo>
                      <a:cubicBezTo>
                        <a:pt x="1320" y="7471"/>
                        <a:pt x="1848" y="7790"/>
                        <a:pt x="2417" y="7960"/>
                      </a:cubicBezTo>
                      <a:cubicBezTo>
                        <a:pt x="2725" y="8053"/>
                        <a:pt x="3045" y="8098"/>
                        <a:pt x="3364" y="8098"/>
                      </a:cubicBezTo>
                      <a:cubicBezTo>
                        <a:pt x="3656" y="8098"/>
                        <a:pt x="3948" y="8060"/>
                        <a:pt x="4229" y="7986"/>
                      </a:cubicBezTo>
                      <a:cubicBezTo>
                        <a:pt x="4796" y="7838"/>
                        <a:pt x="5317" y="7535"/>
                        <a:pt x="5733" y="7123"/>
                      </a:cubicBezTo>
                      <a:cubicBezTo>
                        <a:pt x="6151" y="6712"/>
                        <a:pt x="6456" y="6187"/>
                        <a:pt x="6611" y="5623"/>
                      </a:cubicBezTo>
                      <a:cubicBezTo>
                        <a:pt x="6772" y="5038"/>
                        <a:pt x="6765" y="4411"/>
                        <a:pt x="6605" y="3827"/>
                      </a:cubicBezTo>
                      <a:cubicBezTo>
                        <a:pt x="6547" y="3628"/>
                        <a:pt x="6473" y="3435"/>
                        <a:pt x="6379" y="3248"/>
                      </a:cubicBezTo>
                      <a:cubicBezTo>
                        <a:pt x="6399" y="3242"/>
                        <a:pt x="6409" y="3233"/>
                        <a:pt x="6421" y="3219"/>
                      </a:cubicBezTo>
                      <a:cubicBezTo>
                        <a:pt x="6428" y="3206"/>
                        <a:pt x="6434" y="3197"/>
                        <a:pt x="6444" y="3187"/>
                      </a:cubicBezTo>
                      <a:cubicBezTo>
                        <a:pt x="6467" y="3158"/>
                        <a:pt x="6492" y="3129"/>
                        <a:pt x="6521" y="3104"/>
                      </a:cubicBezTo>
                      <a:cubicBezTo>
                        <a:pt x="6550" y="3071"/>
                        <a:pt x="6579" y="3043"/>
                        <a:pt x="6611" y="3013"/>
                      </a:cubicBezTo>
                      <a:cubicBezTo>
                        <a:pt x="6669" y="2958"/>
                        <a:pt x="6734" y="2904"/>
                        <a:pt x="6798" y="2852"/>
                      </a:cubicBezTo>
                      <a:cubicBezTo>
                        <a:pt x="7020" y="2685"/>
                        <a:pt x="7261" y="2550"/>
                        <a:pt x="7516" y="2441"/>
                      </a:cubicBezTo>
                      <a:lnTo>
                        <a:pt x="7516" y="2444"/>
                      </a:lnTo>
                      <a:cubicBezTo>
                        <a:pt x="7838" y="2309"/>
                        <a:pt x="8175" y="2218"/>
                        <a:pt x="8520" y="2170"/>
                      </a:cubicBezTo>
                      <a:cubicBezTo>
                        <a:pt x="8708" y="2145"/>
                        <a:pt x="8897" y="2132"/>
                        <a:pt x="9086" y="2132"/>
                      </a:cubicBezTo>
                      <a:cubicBezTo>
                        <a:pt x="9262" y="2132"/>
                        <a:pt x="9437" y="2143"/>
                        <a:pt x="9611" y="2167"/>
                      </a:cubicBezTo>
                      <a:cubicBezTo>
                        <a:pt x="9891" y="2205"/>
                        <a:pt x="10167" y="2276"/>
                        <a:pt x="10432" y="2386"/>
                      </a:cubicBezTo>
                      <a:cubicBezTo>
                        <a:pt x="10635" y="2469"/>
                        <a:pt x="10824" y="2579"/>
                        <a:pt x="11002" y="2711"/>
                      </a:cubicBezTo>
                      <a:cubicBezTo>
                        <a:pt x="11040" y="2743"/>
                        <a:pt x="11079" y="2775"/>
                        <a:pt x="11118" y="2808"/>
                      </a:cubicBezTo>
                      <a:lnTo>
                        <a:pt x="11121" y="2811"/>
                      </a:lnTo>
                      <a:cubicBezTo>
                        <a:pt x="11063" y="3165"/>
                        <a:pt x="11063" y="3531"/>
                        <a:pt x="11118" y="3885"/>
                      </a:cubicBezTo>
                      <a:cubicBezTo>
                        <a:pt x="11118" y="3892"/>
                        <a:pt x="11121" y="3895"/>
                        <a:pt x="11121" y="3902"/>
                      </a:cubicBezTo>
                      <a:cubicBezTo>
                        <a:pt x="11137" y="4014"/>
                        <a:pt x="11162" y="4124"/>
                        <a:pt x="11191" y="4237"/>
                      </a:cubicBezTo>
                      <a:cubicBezTo>
                        <a:pt x="11207" y="4291"/>
                        <a:pt x="11223" y="4346"/>
                        <a:pt x="11240" y="4401"/>
                      </a:cubicBezTo>
                      <a:cubicBezTo>
                        <a:pt x="11420" y="4957"/>
                        <a:pt x="11751" y="5460"/>
                        <a:pt x="12183" y="5852"/>
                      </a:cubicBezTo>
                      <a:cubicBezTo>
                        <a:pt x="12617" y="6248"/>
                        <a:pt x="13158" y="6525"/>
                        <a:pt x="13734" y="6647"/>
                      </a:cubicBezTo>
                      <a:cubicBezTo>
                        <a:pt x="13962" y="6696"/>
                        <a:pt x="14197" y="6720"/>
                        <a:pt x="14431" y="6720"/>
                      </a:cubicBezTo>
                      <a:cubicBezTo>
                        <a:pt x="14811" y="6720"/>
                        <a:pt x="15191" y="6657"/>
                        <a:pt x="15549" y="6531"/>
                      </a:cubicBezTo>
                      <a:cubicBezTo>
                        <a:pt x="16106" y="6338"/>
                        <a:pt x="16605" y="5994"/>
                        <a:pt x="16988" y="5546"/>
                      </a:cubicBezTo>
                      <a:cubicBezTo>
                        <a:pt x="17378" y="5093"/>
                        <a:pt x="17638" y="4539"/>
                        <a:pt x="17745" y="3953"/>
                      </a:cubicBezTo>
                      <a:cubicBezTo>
                        <a:pt x="17850" y="3355"/>
                        <a:pt x="17792" y="2727"/>
                        <a:pt x="17574" y="2160"/>
                      </a:cubicBezTo>
                      <a:cubicBezTo>
                        <a:pt x="17361" y="1603"/>
                        <a:pt x="17001" y="1111"/>
                        <a:pt x="16537" y="741"/>
                      </a:cubicBezTo>
                      <a:cubicBezTo>
                        <a:pt x="16148" y="428"/>
                        <a:pt x="15694" y="207"/>
                        <a:pt x="15212" y="91"/>
                      </a:cubicBezTo>
                      <a:cubicBezTo>
                        <a:pt x="15208" y="91"/>
                        <a:pt x="15205" y="91"/>
                        <a:pt x="15202" y="88"/>
                      </a:cubicBezTo>
                      <a:cubicBezTo>
                        <a:pt x="14951" y="30"/>
                        <a:pt x="14693" y="1"/>
                        <a:pt x="1443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29"/>
                <p:cNvSpPr/>
                <p:nvPr/>
              </p:nvSpPr>
              <p:spPr>
                <a:xfrm>
                  <a:off x="3615582" y="2507166"/>
                  <a:ext cx="629" cy="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4" extrusionOk="0">
                      <a:moveTo>
                        <a:pt x="3" y="0"/>
                      </a:move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49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1364013" y="2923674"/>
                  <a:ext cx="1601307" cy="432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2753" extrusionOk="0">
                      <a:moveTo>
                        <a:pt x="277" y="2240"/>
                      </a:moveTo>
                      <a:cubicBezTo>
                        <a:pt x="348" y="2283"/>
                        <a:pt x="431" y="2318"/>
                        <a:pt x="535" y="2350"/>
                      </a:cubicBezTo>
                      <a:cubicBezTo>
                        <a:pt x="651" y="2389"/>
                        <a:pt x="773" y="2414"/>
                        <a:pt x="940" y="2440"/>
                      </a:cubicBezTo>
                      <a:cubicBezTo>
                        <a:pt x="1079" y="2463"/>
                        <a:pt x="1230" y="2479"/>
                        <a:pt x="1423" y="2491"/>
                      </a:cubicBezTo>
                      <a:cubicBezTo>
                        <a:pt x="1551" y="2498"/>
                        <a:pt x="1686" y="2504"/>
                        <a:pt x="1835" y="2508"/>
                      </a:cubicBezTo>
                      <a:cubicBezTo>
                        <a:pt x="1761" y="2537"/>
                        <a:pt x="1683" y="2562"/>
                        <a:pt x="1594" y="2579"/>
                      </a:cubicBezTo>
                      <a:cubicBezTo>
                        <a:pt x="1493" y="2598"/>
                        <a:pt x="1387" y="2607"/>
                        <a:pt x="1278" y="2607"/>
                      </a:cubicBezTo>
                      <a:cubicBezTo>
                        <a:pt x="1230" y="2607"/>
                        <a:pt x="1184" y="2607"/>
                        <a:pt x="1136" y="2604"/>
                      </a:cubicBezTo>
                      <a:cubicBezTo>
                        <a:pt x="979" y="2588"/>
                        <a:pt x="827" y="2556"/>
                        <a:pt x="689" y="2508"/>
                      </a:cubicBezTo>
                      <a:cubicBezTo>
                        <a:pt x="596" y="2472"/>
                        <a:pt x="508" y="2430"/>
                        <a:pt x="431" y="2379"/>
                      </a:cubicBezTo>
                      <a:cubicBezTo>
                        <a:pt x="370" y="2337"/>
                        <a:pt x="325" y="2292"/>
                        <a:pt x="284" y="2247"/>
                      </a:cubicBezTo>
                      <a:cubicBezTo>
                        <a:pt x="284" y="2244"/>
                        <a:pt x="281" y="2244"/>
                        <a:pt x="277" y="2240"/>
                      </a:cubicBezTo>
                      <a:close/>
                      <a:moveTo>
                        <a:pt x="8442" y="0"/>
                      </a:moveTo>
                      <a:cubicBezTo>
                        <a:pt x="7789" y="0"/>
                        <a:pt x="7126" y="52"/>
                        <a:pt x="6502" y="104"/>
                      </a:cubicBezTo>
                      <a:lnTo>
                        <a:pt x="6248" y="126"/>
                      </a:lnTo>
                      <a:cubicBezTo>
                        <a:pt x="5993" y="148"/>
                        <a:pt x="5736" y="168"/>
                        <a:pt x="5482" y="187"/>
                      </a:cubicBezTo>
                      <a:cubicBezTo>
                        <a:pt x="5169" y="209"/>
                        <a:pt x="4841" y="239"/>
                        <a:pt x="4516" y="267"/>
                      </a:cubicBezTo>
                      <a:cubicBezTo>
                        <a:pt x="3805" y="338"/>
                        <a:pt x="3173" y="429"/>
                        <a:pt x="2585" y="545"/>
                      </a:cubicBezTo>
                      <a:cubicBezTo>
                        <a:pt x="2260" y="609"/>
                        <a:pt x="1941" y="683"/>
                        <a:pt x="1642" y="766"/>
                      </a:cubicBezTo>
                      <a:cubicBezTo>
                        <a:pt x="1542" y="796"/>
                        <a:pt x="1439" y="824"/>
                        <a:pt x="1339" y="857"/>
                      </a:cubicBezTo>
                      <a:lnTo>
                        <a:pt x="1223" y="892"/>
                      </a:lnTo>
                      <a:cubicBezTo>
                        <a:pt x="1178" y="905"/>
                        <a:pt x="1133" y="918"/>
                        <a:pt x="1088" y="931"/>
                      </a:cubicBezTo>
                      <a:cubicBezTo>
                        <a:pt x="1034" y="946"/>
                        <a:pt x="979" y="963"/>
                        <a:pt x="927" y="979"/>
                      </a:cubicBezTo>
                      <a:cubicBezTo>
                        <a:pt x="734" y="1037"/>
                        <a:pt x="532" y="1108"/>
                        <a:pt x="358" y="1224"/>
                      </a:cubicBezTo>
                      <a:cubicBezTo>
                        <a:pt x="271" y="1282"/>
                        <a:pt x="199" y="1349"/>
                        <a:pt x="145" y="1423"/>
                      </a:cubicBezTo>
                      <a:cubicBezTo>
                        <a:pt x="84" y="1506"/>
                        <a:pt x="42" y="1600"/>
                        <a:pt x="19" y="1703"/>
                      </a:cubicBezTo>
                      <a:cubicBezTo>
                        <a:pt x="10" y="1748"/>
                        <a:pt x="3" y="1800"/>
                        <a:pt x="0" y="1864"/>
                      </a:cubicBezTo>
                      <a:cubicBezTo>
                        <a:pt x="0" y="1906"/>
                        <a:pt x="3" y="1947"/>
                        <a:pt x="10" y="1996"/>
                      </a:cubicBezTo>
                      <a:cubicBezTo>
                        <a:pt x="26" y="2080"/>
                        <a:pt x="52" y="2157"/>
                        <a:pt x="97" y="2234"/>
                      </a:cubicBezTo>
                      <a:cubicBezTo>
                        <a:pt x="132" y="2298"/>
                        <a:pt x="187" y="2363"/>
                        <a:pt x="251" y="2421"/>
                      </a:cubicBezTo>
                      <a:cubicBezTo>
                        <a:pt x="309" y="2472"/>
                        <a:pt x="380" y="2524"/>
                        <a:pt x="464" y="2565"/>
                      </a:cubicBezTo>
                      <a:cubicBezTo>
                        <a:pt x="535" y="2604"/>
                        <a:pt x="615" y="2637"/>
                        <a:pt x="715" y="2669"/>
                      </a:cubicBezTo>
                      <a:cubicBezTo>
                        <a:pt x="798" y="2694"/>
                        <a:pt x="885" y="2717"/>
                        <a:pt x="985" y="2730"/>
                      </a:cubicBezTo>
                      <a:cubicBezTo>
                        <a:pt x="1082" y="2746"/>
                        <a:pt x="1181" y="2752"/>
                        <a:pt x="1281" y="2752"/>
                      </a:cubicBezTo>
                      <a:cubicBezTo>
                        <a:pt x="1365" y="2752"/>
                        <a:pt x="1452" y="2749"/>
                        <a:pt x="1532" y="2736"/>
                      </a:cubicBezTo>
                      <a:cubicBezTo>
                        <a:pt x="1719" y="2711"/>
                        <a:pt x="1867" y="2662"/>
                        <a:pt x="1992" y="2585"/>
                      </a:cubicBezTo>
                      <a:cubicBezTo>
                        <a:pt x="2015" y="2569"/>
                        <a:pt x="2028" y="2537"/>
                        <a:pt x="2022" y="2508"/>
                      </a:cubicBezTo>
                      <a:lnTo>
                        <a:pt x="2022" y="2508"/>
                      </a:lnTo>
                      <a:lnTo>
                        <a:pt x="2057" y="2511"/>
                      </a:lnTo>
                      <a:cubicBezTo>
                        <a:pt x="2308" y="2511"/>
                        <a:pt x="2572" y="2501"/>
                        <a:pt x="2864" y="2488"/>
                      </a:cubicBezTo>
                      <a:cubicBezTo>
                        <a:pt x="3016" y="2479"/>
                        <a:pt x="3164" y="2469"/>
                        <a:pt x="3312" y="2460"/>
                      </a:cubicBezTo>
                      <a:lnTo>
                        <a:pt x="3460" y="2450"/>
                      </a:lnTo>
                      <a:cubicBezTo>
                        <a:pt x="3528" y="2447"/>
                        <a:pt x="3592" y="2443"/>
                        <a:pt x="3660" y="2440"/>
                      </a:cubicBezTo>
                      <a:lnTo>
                        <a:pt x="3737" y="2437"/>
                      </a:lnTo>
                      <a:cubicBezTo>
                        <a:pt x="3904" y="2427"/>
                        <a:pt x="4075" y="2418"/>
                        <a:pt x="4243" y="2408"/>
                      </a:cubicBezTo>
                      <a:cubicBezTo>
                        <a:pt x="4577" y="2389"/>
                        <a:pt x="4915" y="2366"/>
                        <a:pt x="5250" y="2344"/>
                      </a:cubicBezTo>
                      <a:cubicBezTo>
                        <a:pt x="6836" y="2234"/>
                        <a:pt x="8114" y="2090"/>
                        <a:pt x="9273" y="1883"/>
                      </a:cubicBezTo>
                      <a:lnTo>
                        <a:pt x="9341" y="1870"/>
                      </a:lnTo>
                      <a:cubicBezTo>
                        <a:pt x="9537" y="1835"/>
                        <a:pt x="9743" y="1800"/>
                        <a:pt x="9913" y="1690"/>
                      </a:cubicBezTo>
                      <a:cubicBezTo>
                        <a:pt x="9978" y="1649"/>
                        <a:pt x="10033" y="1591"/>
                        <a:pt x="10078" y="1520"/>
                      </a:cubicBezTo>
                      <a:cubicBezTo>
                        <a:pt x="10116" y="1462"/>
                        <a:pt x="10145" y="1391"/>
                        <a:pt x="10161" y="1304"/>
                      </a:cubicBezTo>
                      <a:cubicBezTo>
                        <a:pt x="10184" y="1204"/>
                        <a:pt x="10184" y="1098"/>
                        <a:pt x="10184" y="1021"/>
                      </a:cubicBezTo>
                      <a:cubicBezTo>
                        <a:pt x="10180" y="915"/>
                        <a:pt x="10174" y="802"/>
                        <a:pt x="10158" y="673"/>
                      </a:cubicBezTo>
                      <a:cubicBezTo>
                        <a:pt x="10136" y="509"/>
                        <a:pt x="10094" y="322"/>
                        <a:pt x="9962" y="203"/>
                      </a:cubicBezTo>
                      <a:cubicBezTo>
                        <a:pt x="9913" y="158"/>
                        <a:pt x="9849" y="126"/>
                        <a:pt x="9763" y="97"/>
                      </a:cubicBezTo>
                      <a:cubicBezTo>
                        <a:pt x="9678" y="71"/>
                        <a:pt x="9589" y="62"/>
                        <a:pt x="9498" y="49"/>
                      </a:cubicBezTo>
                      <a:cubicBezTo>
                        <a:pt x="9353" y="36"/>
                        <a:pt x="9206" y="26"/>
                        <a:pt x="9064" y="16"/>
                      </a:cubicBezTo>
                      <a:cubicBezTo>
                        <a:pt x="8906" y="7"/>
                        <a:pt x="8739" y="4"/>
                        <a:pt x="85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1538070" y="3076504"/>
                  <a:ext cx="1175822" cy="124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790" extrusionOk="0">
                      <a:moveTo>
                        <a:pt x="7407" y="1"/>
                      </a:moveTo>
                      <a:cubicBezTo>
                        <a:pt x="6164" y="100"/>
                        <a:pt x="4918" y="181"/>
                        <a:pt x="3673" y="277"/>
                      </a:cubicBezTo>
                      <a:cubicBezTo>
                        <a:pt x="3299" y="307"/>
                        <a:pt x="2926" y="338"/>
                        <a:pt x="2553" y="371"/>
                      </a:cubicBezTo>
                      <a:lnTo>
                        <a:pt x="2537" y="371"/>
                      </a:lnTo>
                      <a:cubicBezTo>
                        <a:pt x="1710" y="448"/>
                        <a:pt x="885" y="534"/>
                        <a:pt x="65" y="647"/>
                      </a:cubicBezTo>
                      <a:cubicBezTo>
                        <a:pt x="26" y="654"/>
                        <a:pt x="0" y="699"/>
                        <a:pt x="10" y="734"/>
                      </a:cubicBezTo>
                      <a:cubicBezTo>
                        <a:pt x="13" y="751"/>
                        <a:pt x="23" y="766"/>
                        <a:pt x="39" y="776"/>
                      </a:cubicBezTo>
                      <a:cubicBezTo>
                        <a:pt x="58" y="789"/>
                        <a:pt x="74" y="789"/>
                        <a:pt x="94" y="789"/>
                      </a:cubicBezTo>
                      <a:cubicBezTo>
                        <a:pt x="712" y="702"/>
                        <a:pt x="1330" y="631"/>
                        <a:pt x="1947" y="570"/>
                      </a:cubicBezTo>
                      <a:cubicBezTo>
                        <a:pt x="2105" y="554"/>
                        <a:pt x="2260" y="541"/>
                        <a:pt x="2414" y="525"/>
                      </a:cubicBezTo>
                      <a:lnTo>
                        <a:pt x="2527" y="515"/>
                      </a:lnTo>
                      <a:cubicBezTo>
                        <a:pt x="2540" y="515"/>
                        <a:pt x="2549" y="515"/>
                        <a:pt x="2562" y="512"/>
                      </a:cubicBezTo>
                      <a:cubicBezTo>
                        <a:pt x="2595" y="509"/>
                        <a:pt x="2626" y="506"/>
                        <a:pt x="2659" y="503"/>
                      </a:cubicBezTo>
                      <a:cubicBezTo>
                        <a:pt x="2739" y="496"/>
                        <a:pt x="2820" y="490"/>
                        <a:pt x="2901" y="483"/>
                      </a:cubicBezTo>
                      <a:cubicBezTo>
                        <a:pt x="3058" y="470"/>
                        <a:pt x="3213" y="457"/>
                        <a:pt x="3367" y="445"/>
                      </a:cubicBezTo>
                      <a:cubicBezTo>
                        <a:pt x="4612" y="341"/>
                        <a:pt x="5858" y="264"/>
                        <a:pt x="7104" y="167"/>
                      </a:cubicBezTo>
                      <a:cubicBezTo>
                        <a:pt x="7203" y="161"/>
                        <a:pt x="7304" y="152"/>
                        <a:pt x="7400" y="145"/>
                      </a:cubicBezTo>
                      <a:cubicBezTo>
                        <a:pt x="7420" y="142"/>
                        <a:pt x="7435" y="139"/>
                        <a:pt x="7451" y="126"/>
                      </a:cubicBezTo>
                      <a:cubicBezTo>
                        <a:pt x="7468" y="113"/>
                        <a:pt x="7474" y="94"/>
                        <a:pt x="7474" y="75"/>
                      </a:cubicBezTo>
                      <a:cubicBezTo>
                        <a:pt x="7478" y="59"/>
                        <a:pt x="7471" y="39"/>
                        <a:pt x="7458" y="23"/>
                      </a:cubicBezTo>
                      <a:cubicBezTo>
                        <a:pt x="7445" y="13"/>
                        <a:pt x="7426" y="1"/>
                        <a:pt x="741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2325962" y="3006221"/>
                  <a:ext cx="477373" cy="53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342" extrusionOk="0">
                      <a:moveTo>
                        <a:pt x="2965" y="0"/>
                      </a:moveTo>
                      <a:cubicBezTo>
                        <a:pt x="1999" y="35"/>
                        <a:pt x="1041" y="174"/>
                        <a:pt x="75" y="197"/>
                      </a:cubicBezTo>
                      <a:cubicBezTo>
                        <a:pt x="36" y="200"/>
                        <a:pt x="4" y="225"/>
                        <a:pt x="1" y="267"/>
                      </a:cubicBezTo>
                      <a:cubicBezTo>
                        <a:pt x="1" y="302"/>
                        <a:pt x="29" y="341"/>
                        <a:pt x="68" y="341"/>
                      </a:cubicBezTo>
                      <a:cubicBezTo>
                        <a:pt x="1038" y="316"/>
                        <a:pt x="1996" y="177"/>
                        <a:pt x="2962" y="142"/>
                      </a:cubicBezTo>
                      <a:cubicBezTo>
                        <a:pt x="2981" y="142"/>
                        <a:pt x="2997" y="139"/>
                        <a:pt x="3010" y="122"/>
                      </a:cubicBezTo>
                      <a:cubicBezTo>
                        <a:pt x="3027" y="109"/>
                        <a:pt x="3036" y="93"/>
                        <a:pt x="3036" y="74"/>
                      </a:cubicBezTo>
                      <a:cubicBezTo>
                        <a:pt x="3036" y="39"/>
                        <a:pt x="3007" y="0"/>
                        <a:pt x="296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1289013" y="2868486"/>
                  <a:ext cx="1860120" cy="208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0" h="13252" extrusionOk="0">
                      <a:moveTo>
                        <a:pt x="8800" y="712"/>
                      </a:moveTo>
                      <a:cubicBezTo>
                        <a:pt x="9177" y="712"/>
                        <a:pt x="9557" y="722"/>
                        <a:pt x="9937" y="741"/>
                      </a:cubicBezTo>
                      <a:cubicBezTo>
                        <a:pt x="9950" y="737"/>
                        <a:pt x="9962" y="737"/>
                        <a:pt x="9975" y="737"/>
                      </a:cubicBezTo>
                      <a:cubicBezTo>
                        <a:pt x="10050" y="741"/>
                        <a:pt x="10124" y="744"/>
                        <a:pt x="10197" y="750"/>
                      </a:cubicBezTo>
                      <a:lnTo>
                        <a:pt x="10207" y="750"/>
                      </a:lnTo>
                      <a:cubicBezTo>
                        <a:pt x="10169" y="1024"/>
                        <a:pt x="10175" y="1314"/>
                        <a:pt x="10223" y="1610"/>
                      </a:cubicBezTo>
                      <a:lnTo>
                        <a:pt x="6844" y="1945"/>
                      </a:lnTo>
                      <a:lnTo>
                        <a:pt x="5038" y="2122"/>
                      </a:lnTo>
                      <a:lnTo>
                        <a:pt x="3236" y="2302"/>
                      </a:lnTo>
                      <a:lnTo>
                        <a:pt x="3172" y="2309"/>
                      </a:lnTo>
                      <a:cubicBezTo>
                        <a:pt x="2762" y="2350"/>
                        <a:pt x="2353" y="2389"/>
                        <a:pt x="1945" y="2431"/>
                      </a:cubicBezTo>
                      <a:cubicBezTo>
                        <a:pt x="1939" y="2427"/>
                        <a:pt x="1932" y="2427"/>
                        <a:pt x="1926" y="2427"/>
                      </a:cubicBezTo>
                      <a:cubicBezTo>
                        <a:pt x="1768" y="2441"/>
                        <a:pt x="1636" y="2447"/>
                        <a:pt x="1511" y="2447"/>
                      </a:cubicBezTo>
                      <a:cubicBezTo>
                        <a:pt x="1340" y="2447"/>
                        <a:pt x="1179" y="2431"/>
                        <a:pt x="1024" y="2408"/>
                      </a:cubicBezTo>
                      <a:cubicBezTo>
                        <a:pt x="995" y="2402"/>
                        <a:pt x="966" y="2392"/>
                        <a:pt x="938" y="2386"/>
                      </a:cubicBezTo>
                      <a:cubicBezTo>
                        <a:pt x="927" y="2373"/>
                        <a:pt x="915" y="2360"/>
                        <a:pt x="902" y="2344"/>
                      </a:cubicBezTo>
                      <a:cubicBezTo>
                        <a:pt x="889" y="2325"/>
                        <a:pt x="880" y="2305"/>
                        <a:pt x="873" y="2286"/>
                      </a:cubicBezTo>
                      <a:cubicBezTo>
                        <a:pt x="866" y="2267"/>
                        <a:pt x="860" y="2244"/>
                        <a:pt x="857" y="2224"/>
                      </a:cubicBezTo>
                      <a:cubicBezTo>
                        <a:pt x="857" y="2202"/>
                        <a:pt x="860" y="2183"/>
                        <a:pt x="863" y="2163"/>
                      </a:cubicBezTo>
                      <a:cubicBezTo>
                        <a:pt x="866" y="2144"/>
                        <a:pt x="873" y="2125"/>
                        <a:pt x="883" y="2105"/>
                      </a:cubicBezTo>
                      <a:cubicBezTo>
                        <a:pt x="889" y="2093"/>
                        <a:pt x="899" y="2077"/>
                        <a:pt x="905" y="2061"/>
                      </a:cubicBezTo>
                      <a:cubicBezTo>
                        <a:pt x="924" y="2031"/>
                        <a:pt x="944" y="2006"/>
                        <a:pt x="966" y="1977"/>
                      </a:cubicBezTo>
                      <a:cubicBezTo>
                        <a:pt x="970" y="1973"/>
                        <a:pt x="976" y="1970"/>
                        <a:pt x="979" y="1964"/>
                      </a:cubicBezTo>
                      <a:cubicBezTo>
                        <a:pt x="1031" y="1915"/>
                        <a:pt x="1082" y="1871"/>
                        <a:pt x="1140" y="1829"/>
                      </a:cubicBezTo>
                      <a:cubicBezTo>
                        <a:pt x="1211" y="1777"/>
                        <a:pt x="1288" y="1732"/>
                        <a:pt x="1365" y="1691"/>
                      </a:cubicBezTo>
                      <a:cubicBezTo>
                        <a:pt x="1395" y="1677"/>
                        <a:pt x="1423" y="1661"/>
                        <a:pt x="1456" y="1649"/>
                      </a:cubicBezTo>
                      <a:cubicBezTo>
                        <a:pt x="1465" y="1642"/>
                        <a:pt x="1475" y="1639"/>
                        <a:pt x="1484" y="1636"/>
                      </a:cubicBezTo>
                      <a:cubicBezTo>
                        <a:pt x="1494" y="1630"/>
                        <a:pt x="1504" y="1626"/>
                        <a:pt x="1514" y="1623"/>
                      </a:cubicBezTo>
                      <a:cubicBezTo>
                        <a:pt x="1613" y="1584"/>
                        <a:pt x="1713" y="1548"/>
                        <a:pt x="1813" y="1514"/>
                      </a:cubicBezTo>
                      <a:cubicBezTo>
                        <a:pt x="1823" y="1510"/>
                        <a:pt x="1832" y="1507"/>
                        <a:pt x="1839" y="1504"/>
                      </a:cubicBezTo>
                      <a:cubicBezTo>
                        <a:pt x="2177" y="1433"/>
                        <a:pt x="2511" y="1352"/>
                        <a:pt x="2849" y="1285"/>
                      </a:cubicBezTo>
                      <a:cubicBezTo>
                        <a:pt x="2936" y="1272"/>
                        <a:pt x="3020" y="1259"/>
                        <a:pt x="3107" y="1246"/>
                      </a:cubicBezTo>
                      <a:cubicBezTo>
                        <a:pt x="3203" y="1230"/>
                        <a:pt x="3297" y="1217"/>
                        <a:pt x="3393" y="1205"/>
                      </a:cubicBezTo>
                      <a:cubicBezTo>
                        <a:pt x="3496" y="1188"/>
                        <a:pt x="3599" y="1172"/>
                        <a:pt x="3702" y="1156"/>
                      </a:cubicBezTo>
                      <a:cubicBezTo>
                        <a:pt x="4008" y="1108"/>
                        <a:pt x="4314" y="1063"/>
                        <a:pt x="4620" y="1021"/>
                      </a:cubicBezTo>
                      <a:cubicBezTo>
                        <a:pt x="4648" y="1018"/>
                        <a:pt x="4681" y="1012"/>
                        <a:pt x="4709" y="1008"/>
                      </a:cubicBezTo>
                      <a:lnTo>
                        <a:pt x="4716" y="1008"/>
                      </a:lnTo>
                      <a:cubicBezTo>
                        <a:pt x="5296" y="930"/>
                        <a:pt x="5875" y="863"/>
                        <a:pt x="6458" y="815"/>
                      </a:cubicBezTo>
                      <a:cubicBezTo>
                        <a:pt x="7236" y="750"/>
                        <a:pt x="8019" y="712"/>
                        <a:pt x="8800" y="712"/>
                      </a:cubicBezTo>
                      <a:close/>
                      <a:moveTo>
                        <a:pt x="7793" y="0"/>
                      </a:moveTo>
                      <a:cubicBezTo>
                        <a:pt x="7352" y="0"/>
                        <a:pt x="6879" y="14"/>
                        <a:pt x="6397" y="42"/>
                      </a:cubicBezTo>
                      <a:cubicBezTo>
                        <a:pt x="5765" y="78"/>
                        <a:pt x="5128" y="136"/>
                        <a:pt x="4500" y="216"/>
                      </a:cubicBezTo>
                      <a:cubicBezTo>
                        <a:pt x="3802" y="306"/>
                        <a:pt x="3178" y="416"/>
                        <a:pt x="2582" y="551"/>
                      </a:cubicBezTo>
                      <a:cubicBezTo>
                        <a:pt x="2009" y="679"/>
                        <a:pt x="1549" y="815"/>
                        <a:pt x="1134" y="973"/>
                      </a:cubicBezTo>
                      <a:cubicBezTo>
                        <a:pt x="1108" y="982"/>
                        <a:pt x="1082" y="992"/>
                        <a:pt x="1056" y="1002"/>
                      </a:cubicBezTo>
                      <a:lnTo>
                        <a:pt x="1043" y="1008"/>
                      </a:lnTo>
                      <a:cubicBezTo>
                        <a:pt x="870" y="1079"/>
                        <a:pt x="642" y="1178"/>
                        <a:pt x="429" y="1314"/>
                      </a:cubicBezTo>
                      <a:cubicBezTo>
                        <a:pt x="323" y="1382"/>
                        <a:pt x="236" y="1452"/>
                        <a:pt x="165" y="1526"/>
                      </a:cubicBezTo>
                      <a:cubicBezTo>
                        <a:pt x="94" y="1600"/>
                        <a:pt x="46" y="1677"/>
                        <a:pt x="20" y="1758"/>
                      </a:cubicBezTo>
                      <a:cubicBezTo>
                        <a:pt x="4" y="1803"/>
                        <a:pt x="1" y="1854"/>
                        <a:pt x="4" y="1903"/>
                      </a:cubicBezTo>
                      <a:cubicBezTo>
                        <a:pt x="4" y="1951"/>
                        <a:pt x="7" y="2003"/>
                        <a:pt x="11" y="2051"/>
                      </a:cubicBezTo>
                      <a:cubicBezTo>
                        <a:pt x="11" y="2061"/>
                        <a:pt x="14" y="2070"/>
                        <a:pt x="17" y="2077"/>
                      </a:cubicBezTo>
                      <a:cubicBezTo>
                        <a:pt x="17" y="2096"/>
                        <a:pt x="20" y="2112"/>
                        <a:pt x="20" y="2132"/>
                      </a:cubicBezTo>
                      <a:cubicBezTo>
                        <a:pt x="24" y="2224"/>
                        <a:pt x="33" y="2318"/>
                        <a:pt x="39" y="2411"/>
                      </a:cubicBezTo>
                      <a:lnTo>
                        <a:pt x="43" y="2441"/>
                      </a:lnTo>
                      <a:lnTo>
                        <a:pt x="49" y="2524"/>
                      </a:lnTo>
                      <a:cubicBezTo>
                        <a:pt x="49" y="2533"/>
                        <a:pt x="52" y="2540"/>
                        <a:pt x="52" y="2543"/>
                      </a:cubicBezTo>
                      <a:cubicBezTo>
                        <a:pt x="94" y="3190"/>
                        <a:pt x="171" y="3843"/>
                        <a:pt x="245" y="4475"/>
                      </a:cubicBezTo>
                      <a:cubicBezTo>
                        <a:pt x="297" y="4932"/>
                        <a:pt x="358" y="5443"/>
                        <a:pt x="400" y="5945"/>
                      </a:cubicBezTo>
                      <a:cubicBezTo>
                        <a:pt x="419" y="6177"/>
                        <a:pt x="439" y="6409"/>
                        <a:pt x="455" y="6644"/>
                      </a:cubicBezTo>
                      <a:lnTo>
                        <a:pt x="458" y="6705"/>
                      </a:lnTo>
                      <a:lnTo>
                        <a:pt x="477" y="6972"/>
                      </a:lnTo>
                      <a:cubicBezTo>
                        <a:pt x="500" y="7316"/>
                        <a:pt x="526" y="7661"/>
                        <a:pt x="551" y="8005"/>
                      </a:cubicBezTo>
                      <a:cubicBezTo>
                        <a:pt x="615" y="8810"/>
                        <a:pt x="670" y="9466"/>
                        <a:pt x="728" y="10065"/>
                      </a:cubicBezTo>
                      <a:cubicBezTo>
                        <a:pt x="761" y="10368"/>
                        <a:pt x="792" y="10674"/>
                        <a:pt x="828" y="10976"/>
                      </a:cubicBezTo>
                      <a:lnTo>
                        <a:pt x="850" y="11204"/>
                      </a:lnTo>
                      <a:lnTo>
                        <a:pt x="854" y="11217"/>
                      </a:lnTo>
                      <a:cubicBezTo>
                        <a:pt x="883" y="11491"/>
                        <a:pt x="915" y="11774"/>
                        <a:pt x="970" y="12051"/>
                      </a:cubicBezTo>
                      <a:cubicBezTo>
                        <a:pt x="979" y="12151"/>
                        <a:pt x="1002" y="12247"/>
                        <a:pt x="1021" y="12328"/>
                      </a:cubicBezTo>
                      <a:cubicBezTo>
                        <a:pt x="1024" y="12334"/>
                        <a:pt x="1024" y="12337"/>
                        <a:pt x="1028" y="12341"/>
                      </a:cubicBezTo>
                      <a:cubicBezTo>
                        <a:pt x="1043" y="12395"/>
                        <a:pt x="1070" y="12450"/>
                        <a:pt x="1111" y="12498"/>
                      </a:cubicBezTo>
                      <a:cubicBezTo>
                        <a:pt x="1205" y="12614"/>
                        <a:pt x="1337" y="12688"/>
                        <a:pt x="1440" y="12740"/>
                      </a:cubicBezTo>
                      <a:cubicBezTo>
                        <a:pt x="1552" y="12798"/>
                        <a:pt x="1678" y="12850"/>
                        <a:pt x="1848" y="12901"/>
                      </a:cubicBezTo>
                      <a:cubicBezTo>
                        <a:pt x="2102" y="12981"/>
                        <a:pt x="2383" y="13039"/>
                        <a:pt x="2756" y="13097"/>
                      </a:cubicBezTo>
                      <a:cubicBezTo>
                        <a:pt x="3039" y="13142"/>
                        <a:pt x="3345" y="13174"/>
                        <a:pt x="3689" y="13200"/>
                      </a:cubicBezTo>
                      <a:cubicBezTo>
                        <a:pt x="4137" y="13232"/>
                        <a:pt x="4594" y="13251"/>
                        <a:pt x="5093" y="13251"/>
                      </a:cubicBezTo>
                      <a:cubicBezTo>
                        <a:pt x="5250" y="13251"/>
                        <a:pt x="5412" y="13248"/>
                        <a:pt x="5569" y="13245"/>
                      </a:cubicBezTo>
                      <a:cubicBezTo>
                        <a:pt x="6180" y="13232"/>
                        <a:pt x="6814" y="13197"/>
                        <a:pt x="7462" y="13139"/>
                      </a:cubicBezTo>
                      <a:cubicBezTo>
                        <a:pt x="8295" y="13062"/>
                        <a:pt x="9058" y="12955"/>
                        <a:pt x="9795" y="12811"/>
                      </a:cubicBezTo>
                      <a:lnTo>
                        <a:pt x="9808" y="12807"/>
                      </a:lnTo>
                      <a:lnTo>
                        <a:pt x="9863" y="12798"/>
                      </a:lnTo>
                      <a:lnTo>
                        <a:pt x="9888" y="12795"/>
                      </a:lnTo>
                      <a:cubicBezTo>
                        <a:pt x="10117" y="12746"/>
                        <a:pt x="10326" y="12701"/>
                        <a:pt x="10519" y="12653"/>
                      </a:cubicBezTo>
                      <a:cubicBezTo>
                        <a:pt x="10525" y="12653"/>
                        <a:pt x="10529" y="12653"/>
                        <a:pt x="10532" y="12650"/>
                      </a:cubicBezTo>
                      <a:cubicBezTo>
                        <a:pt x="10680" y="12614"/>
                        <a:pt x="10831" y="12575"/>
                        <a:pt x="10983" y="12534"/>
                      </a:cubicBezTo>
                      <a:cubicBezTo>
                        <a:pt x="11054" y="12514"/>
                        <a:pt x="11121" y="12495"/>
                        <a:pt x="11189" y="12473"/>
                      </a:cubicBezTo>
                      <a:lnTo>
                        <a:pt x="11218" y="12466"/>
                      </a:lnTo>
                      <a:lnTo>
                        <a:pt x="11244" y="12460"/>
                      </a:lnTo>
                      <a:lnTo>
                        <a:pt x="11317" y="12434"/>
                      </a:lnTo>
                      <a:lnTo>
                        <a:pt x="11340" y="12428"/>
                      </a:lnTo>
                      <a:lnTo>
                        <a:pt x="11353" y="12425"/>
                      </a:lnTo>
                      <a:cubicBezTo>
                        <a:pt x="11401" y="12409"/>
                        <a:pt x="11449" y="12392"/>
                        <a:pt x="11495" y="12376"/>
                      </a:cubicBezTo>
                      <a:cubicBezTo>
                        <a:pt x="11504" y="12373"/>
                        <a:pt x="11514" y="12370"/>
                        <a:pt x="11520" y="12367"/>
                      </a:cubicBezTo>
                      <a:lnTo>
                        <a:pt x="11530" y="12363"/>
                      </a:lnTo>
                      <a:lnTo>
                        <a:pt x="11549" y="12357"/>
                      </a:lnTo>
                      <a:lnTo>
                        <a:pt x="11565" y="12354"/>
                      </a:lnTo>
                      <a:lnTo>
                        <a:pt x="11578" y="12348"/>
                      </a:lnTo>
                      <a:lnTo>
                        <a:pt x="11594" y="12344"/>
                      </a:lnTo>
                      <a:lnTo>
                        <a:pt x="11604" y="12337"/>
                      </a:lnTo>
                      <a:lnTo>
                        <a:pt x="11617" y="12334"/>
                      </a:lnTo>
                      <a:lnTo>
                        <a:pt x="11630" y="12328"/>
                      </a:lnTo>
                      <a:lnTo>
                        <a:pt x="11639" y="12324"/>
                      </a:lnTo>
                      <a:lnTo>
                        <a:pt x="11652" y="12321"/>
                      </a:lnTo>
                      <a:cubicBezTo>
                        <a:pt x="11694" y="12305"/>
                        <a:pt x="11727" y="12290"/>
                        <a:pt x="11761" y="12276"/>
                      </a:cubicBezTo>
                      <a:cubicBezTo>
                        <a:pt x="11819" y="11929"/>
                        <a:pt x="11829" y="11584"/>
                        <a:pt x="11829" y="11292"/>
                      </a:cubicBezTo>
                      <a:cubicBezTo>
                        <a:pt x="11829" y="10992"/>
                        <a:pt x="11823" y="10667"/>
                        <a:pt x="11813" y="10297"/>
                      </a:cubicBezTo>
                      <a:cubicBezTo>
                        <a:pt x="11800" y="9650"/>
                        <a:pt x="11768" y="8977"/>
                        <a:pt x="11727" y="8298"/>
                      </a:cubicBezTo>
                      <a:cubicBezTo>
                        <a:pt x="11645" y="7075"/>
                        <a:pt x="11523" y="5772"/>
                        <a:pt x="11347" y="4310"/>
                      </a:cubicBezTo>
                      <a:cubicBezTo>
                        <a:pt x="11292" y="3850"/>
                        <a:pt x="11231" y="3354"/>
                        <a:pt x="11153" y="2798"/>
                      </a:cubicBezTo>
                      <a:lnTo>
                        <a:pt x="11153" y="2788"/>
                      </a:lnTo>
                      <a:cubicBezTo>
                        <a:pt x="11128" y="2601"/>
                        <a:pt x="11102" y="2417"/>
                        <a:pt x="11076" y="2231"/>
                      </a:cubicBezTo>
                      <a:cubicBezTo>
                        <a:pt x="11070" y="2132"/>
                        <a:pt x="11060" y="2031"/>
                        <a:pt x="11054" y="1932"/>
                      </a:cubicBezTo>
                      <a:cubicBezTo>
                        <a:pt x="11038" y="1710"/>
                        <a:pt x="11024" y="1523"/>
                        <a:pt x="11002" y="1330"/>
                      </a:cubicBezTo>
                      <a:cubicBezTo>
                        <a:pt x="10973" y="1104"/>
                        <a:pt x="10938" y="924"/>
                        <a:pt x="10889" y="764"/>
                      </a:cubicBezTo>
                      <a:cubicBezTo>
                        <a:pt x="10851" y="632"/>
                        <a:pt x="10806" y="513"/>
                        <a:pt x="10748" y="413"/>
                      </a:cubicBezTo>
                      <a:lnTo>
                        <a:pt x="10742" y="403"/>
                      </a:lnTo>
                      <a:lnTo>
                        <a:pt x="10729" y="384"/>
                      </a:lnTo>
                      <a:lnTo>
                        <a:pt x="10719" y="370"/>
                      </a:lnTo>
                      <a:lnTo>
                        <a:pt x="10709" y="358"/>
                      </a:lnTo>
                      <a:lnTo>
                        <a:pt x="10699" y="348"/>
                      </a:lnTo>
                      <a:cubicBezTo>
                        <a:pt x="10693" y="339"/>
                        <a:pt x="10687" y="329"/>
                        <a:pt x="10677" y="319"/>
                      </a:cubicBezTo>
                      <a:lnTo>
                        <a:pt x="10664" y="306"/>
                      </a:lnTo>
                      <a:lnTo>
                        <a:pt x="10654" y="300"/>
                      </a:lnTo>
                      <a:cubicBezTo>
                        <a:pt x="10645" y="290"/>
                        <a:pt x="10638" y="287"/>
                        <a:pt x="10632" y="281"/>
                      </a:cubicBezTo>
                      <a:cubicBezTo>
                        <a:pt x="10622" y="274"/>
                        <a:pt x="10616" y="268"/>
                        <a:pt x="10607" y="265"/>
                      </a:cubicBezTo>
                      <a:cubicBezTo>
                        <a:pt x="10600" y="258"/>
                        <a:pt x="10593" y="255"/>
                        <a:pt x="10587" y="255"/>
                      </a:cubicBezTo>
                      <a:lnTo>
                        <a:pt x="10574" y="248"/>
                      </a:lnTo>
                      <a:cubicBezTo>
                        <a:pt x="10555" y="239"/>
                        <a:pt x="10539" y="232"/>
                        <a:pt x="10519" y="226"/>
                      </a:cubicBezTo>
                      <a:lnTo>
                        <a:pt x="10461" y="207"/>
                      </a:lnTo>
                      <a:cubicBezTo>
                        <a:pt x="10326" y="181"/>
                        <a:pt x="10188" y="158"/>
                        <a:pt x="10050" y="139"/>
                      </a:cubicBezTo>
                      <a:cubicBezTo>
                        <a:pt x="9509" y="65"/>
                        <a:pt x="8926" y="20"/>
                        <a:pt x="8266" y="7"/>
                      </a:cubicBezTo>
                      <a:cubicBezTo>
                        <a:pt x="8108" y="3"/>
                        <a:pt x="7951" y="0"/>
                        <a:pt x="779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1434296" y="3334679"/>
                  <a:ext cx="156137" cy="1479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" h="9412" extrusionOk="0">
                      <a:moveTo>
                        <a:pt x="75" y="0"/>
                      </a:moveTo>
                      <a:cubicBezTo>
                        <a:pt x="55" y="0"/>
                        <a:pt x="39" y="6"/>
                        <a:pt x="27" y="19"/>
                      </a:cubicBezTo>
                      <a:cubicBezTo>
                        <a:pt x="14" y="32"/>
                        <a:pt x="0" y="51"/>
                        <a:pt x="3" y="70"/>
                      </a:cubicBezTo>
                      <a:cubicBezTo>
                        <a:pt x="110" y="1255"/>
                        <a:pt x="220" y="2440"/>
                        <a:pt x="326" y="3624"/>
                      </a:cubicBezTo>
                      <a:cubicBezTo>
                        <a:pt x="435" y="4809"/>
                        <a:pt x="541" y="5996"/>
                        <a:pt x="651" y="7181"/>
                      </a:cubicBezTo>
                      <a:cubicBezTo>
                        <a:pt x="686" y="7593"/>
                        <a:pt x="725" y="8004"/>
                        <a:pt x="764" y="8413"/>
                      </a:cubicBezTo>
                      <a:cubicBezTo>
                        <a:pt x="792" y="8729"/>
                        <a:pt x="818" y="9041"/>
                        <a:pt x="847" y="9353"/>
                      </a:cubicBezTo>
                      <a:cubicBezTo>
                        <a:pt x="850" y="9366"/>
                        <a:pt x="857" y="9379"/>
                        <a:pt x="866" y="9389"/>
                      </a:cubicBezTo>
                      <a:cubicBezTo>
                        <a:pt x="879" y="9402"/>
                        <a:pt x="896" y="9408"/>
                        <a:pt x="915" y="9411"/>
                      </a:cubicBezTo>
                      <a:cubicBezTo>
                        <a:pt x="934" y="9411"/>
                        <a:pt x="954" y="9405"/>
                        <a:pt x="966" y="9392"/>
                      </a:cubicBezTo>
                      <a:cubicBezTo>
                        <a:pt x="979" y="9379"/>
                        <a:pt x="992" y="9359"/>
                        <a:pt x="988" y="9340"/>
                      </a:cubicBezTo>
                      <a:lnTo>
                        <a:pt x="988" y="9334"/>
                      </a:lnTo>
                      <a:lnTo>
                        <a:pt x="988" y="9321"/>
                      </a:lnTo>
                      <a:cubicBezTo>
                        <a:pt x="896" y="8301"/>
                        <a:pt x="802" y="7284"/>
                        <a:pt x="709" y="6263"/>
                      </a:cubicBezTo>
                      <a:cubicBezTo>
                        <a:pt x="602" y="5076"/>
                        <a:pt x="493" y="3891"/>
                        <a:pt x="384" y="2707"/>
                      </a:cubicBezTo>
                      <a:cubicBezTo>
                        <a:pt x="306" y="1828"/>
                        <a:pt x="226" y="953"/>
                        <a:pt x="146" y="77"/>
                      </a:cubicBezTo>
                      <a:cubicBezTo>
                        <a:pt x="143" y="55"/>
                        <a:pt x="143" y="39"/>
                        <a:pt x="126" y="23"/>
                      </a:cubicBezTo>
                      <a:cubicBezTo>
                        <a:pt x="113" y="9"/>
                        <a:pt x="97" y="3"/>
                        <a:pt x="7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1363542" y="3110466"/>
                  <a:ext cx="1665617" cy="151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3" h="963" extrusionOk="0">
                      <a:moveTo>
                        <a:pt x="10116" y="0"/>
                      </a:moveTo>
                      <a:cubicBezTo>
                        <a:pt x="9952" y="0"/>
                        <a:pt x="9775" y="9"/>
                        <a:pt x="9553" y="36"/>
                      </a:cubicBezTo>
                      <a:cubicBezTo>
                        <a:pt x="9460" y="48"/>
                        <a:pt x="9372" y="61"/>
                        <a:pt x="9283" y="71"/>
                      </a:cubicBezTo>
                      <a:cubicBezTo>
                        <a:pt x="9209" y="80"/>
                        <a:pt x="9138" y="91"/>
                        <a:pt x="9063" y="100"/>
                      </a:cubicBezTo>
                      <a:cubicBezTo>
                        <a:pt x="8897" y="119"/>
                        <a:pt x="8732" y="138"/>
                        <a:pt x="8564" y="158"/>
                      </a:cubicBezTo>
                      <a:cubicBezTo>
                        <a:pt x="7950" y="229"/>
                        <a:pt x="7319" y="287"/>
                        <a:pt x="6714" y="345"/>
                      </a:cubicBezTo>
                      <a:lnTo>
                        <a:pt x="6627" y="354"/>
                      </a:lnTo>
                      <a:lnTo>
                        <a:pt x="6569" y="357"/>
                      </a:lnTo>
                      <a:lnTo>
                        <a:pt x="6382" y="376"/>
                      </a:lnTo>
                      <a:lnTo>
                        <a:pt x="6337" y="380"/>
                      </a:lnTo>
                      <a:cubicBezTo>
                        <a:pt x="5771" y="431"/>
                        <a:pt x="5182" y="489"/>
                        <a:pt x="4606" y="557"/>
                      </a:cubicBezTo>
                      <a:cubicBezTo>
                        <a:pt x="4429" y="576"/>
                        <a:pt x="4255" y="599"/>
                        <a:pt x="4081" y="621"/>
                      </a:cubicBezTo>
                      <a:lnTo>
                        <a:pt x="4056" y="624"/>
                      </a:lnTo>
                      <a:cubicBezTo>
                        <a:pt x="3621" y="679"/>
                        <a:pt x="3167" y="734"/>
                        <a:pt x="2723" y="773"/>
                      </a:cubicBezTo>
                      <a:cubicBezTo>
                        <a:pt x="2392" y="798"/>
                        <a:pt x="2089" y="814"/>
                        <a:pt x="1793" y="817"/>
                      </a:cubicBezTo>
                      <a:lnTo>
                        <a:pt x="1812" y="821"/>
                      </a:lnTo>
                      <a:lnTo>
                        <a:pt x="1812" y="821"/>
                      </a:lnTo>
                      <a:lnTo>
                        <a:pt x="1735" y="817"/>
                      </a:lnTo>
                      <a:cubicBezTo>
                        <a:pt x="1265" y="817"/>
                        <a:pt x="844" y="782"/>
                        <a:pt x="450" y="712"/>
                      </a:cubicBezTo>
                      <a:lnTo>
                        <a:pt x="450" y="709"/>
                      </a:lnTo>
                      <a:cubicBezTo>
                        <a:pt x="373" y="621"/>
                        <a:pt x="296" y="538"/>
                        <a:pt x="229" y="441"/>
                      </a:cubicBezTo>
                      <a:cubicBezTo>
                        <a:pt x="226" y="436"/>
                        <a:pt x="224" y="433"/>
                        <a:pt x="221" y="431"/>
                      </a:cubicBezTo>
                      <a:lnTo>
                        <a:pt x="221" y="431"/>
                      </a:lnTo>
                      <a:cubicBezTo>
                        <a:pt x="224" y="433"/>
                        <a:pt x="226" y="435"/>
                        <a:pt x="226" y="438"/>
                      </a:cubicBezTo>
                      <a:cubicBezTo>
                        <a:pt x="224" y="435"/>
                        <a:pt x="222" y="433"/>
                        <a:pt x="221" y="430"/>
                      </a:cubicBezTo>
                      <a:lnTo>
                        <a:pt x="221" y="430"/>
                      </a:lnTo>
                      <a:cubicBezTo>
                        <a:pt x="221" y="430"/>
                        <a:pt x="221" y="431"/>
                        <a:pt x="221" y="431"/>
                      </a:cubicBezTo>
                      <a:lnTo>
                        <a:pt x="221" y="431"/>
                      </a:lnTo>
                      <a:cubicBezTo>
                        <a:pt x="221" y="431"/>
                        <a:pt x="221" y="430"/>
                        <a:pt x="221" y="430"/>
                      </a:cubicBezTo>
                      <a:lnTo>
                        <a:pt x="221" y="430"/>
                      </a:lnTo>
                      <a:cubicBezTo>
                        <a:pt x="221" y="430"/>
                        <a:pt x="221" y="430"/>
                        <a:pt x="221" y="430"/>
                      </a:cubicBezTo>
                      <a:lnTo>
                        <a:pt x="221" y="430"/>
                      </a:lnTo>
                      <a:cubicBezTo>
                        <a:pt x="220" y="430"/>
                        <a:pt x="220" y="429"/>
                        <a:pt x="219" y="429"/>
                      </a:cubicBezTo>
                      <a:lnTo>
                        <a:pt x="219" y="429"/>
                      </a:lnTo>
                      <a:cubicBezTo>
                        <a:pt x="220" y="429"/>
                        <a:pt x="220" y="430"/>
                        <a:pt x="221" y="430"/>
                      </a:cubicBezTo>
                      <a:lnTo>
                        <a:pt x="221" y="430"/>
                      </a:lnTo>
                      <a:cubicBezTo>
                        <a:pt x="187" y="375"/>
                        <a:pt x="160" y="319"/>
                        <a:pt x="138" y="260"/>
                      </a:cubicBezTo>
                      <a:cubicBezTo>
                        <a:pt x="132" y="241"/>
                        <a:pt x="113" y="229"/>
                        <a:pt x="97" y="222"/>
                      </a:cubicBezTo>
                      <a:cubicBezTo>
                        <a:pt x="87" y="222"/>
                        <a:pt x="80" y="219"/>
                        <a:pt x="71" y="219"/>
                      </a:cubicBezTo>
                      <a:cubicBezTo>
                        <a:pt x="61" y="219"/>
                        <a:pt x="52" y="222"/>
                        <a:pt x="42" y="226"/>
                      </a:cubicBezTo>
                      <a:cubicBezTo>
                        <a:pt x="26" y="235"/>
                        <a:pt x="9" y="251"/>
                        <a:pt x="3" y="267"/>
                      </a:cubicBezTo>
                      <a:cubicBezTo>
                        <a:pt x="0" y="287"/>
                        <a:pt x="0" y="306"/>
                        <a:pt x="9" y="322"/>
                      </a:cubicBezTo>
                      <a:cubicBezTo>
                        <a:pt x="77" y="508"/>
                        <a:pt x="212" y="657"/>
                        <a:pt x="341" y="801"/>
                      </a:cubicBezTo>
                      <a:cubicBezTo>
                        <a:pt x="351" y="827"/>
                        <a:pt x="373" y="847"/>
                        <a:pt x="403" y="853"/>
                      </a:cubicBezTo>
                      <a:cubicBezTo>
                        <a:pt x="805" y="927"/>
                        <a:pt x="1236" y="963"/>
                        <a:pt x="1722" y="963"/>
                      </a:cubicBezTo>
                      <a:cubicBezTo>
                        <a:pt x="1899" y="963"/>
                        <a:pt x="2076" y="960"/>
                        <a:pt x="2269" y="950"/>
                      </a:cubicBezTo>
                      <a:cubicBezTo>
                        <a:pt x="2884" y="921"/>
                        <a:pt x="3502" y="844"/>
                        <a:pt x="4097" y="770"/>
                      </a:cubicBezTo>
                      <a:lnTo>
                        <a:pt x="4161" y="759"/>
                      </a:lnTo>
                      <a:cubicBezTo>
                        <a:pt x="4419" y="728"/>
                        <a:pt x="4757" y="685"/>
                        <a:pt x="5092" y="651"/>
                      </a:cubicBezTo>
                      <a:cubicBezTo>
                        <a:pt x="5424" y="615"/>
                        <a:pt x="5755" y="583"/>
                        <a:pt x="6089" y="550"/>
                      </a:cubicBezTo>
                      <a:lnTo>
                        <a:pt x="6592" y="505"/>
                      </a:lnTo>
                      <a:lnTo>
                        <a:pt x="6608" y="502"/>
                      </a:lnTo>
                      <a:cubicBezTo>
                        <a:pt x="7094" y="457"/>
                        <a:pt x="7593" y="409"/>
                        <a:pt x="8089" y="357"/>
                      </a:cubicBezTo>
                      <a:cubicBezTo>
                        <a:pt x="8442" y="322"/>
                        <a:pt x="8777" y="284"/>
                        <a:pt x="9105" y="245"/>
                      </a:cubicBezTo>
                      <a:cubicBezTo>
                        <a:pt x="9176" y="235"/>
                        <a:pt x="9247" y="226"/>
                        <a:pt x="9318" y="216"/>
                      </a:cubicBezTo>
                      <a:cubicBezTo>
                        <a:pt x="9579" y="180"/>
                        <a:pt x="9836" y="148"/>
                        <a:pt x="10097" y="145"/>
                      </a:cubicBezTo>
                      <a:cubicBezTo>
                        <a:pt x="10245" y="145"/>
                        <a:pt x="10380" y="155"/>
                        <a:pt x="10506" y="174"/>
                      </a:cubicBezTo>
                      <a:lnTo>
                        <a:pt x="10515" y="177"/>
                      </a:lnTo>
                      <a:cubicBezTo>
                        <a:pt x="10550" y="177"/>
                        <a:pt x="10583" y="148"/>
                        <a:pt x="10589" y="110"/>
                      </a:cubicBezTo>
                      <a:cubicBezTo>
                        <a:pt x="10592" y="71"/>
                        <a:pt x="10564" y="36"/>
                        <a:pt x="10525" y="29"/>
                      </a:cubicBezTo>
                      <a:cubicBezTo>
                        <a:pt x="10396" y="9"/>
                        <a:pt x="10261" y="0"/>
                        <a:pt x="1011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29"/>
                <p:cNvSpPr/>
                <p:nvPr/>
              </p:nvSpPr>
              <p:spPr>
                <a:xfrm>
                  <a:off x="1398919" y="3179334"/>
                  <a:ext cx="629" cy="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4" extrusionOk="0">
                      <a:moveTo>
                        <a:pt x="4" y="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335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29"/>
                <p:cNvSpPr/>
                <p:nvPr/>
              </p:nvSpPr>
              <p:spPr>
                <a:xfrm>
                  <a:off x="1014328" y="3140340"/>
                  <a:ext cx="852384" cy="619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1" h="3943" extrusionOk="0">
                      <a:moveTo>
                        <a:pt x="5411" y="0"/>
                      </a:moveTo>
                      <a:cubicBezTo>
                        <a:pt x="5166" y="9"/>
                        <a:pt x="4919" y="26"/>
                        <a:pt x="4674" y="55"/>
                      </a:cubicBezTo>
                      <a:cubicBezTo>
                        <a:pt x="4413" y="84"/>
                        <a:pt x="4149" y="122"/>
                        <a:pt x="3888" y="164"/>
                      </a:cubicBezTo>
                      <a:cubicBezTo>
                        <a:pt x="3625" y="563"/>
                        <a:pt x="3296" y="959"/>
                        <a:pt x="2913" y="1336"/>
                      </a:cubicBezTo>
                      <a:cubicBezTo>
                        <a:pt x="2742" y="1503"/>
                        <a:pt x="2552" y="1667"/>
                        <a:pt x="2350" y="1819"/>
                      </a:cubicBezTo>
                      <a:cubicBezTo>
                        <a:pt x="2141" y="1979"/>
                        <a:pt x="1928" y="2118"/>
                        <a:pt x="1719" y="2237"/>
                      </a:cubicBezTo>
                      <a:lnTo>
                        <a:pt x="1732" y="2230"/>
                      </a:lnTo>
                      <a:lnTo>
                        <a:pt x="1732" y="2230"/>
                      </a:lnTo>
                      <a:cubicBezTo>
                        <a:pt x="1664" y="2269"/>
                        <a:pt x="1600" y="2301"/>
                        <a:pt x="1535" y="2334"/>
                      </a:cubicBezTo>
                      <a:cubicBezTo>
                        <a:pt x="1384" y="2420"/>
                        <a:pt x="1230" y="2498"/>
                        <a:pt x="1072" y="2569"/>
                      </a:cubicBezTo>
                      <a:cubicBezTo>
                        <a:pt x="734" y="2716"/>
                        <a:pt x="370" y="2836"/>
                        <a:pt x="0" y="2881"/>
                      </a:cubicBezTo>
                      <a:cubicBezTo>
                        <a:pt x="6" y="2887"/>
                        <a:pt x="16" y="2894"/>
                        <a:pt x="29" y="2900"/>
                      </a:cubicBezTo>
                      <a:lnTo>
                        <a:pt x="52" y="2913"/>
                      </a:lnTo>
                      <a:cubicBezTo>
                        <a:pt x="67" y="2919"/>
                        <a:pt x="84" y="2929"/>
                        <a:pt x="103" y="2936"/>
                      </a:cubicBezTo>
                      <a:cubicBezTo>
                        <a:pt x="132" y="2948"/>
                        <a:pt x="161" y="2961"/>
                        <a:pt x="193" y="2971"/>
                      </a:cubicBezTo>
                      <a:cubicBezTo>
                        <a:pt x="254" y="2993"/>
                        <a:pt x="322" y="3010"/>
                        <a:pt x="396" y="3022"/>
                      </a:cubicBezTo>
                      <a:cubicBezTo>
                        <a:pt x="502" y="3041"/>
                        <a:pt x="618" y="3051"/>
                        <a:pt x="753" y="3051"/>
                      </a:cubicBezTo>
                      <a:lnTo>
                        <a:pt x="828" y="3051"/>
                      </a:lnTo>
                      <a:cubicBezTo>
                        <a:pt x="966" y="3048"/>
                        <a:pt x="1110" y="3032"/>
                        <a:pt x="1259" y="3000"/>
                      </a:cubicBezTo>
                      <a:cubicBezTo>
                        <a:pt x="1371" y="2974"/>
                        <a:pt x="1481" y="2942"/>
                        <a:pt x="1578" y="2906"/>
                      </a:cubicBezTo>
                      <a:lnTo>
                        <a:pt x="1578" y="2906"/>
                      </a:lnTo>
                      <a:cubicBezTo>
                        <a:pt x="1551" y="3000"/>
                        <a:pt x="1513" y="3087"/>
                        <a:pt x="1468" y="3170"/>
                      </a:cubicBezTo>
                      <a:cubicBezTo>
                        <a:pt x="1404" y="3283"/>
                        <a:pt x="1316" y="3392"/>
                        <a:pt x="1214" y="3493"/>
                      </a:cubicBezTo>
                      <a:cubicBezTo>
                        <a:pt x="1088" y="3615"/>
                        <a:pt x="936" y="3727"/>
                        <a:pt x="766" y="3821"/>
                      </a:cubicBezTo>
                      <a:lnTo>
                        <a:pt x="779" y="3817"/>
                      </a:lnTo>
                      <a:lnTo>
                        <a:pt x="779" y="3817"/>
                      </a:lnTo>
                      <a:cubicBezTo>
                        <a:pt x="750" y="3830"/>
                        <a:pt x="721" y="3846"/>
                        <a:pt x="692" y="3859"/>
                      </a:cubicBezTo>
                      <a:cubicBezTo>
                        <a:pt x="660" y="3875"/>
                        <a:pt x="634" y="3888"/>
                        <a:pt x="605" y="3898"/>
                      </a:cubicBezTo>
                      <a:cubicBezTo>
                        <a:pt x="599" y="3901"/>
                        <a:pt x="589" y="3904"/>
                        <a:pt x="586" y="3910"/>
                      </a:cubicBezTo>
                      <a:cubicBezTo>
                        <a:pt x="712" y="3930"/>
                        <a:pt x="837" y="3940"/>
                        <a:pt x="966" y="3943"/>
                      </a:cubicBezTo>
                      <a:cubicBezTo>
                        <a:pt x="1104" y="3943"/>
                        <a:pt x="1242" y="3940"/>
                        <a:pt x="1381" y="3924"/>
                      </a:cubicBezTo>
                      <a:cubicBezTo>
                        <a:pt x="1532" y="3907"/>
                        <a:pt x="1687" y="3879"/>
                        <a:pt x="1835" y="3840"/>
                      </a:cubicBezTo>
                      <a:cubicBezTo>
                        <a:pt x="1986" y="3801"/>
                        <a:pt x="2134" y="3753"/>
                        <a:pt x="2279" y="3698"/>
                      </a:cubicBezTo>
                      <a:lnTo>
                        <a:pt x="2279" y="3698"/>
                      </a:lnTo>
                      <a:lnTo>
                        <a:pt x="2273" y="3701"/>
                      </a:lnTo>
                      <a:cubicBezTo>
                        <a:pt x="2495" y="3615"/>
                        <a:pt x="2707" y="3512"/>
                        <a:pt x="2913" y="3392"/>
                      </a:cubicBezTo>
                      <a:cubicBezTo>
                        <a:pt x="3116" y="3276"/>
                        <a:pt x="3309" y="3151"/>
                        <a:pt x="3499" y="3013"/>
                      </a:cubicBezTo>
                      <a:lnTo>
                        <a:pt x="3499" y="3016"/>
                      </a:lnTo>
                      <a:cubicBezTo>
                        <a:pt x="3589" y="2948"/>
                        <a:pt x="3679" y="2881"/>
                        <a:pt x="3769" y="2813"/>
                      </a:cubicBezTo>
                      <a:cubicBezTo>
                        <a:pt x="3837" y="2752"/>
                        <a:pt x="3904" y="2694"/>
                        <a:pt x="3972" y="2636"/>
                      </a:cubicBezTo>
                      <a:cubicBezTo>
                        <a:pt x="4033" y="2578"/>
                        <a:pt x="4094" y="2517"/>
                        <a:pt x="4155" y="2453"/>
                      </a:cubicBezTo>
                      <a:cubicBezTo>
                        <a:pt x="4470" y="2118"/>
                        <a:pt x="4741" y="1758"/>
                        <a:pt x="4957" y="1374"/>
                      </a:cubicBezTo>
                      <a:cubicBezTo>
                        <a:pt x="5066" y="1184"/>
                        <a:pt x="5156" y="988"/>
                        <a:pt x="5231" y="795"/>
                      </a:cubicBezTo>
                      <a:cubicBezTo>
                        <a:pt x="5262" y="702"/>
                        <a:pt x="5295" y="605"/>
                        <a:pt x="5324" y="495"/>
                      </a:cubicBezTo>
                      <a:cubicBezTo>
                        <a:pt x="5372" y="318"/>
                        <a:pt x="5404" y="174"/>
                        <a:pt x="5417" y="42"/>
                      </a:cubicBezTo>
                      <a:cubicBezTo>
                        <a:pt x="5421" y="26"/>
                        <a:pt x="5417" y="13"/>
                        <a:pt x="54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29"/>
                <p:cNvSpPr/>
                <p:nvPr/>
              </p:nvSpPr>
              <p:spPr>
                <a:xfrm>
                  <a:off x="1165114" y="3793640"/>
                  <a:ext cx="465737" cy="554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3529" extrusionOk="0">
                      <a:moveTo>
                        <a:pt x="1020" y="0"/>
                      </a:moveTo>
                      <a:cubicBezTo>
                        <a:pt x="989" y="0"/>
                        <a:pt x="953" y="3"/>
                        <a:pt x="911" y="10"/>
                      </a:cubicBezTo>
                      <a:cubicBezTo>
                        <a:pt x="857" y="20"/>
                        <a:pt x="808" y="39"/>
                        <a:pt x="760" y="61"/>
                      </a:cubicBezTo>
                      <a:cubicBezTo>
                        <a:pt x="689" y="94"/>
                        <a:pt x="615" y="145"/>
                        <a:pt x="541" y="216"/>
                      </a:cubicBezTo>
                      <a:cubicBezTo>
                        <a:pt x="480" y="274"/>
                        <a:pt x="422" y="345"/>
                        <a:pt x="357" y="438"/>
                      </a:cubicBezTo>
                      <a:cubicBezTo>
                        <a:pt x="261" y="586"/>
                        <a:pt x="181" y="767"/>
                        <a:pt x="113" y="988"/>
                      </a:cubicBezTo>
                      <a:cubicBezTo>
                        <a:pt x="59" y="1172"/>
                        <a:pt x="26" y="1365"/>
                        <a:pt x="13" y="1558"/>
                      </a:cubicBezTo>
                      <a:cubicBezTo>
                        <a:pt x="1" y="1745"/>
                        <a:pt x="16" y="1941"/>
                        <a:pt x="65" y="2147"/>
                      </a:cubicBezTo>
                      <a:cubicBezTo>
                        <a:pt x="110" y="2363"/>
                        <a:pt x="194" y="2566"/>
                        <a:pt x="303" y="2752"/>
                      </a:cubicBezTo>
                      <a:cubicBezTo>
                        <a:pt x="415" y="2942"/>
                        <a:pt x="561" y="3106"/>
                        <a:pt x="724" y="3232"/>
                      </a:cubicBezTo>
                      <a:cubicBezTo>
                        <a:pt x="898" y="3367"/>
                        <a:pt x="1101" y="3460"/>
                        <a:pt x="1314" y="3499"/>
                      </a:cubicBezTo>
                      <a:cubicBezTo>
                        <a:pt x="1403" y="3518"/>
                        <a:pt x="1494" y="3528"/>
                        <a:pt x="1590" y="3528"/>
                      </a:cubicBezTo>
                      <a:cubicBezTo>
                        <a:pt x="1690" y="3528"/>
                        <a:pt x="1793" y="3518"/>
                        <a:pt x="1896" y="3499"/>
                      </a:cubicBezTo>
                      <a:cubicBezTo>
                        <a:pt x="2102" y="3460"/>
                        <a:pt x="2286" y="3380"/>
                        <a:pt x="2427" y="3267"/>
                      </a:cubicBezTo>
                      <a:cubicBezTo>
                        <a:pt x="2466" y="3238"/>
                        <a:pt x="2498" y="3206"/>
                        <a:pt x="2530" y="3174"/>
                      </a:cubicBezTo>
                      <a:cubicBezTo>
                        <a:pt x="2562" y="3138"/>
                        <a:pt x="2595" y="3096"/>
                        <a:pt x="2623" y="3052"/>
                      </a:cubicBezTo>
                      <a:cubicBezTo>
                        <a:pt x="2646" y="3016"/>
                        <a:pt x="2669" y="2974"/>
                        <a:pt x="2688" y="2929"/>
                      </a:cubicBezTo>
                      <a:cubicBezTo>
                        <a:pt x="2710" y="2872"/>
                        <a:pt x="2724" y="2820"/>
                        <a:pt x="2733" y="2768"/>
                      </a:cubicBezTo>
                      <a:cubicBezTo>
                        <a:pt x="2749" y="2682"/>
                        <a:pt x="2739" y="2591"/>
                        <a:pt x="2714" y="2508"/>
                      </a:cubicBezTo>
                      <a:cubicBezTo>
                        <a:pt x="2685" y="2427"/>
                        <a:pt x="2636" y="2350"/>
                        <a:pt x="2569" y="2292"/>
                      </a:cubicBezTo>
                      <a:cubicBezTo>
                        <a:pt x="2523" y="2250"/>
                        <a:pt x="2469" y="2218"/>
                        <a:pt x="2408" y="2196"/>
                      </a:cubicBezTo>
                      <a:cubicBezTo>
                        <a:pt x="2473" y="2166"/>
                        <a:pt x="2537" y="2134"/>
                        <a:pt x="2591" y="2099"/>
                      </a:cubicBezTo>
                      <a:cubicBezTo>
                        <a:pt x="2681" y="2044"/>
                        <a:pt x="2755" y="1979"/>
                        <a:pt x="2813" y="1912"/>
                      </a:cubicBezTo>
                      <a:cubicBezTo>
                        <a:pt x="2878" y="1838"/>
                        <a:pt x="2920" y="1755"/>
                        <a:pt x="2942" y="1664"/>
                      </a:cubicBezTo>
                      <a:cubicBezTo>
                        <a:pt x="2961" y="1568"/>
                        <a:pt x="2955" y="1462"/>
                        <a:pt x="2923" y="1368"/>
                      </a:cubicBezTo>
                      <a:cubicBezTo>
                        <a:pt x="2910" y="1330"/>
                        <a:pt x="2890" y="1291"/>
                        <a:pt x="2862" y="1259"/>
                      </a:cubicBezTo>
                      <a:cubicBezTo>
                        <a:pt x="2839" y="1230"/>
                        <a:pt x="2807" y="1204"/>
                        <a:pt x="2771" y="1181"/>
                      </a:cubicBezTo>
                      <a:cubicBezTo>
                        <a:pt x="2714" y="1149"/>
                        <a:pt x="2639" y="1130"/>
                        <a:pt x="2550" y="1130"/>
                      </a:cubicBezTo>
                      <a:cubicBezTo>
                        <a:pt x="2507" y="1130"/>
                        <a:pt x="2473" y="1134"/>
                        <a:pt x="2434" y="1140"/>
                      </a:cubicBezTo>
                      <a:cubicBezTo>
                        <a:pt x="2476" y="1101"/>
                        <a:pt x="2514" y="1052"/>
                        <a:pt x="2550" y="1008"/>
                      </a:cubicBezTo>
                      <a:cubicBezTo>
                        <a:pt x="2620" y="911"/>
                        <a:pt x="2672" y="818"/>
                        <a:pt x="2704" y="721"/>
                      </a:cubicBezTo>
                      <a:cubicBezTo>
                        <a:pt x="2733" y="624"/>
                        <a:pt x="2736" y="519"/>
                        <a:pt x="2707" y="422"/>
                      </a:cubicBezTo>
                      <a:cubicBezTo>
                        <a:pt x="2697" y="380"/>
                        <a:pt x="2678" y="335"/>
                        <a:pt x="2646" y="287"/>
                      </a:cubicBezTo>
                      <a:cubicBezTo>
                        <a:pt x="2623" y="245"/>
                        <a:pt x="2591" y="207"/>
                        <a:pt x="2556" y="177"/>
                      </a:cubicBezTo>
                      <a:cubicBezTo>
                        <a:pt x="2492" y="119"/>
                        <a:pt x="2415" y="84"/>
                        <a:pt x="2327" y="71"/>
                      </a:cubicBezTo>
                      <a:cubicBezTo>
                        <a:pt x="2302" y="67"/>
                        <a:pt x="2272" y="64"/>
                        <a:pt x="2247" y="64"/>
                      </a:cubicBezTo>
                      <a:cubicBezTo>
                        <a:pt x="2115" y="64"/>
                        <a:pt x="1970" y="110"/>
                        <a:pt x="1816" y="200"/>
                      </a:cubicBezTo>
                      <a:cubicBezTo>
                        <a:pt x="1722" y="254"/>
                        <a:pt x="1632" y="322"/>
                        <a:pt x="1549" y="403"/>
                      </a:cubicBezTo>
                      <a:lnTo>
                        <a:pt x="1539" y="412"/>
                      </a:lnTo>
                      <a:cubicBezTo>
                        <a:pt x="1536" y="396"/>
                        <a:pt x="1532" y="380"/>
                        <a:pt x="1526" y="364"/>
                      </a:cubicBezTo>
                      <a:cubicBezTo>
                        <a:pt x="1516" y="319"/>
                        <a:pt x="1494" y="274"/>
                        <a:pt x="1464" y="232"/>
                      </a:cubicBezTo>
                      <a:cubicBezTo>
                        <a:pt x="1436" y="190"/>
                        <a:pt x="1400" y="152"/>
                        <a:pt x="1359" y="119"/>
                      </a:cubicBezTo>
                      <a:cubicBezTo>
                        <a:pt x="1275" y="52"/>
                        <a:pt x="1175" y="13"/>
                        <a:pt x="1066" y="3"/>
                      </a:cubicBezTo>
                      <a:cubicBezTo>
                        <a:pt x="1050" y="0"/>
                        <a:pt x="1036" y="0"/>
                        <a:pt x="1020" y="0"/>
                      </a:cubicBezTo>
                      <a:close/>
                    </a:path>
                  </a:pathLst>
                </a:custGeom>
                <a:solidFill>
                  <a:srgbClr val="7D33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1462126" y="4133734"/>
                  <a:ext cx="66983" cy="2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" h="184" extrusionOk="0">
                      <a:moveTo>
                        <a:pt x="367" y="0"/>
                      </a:moveTo>
                      <a:cubicBezTo>
                        <a:pt x="361" y="0"/>
                        <a:pt x="355" y="0"/>
                        <a:pt x="348" y="3"/>
                      </a:cubicBezTo>
                      <a:cubicBezTo>
                        <a:pt x="322" y="13"/>
                        <a:pt x="297" y="23"/>
                        <a:pt x="271" y="33"/>
                      </a:cubicBezTo>
                      <a:cubicBezTo>
                        <a:pt x="200" y="55"/>
                        <a:pt x="126" y="67"/>
                        <a:pt x="49" y="74"/>
                      </a:cubicBezTo>
                      <a:cubicBezTo>
                        <a:pt x="20" y="77"/>
                        <a:pt x="0" y="110"/>
                        <a:pt x="4" y="138"/>
                      </a:cubicBezTo>
                      <a:cubicBezTo>
                        <a:pt x="10" y="165"/>
                        <a:pt x="34" y="184"/>
                        <a:pt x="61" y="184"/>
                      </a:cubicBezTo>
                      <a:cubicBezTo>
                        <a:pt x="63" y="184"/>
                        <a:pt x="66" y="184"/>
                        <a:pt x="68" y="183"/>
                      </a:cubicBezTo>
                      <a:cubicBezTo>
                        <a:pt x="181" y="168"/>
                        <a:pt x="287" y="135"/>
                        <a:pt x="390" y="94"/>
                      </a:cubicBezTo>
                      <a:cubicBezTo>
                        <a:pt x="416" y="81"/>
                        <a:pt x="425" y="52"/>
                        <a:pt x="413" y="26"/>
                      </a:cubicBezTo>
                      <a:cubicBezTo>
                        <a:pt x="406" y="9"/>
                        <a:pt x="387" y="0"/>
                        <a:pt x="36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1458982" y="3974772"/>
                  <a:ext cx="66040" cy="3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227" extrusionOk="0">
                      <a:moveTo>
                        <a:pt x="359" y="1"/>
                      </a:moveTo>
                      <a:cubicBezTo>
                        <a:pt x="349" y="1"/>
                        <a:pt x="342" y="1"/>
                        <a:pt x="336" y="4"/>
                      </a:cubicBezTo>
                      <a:cubicBezTo>
                        <a:pt x="295" y="26"/>
                        <a:pt x="249" y="46"/>
                        <a:pt x="204" y="62"/>
                      </a:cubicBezTo>
                      <a:cubicBezTo>
                        <a:pt x="159" y="74"/>
                        <a:pt x="111" y="84"/>
                        <a:pt x="63" y="90"/>
                      </a:cubicBezTo>
                      <a:cubicBezTo>
                        <a:pt x="27" y="94"/>
                        <a:pt x="1" y="136"/>
                        <a:pt x="8" y="171"/>
                      </a:cubicBezTo>
                      <a:cubicBezTo>
                        <a:pt x="11" y="187"/>
                        <a:pt x="20" y="203"/>
                        <a:pt x="37" y="213"/>
                      </a:cubicBezTo>
                      <a:cubicBezTo>
                        <a:pt x="47" y="223"/>
                        <a:pt x="59" y="226"/>
                        <a:pt x="69" y="226"/>
                      </a:cubicBezTo>
                      <a:cubicBezTo>
                        <a:pt x="72" y="226"/>
                        <a:pt x="76" y="227"/>
                        <a:pt x="79" y="227"/>
                      </a:cubicBezTo>
                      <a:cubicBezTo>
                        <a:pt x="89" y="227"/>
                        <a:pt x="97" y="224"/>
                        <a:pt x="104" y="219"/>
                      </a:cubicBezTo>
                      <a:cubicBezTo>
                        <a:pt x="201" y="187"/>
                        <a:pt x="291" y="148"/>
                        <a:pt x="381" y="104"/>
                      </a:cubicBezTo>
                      <a:cubicBezTo>
                        <a:pt x="407" y="90"/>
                        <a:pt x="420" y="59"/>
                        <a:pt x="407" y="32"/>
                      </a:cubicBezTo>
                      <a:cubicBezTo>
                        <a:pt x="397" y="13"/>
                        <a:pt x="378" y="1"/>
                        <a:pt x="3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354894" y="3875087"/>
                  <a:ext cx="45127" cy="46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297" extrusionOk="0">
                      <a:moveTo>
                        <a:pt x="223" y="1"/>
                      </a:moveTo>
                      <a:cubicBezTo>
                        <a:pt x="210" y="4"/>
                        <a:pt x="200" y="13"/>
                        <a:pt x="193" y="23"/>
                      </a:cubicBezTo>
                      <a:cubicBezTo>
                        <a:pt x="184" y="36"/>
                        <a:pt x="174" y="48"/>
                        <a:pt x="165" y="58"/>
                      </a:cubicBezTo>
                      <a:lnTo>
                        <a:pt x="165" y="58"/>
                      </a:lnTo>
                      <a:cubicBezTo>
                        <a:pt x="166" y="57"/>
                        <a:pt x="168" y="55"/>
                        <a:pt x="168" y="52"/>
                      </a:cubicBezTo>
                      <a:lnTo>
                        <a:pt x="168" y="52"/>
                      </a:lnTo>
                      <a:cubicBezTo>
                        <a:pt x="168" y="56"/>
                        <a:pt x="165" y="59"/>
                        <a:pt x="161" y="62"/>
                      </a:cubicBezTo>
                      <a:cubicBezTo>
                        <a:pt x="119" y="110"/>
                        <a:pt x="74" y="158"/>
                        <a:pt x="26" y="197"/>
                      </a:cubicBezTo>
                      <a:cubicBezTo>
                        <a:pt x="0" y="219"/>
                        <a:pt x="3" y="255"/>
                        <a:pt x="23" y="277"/>
                      </a:cubicBezTo>
                      <a:cubicBezTo>
                        <a:pt x="33" y="287"/>
                        <a:pt x="49" y="293"/>
                        <a:pt x="61" y="296"/>
                      </a:cubicBezTo>
                      <a:cubicBezTo>
                        <a:pt x="74" y="296"/>
                        <a:pt x="94" y="290"/>
                        <a:pt x="103" y="280"/>
                      </a:cubicBezTo>
                      <a:cubicBezTo>
                        <a:pt x="158" y="210"/>
                        <a:pt x="216" y="142"/>
                        <a:pt x="271" y="71"/>
                      </a:cubicBezTo>
                      <a:cubicBezTo>
                        <a:pt x="287" y="52"/>
                        <a:pt x="277" y="20"/>
                        <a:pt x="257" y="7"/>
                      </a:cubicBezTo>
                      <a:cubicBezTo>
                        <a:pt x="248" y="4"/>
                        <a:pt x="242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2794672" y="3407792"/>
                  <a:ext cx="471870" cy="57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3629" extrusionOk="0">
                      <a:moveTo>
                        <a:pt x="1670" y="1"/>
                      </a:moveTo>
                      <a:cubicBezTo>
                        <a:pt x="1661" y="1"/>
                        <a:pt x="1651" y="1"/>
                        <a:pt x="1642" y="2"/>
                      </a:cubicBezTo>
                      <a:cubicBezTo>
                        <a:pt x="1600" y="5"/>
                        <a:pt x="1564" y="11"/>
                        <a:pt x="1533" y="18"/>
                      </a:cubicBezTo>
                      <a:cubicBezTo>
                        <a:pt x="1519" y="21"/>
                        <a:pt x="1503" y="27"/>
                        <a:pt x="1490" y="34"/>
                      </a:cubicBezTo>
                      <a:cubicBezTo>
                        <a:pt x="1387" y="69"/>
                        <a:pt x="1301" y="134"/>
                        <a:pt x="1236" y="217"/>
                      </a:cubicBezTo>
                      <a:cubicBezTo>
                        <a:pt x="1204" y="259"/>
                        <a:pt x="1178" y="308"/>
                        <a:pt x="1162" y="355"/>
                      </a:cubicBezTo>
                      <a:cubicBezTo>
                        <a:pt x="1143" y="404"/>
                        <a:pt x="1133" y="452"/>
                        <a:pt x="1133" y="498"/>
                      </a:cubicBezTo>
                      <a:cubicBezTo>
                        <a:pt x="1133" y="513"/>
                        <a:pt x="1133" y="529"/>
                        <a:pt x="1136" y="546"/>
                      </a:cubicBezTo>
                      <a:lnTo>
                        <a:pt x="1123" y="539"/>
                      </a:lnTo>
                      <a:cubicBezTo>
                        <a:pt x="1020" y="481"/>
                        <a:pt x="918" y="440"/>
                        <a:pt x="814" y="410"/>
                      </a:cubicBezTo>
                      <a:cubicBezTo>
                        <a:pt x="711" y="382"/>
                        <a:pt x="617" y="368"/>
                        <a:pt x="530" y="368"/>
                      </a:cubicBezTo>
                      <a:cubicBezTo>
                        <a:pt x="470" y="368"/>
                        <a:pt x="413" y="375"/>
                        <a:pt x="361" y="388"/>
                      </a:cubicBezTo>
                      <a:cubicBezTo>
                        <a:pt x="335" y="394"/>
                        <a:pt x="309" y="401"/>
                        <a:pt x="287" y="413"/>
                      </a:cubicBezTo>
                      <a:cubicBezTo>
                        <a:pt x="206" y="446"/>
                        <a:pt x="138" y="501"/>
                        <a:pt x="90" y="571"/>
                      </a:cubicBezTo>
                      <a:cubicBezTo>
                        <a:pt x="65" y="610"/>
                        <a:pt x="42" y="655"/>
                        <a:pt x="29" y="700"/>
                      </a:cubicBezTo>
                      <a:cubicBezTo>
                        <a:pt x="13" y="755"/>
                        <a:pt x="3" y="803"/>
                        <a:pt x="3" y="845"/>
                      </a:cubicBezTo>
                      <a:cubicBezTo>
                        <a:pt x="0" y="945"/>
                        <a:pt x="29" y="1048"/>
                        <a:pt x="84" y="1135"/>
                      </a:cubicBezTo>
                      <a:cubicBezTo>
                        <a:pt x="138" y="1221"/>
                        <a:pt x="209" y="1299"/>
                        <a:pt x="303" y="1376"/>
                      </a:cubicBezTo>
                      <a:cubicBezTo>
                        <a:pt x="348" y="1411"/>
                        <a:pt x="396" y="1447"/>
                        <a:pt x="447" y="1476"/>
                      </a:cubicBezTo>
                      <a:cubicBezTo>
                        <a:pt x="409" y="1479"/>
                        <a:pt x="374" y="1486"/>
                        <a:pt x="331" y="1495"/>
                      </a:cubicBezTo>
                      <a:cubicBezTo>
                        <a:pt x="248" y="1517"/>
                        <a:pt x="181" y="1550"/>
                        <a:pt x="132" y="1598"/>
                      </a:cubicBezTo>
                      <a:cubicBezTo>
                        <a:pt x="100" y="1630"/>
                        <a:pt x="77" y="1659"/>
                        <a:pt x="61" y="1695"/>
                      </a:cubicBezTo>
                      <a:cubicBezTo>
                        <a:pt x="46" y="1734"/>
                        <a:pt x="32" y="1775"/>
                        <a:pt x="29" y="1817"/>
                      </a:cubicBezTo>
                      <a:cubicBezTo>
                        <a:pt x="22" y="1917"/>
                        <a:pt x="42" y="2023"/>
                        <a:pt x="87" y="2107"/>
                      </a:cubicBezTo>
                      <a:cubicBezTo>
                        <a:pt x="129" y="2190"/>
                        <a:pt x="193" y="2261"/>
                        <a:pt x="273" y="2316"/>
                      </a:cubicBezTo>
                      <a:cubicBezTo>
                        <a:pt x="345" y="2367"/>
                        <a:pt x="435" y="2409"/>
                        <a:pt x="531" y="2441"/>
                      </a:cubicBezTo>
                      <a:cubicBezTo>
                        <a:pt x="596" y="2460"/>
                        <a:pt x="667" y="2480"/>
                        <a:pt x="734" y="2490"/>
                      </a:cubicBezTo>
                      <a:cubicBezTo>
                        <a:pt x="679" y="2528"/>
                        <a:pt x="634" y="2573"/>
                        <a:pt x="602" y="2625"/>
                      </a:cubicBezTo>
                      <a:cubicBezTo>
                        <a:pt x="554" y="2699"/>
                        <a:pt x="525" y="2783"/>
                        <a:pt x="518" y="2866"/>
                      </a:cubicBezTo>
                      <a:cubicBezTo>
                        <a:pt x="512" y="2956"/>
                        <a:pt x="528" y="3047"/>
                        <a:pt x="563" y="3124"/>
                      </a:cubicBezTo>
                      <a:cubicBezTo>
                        <a:pt x="582" y="3172"/>
                        <a:pt x="612" y="3221"/>
                        <a:pt x="647" y="3268"/>
                      </a:cubicBezTo>
                      <a:cubicBezTo>
                        <a:pt x="676" y="3310"/>
                        <a:pt x="705" y="3343"/>
                        <a:pt x="737" y="3371"/>
                      </a:cubicBezTo>
                      <a:cubicBezTo>
                        <a:pt x="779" y="3410"/>
                        <a:pt x="818" y="3442"/>
                        <a:pt x="860" y="3468"/>
                      </a:cubicBezTo>
                      <a:cubicBezTo>
                        <a:pt x="898" y="3494"/>
                        <a:pt x="937" y="3513"/>
                        <a:pt x="982" y="3533"/>
                      </a:cubicBezTo>
                      <a:cubicBezTo>
                        <a:pt x="1126" y="3596"/>
                        <a:pt x="1291" y="3629"/>
                        <a:pt x="1467" y="3629"/>
                      </a:cubicBezTo>
                      <a:cubicBezTo>
                        <a:pt x="1496" y="3629"/>
                        <a:pt x="1526" y="3628"/>
                        <a:pt x="1555" y="3626"/>
                      </a:cubicBezTo>
                      <a:cubicBezTo>
                        <a:pt x="1661" y="3616"/>
                        <a:pt x="1760" y="3600"/>
                        <a:pt x="1857" y="3577"/>
                      </a:cubicBezTo>
                      <a:cubicBezTo>
                        <a:pt x="1951" y="3552"/>
                        <a:pt x="2038" y="3523"/>
                        <a:pt x="2118" y="3484"/>
                      </a:cubicBezTo>
                      <a:cubicBezTo>
                        <a:pt x="2314" y="3391"/>
                        <a:pt x="2488" y="3249"/>
                        <a:pt x="2623" y="3075"/>
                      </a:cubicBezTo>
                      <a:cubicBezTo>
                        <a:pt x="2752" y="2915"/>
                        <a:pt x="2852" y="2718"/>
                        <a:pt x="2913" y="2509"/>
                      </a:cubicBezTo>
                      <a:cubicBezTo>
                        <a:pt x="2974" y="2297"/>
                        <a:pt x="3000" y="2081"/>
                        <a:pt x="2993" y="1862"/>
                      </a:cubicBezTo>
                      <a:cubicBezTo>
                        <a:pt x="2987" y="1652"/>
                        <a:pt x="2955" y="1453"/>
                        <a:pt x="2897" y="1279"/>
                      </a:cubicBezTo>
                      <a:cubicBezTo>
                        <a:pt x="2836" y="1092"/>
                        <a:pt x="2755" y="916"/>
                        <a:pt x="2659" y="752"/>
                      </a:cubicBezTo>
                      <a:cubicBezTo>
                        <a:pt x="2540" y="552"/>
                        <a:pt x="2417" y="397"/>
                        <a:pt x="2282" y="278"/>
                      </a:cubicBezTo>
                      <a:cubicBezTo>
                        <a:pt x="2198" y="201"/>
                        <a:pt x="2127" y="150"/>
                        <a:pt x="2054" y="108"/>
                      </a:cubicBezTo>
                      <a:cubicBezTo>
                        <a:pt x="1964" y="60"/>
                        <a:pt x="1880" y="27"/>
                        <a:pt x="1799" y="15"/>
                      </a:cubicBezTo>
                      <a:cubicBezTo>
                        <a:pt x="1760" y="7"/>
                        <a:pt x="1715" y="1"/>
                        <a:pt x="1670" y="1"/>
                      </a:cubicBezTo>
                      <a:close/>
                    </a:path>
                  </a:pathLst>
                </a:custGeom>
                <a:solidFill>
                  <a:srgbClr val="7D33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2925174" y="3787037"/>
                  <a:ext cx="68084" cy="1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121" extrusionOk="0">
                      <a:moveTo>
                        <a:pt x="375" y="0"/>
                      </a:moveTo>
                      <a:cubicBezTo>
                        <a:pt x="373" y="0"/>
                        <a:pt x="372" y="0"/>
                        <a:pt x="370" y="1"/>
                      </a:cubicBezTo>
                      <a:cubicBezTo>
                        <a:pt x="306" y="11"/>
                        <a:pt x="243" y="18"/>
                        <a:pt x="179" y="18"/>
                      </a:cubicBezTo>
                      <a:cubicBezTo>
                        <a:pt x="167" y="18"/>
                        <a:pt x="155" y="17"/>
                        <a:pt x="143" y="17"/>
                      </a:cubicBezTo>
                      <a:cubicBezTo>
                        <a:pt x="116" y="13"/>
                        <a:pt x="91" y="13"/>
                        <a:pt x="61" y="7"/>
                      </a:cubicBezTo>
                      <a:cubicBezTo>
                        <a:pt x="55" y="7"/>
                        <a:pt x="49" y="7"/>
                        <a:pt x="42" y="10"/>
                      </a:cubicBezTo>
                      <a:cubicBezTo>
                        <a:pt x="23" y="13"/>
                        <a:pt x="10" y="26"/>
                        <a:pt x="7" y="48"/>
                      </a:cubicBezTo>
                      <a:cubicBezTo>
                        <a:pt x="0" y="75"/>
                        <a:pt x="20" y="100"/>
                        <a:pt x="46" y="103"/>
                      </a:cubicBezTo>
                      <a:cubicBezTo>
                        <a:pt x="112" y="115"/>
                        <a:pt x="179" y="121"/>
                        <a:pt x="246" y="121"/>
                      </a:cubicBezTo>
                      <a:cubicBezTo>
                        <a:pt x="290" y="121"/>
                        <a:pt x="334" y="118"/>
                        <a:pt x="377" y="113"/>
                      </a:cubicBezTo>
                      <a:cubicBezTo>
                        <a:pt x="406" y="106"/>
                        <a:pt x="432" y="84"/>
                        <a:pt x="428" y="52"/>
                      </a:cubicBezTo>
                      <a:cubicBezTo>
                        <a:pt x="425" y="27"/>
                        <a:pt x="402" y="0"/>
                        <a:pt x="3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2889797" y="3632792"/>
                  <a:ext cx="67455" cy="24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156" extrusionOk="0">
                      <a:moveTo>
                        <a:pt x="58" y="1"/>
                      </a:moveTo>
                      <a:cubicBezTo>
                        <a:pt x="54" y="1"/>
                        <a:pt x="50" y="1"/>
                        <a:pt x="45" y="3"/>
                      </a:cubicBezTo>
                      <a:cubicBezTo>
                        <a:pt x="26" y="9"/>
                        <a:pt x="10" y="25"/>
                        <a:pt x="7" y="45"/>
                      </a:cubicBezTo>
                      <a:cubicBezTo>
                        <a:pt x="1" y="77"/>
                        <a:pt x="20" y="103"/>
                        <a:pt x="49" y="109"/>
                      </a:cubicBezTo>
                      <a:cubicBezTo>
                        <a:pt x="148" y="132"/>
                        <a:pt x="245" y="148"/>
                        <a:pt x="344" y="154"/>
                      </a:cubicBezTo>
                      <a:cubicBezTo>
                        <a:pt x="348" y="155"/>
                        <a:pt x="352" y="156"/>
                        <a:pt x="356" y="156"/>
                      </a:cubicBezTo>
                      <a:cubicBezTo>
                        <a:pt x="365" y="156"/>
                        <a:pt x="373" y="153"/>
                        <a:pt x="380" y="151"/>
                      </a:cubicBezTo>
                      <a:cubicBezTo>
                        <a:pt x="393" y="148"/>
                        <a:pt x="402" y="141"/>
                        <a:pt x="412" y="132"/>
                      </a:cubicBezTo>
                      <a:cubicBezTo>
                        <a:pt x="422" y="119"/>
                        <a:pt x="429" y="99"/>
                        <a:pt x="426" y="80"/>
                      </a:cubicBezTo>
                      <a:cubicBezTo>
                        <a:pt x="426" y="48"/>
                        <a:pt x="396" y="18"/>
                        <a:pt x="363" y="18"/>
                      </a:cubicBezTo>
                      <a:cubicBezTo>
                        <a:pt x="360" y="18"/>
                        <a:pt x="357" y="19"/>
                        <a:pt x="354" y="19"/>
                      </a:cubicBezTo>
                      <a:cubicBezTo>
                        <a:pt x="306" y="25"/>
                        <a:pt x="258" y="25"/>
                        <a:pt x="209" y="25"/>
                      </a:cubicBezTo>
                      <a:cubicBezTo>
                        <a:pt x="161" y="22"/>
                        <a:pt x="117" y="13"/>
                        <a:pt x="68" y="3"/>
                      </a:cubicBezTo>
                      <a:cubicBezTo>
                        <a:pt x="65" y="1"/>
                        <a:pt x="61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29"/>
                <p:cNvSpPr/>
                <p:nvPr/>
              </p:nvSpPr>
              <p:spPr>
                <a:xfrm>
                  <a:off x="2985866" y="3505591"/>
                  <a:ext cx="51259" cy="38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48" extrusionOk="0">
                      <a:moveTo>
                        <a:pt x="52" y="1"/>
                      </a:moveTo>
                      <a:cubicBezTo>
                        <a:pt x="49" y="1"/>
                        <a:pt x="46" y="1"/>
                        <a:pt x="39" y="4"/>
                      </a:cubicBezTo>
                      <a:cubicBezTo>
                        <a:pt x="33" y="4"/>
                        <a:pt x="23" y="11"/>
                        <a:pt x="20" y="17"/>
                      </a:cubicBezTo>
                      <a:cubicBezTo>
                        <a:pt x="4" y="33"/>
                        <a:pt x="1" y="65"/>
                        <a:pt x="20" y="81"/>
                      </a:cubicBezTo>
                      <a:cubicBezTo>
                        <a:pt x="91" y="136"/>
                        <a:pt x="165" y="188"/>
                        <a:pt x="236" y="243"/>
                      </a:cubicBezTo>
                      <a:cubicBezTo>
                        <a:pt x="243" y="246"/>
                        <a:pt x="252" y="248"/>
                        <a:pt x="261" y="248"/>
                      </a:cubicBezTo>
                      <a:cubicBezTo>
                        <a:pt x="267" y="248"/>
                        <a:pt x="273" y="247"/>
                        <a:pt x="278" y="246"/>
                      </a:cubicBezTo>
                      <a:cubicBezTo>
                        <a:pt x="293" y="243"/>
                        <a:pt x="307" y="233"/>
                        <a:pt x="313" y="219"/>
                      </a:cubicBezTo>
                      <a:cubicBezTo>
                        <a:pt x="326" y="194"/>
                        <a:pt x="320" y="155"/>
                        <a:pt x="290" y="142"/>
                      </a:cubicBezTo>
                      <a:cubicBezTo>
                        <a:pt x="232" y="117"/>
                        <a:pt x="178" y="81"/>
                        <a:pt x="127" y="46"/>
                      </a:cubicBezTo>
                      <a:cubicBezTo>
                        <a:pt x="126" y="44"/>
                        <a:pt x="124" y="43"/>
                        <a:pt x="123" y="42"/>
                      </a:cubicBezTo>
                      <a:lnTo>
                        <a:pt x="123" y="42"/>
                      </a:lnTo>
                      <a:cubicBezTo>
                        <a:pt x="123" y="42"/>
                        <a:pt x="123" y="42"/>
                        <a:pt x="123" y="42"/>
                      </a:cubicBezTo>
                      <a:cubicBezTo>
                        <a:pt x="110" y="33"/>
                        <a:pt x="97" y="23"/>
                        <a:pt x="85" y="14"/>
                      </a:cubicBezTo>
                      <a:cubicBezTo>
                        <a:pt x="75" y="7"/>
                        <a:pt x="66" y="1"/>
                        <a:pt x="5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6" name="Google Shape;836;p29"/>
              <p:cNvGrpSpPr/>
              <p:nvPr/>
            </p:nvGrpSpPr>
            <p:grpSpPr>
              <a:xfrm flipH="1">
                <a:off x="313684" y="2831771"/>
                <a:ext cx="624069" cy="490416"/>
                <a:chOff x="3305834" y="2226821"/>
                <a:chExt cx="624069" cy="490416"/>
              </a:xfrm>
            </p:grpSpPr>
            <p:sp>
              <p:nvSpPr>
                <p:cNvPr id="837" name="Google Shape;837;p29"/>
                <p:cNvSpPr/>
                <p:nvPr/>
              </p:nvSpPr>
              <p:spPr>
                <a:xfrm>
                  <a:off x="3525331" y="2518330"/>
                  <a:ext cx="404572" cy="19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3" h="1237" extrusionOk="0">
                      <a:moveTo>
                        <a:pt x="2238" y="0"/>
                      </a:moveTo>
                      <a:cubicBezTo>
                        <a:pt x="2212" y="0"/>
                        <a:pt x="2186" y="3"/>
                        <a:pt x="2161" y="7"/>
                      </a:cubicBezTo>
                      <a:cubicBezTo>
                        <a:pt x="2128" y="10"/>
                        <a:pt x="2100" y="13"/>
                        <a:pt x="2067" y="20"/>
                      </a:cubicBezTo>
                      <a:lnTo>
                        <a:pt x="2074" y="20"/>
                      </a:lnTo>
                      <a:cubicBezTo>
                        <a:pt x="1999" y="36"/>
                        <a:pt x="1929" y="58"/>
                        <a:pt x="1858" y="87"/>
                      </a:cubicBezTo>
                      <a:cubicBezTo>
                        <a:pt x="1791" y="113"/>
                        <a:pt x="1726" y="145"/>
                        <a:pt x="1665" y="177"/>
                      </a:cubicBezTo>
                      <a:lnTo>
                        <a:pt x="1668" y="174"/>
                      </a:lnTo>
                      <a:lnTo>
                        <a:pt x="1668" y="174"/>
                      </a:lnTo>
                      <a:cubicBezTo>
                        <a:pt x="1594" y="213"/>
                        <a:pt x="1517" y="258"/>
                        <a:pt x="1443" y="299"/>
                      </a:cubicBezTo>
                      <a:cubicBezTo>
                        <a:pt x="1372" y="342"/>
                        <a:pt x="1301" y="384"/>
                        <a:pt x="1231" y="425"/>
                      </a:cubicBezTo>
                      <a:cubicBezTo>
                        <a:pt x="1069" y="519"/>
                        <a:pt x="912" y="615"/>
                        <a:pt x="754" y="718"/>
                      </a:cubicBezTo>
                      <a:cubicBezTo>
                        <a:pt x="497" y="883"/>
                        <a:pt x="246" y="1052"/>
                        <a:pt x="1" y="1236"/>
                      </a:cubicBezTo>
                      <a:cubicBezTo>
                        <a:pt x="149" y="1230"/>
                        <a:pt x="297" y="1220"/>
                        <a:pt x="445" y="1207"/>
                      </a:cubicBezTo>
                      <a:cubicBezTo>
                        <a:pt x="583" y="1188"/>
                        <a:pt x="719" y="1168"/>
                        <a:pt x="857" y="1146"/>
                      </a:cubicBezTo>
                      <a:cubicBezTo>
                        <a:pt x="1044" y="1114"/>
                        <a:pt x="1211" y="1082"/>
                        <a:pt x="1378" y="1043"/>
                      </a:cubicBezTo>
                      <a:cubicBezTo>
                        <a:pt x="1565" y="1001"/>
                        <a:pt x="1729" y="956"/>
                        <a:pt x="1880" y="905"/>
                      </a:cubicBezTo>
                      <a:cubicBezTo>
                        <a:pt x="2048" y="847"/>
                        <a:pt x="2180" y="786"/>
                        <a:pt x="2293" y="715"/>
                      </a:cubicBezTo>
                      <a:cubicBezTo>
                        <a:pt x="2344" y="682"/>
                        <a:pt x="2386" y="651"/>
                        <a:pt x="2424" y="615"/>
                      </a:cubicBezTo>
                      <a:cubicBezTo>
                        <a:pt x="2447" y="586"/>
                        <a:pt x="2470" y="554"/>
                        <a:pt x="2492" y="525"/>
                      </a:cubicBezTo>
                      <a:lnTo>
                        <a:pt x="2492" y="522"/>
                      </a:lnTo>
                      <a:cubicBezTo>
                        <a:pt x="2505" y="502"/>
                        <a:pt x="2518" y="480"/>
                        <a:pt x="2528" y="458"/>
                      </a:cubicBezTo>
                      <a:cubicBezTo>
                        <a:pt x="2537" y="438"/>
                        <a:pt x="2547" y="415"/>
                        <a:pt x="2553" y="396"/>
                      </a:cubicBezTo>
                      <a:cubicBezTo>
                        <a:pt x="2559" y="377"/>
                        <a:pt x="2563" y="361"/>
                        <a:pt x="2566" y="342"/>
                      </a:cubicBezTo>
                      <a:cubicBezTo>
                        <a:pt x="2569" y="326"/>
                        <a:pt x="2569" y="306"/>
                        <a:pt x="2573" y="290"/>
                      </a:cubicBezTo>
                      <a:lnTo>
                        <a:pt x="2569" y="290"/>
                      </a:lnTo>
                      <a:cubicBezTo>
                        <a:pt x="2573" y="268"/>
                        <a:pt x="2569" y="241"/>
                        <a:pt x="2566" y="219"/>
                      </a:cubicBezTo>
                      <a:cubicBezTo>
                        <a:pt x="2559" y="193"/>
                        <a:pt x="2550" y="171"/>
                        <a:pt x="2540" y="149"/>
                      </a:cubicBezTo>
                      <a:cubicBezTo>
                        <a:pt x="2531" y="132"/>
                        <a:pt x="2518" y="116"/>
                        <a:pt x="2508" y="100"/>
                      </a:cubicBezTo>
                      <a:cubicBezTo>
                        <a:pt x="2492" y="84"/>
                        <a:pt x="2473" y="68"/>
                        <a:pt x="2454" y="55"/>
                      </a:cubicBezTo>
                      <a:cubicBezTo>
                        <a:pt x="2444" y="48"/>
                        <a:pt x="2434" y="42"/>
                        <a:pt x="2421" y="39"/>
                      </a:cubicBezTo>
                      <a:cubicBezTo>
                        <a:pt x="2409" y="33"/>
                        <a:pt x="2396" y="26"/>
                        <a:pt x="2382" y="23"/>
                      </a:cubicBezTo>
                      <a:cubicBezTo>
                        <a:pt x="2363" y="17"/>
                        <a:pt x="2344" y="13"/>
                        <a:pt x="2328" y="10"/>
                      </a:cubicBezTo>
                      <a:cubicBezTo>
                        <a:pt x="2305" y="7"/>
                        <a:pt x="2286" y="3"/>
                        <a:pt x="2264" y="3"/>
                      </a:cubicBezTo>
                      <a:lnTo>
                        <a:pt x="2267" y="3"/>
                      </a:lnTo>
                      <a:cubicBezTo>
                        <a:pt x="2257" y="3"/>
                        <a:pt x="2247" y="0"/>
                        <a:pt x="22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3305834" y="2226821"/>
                  <a:ext cx="454574" cy="490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3119" extrusionOk="0">
                      <a:moveTo>
                        <a:pt x="2504" y="0"/>
                      </a:moveTo>
                      <a:cubicBezTo>
                        <a:pt x="2363" y="0"/>
                        <a:pt x="2208" y="45"/>
                        <a:pt x="2034" y="136"/>
                      </a:cubicBezTo>
                      <a:cubicBezTo>
                        <a:pt x="1867" y="222"/>
                        <a:pt x="1700" y="345"/>
                        <a:pt x="1507" y="525"/>
                      </a:cubicBezTo>
                      <a:cubicBezTo>
                        <a:pt x="1352" y="670"/>
                        <a:pt x="1201" y="844"/>
                        <a:pt x="1043" y="1053"/>
                      </a:cubicBezTo>
                      <a:cubicBezTo>
                        <a:pt x="779" y="1407"/>
                        <a:pt x="541" y="1819"/>
                        <a:pt x="309" y="2315"/>
                      </a:cubicBezTo>
                      <a:cubicBezTo>
                        <a:pt x="283" y="2373"/>
                        <a:pt x="254" y="2434"/>
                        <a:pt x="228" y="2492"/>
                      </a:cubicBezTo>
                      <a:cubicBezTo>
                        <a:pt x="158" y="2675"/>
                        <a:pt x="93" y="2865"/>
                        <a:pt x="23" y="3049"/>
                      </a:cubicBezTo>
                      <a:cubicBezTo>
                        <a:pt x="16" y="3071"/>
                        <a:pt x="7" y="3096"/>
                        <a:pt x="0" y="3119"/>
                      </a:cubicBezTo>
                      <a:cubicBezTo>
                        <a:pt x="39" y="3100"/>
                        <a:pt x="78" y="3080"/>
                        <a:pt x="119" y="3058"/>
                      </a:cubicBezTo>
                      <a:cubicBezTo>
                        <a:pt x="122" y="3058"/>
                        <a:pt x="125" y="3055"/>
                        <a:pt x="129" y="3055"/>
                      </a:cubicBezTo>
                      <a:cubicBezTo>
                        <a:pt x="763" y="2655"/>
                        <a:pt x="1419" y="2292"/>
                        <a:pt x="1973" y="1783"/>
                      </a:cubicBezTo>
                      <a:cubicBezTo>
                        <a:pt x="2073" y="1690"/>
                        <a:pt x="2169" y="1597"/>
                        <a:pt x="2260" y="1494"/>
                      </a:cubicBezTo>
                      <a:cubicBezTo>
                        <a:pt x="2349" y="1394"/>
                        <a:pt x="2434" y="1291"/>
                        <a:pt x="2511" y="1182"/>
                      </a:cubicBezTo>
                      <a:cubicBezTo>
                        <a:pt x="2514" y="1178"/>
                        <a:pt x="2514" y="1178"/>
                        <a:pt x="2517" y="1178"/>
                      </a:cubicBezTo>
                      <a:cubicBezTo>
                        <a:pt x="2604" y="1049"/>
                        <a:pt x="2685" y="924"/>
                        <a:pt x="2752" y="795"/>
                      </a:cubicBezTo>
                      <a:cubicBezTo>
                        <a:pt x="2813" y="676"/>
                        <a:pt x="2852" y="570"/>
                        <a:pt x="2871" y="467"/>
                      </a:cubicBezTo>
                      <a:cubicBezTo>
                        <a:pt x="2890" y="380"/>
                        <a:pt x="2887" y="296"/>
                        <a:pt x="2865" y="222"/>
                      </a:cubicBezTo>
                      <a:cubicBezTo>
                        <a:pt x="2845" y="158"/>
                        <a:pt x="2801" y="100"/>
                        <a:pt x="2746" y="65"/>
                      </a:cubicBezTo>
                      <a:cubicBezTo>
                        <a:pt x="2688" y="29"/>
                        <a:pt x="2620" y="7"/>
                        <a:pt x="2546" y="4"/>
                      </a:cubicBezTo>
                      <a:cubicBezTo>
                        <a:pt x="2533" y="0"/>
                        <a:pt x="2517" y="0"/>
                        <a:pt x="250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39" name="Google Shape;839;p29"/>
            <p:cNvGrpSpPr/>
            <p:nvPr/>
          </p:nvGrpSpPr>
          <p:grpSpPr>
            <a:xfrm rot="6299960">
              <a:off x="6716547" y="1580627"/>
              <a:ext cx="703936" cy="602033"/>
              <a:chOff x="361372" y="1226894"/>
              <a:chExt cx="703957" cy="602051"/>
            </a:xfrm>
          </p:grpSpPr>
          <p:sp>
            <p:nvSpPr>
              <p:cNvPr id="840" name="Google Shape;840;p29"/>
              <p:cNvSpPr/>
              <p:nvPr/>
            </p:nvSpPr>
            <p:spPr>
              <a:xfrm>
                <a:off x="478557" y="1226894"/>
                <a:ext cx="586771" cy="602051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5708" extrusionOk="0">
                    <a:moveTo>
                      <a:pt x="2369" y="1"/>
                    </a:moveTo>
                    <a:cubicBezTo>
                      <a:pt x="2179" y="1"/>
                      <a:pt x="2005" y="11"/>
                      <a:pt x="1841" y="30"/>
                    </a:cubicBezTo>
                    <a:cubicBezTo>
                      <a:pt x="1687" y="50"/>
                      <a:pt x="1526" y="82"/>
                      <a:pt x="1326" y="130"/>
                    </a:cubicBezTo>
                    <a:cubicBezTo>
                      <a:pt x="1149" y="175"/>
                      <a:pt x="969" y="233"/>
                      <a:pt x="792" y="304"/>
                    </a:cubicBezTo>
                    <a:cubicBezTo>
                      <a:pt x="592" y="381"/>
                      <a:pt x="422" y="471"/>
                      <a:pt x="277" y="574"/>
                    </a:cubicBezTo>
                    <a:cubicBezTo>
                      <a:pt x="216" y="619"/>
                      <a:pt x="194" y="709"/>
                      <a:pt x="222" y="783"/>
                    </a:cubicBezTo>
                    <a:cubicBezTo>
                      <a:pt x="235" y="809"/>
                      <a:pt x="252" y="831"/>
                      <a:pt x="277" y="851"/>
                    </a:cubicBezTo>
                    <a:cubicBezTo>
                      <a:pt x="171" y="1134"/>
                      <a:pt x="97" y="1459"/>
                      <a:pt x="52" y="1813"/>
                    </a:cubicBezTo>
                    <a:cubicBezTo>
                      <a:pt x="1" y="2235"/>
                      <a:pt x="1" y="2666"/>
                      <a:pt x="49" y="3098"/>
                    </a:cubicBezTo>
                    <a:cubicBezTo>
                      <a:pt x="100" y="3542"/>
                      <a:pt x="209" y="3950"/>
                      <a:pt x="377" y="4320"/>
                    </a:cubicBezTo>
                    <a:cubicBezTo>
                      <a:pt x="557" y="4713"/>
                      <a:pt x="799" y="5032"/>
                      <a:pt x="1094" y="5264"/>
                    </a:cubicBezTo>
                    <a:cubicBezTo>
                      <a:pt x="1249" y="5383"/>
                      <a:pt x="1426" y="5482"/>
                      <a:pt x="1619" y="5560"/>
                    </a:cubicBezTo>
                    <a:cubicBezTo>
                      <a:pt x="1844" y="5647"/>
                      <a:pt x="2102" y="5695"/>
                      <a:pt x="2379" y="5705"/>
                    </a:cubicBezTo>
                    <a:cubicBezTo>
                      <a:pt x="2411" y="5708"/>
                      <a:pt x="2446" y="5708"/>
                      <a:pt x="2479" y="5708"/>
                    </a:cubicBezTo>
                    <a:cubicBezTo>
                      <a:pt x="2778" y="5708"/>
                      <a:pt x="3074" y="5659"/>
                      <a:pt x="3299" y="5621"/>
                    </a:cubicBezTo>
                    <a:lnTo>
                      <a:pt x="3470" y="5589"/>
                    </a:lnTo>
                    <a:lnTo>
                      <a:pt x="3483" y="5586"/>
                    </a:lnTo>
                    <a:cubicBezTo>
                      <a:pt x="3705" y="5547"/>
                      <a:pt x="3956" y="5499"/>
                      <a:pt x="4207" y="5473"/>
                    </a:cubicBezTo>
                    <a:cubicBezTo>
                      <a:pt x="4319" y="5460"/>
                      <a:pt x="4432" y="5454"/>
                      <a:pt x="4539" y="5454"/>
                    </a:cubicBezTo>
                    <a:cubicBezTo>
                      <a:pt x="4744" y="5454"/>
                      <a:pt x="4941" y="5479"/>
                      <a:pt x="5121" y="5521"/>
                    </a:cubicBezTo>
                    <a:cubicBezTo>
                      <a:pt x="5163" y="5534"/>
                      <a:pt x="5205" y="5547"/>
                      <a:pt x="5246" y="5560"/>
                    </a:cubicBezTo>
                    <a:cubicBezTo>
                      <a:pt x="5263" y="5566"/>
                      <a:pt x="5279" y="5570"/>
                      <a:pt x="5298" y="5570"/>
                    </a:cubicBezTo>
                    <a:cubicBezTo>
                      <a:pt x="5327" y="5570"/>
                      <a:pt x="5353" y="5560"/>
                      <a:pt x="5375" y="5540"/>
                    </a:cubicBezTo>
                    <a:cubicBezTo>
                      <a:pt x="5411" y="5512"/>
                      <a:pt x="5430" y="5470"/>
                      <a:pt x="5427" y="5421"/>
                    </a:cubicBezTo>
                    <a:cubicBezTo>
                      <a:pt x="5414" y="5270"/>
                      <a:pt x="5408" y="5128"/>
                      <a:pt x="5404" y="4987"/>
                    </a:cubicBezTo>
                    <a:cubicBezTo>
                      <a:pt x="5408" y="4662"/>
                      <a:pt x="5440" y="4331"/>
                      <a:pt x="5466" y="4108"/>
                    </a:cubicBezTo>
                    <a:lnTo>
                      <a:pt x="5478" y="4008"/>
                    </a:lnTo>
                    <a:lnTo>
                      <a:pt x="5478" y="3992"/>
                    </a:lnTo>
                    <a:cubicBezTo>
                      <a:pt x="5508" y="3744"/>
                      <a:pt x="5536" y="3490"/>
                      <a:pt x="5552" y="3236"/>
                    </a:cubicBezTo>
                    <a:cubicBezTo>
                      <a:pt x="5562" y="3101"/>
                      <a:pt x="5562" y="2952"/>
                      <a:pt x="5555" y="2782"/>
                    </a:cubicBezTo>
                    <a:cubicBezTo>
                      <a:pt x="5549" y="2634"/>
                      <a:pt x="5533" y="2496"/>
                      <a:pt x="5508" y="2354"/>
                    </a:cubicBezTo>
                    <a:cubicBezTo>
                      <a:pt x="5481" y="2209"/>
                      <a:pt x="5436" y="2055"/>
                      <a:pt x="5379" y="1893"/>
                    </a:cubicBezTo>
                    <a:cubicBezTo>
                      <a:pt x="5324" y="1749"/>
                      <a:pt x="5256" y="1604"/>
                      <a:pt x="5176" y="1465"/>
                    </a:cubicBezTo>
                    <a:cubicBezTo>
                      <a:pt x="5138" y="1401"/>
                      <a:pt x="5086" y="1314"/>
                      <a:pt x="5025" y="1228"/>
                    </a:cubicBezTo>
                    <a:cubicBezTo>
                      <a:pt x="4992" y="1183"/>
                      <a:pt x="4951" y="1131"/>
                      <a:pt x="4896" y="1067"/>
                    </a:cubicBezTo>
                    <a:cubicBezTo>
                      <a:pt x="4805" y="957"/>
                      <a:pt x="4706" y="858"/>
                      <a:pt x="4600" y="764"/>
                    </a:cubicBezTo>
                    <a:cubicBezTo>
                      <a:pt x="4419" y="606"/>
                      <a:pt x="4204" y="464"/>
                      <a:pt x="3940" y="336"/>
                    </a:cubicBezTo>
                    <a:cubicBezTo>
                      <a:pt x="3718" y="229"/>
                      <a:pt x="3470" y="146"/>
                      <a:pt x="3180" y="82"/>
                    </a:cubicBezTo>
                    <a:cubicBezTo>
                      <a:pt x="2936" y="30"/>
                      <a:pt x="2681" y="1"/>
                      <a:pt x="2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9"/>
              <p:cNvSpPr/>
              <p:nvPr/>
            </p:nvSpPr>
            <p:spPr>
              <a:xfrm>
                <a:off x="361372" y="1230691"/>
                <a:ext cx="648159" cy="54024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5122" extrusionOk="0">
                    <a:moveTo>
                      <a:pt x="5801" y="2660"/>
                    </a:moveTo>
                    <a:lnTo>
                      <a:pt x="5801" y="2660"/>
                    </a:lnTo>
                    <a:cubicBezTo>
                      <a:pt x="5802" y="2662"/>
                      <a:pt x="5804" y="2662"/>
                      <a:pt x="5804" y="2662"/>
                    </a:cubicBezTo>
                    <a:cubicBezTo>
                      <a:pt x="5803" y="2662"/>
                      <a:pt x="5802" y="2661"/>
                      <a:pt x="5801" y="2660"/>
                    </a:cubicBezTo>
                    <a:close/>
                    <a:moveTo>
                      <a:pt x="191" y="0"/>
                    </a:moveTo>
                    <a:cubicBezTo>
                      <a:pt x="123" y="0"/>
                      <a:pt x="59" y="42"/>
                      <a:pt x="33" y="110"/>
                    </a:cubicBezTo>
                    <a:cubicBezTo>
                      <a:pt x="1" y="193"/>
                      <a:pt x="46" y="297"/>
                      <a:pt x="133" y="326"/>
                    </a:cubicBezTo>
                    <a:cubicBezTo>
                      <a:pt x="667" y="516"/>
                      <a:pt x="1189" y="734"/>
                      <a:pt x="1691" y="998"/>
                    </a:cubicBezTo>
                    <a:cubicBezTo>
                      <a:pt x="1874" y="1095"/>
                      <a:pt x="2058" y="1198"/>
                      <a:pt x="2235" y="1304"/>
                    </a:cubicBezTo>
                    <a:cubicBezTo>
                      <a:pt x="2235" y="1449"/>
                      <a:pt x="2235" y="1594"/>
                      <a:pt x="2241" y="1738"/>
                    </a:cubicBezTo>
                    <a:cubicBezTo>
                      <a:pt x="2247" y="1890"/>
                      <a:pt x="2263" y="2044"/>
                      <a:pt x="2283" y="2196"/>
                    </a:cubicBezTo>
                    <a:cubicBezTo>
                      <a:pt x="2302" y="2347"/>
                      <a:pt x="2328" y="2499"/>
                      <a:pt x="2357" y="2646"/>
                    </a:cubicBezTo>
                    <a:cubicBezTo>
                      <a:pt x="2389" y="2804"/>
                      <a:pt x="2428" y="2962"/>
                      <a:pt x="2473" y="3113"/>
                    </a:cubicBezTo>
                    <a:cubicBezTo>
                      <a:pt x="2640" y="3718"/>
                      <a:pt x="2904" y="4291"/>
                      <a:pt x="3232" y="4825"/>
                    </a:cubicBezTo>
                    <a:cubicBezTo>
                      <a:pt x="3239" y="4837"/>
                      <a:pt x="3250" y="4845"/>
                      <a:pt x="3263" y="4845"/>
                    </a:cubicBezTo>
                    <a:cubicBezTo>
                      <a:pt x="3267" y="4845"/>
                      <a:pt x="3272" y="4844"/>
                      <a:pt x="3278" y="4841"/>
                    </a:cubicBezTo>
                    <a:cubicBezTo>
                      <a:pt x="3294" y="4835"/>
                      <a:pt x="3306" y="4812"/>
                      <a:pt x="3297" y="4797"/>
                    </a:cubicBezTo>
                    <a:cubicBezTo>
                      <a:pt x="3159" y="4568"/>
                      <a:pt x="3033" y="4333"/>
                      <a:pt x="2920" y="4088"/>
                    </a:cubicBezTo>
                    <a:cubicBezTo>
                      <a:pt x="2811" y="3837"/>
                      <a:pt x="2714" y="3580"/>
                      <a:pt x="2637" y="3316"/>
                    </a:cubicBezTo>
                    <a:cubicBezTo>
                      <a:pt x="2608" y="3213"/>
                      <a:pt x="2579" y="3106"/>
                      <a:pt x="2553" y="3001"/>
                    </a:cubicBezTo>
                    <a:cubicBezTo>
                      <a:pt x="2524" y="2885"/>
                      <a:pt x="2505" y="2765"/>
                      <a:pt x="2486" y="2646"/>
                    </a:cubicBezTo>
                    <a:cubicBezTo>
                      <a:pt x="2447" y="2417"/>
                      <a:pt x="2421" y="2190"/>
                      <a:pt x="2415" y="1958"/>
                    </a:cubicBezTo>
                    <a:cubicBezTo>
                      <a:pt x="2409" y="1777"/>
                      <a:pt x="2412" y="1600"/>
                      <a:pt x="2428" y="1423"/>
                    </a:cubicBezTo>
                    <a:cubicBezTo>
                      <a:pt x="2582" y="1520"/>
                      <a:pt x="2737" y="1619"/>
                      <a:pt x="2884" y="1722"/>
                    </a:cubicBezTo>
                    <a:cubicBezTo>
                      <a:pt x="3248" y="1977"/>
                      <a:pt x="3596" y="2260"/>
                      <a:pt x="3924" y="2560"/>
                    </a:cubicBezTo>
                    <a:lnTo>
                      <a:pt x="3924" y="2572"/>
                    </a:lnTo>
                    <a:cubicBezTo>
                      <a:pt x="3927" y="2630"/>
                      <a:pt x="3927" y="2692"/>
                      <a:pt x="3931" y="2750"/>
                    </a:cubicBezTo>
                    <a:lnTo>
                      <a:pt x="3931" y="2736"/>
                    </a:lnTo>
                    <a:cubicBezTo>
                      <a:pt x="3934" y="2897"/>
                      <a:pt x="3940" y="3059"/>
                      <a:pt x="3960" y="3219"/>
                    </a:cubicBezTo>
                    <a:cubicBezTo>
                      <a:pt x="3976" y="3377"/>
                      <a:pt x="4001" y="3534"/>
                      <a:pt x="4040" y="3692"/>
                    </a:cubicBezTo>
                    <a:cubicBezTo>
                      <a:pt x="4076" y="3843"/>
                      <a:pt x="4120" y="3995"/>
                      <a:pt x="4178" y="4140"/>
                    </a:cubicBezTo>
                    <a:cubicBezTo>
                      <a:pt x="4240" y="4301"/>
                      <a:pt x="4317" y="4455"/>
                      <a:pt x="4404" y="4604"/>
                    </a:cubicBezTo>
                    <a:cubicBezTo>
                      <a:pt x="4408" y="4613"/>
                      <a:pt x="4418" y="4619"/>
                      <a:pt x="4429" y="4619"/>
                    </a:cubicBezTo>
                    <a:cubicBezTo>
                      <a:pt x="4434" y="4619"/>
                      <a:pt x="4438" y="4618"/>
                      <a:pt x="4442" y="4616"/>
                    </a:cubicBezTo>
                    <a:cubicBezTo>
                      <a:pt x="4456" y="4613"/>
                      <a:pt x="4465" y="4593"/>
                      <a:pt x="4456" y="4580"/>
                    </a:cubicBezTo>
                    <a:cubicBezTo>
                      <a:pt x="4395" y="4478"/>
                      <a:pt x="4343" y="4368"/>
                      <a:pt x="4294" y="4259"/>
                    </a:cubicBezTo>
                    <a:cubicBezTo>
                      <a:pt x="4246" y="4149"/>
                      <a:pt x="4205" y="4037"/>
                      <a:pt x="4169" y="3921"/>
                    </a:cubicBezTo>
                    <a:cubicBezTo>
                      <a:pt x="4127" y="3773"/>
                      <a:pt x="4095" y="3625"/>
                      <a:pt x="4072" y="3473"/>
                    </a:cubicBezTo>
                    <a:cubicBezTo>
                      <a:pt x="4050" y="3313"/>
                      <a:pt x="4037" y="3151"/>
                      <a:pt x="4031" y="2991"/>
                    </a:cubicBezTo>
                    <a:lnTo>
                      <a:pt x="4031" y="2994"/>
                    </a:lnTo>
                    <a:cubicBezTo>
                      <a:pt x="4028" y="2885"/>
                      <a:pt x="4031" y="2775"/>
                      <a:pt x="4040" y="2665"/>
                    </a:cubicBezTo>
                    <a:cubicBezTo>
                      <a:pt x="4362" y="2974"/>
                      <a:pt x="4665" y="3310"/>
                      <a:pt x="4945" y="3657"/>
                    </a:cubicBezTo>
                    <a:cubicBezTo>
                      <a:pt x="4935" y="3873"/>
                      <a:pt x="4967" y="4082"/>
                      <a:pt x="5025" y="4288"/>
                    </a:cubicBezTo>
                    <a:cubicBezTo>
                      <a:pt x="5083" y="4510"/>
                      <a:pt x="5179" y="4719"/>
                      <a:pt x="5308" y="4909"/>
                    </a:cubicBezTo>
                    <a:cubicBezTo>
                      <a:pt x="5316" y="4919"/>
                      <a:pt x="5327" y="4924"/>
                      <a:pt x="5338" y="4924"/>
                    </a:cubicBezTo>
                    <a:cubicBezTo>
                      <a:pt x="5347" y="4924"/>
                      <a:pt x="5356" y="4921"/>
                      <a:pt x="5363" y="4916"/>
                    </a:cubicBezTo>
                    <a:cubicBezTo>
                      <a:pt x="5383" y="4899"/>
                      <a:pt x="5383" y="4877"/>
                      <a:pt x="5369" y="4858"/>
                    </a:cubicBezTo>
                    <a:cubicBezTo>
                      <a:pt x="5356" y="4841"/>
                      <a:pt x="5344" y="4822"/>
                      <a:pt x="5331" y="4803"/>
                    </a:cubicBezTo>
                    <a:cubicBezTo>
                      <a:pt x="5334" y="4803"/>
                      <a:pt x="5334" y="4806"/>
                      <a:pt x="5337" y="4809"/>
                    </a:cubicBezTo>
                    <a:lnTo>
                      <a:pt x="5337" y="4809"/>
                    </a:lnTo>
                    <a:cubicBezTo>
                      <a:pt x="5334" y="4806"/>
                      <a:pt x="5334" y="4803"/>
                      <a:pt x="5331" y="4800"/>
                    </a:cubicBezTo>
                    <a:cubicBezTo>
                      <a:pt x="5292" y="4735"/>
                      <a:pt x="5257" y="4668"/>
                      <a:pt x="5225" y="4600"/>
                    </a:cubicBezTo>
                    <a:cubicBezTo>
                      <a:pt x="5189" y="4519"/>
                      <a:pt x="5163" y="4439"/>
                      <a:pt x="5138" y="4356"/>
                    </a:cubicBezTo>
                    <a:cubicBezTo>
                      <a:pt x="5112" y="4268"/>
                      <a:pt x="5093" y="4179"/>
                      <a:pt x="5077" y="4088"/>
                    </a:cubicBezTo>
                    <a:cubicBezTo>
                      <a:pt x="5064" y="4001"/>
                      <a:pt x="5054" y="3914"/>
                      <a:pt x="5051" y="3824"/>
                    </a:cubicBezTo>
                    <a:lnTo>
                      <a:pt x="5051" y="3821"/>
                    </a:lnTo>
                    <a:lnTo>
                      <a:pt x="5051" y="3818"/>
                    </a:lnTo>
                    <a:lnTo>
                      <a:pt x="5051" y="3796"/>
                    </a:lnTo>
                    <a:cubicBezTo>
                      <a:pt x="5273" y="4085"/>
                      <a:pt x="5479" y="4384"/>
                      <a:pt x="5672" y="4690"/>
                    </a:cubicBezTo>
                    <a:cubicBezTo>
                      <a:pt x="5750" y="4819"/>
                      <a:pt x="5824" y="4947"/>
                      <a:pt x="5897" y="5079"/>
                    </a:cubicBezTo>
                    <a:cubicBezTo>
                      <a:pt x="5911" y="5106"/>
                      <a:pt x="5934" y="5121"/>
                      <a:pt x="5961" y="5121"/>
                    </a:cubicBezTo>
                    <a:cubicBezTo>
                      <a:pt x="5970" y="5121"/>
                      <a:pt x="5980" y="5119"/>
                      <a:pt x="5991" y="5115"/>
                    </a:cubicBezTo>
                    <a:cubicBezTo>
                      <a:pt x="6026" y="5102"/>
                      <a:pt x="6048" y="5054"/>
                      <a:pt x="6029" y="5018"/>
                    </a:cubicBezTo>
                    <a:cubicBezTo>
                      <a:pt x="5766" y="4542"/>
                      <a:pt x="5472" y="4078"/>
                      <a:pt x="5144" y="3641"/>
                    </a:cubicBezTo>
                    <a:cubicBezTo>
                      <a:pt x="5157" y="3641"/>
                      <a:pt x="5167" y="3644"/>
                      <a:pt x="5179" y="3644"/>
                    </a:cubicBezTo>
                    <a:cubicBezTo>
                      <a:pt x="5228" y="3650"/>
                      <a:pt x="5273" y="3660"/>
                      <a:pt x="5318" y="3670"/>
                    </a:cubicBezTo>
                    <a:cubicBezTo>
                      <a:pt x="5463" y="3705"/>
                      <a:pt x="5598" y="3757"/>
                      <a:pt x="5730" y="3821"/>
                    </a:cubicBezTo>
                    <a:lnTo>
                      <a:pt x="5730" y="3824"/>
                    </a:lnTo>
                    <a:cubicBezTo>
                      <a:pt x="5794" y="3857"/>
                      <a:pt x="5858" y="3895"/>
                      <a:pt x="5916" y="3937"/>
                    </a:cubicBezTo>
                    <a:cubicBezTo>
                      <a:pt x="5981" y="3979"/>
                      <a:pt x="6039" y="4027"/>
                      <a:pt x="6094" y="4075"/>
                    </a:cubicBezTo>
                    <a:cubicBezTo>
                      <a:pt x="6099" y="4079"/>
                      <a:pt x="6105" y="4081"/>
                      <a:pt x="6111" y="4081"/>
                    </a:cubicBezTo>
                    <a:cubicBezTo>
                      <a:pt x="6120" y="4081"/>
                      <a:pt x="6130" y="4077"/>
                      <a:pt x="6136" y="4069"/>
                    </a:cubicBezTo>
                    <a:cubicBezTo>
                      <a:pt x="6145" y="4053"/>
                      <a:pt x="6142" y="4040"/>
                      <a:pt x="6129" y="4027"/>
                    </a:cubicBezTo>
                    <a:cubicBezTo>
                      <a:pt x="6052" y="3962"/>
                      <a:pt x="5974" y="3901"/>
                      <a:pt x="5891" y="3843"/>
                    </a:cubicBezTo>
                    <a:cubicBezTo>
                      <a:pt x="5804" y="3789"/>
                      <a:pt x="5717" y="3738"/>
                      <a:pt x="5624" y="3696"/>
                    </a:cubicBezTo>
                    <a:cubicBezTo>
                      <a:pt x="5447" y="3612"/>
                      <a:pt x="5254" y="3557"/>
                      <a:pt x="5057" y="3525"/>
                    </a:cubicBezTo>
                    <a:cubicBezTo>
                      <a:pt x="5044" y="3509"/>
                      <a:pt x="5035" y="3493"/>
                      <a:pt x="5022" y="3476"/>
                    </a:cubicBezTo>
                    <a:cubicBezTo>
                      <a:pt x="4768" y="3155"/>
                      <a:pt x="4497" y="2849"/>
                      <a:pt x="4211" y="2556"/>
                    </a:cubicBezTo>
                    <a:cubicBezTo>
                      <a:pt x="4217" y="2553"/>
                      <a:pt x="4227" y="2553"/>
                      <a:pt x="4233" y="2550"/>
                    </a:cubicBezTo>
                    <a:cubicBezTo>
                      <a:pt x="4423" y="2495"/>
                      <a:pt x="4616" y="2460"/>
                      <a:pt x="4816" y="2453"/>
                    </a:cubicBezTo>
                    <a:cubicBezTo>
                      <a:pt x="4839" y="2452"/>
                      <a:pt x="4863" y="2452"/>
                      <a:pt x="4887" y="2452"/>
                    </a:cubicBezTo>
                    <a:cubicBezTo>
                      <a:pt x="4954" y="2452"/>
                      <a:pt x="5021" y="2455"/>
                      <a:pt x="5090" y="2460"/>
                    </a:cubicBezTo>
                    <a:cubicBezTo>
                      <a:pt x="5186" y="2469"/>
                      <a:pt x="5283" y="2482"/>
                      <a:pt x="5376" y="2505"/>
                    </a:cubicBezTo>
                    <a:lnTo>
                      <a:pt x="5366" y="2505"/>
                    </a:lnTo>
                    <a:cubicBezTo>
                      <a:pt x="5520" y="2540"/>
                      <a:pt x="5663" y="2590"/>
                      <a:pt x="5801" y="2660"/>
                    </a:cubicBezTo>
                    <a:lnTo>
                      <a:pt x="5801" y="2660"/>
                    </a:lnTo>
                    <a:cubicBezTo>
                      <a:pt x="5801" y="2660"/>
                      <a:pt x="5800" y="2660"/>
                      <a:pt x="5800" y="2659"/>
                    </a:cubicBezTo>
                    <a:lnTo>
                      <a:pt x="5800" y="2659"/>
                    </a:lnTo>
                    <a:cubicBezTo>
                      <a:pt x="5830" y="2675"/>
                      <a:pt x="5858" y="2695"/>
                      <a:pt x="5891" y="2711"/>
                    </a:cubicBezTo>
                    <a:cubicBezTo>
                      <a:pt x="5896" y="2715"/>
                      <a:pt x="5902" y="2716"/>
                      <a:pt x="5907" y="2716"/>
                    </a:cubicBezTo>
                    <a:cubicBezTo>
                      <a:pt x="5916" y="2716"/>
                      <a:pt x="5924" y="2712"/>
                      <a:pt x="5929" y="2704"/>
                    </a:cubicBezTo>
                    <a:cubicBezTo>
                      <a:pt x="5940" y="2692"/>
                      <a:pt x="5936" y="2672"/>
                      <a:pt x="5923" y="2665"/>
                    </a:cubicBezTo>
                    <a:cubicBezTo>
                      <a:pt x="5656" y="2505"/>
                      <a:pt x="5350" y="2411"/>
                      <a:pt x="5041" y="2370"/>
                    </a:cubicBezTo>
                    <a:cubicBezTo>
                      <a:pt x="4938" y="2356"/>
                      <a:pt x="4835" y="2350"/>
                      <a:pt x="4729" y="2350"/>
                    </a:cubicBezTo>
                    <a:cubicBezTo>
                      <a:pt x="4671" y="2350"/>
                      <a:pt x="4613" y="2353"/>
                      <a:pt x="4552" y="2356"/>
                    </a:cubicBezTo>
                    <a:cubicBezTo>
                      <a:pt x="4398" y="2366"/>
                      <a:pt x="4243" y="2392"/>
                      <a:pt x="4095" y="2444"/>
                    </a:cubicBezTo>
                    <a:cubicBezTo>
                      <a:pt x="3998" y="2344"/>
                      <a:pt x="3899" y="2251"/>
                      <a:pt x="3799" y="2157"/>
                    </a:cubicBezTo>
                    <a:cubicBezTo>
                      <a:pt x="3580" y="1954"/>
                      <a:pt x="3352" y="1765"/>
                      <a:pt x="3116" y="1581"/>
                    </a:cubicBezTo>
                    <a:cubicBezTo>
                      <a:pt x="2942" y="1449"/>
                      <a:pt x="2762" y="1324"/>
                      <a:pt x="2582" y="1198"/>
                    </a:cubicBezTo>
                    <a:cubicBezTo>
                      <a:pt x="2734" y="1117"/>
                      <a:pt x="2894" y="1053"/>
                      <a:pt x="3062" y="1001"/>
                    </a:cubicBezTo>
                    <a:cubicBezTo>
                      <a:pt x="3281" y="937"/>
                      <a:pt x="3506" y="905"/>
                      <a:pt x="3734" y="896"/>
                    </a:cubicBezTo>
                    <a:lnTo>
                      <a:pt x="3744" y="896"/>
                    </a:lnTo>
                    <a:cubicBezTo>
                      <a:pt x="3772" y="895"/>
                      <a:pt x="3800" y="895"/>
                      <a:pt x="3827" y="895"/>
                    </a:cubicBezTo>
                    <a:cubicBezTo>
                      <a:pt x="4063" y="895"/>
                      <a:pt x="4296" y="921"/>
                      <a:pt x="4526" y="973"/>
                    </a:cubicBezTo>
                    <a:cubicBezTo>
                      <a:pt x="4687" y="1008"/>
                      <a:pt x="4842" y="1059"/>
                      <a:pt x="4989" y="1124"/>
                    </a:cubicBezTo>
                    <a:cubicBezTo>
                      <a:pt x="4994" y="1126"/>
                      <a:pt x="4998" y="1128"/>
                      <a:pt x="5003" y="1128"/>
                    </a:cubicBezTo>
                    <a:cubicBezTo>
                      <a:pt x="5014" y="1128"/>
                      <a:pt x="5024" y="1119"/>
                      <a:pt x="5028" y="1108"/>
                    </a:cubicBezTo>
                    <a:cubicBezTo>
                      <a:pt x="5032" y="1092"/>
                      <a:pt x="5025" y="1079"/>
                      <a:pt x="5009" y="1073"/>
                    </a:cubicBezTo>
                    <a:cubicBezTo>
                      <a:pt x="4809" y="979"/>
                      <a:pt x="4600" y="911"/>
                      <a:pt x="4385" y="866"/>
                    </a:cubicBezTo>
                    <a:cubicBezTo>
                      <a:pt x="4159" y="818"/>
                      <a:pt x="3927" y="795"/>
                      <a:pt x="3696" y="795"/>
                    </a:cubicBezTo>
                    <a:lnTo>
                      <a:pt x="3689" y="795"/>
                    </a:lnTo>
                    <a:cubicBezTo>
                      <a:pt x="3458" y="799"/>
                      <a:pt x="3226" y="822"/>
                      <a:pt x="2997" y="869"/>
                    </a:cubicBezTo>
                    <a:cubicBezTo>
                      <a:pt x="2884" y="892"/>
                      <a:pt x="2776" y="924"/>
                      <a:pt x="2666" y="963"/>
                    </a:cubicBezTo>
                    <a:cubicBezTo>
                      <a:pt x="2575" y="995"/>
                      <a:pt x="2492" y="1037"/>
                      <a:pt x="2409" y="1082"/>
                    </a:cubicBezTo>
                    <a:cubicBezTo>
                      <a:pt x="2402" y="1079"/>
                      <a:pt x="2392" y="1073"/>
                      <a:pt x="2386" y="1069"/>
                    </a:cubicBezTo>
                    <a:cubicBezTo>
                      <a:pt x="2128" y="902"/>
                      <a:pt x="1861" y="754"/>
                      <a:pt x="1587" y="609"/>
                    </a:cubicBezTo>
                    <a:cubicBezTo>
                      <a:pt x="1317" y="467"/>
                      <a:pt x="1044" y="336"/>
                      <a:pt x="764" y="216"/>
                    </a:cubicBezTo>
                    <a:cubicBezTo>
                      <a:pt x="593" y="143"/>
                      <a:pt x="423" y="75"/>
                      <a:pt x="249" y="10"/>
                    </a:cubicBezTo>
                    <a:cubicBezTo>
                      <a:pt x="229" y="3"/>
                      <a:pt x="210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29"/>
            <p:cNvGrpSpPr/>
            <p:nvPr/>
          </p:nvGrpSpPr>
          <p:grpSpPr>
            <a:xfrm rot="5400000">
              <a:off x="3752381" y="4485644"/>
              <a:ext cx="703957" cy="602051"/>
              <a:chOff x="361372" y="1226894"/>
              <a:chExt cx="703957" cy="602051"/>
            </a:xfrm>
          </p:grpSpPr>
          <p:sp>
            <p:nvSpPr>
              <p:cNvPr id="843" name="Google Shape;843;p29"/>
              <p:cNvSpPr/>
              <p:nvPr/>
            </p:nvSpPr>
            <p:spPr>
              <a:xfrm>
                <a:off x="478557" y="1226894"/>
                <a:ext cx="586771" cy="602051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5708" extrusionOk="0">
                    <a:moveTo>
                      <a:pt x="2369" y="1"/>
                    </a:moveTo>
                    <a:cubicBezTo>
                      <a:pt x="2179" y="1"/>
                      <a:pt x="2005" y="11"/>
                      <a:pt x="1841" y="30"/>
                    </a:cubicBezTo>
                    <a:cubicBezTo>
                      <a:pt x="1687" y="50"/>
                      <a:pt x="1526" y="82"/>
                      <a:pt x="1326" y="130"/>
                    </a:cubicBezTo>
                    <a:cubicBezTo>
                      <a:pt x="1149" y="175"/>
                      <a:pt x="969" y="233"/>
                      <a:pt x="792" y="304"/>
                    </a:cubicBezTo>
                    <a:cubicBezTo>
                      <a:pt x="592" y="381"/>
                      <a:pt x="422" y="471"/>
                      <a:pt x="277" y="574"/>
                    </a:cubicBezTo>
                    <a:cubicBezTo>
                      <a:pt x="216" y="619"/>
                      <a:pt x="194" y="709"/>
                      <a:pt x="222" y="783"/>
                    </a:cubicBezTo>
                    <a:cubicBezTo>
                      <a:pt x="235" y="809"/>
                      <a:pt x="252" y="831"/>
                      <a:pt x="277" y="851"/>
                    </a:cubicBezTo>
                    <a:cubicBezTo>
                      <a:pt x="171" y="1134"/>
                      <a:pt x="97" y="1459"/>
                      <a:pt x="52" y="1813"/>
                    </a:cubicBezTo>
                    <a:cubicBezTo>
                      <a:pt x="1" y="2235"/>
                      <a:pt x="1" y="2666"/>
                      <a:pt x="49" y="3098"/>
                    </a:cubicBezTo>
                    <a:cubicBezTo>
                      <a:pt x="100" y="3542"/>
                      <a:pt x="209" y="3950"/>
                      <a:pt x="377" y="4320"/>
                    </a:cubicBezTo>
                    <a:cubicBezTo>
                      <a:pt x="557" y="4713"/>
                      <a:pt x="799" y="5032"/>
                      <a:pt x="1094" y="5264"/>
                    </a:cubicBezTo>
                    <a:cubicBezTo>
                      <a:pt x="1249" y="5383"/>
                      <a:pt x="1426" y="5482"/>
                      <a:pt x="1619" y="5560"/>
                    </a:cubicBezTo>
                    <a:cubicBezTo>
                      <a:pt x="1844" y="5647"/>
                      <a:pt x="2102" y="5695"/>
                      <a:pt x="2379" y="5705"/>
                    </a:cubicBezTo>
                    <a:cubicBezTo>
                      <a:pt x="2411" y="5708"/>
                      <a:pt x="2446" y="5708"/>
                      <a:pt x="2479" y="5708"/>
                    </a:cubicBezTo>
                    <a:cubicBezTo>
                      <a:pt x="2778" y="5708"/>
                      <a:pt x="3074" y="5659"/>
                      <a:pt x="3299" y="5621"/>
                    </a:cubicBezTo>
                    <a:lnTo>
                      <a:pt x="3470" y="5589"/>
                    </a:lnTo>
                    <a:lnTo>
                      <a:pt x="3483" y="5586"/>
                    </a:lnTo>
                    <a:cubicBezTo>
                      <a:pt x="3705" y="5547"/>
                      <a:pt x="3956" y="5499"/>
                      <a:pt x="4207" y="5473"/>
                    </a:cubicBezTo>
                    <a:cubicBezTo>
                      <a:pt x="4319" y="5460"/>
                      <a:pt x="4432" y="5454"/>
                      <a:pt x="4539" y="5454"/>
                    </a:cubicBezTo>
                    <a:cubicBezTo>
                      <a:pt x="4744" y="5454"/>
                      <a:pt x="4941" y="5479"/>
                      <a:pt x="5121" y="5521"/>
                    </a:cubicBezTo>
                    <a:cubicBezTo>
                      <a:pt x="5163" y="5534"/>
                      <a:pt x="5205" y="5547"/>
                      <a:pt x="5246" y="5560"/>
                    </a:cubicBezTo>
                    <a:cubicBezTo>
                      <a:pt x="5263" y="5566"/>
                      <a:pt x="5279" y="5570"/>
                      <a:pt x="5298" y="5570"/>
                    </a:cubicBezTo>
                    <a:cubicBezTo>
                      <a:pt x="5327" y="5570"/>
                      <a:pt x="5353" y="5560"/>
                      <a:pt x="5375" y="5540"/>
                    </a:cubicBezTo>
                    <a:cubicBezTo>
                      <a:pt x="5411" y="5512"/>
                      <a:pt x="5430" y="5470"/>
                      <a:pt x="5427" y="5421"/>
                    </a:cubicBezTo>
                    <a:cubicBezTo>
                      <a:pt x="5414" y="5270"/>
                      <a:pt x="5408" y="5128"/>
                      <a:pt x="5404" y="4987"/>
                    </a:cubicBezTo>
                    <a:cubicBezTo>
                      <a:pt x="5408" y="4662"/>
                      <a:pt x="5440" y="4331"/>
                      <a:pt x="5466" y="4108"/>
                    </a:cubicBezTo>
                    <a:lnTo>
                      <a:pt x="5478" y="4008"/>
                    </a:lnTo>
                    <a:lnTo>
                      <a:pt x="5478" y="3992"/>
                    </a:lnTo>
                    <a:cubicBezTo>
                      <a:pt x="5508" y="3744"/>
                      <a:pt x="5536" y="3490"/>
                      <a:pt x="5552" y="3236"/>
                    </a:cubicBezTo>
                    <a:cubicBezTo>
                      <a:pt x="5562" y="3101"/>
                      <a:pt x="5562" y="2952"/>
                      <a:pt x="5555" y="2782"/>
                    </a:cubicBezTo>
                    <a:cubicBezTo>
                      <a:pt x="5549" y="2634"/>
                      <a:pt x="5533" y="2496"/>
                      <a:pt x="5508" y="2354"/>
                    </a:cubicBezTo>
                    <a:cubicBezTo>
                      <a:pt x="5481" y="2209"/>
                      <a:pt x="5436" y="2055"/>
                      <a:pt x="5379" y="1893"/>
                    </a:cubicBezTo>
                    <a:cubicBezTo>
                      <a:pt x="5324" y="1749"/>
                      <a:pt x="5256" y="1604"/>
                      <a:pt x="5176" y="1465"/>
                    </a:cubicBezTo>
                    <a:cubicBezTo>
                      <a:pt x="5138" y="1401"/>
                      <a:pt x="5086" y="1314"/>
                      <a:pt x="5025" y="1228"/>
                    </a:cubicBezTo>
                    <a:cubicBezTo>
                      <a:pt x="4992" y="1183"/>
                      <a:pt x="4951" y="1131"/>
                      <a:pt x="4896" y="1067"/>
                    </a:cubicBezTo>
                    <a:cubicBezTo>
                      <a:pt x="4805" y="957"/>
                      <a:pt x="4706" y="858"/>
                      <a:pt x="4600" y="764"/>
                    </a:cubicBezTo>
                    <a:cubicBezTo>
                      <a:pt x="4419" y="606"/>
                      <a:pt x="4204" y="464"/>
                      <a:pt x="3940" y="336"/>
                    </a:cubicBezTo>
                    <a:cubicBezTo>
                      <a:pt x="3718" y="229"/>
                      <a:pt x="3470" y="146"/>
                      <a:pt x="3180" y="82"/>
                    </a:cubicBezTo>
                    <a:cubicBezTo>
                      <a:pt x="2936" y="30"/>
                      <a:pt x="2681" y="1"/>
                      <a:pt x="24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9"/>
              <p:cNvSpPr/>
              <p:nvPr/>
            </p:nvSpPr>
            <p:spPr>
              <a:xfrm>
                <a:off x="361372" y="1230691"/>
                <a:ext cx="648159" cy="540243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5122" extrusionOk="0">
                    <a:moveTo>
                      <a:pt x="5801" y="2660"/>
                    </a:moveTo>
                    <a:lnTo>
                      <a:pt x="5801" y="2660"/>
                    </a:lnTo>
                    <a:cubicBezTo>
                      <a:pt x="5802" y="2662"/>
                      <a:pt x="5804" y="2662"/>
                      <a:pt x="5804" y="2662"/>
                    </a:cubicBezTo>
                    <a:cubicBezTo>
                      <a:pt x="5803" y="2662"/>
                      <a:pt x="5802" y="2661"/>
                      <a:pt x="5801" y="2660"/>
                    </a:cubicBezTo>
                    <a:close/>
                    <a:moveTo>
                      <a:pt x="191" y="0"/>
                    </a:moveTo>
                    <a:cubicBezTo>
                      <a:pt x="123" y="0"/>
                      <a:pt x="59" y="42"/>
                      <a:pt x="33" y="110"/>
                    </a:cubicBezTo>
                    <a:cubicBezTo>
                      <a:pt x="1" y="193"/>
                      <a:pt x="46" y="297"/>
                      <a:pt x="133" y="326"/>
                    </a:cubicBezTo>
                    <a:cubicBezTo>
                      <a:pt x="667" y="516"/>
                      <a:pt x="1189" y="734"/>
                      <a:pt x="1691" y="998"/>
                    </a:cubicBezTo>
                    <a:cubicBezTo>
                      <a:pt x="1874" y="1095"/>
                      <a:pt x="2058" y="1198"/>
                      <a:pt x="2235" y="1304"/>
                    </a:cubicBezTo>
                    <a:cubicBezTo>
                      <a:pt x="2235" y="1449"/>
                      <a:pt x="2235" y="1594"/>
                      <a:pt x="2241" y="1738"/>
                    </a:cubicBezTo>
                    <a:cubicBezTo>
                      <a:pt x="2247" y="1890"/>
                      <a:pt x="2263" y="2044"/>
                      <a:pt x="2283" y="2196"/>
                    </a:cubicBezTo>
                    <a:cubicBezTo>
                      <a:pt x="2302" y="2347"/>
                      <a:pt x="2328" y="2499"/>
                      <a:pt x="2357" y="2646"/>
                    </a:cubicBezTo>
                    <a:cubicBezTo>
                      <a:pt x="2389" y="2804"/>
                      <a:pt x="2428" y="2962"/>
                      <a:pt x="2473" y="3113"/>
                    </a:cubicBezTo>
                    <a:cubicBezTo>
                      <a:pt x="2640" y="3718"/>
                      <a:pt x="2904" y="4291"/>
                      <a:pt x="3232" y="4825"/>
                    </a:cubicBezTo>
                    <a:cubicBezTo>
                      <a:pt x="3239" y="4837"/>
                      <a:pt x="3250" y="4845"/>
                      <a:pt x="3263" y="4845"/>
                    </a:cubicBezTo>
                    <a:cubicBezTo>
                      <a:pt x="3267" y="4845"/>
                      <a:pt x="3272" y="4844"/>
                      <a:pt x="3278" y="4841"/>
                    </a:cubicBezTo>
                    <a:cubicBezTo>
                      <a:pt x="3294" y="4835"/>
                      <a:pt x="3306" y="4812"/>
                      <a:pt x="3297" y="4797"/>
                    </a:cubicBezTo>
                    <a:cubicBezTo>
                      <a:pt x="3159" y="4568"/>
                      <a:pt x="3033" y="4333"/>
                      <a:pt x="2920" y="4088"/>
                    </a:cubicBezTo>
                    <a:cubicBezTo>
                      <a:pt x="2811" y="3837"/>
                      <a:pt x="2714" y="3580"/>
                      <a:pt x="2637" y="3316"/>
                    </a:cubicBezTo>
                    <a:cubicBezTo>
                      <a:pt x="2608" y="3213"/>
                      <a:pt x="2579" y="3106"/>
                      <a:pt x="2553" y="3001"/>
                    </a:cubicBezTo>
                    <a:cubicBezTo>
                      <a:pt x="2524" y="2885"/>
                      <a:pt x="2505" y="2765"/>
                      <a:pt x="2486" y="2646"/>
                    </a:cubicBezTo>
                    <a:cubicBezTo>
                      <a:pt x="2447" y="2417"/>
                      <a:pt x="2421" y="2190"/>
                      <a:pt x="2415" y="1958"/>
                    </a:cubicBezTo>
                    <a:cubicBezTo>
                      <a:pt x="2409" y="1777"/>
                      <a:pt x="2412" y="1600"/>
                      <a:pt x="2428" y="1423"/>
                    </a:cubicBezTo>
                    <a:cubicBezTo>
                      <a:pt x="2582" y="1520"/>
                      <a:pt x="2737" y="1619"/>
                      <a:pt x="2884" y="1722"/>
                    </a:cubicBezTo>
                    <a:cubicBezTo>
                      <a:pt x="3248" y="1977"/>
                      <a:pt x="3596" y="2260"/>
                      <a:pt x="3924" y="2560"/>
                    </a:cubicBezTo>
                    <a:lnTo>
                      <a:pt x="3924" y="2572"/>
                    </a:lnTo>
                    <a:cubicBezTo>
                      <a:pt x="3927" y="2630"/>
                      <a:pt x="3927" y="2692"/>
                      <a:pt x="3931" y="2750"/>
                    </a:cubicBezTo>
                    <a:lnTo>
                      <a:pt x="3931" y="2736"/>
                    </a:lnTo>
                    <a:cubicBezTo>
                      <a:pt x="3934" y="2897"/>
                      <a:pt x="3940" y="3059"/>
                      <a:pt x="3960" y="3219"/>
                    </a:cubicBezTo>
                    <a:cubicBezTo>
                      <a:pt x="3976" y="3377"/>
                      <a:pt x="4001" y="3534"/>
                      <a:pt x="4040" y="3692"/>
                    </a:cubicBezTo>
                    <a:cubicBezTo>
                      <a:pt x="4076" y="3843"/>
                      <a:pt x="4120" y="3995"/>
                      <a:pt x="4178" y="4140"/>
                    </a:cubicBezTo>
                    <a:cubicBezTo>
                      <a:pt x="4240" y="4301"/>
                      <a:pt x="4317" y="4455"/>
                      <a:pt x="4404" y="4604"/>
                    </a:cubicBezTo>
                    <a:cubicBezTo>
                      <a:pt x="4408" y="4613"/>
                      <a:pt x="4418" y="4619"/>
                      <a:pt x="4429" y="4619"/>
                    </a:cubicBezTo>
                    <a:cubicBezTo>
                      <a:pt x="4434" y="4619"/>
                      <a:pt x="4438" y="4618"/>
                      <a:pt x="4442" y="4616"/>
                    </a:cubicBezTo>
                    <a:cubicBezTo>
                      <a:pt x="4456" y="4613"/>
                      <a:pt x="4465" y="4593"/>
                      <a:pt x="4456" y="4580"/>
                    </a:cubicBezTo>
                    <a:cubicBezTo>
                      <a:pt x="4395" y="4478"/>
                      <a:pt x="4343" y="4368"/>
                      <a:pt x="4294" y="4259"/>
                    </a:cubicBezTo>
                    <a:cubicBezTo>
                      <a:pt x="4246" y="4149"/>
                      <a:pt x="4205" y="4037"/>
                      <a:pt x="4169" y="3921"/>
                    </a:cubicBezTo>
                    <a:cubicBezTo>
                      <a:pt x="4127" y="3773"/>
                      <a:pt x="4095" y="3625"/>
                      <a:pt x="4072" y="3473"/>
                    </a:cubicBezTo>
                    <a:cubicBezTo>
                      <a:pt x="4050" y="3313"/>
                      <a:pt x="4037" y="3151"/>
                      <a:pt x="4031" y="2991"/>
                    </a:cubicBezTo>
                    <a:lnTo>
                      <a:pt x="4031" y="2994"/>
                    </a:lnTo>
                    <a:cubicBezTo>
                      <a:pt x="4028" y="2885"/>
                      <a:pt x="4031" y="2775"/>
                      <a:pt x="4040" y="2665"/>
                    </a:cubicBezTo>
                    <a:cubicBezTo>
                      <a:pt x="4362" y="2974"/>
                      <a:pt x="4665" y="3310"/>
                      <a:pt x="4945" y="3657"/>
                    </a:cubicBezTo>
                    <a:cubicBezTo>
                      <a:pt x="4935" y="3873"/>
                      <a:pt x="4967" y="4082"/>
                      <a:pt x="5025" y="4288"/>
                    </a:cubicBezTo>
                    <a:cubicBezTo>
                      <a:pt x="5083" y="4510"/>
                      <a:pt x="5179" y="4719"/>
                      <a:pt x="5308" y="4909"/>
                    </a:cubicBezTo>
                    <a:cubicBezTo>
                      <a:pt x="5316" y="4919"/>
                      <a:pt x="5327" y="4924"/>
                      <a:pt x="5338" y="4924"/>
                    </a:cubicBezTo>
                    <a:cubicBezTo>
                      <a:pt x="5347" y="4924"/>
                      <a:pt x="5356" y="4921"/>
                      <a:pt x="5363" y="4916"/>
                    </a:cubicBezTo>
                    <a:cubicBezTo>
                      <a:pt x="5383" y="4899"/>
                      <a:pt x="5383" y="4877"/>
                      <a:pt x="5369" y="4858"/>
                    </a:cubicBezTo>
                    <a:cubicBezTo>
                      <a:pt x="5356" y="4841"/>
                      <a:pt x="5344" y="4822"/>
                      <a:pt x="5331" y="4803"/>
                    </a:cubicBezTo>
                    <a:cubicBezTo>
                      <a:pt x="5334" y="4803"/>
                      <a:pt x="5334" y="4806"/>
                      <a:pt x="5337" y="4809"/>
                    </a:cubicBezTo>
                    <a:lnTo>
                      <a:pt x="5337" y="4809"/>
                    </a:lnTo>
                    <a:cubicBezTo>
                      <a:pt x="5334" y="4806"/>
                      <a:pt x="5334" y="4803"/>
                      <a:pt x="5331" y="4800"/>
                    </a:cubicBezTo>
                    <a:cubicBezTo>
                      <a:pt x="5292" y="4735"/>
                      <a:pt x="5257" y="4668"/>
                      <a:pt x="5225" y="4600"/>
                    </a:cubicBezTo>
                    <a:cubicBezTo>
                      <a:pt x="5189" y="4519"/>
                      <a:pt x="5163" y="4439"/>
                      <a:pt x="5138" y="4356"/>
                    </a:cubicBezTo>
                    <a:cubicBezTo>
                      <a:pt x="5112" y="4268"/>
                      <a:pt x="5093" y="4179"/>
                      <a:pt x="5077" y="4088"/>
                    </a:cubicBezTo>
                    <a:cubicBezTo>
                      <a:pt x="5064" y="4001"/>
                      <a:pt x="5054" y="3914"/>
                      <a:pt x="5051" y="3824"/>
                    </a:cubicBezTo>
                    <a:lnTo>
                      <a:pt x="5051" y="3821"/>
                    </a:lnTo>
                    <a:lnTo>
                      <a:pt x="5051" y="3818"/>
                    </a:lnTo>
                    <a:lnTo>
                      <a:pt x="5051" y="3796"/>
                    </a:lnTo>
                    <a:cubicBezTo>
                      <a:pt x="5273" y="4085"/>
                      <a:pt x="5479" y="4384"/>
                      <a:pt x="5672" y="4690"/>
                    </a:cubicBezTo>
                    <a:cubicBezTo>
                      <a:pt x="5750" y="4819"/>
                      <a:pt x="5824" y="4947"/>
                      <a:pt x="5897" y="5079"/>
                    </a:cubicBezTo>
                    <a:cubicBezTo>
                      <a:pt x="5911" y="5106"/>
                      <a:pt x="5934" y="5121"/>
                      <a:pt x="5961" y="5121"/>
                    </a:cubicBezTo>
                    <a:cubicBezTo>
                      <a:pt x="5970" y="5121"/>
                      <a:pt x="5980" y="5119"/>
                      <a:pt x="5991" y="5115"/>
                    </a:cubicBezTo>
                    <a:cubicBezTo>
                      <a:pt x="6026" y="5102"/>
                      <a:pt x="6048" y="5054"/>
                      <a:pt x="6029" y="5018"/>
                    </a:cubicBezTo>
                    <a:cubicBezTo>
                      <a:pt x="5766" y="4542"/>
                      <a:pt x="5472" y="4078"/>
                      <a:pt x="5144" y="3641"/>
                    </a:cubicBezTo>
                    <a:cubicBezTo>
                      <a:pt x="5157" y="3641"/>
                      <a:pt x="5167" y="3644"/>
                      <a:pt x="5179" y="3644"/>
                    </a:cubicBezTo>
                    <a:cubicBezTo>
                      <a:pt x="5228" y="3650"/>
                      <a:pt x="5273" y="3660"/>
                      <a:pt x="5318" y="3670"/>
                    </a:cubicBezTo>
                    <a:cubicBezTo>
                      <a:pt x="5463" y="3705"/>
                      <a:pt x="5598" y="3757"/>
                      <a:pt x="5730" y="3821"/>
                    </a:cubicBezTo>
                    <a:lnTo>
                      <a:pt x="5730" y="3824"/>
                    </a:lnTo>
                    <a:cubicBezTo>
                      <a:pt x="5794" y="3857"/>
                      <a:pt x="5858" y="3895"/>
                      <a:pt x="5916" y="3937"/>
                    </a:cubicBezTo>
                    <a:cubicBezTo>
                      <a:pt x="5981" y="3979"/>
                      <a:pt x="6039" y="4027"/>
                      <a:pt x="6094" y="4075"/>
                    </a:cubicBezTo>
                    <a:cubicBezTo>
                      <a:pt x="6099" y="4079"/>
                      <a:pt x="6105" y="4081"/>
                      <a:pt x="6111" y="4081"/>
                    </a:cubicBezTo>
                    <a:cubicBezTo>
                      <a:pt x="6120" y="4081"/>
                      <a:pt x="6130" y="4077"/>
                      <a:pt x="6136" y="4069"/>
                    </a:cubicBezTo>
                    <a:cubicBezTo>
                      <a:pt x="6145" y="4053"/>
                      <a:pt x="6142" y="4040"/>
                      <a:pt x="6129" y="4027"/>
                    </a:cubicBezTo>
                    <a:cubicBezTo>
                      <a:pt x="6052" y="3962"/>
                      <a:pt x="5974" y="3901"/>
                      <a:pt x="5891" y="3843"/>
                    </a:cubicBezTo>
                    <a:cubicBezTo>
                      <a:pt x="5804" y="3789"/>
                      <a:pt x="5717" y="3738"/>
                      <a:pt x="5624" y="3696"/>
                    </a:cubicBezTo>
                    <a:cubicBezTo>
                      <a:pt x="5447" y="3612"/>
                      <a:pt x="5254" y="3557"/>
                      <a:pt x="5057" y="3525"/>
                    </a:cubicBezTo>
                    <a:cubicBezTo>
                      <a:pt x="5044" y="3509"/>
                      <a:pt x="5035" y="3493"/>
                      <a:pt x="5022" y="3476"/>
                    </a:cubicBezTo>
                    <a:cubicBezTo>
                      <a:pt x="4768" y="3155"/>
                      <a:pt x="4497" y="2849"/>
                      <a:pt x="4211" y="2556"/>
                    </a:cubicBezTo>
                    <a:cubicBezTo>
                      <a:pt x="4217" y="2553"/>
                      <a:pt x="4227" y="2553"/>
                      <a:pt x="4233" y="2550"/>
                    </a:cubicBezTo>
                    <a:cubicBezTo>
                      <a:pt x="4423" y="2495"/>
                      <a:pt x="4616" y="2460"/>
                      <a:pt x="4816" y="2453"/>
                    </a:cubicBezTo>
                    <a:cubicBezTo>
                      <a:pt x="4839" y="2452"/>
                      <a:pt x="4863" y="2452"/>
                      <a:pt x="4887" y="2452"/>
                    </a:cubicBezTo>
                    <a:cubicBezTo>
                      <a:pt x="4954" y="2452"/>
                      <a:pt x="5021" y="2455"/>
                      <a:pt x="5090" y="2460"/>
                    </a:cubicBezTo>
                    <a:cubicBezTo>
                      <a:pt x="5186" y="2469"/>
                      <a:pt x="5283" y="2482"/>
                      <a:pt x="5376" y="2505"/>
                    </a:cubicBezTo>
                    <a:lnTo>
                      <a:pt x="5366" y="2505"/>
                    </a:lnTo>
                    <a:cubicBezTo>
                      <a:pt x="5520" y="2540"/>
                      <a:pt x="5663" y="2590"/>
                      <a:pt x="5801" y="2660"/>
                    </a:cubicBezTo>
                    <a:lnTo>
                      <a:pt x="5801" y="2660"/>
                    </a:lnTo>
                    <a:cubicBezTo>
                      <a:pt x="5801" y="2660"/>
                      <a:pt x="5800" y="2660"/>
                      <a:pt x="5800" y="2659"/>
                    </a:cubicBezTo>
                    <a:lnTo>
                      <a:pt x="5800" y="2659"/>
                    </a:lnTo>
                    <a:cubicBezTo>
                      <a:pt x="5830" y="2675"/>
                      <a:pt x="5858" y="2695"/>
                      <a:pt x="5891" y="2711"/>
                    </a:cubicBezTo>
                    <a:cubicBezTo>
                      <a:pt x="5896" y="2715"/>
                      <a:pt x="5902" y="2716"/>
                      <a:pt x="5907" y="2716"/>
                    </a:cubicBezTo>
                    <a:cubicBezTo>
                      <a:pt x="5916" y="2716"/>
                      <a:pt x="5924" y="2712"/>
                      <a:pt x="5929" y="2704"/>
                    </a:cubicBezTo>
                    <a:cubicBezTo>
                      <a:pt x="5940" y="2692"/>
                      <a:pt x="5936" y="2672"/>
                      <a:pt x="5923" y="2665"/>
                    </a:cubicBezTo>
                    <a:cubicBezTo>
                      <a:pt x="5656" y="2505"/>
                      <a:pt x="5350" y="2411"/>
                      <a:pt x="5041" y="2370"/>
                    </a:cubicBezTo>
                    <a:cubicBezTo>
                      <a:pt x="4938" y="2356"/>
                      <a:pt x="4835" y="2350"/>
                      <a:pt x="4729" y="2350"/>
                    </a:cubicBezTo>
                    <a:cubicBezTo>
                      <a:pt x="4671" y="2350"/>
                      <a:pt x="4613" y="2353"/>
                      <a:pt x="4552" y="2356"/>
                    </a:cubicBezTo>
                    <a:cubicBezTo>
                      <a:pt x="4398" y="2366"/>
                      <a:pt x="4243" y="2392"/>
                      <a:pt x="4095" y="2444"/>
                    </a:cubicBezTo>
                    <a:cubicBezTo>
                      <a:pt x="3998" y="2344"/>
                      <a:pt x="3899" y="2251"/>
                      <a:pt x="3799" y="2157"/>
                    </a:cubicBezTo>
                    <a:cubicBezTo>
                      <a:pt x="3580" y="1954"/>
                      <a:pt x="3352" y="1765"/>
                      <a:pt x="3116" y="1581"/>
                    </a:cubicBezTo>
                    <a:cubicBezTo>
                      <a:pt x="2942" y="1449"/>
                      <a:pt x="2762" y="1324"/>
                      <a:pt x="2582" y="1198"/>
                    </a:cubicBezTo>
                    <a:cubicBezTo>
                      <a:pt x="2734" y="1117"/>
                      <a:pt x="2894" y="1053"/>
                      <a:pt x="3062" y="1001"/>
                    </a:cubicBezTo>
                    <a:cubicBezTo>
                      <a:pt x="3281" y="937"/>
                      <a:pt x="3506" y="905"/>
                      <a:pt x="3734" y="896"/>
                    </a:cubicBezTo>
                    <a:lnTo>
                      <a:pt x="3744" y="896"/>
                    </a:lnTo>
                    <a:cubicBezTo>
                      <a:pt x="3772" y="895"/>
                      <a:pt x="3800" y="895"/>
                      <a:pt x="3827" y="895"/>
                    </a:cubicBezTo>
                    <a:cubicBezTo>
                      <a:pt x="4063" y="895"/>
                      <a:pt x="4296" y="921"/>
                      <a:pt x="4526" y="973"/>
                    </a:cubicBezTo>
                    <a:cubicBezTo>
                      <a:pt x="4687" y="1008"/>
                      <a:pt x="4842" y="1059"/>
                      <a:pt x="4989" y="1124"/>
                    </a:cubicBezTo>
                    <a:cubicBezTo>
                      <a:pt x="4994" y="1126"/>
                      <a:pt x="4998" y="1128"/>
                      <a:pt x="5003" y="1128"/>
                    </a:cubicBezTo>
                    <a:cubicBezTo>
                      <a:pt x="5014" y="1128"/>
                      <a:pt x="5024" y="1119"/>
                      <a:pt x="5028" y="1108"/>
                    </a:cubicBezTo>
                    <a:cubicBezTo>
                      <a:pt x="5032" y="1092"/>
                      <a:pt x="5025" y="1079"/>
                      <a:pt x="5009" y="1073"/>
                    </a:cubicBezTo>
                    <a:cubicBezTo>
                      <a:pt x="4809" y="979"/>
                      <a:pt x="4600" y="911"/>
                      <a:pt x="4385" y="866"/>
                    </a:cubicBezTo>
                    <a:cubicBezTo>
                      <a:pt x="4159" y="818"/>
                      <a:pt x="3927" y="795"/>
                      <a:pt x="3696" y="795"/>
                    </a:cubicBezTo>
                    <a:lnTo>
                      <a:pt x="3689" y="795"/>
                    </a:lnTo>
                    <a:cubicBezTo>
                      <a:pt x="3458" y="799"/>
                      <a:pt x="3226" y="822"/>
                      <a:pt x="2997" y="869"/>
                    </a:cubicBezTo>
                    <a:cubicBezTo>
                      <a:pt x="2884" y="892"/>
                      <a:pt x="2776" y="924"/>
                      <a:pt x="2666" y="963"/>
                    </a:cubicBezTo>
                    <a:cubicBezTo>
                      <a:pt x="2575" y="995"/>
                      <a:pt x="2492" y="1037"/>
                      <a:pt x="2409" y="1082"/>
                    </a:cubicBezTo>
                    <a:cubicBezTo>
                      <a:pt x="2402" y="1079"/>
                      <a:pt x="2392" y="1073"/>
                      <a:pt x="2386" y="1069"/>
                    </a:cubicBezTo>
                    <a:cubicBezTo>
                      <a:pt x="2128" y="902"/>
                      <a:pt x="1861" y="754"/>
                      <a:pt x="1587" y="609"/>
                    </a:cubicBezTo>
                    <a:cubicBezTo>
                      <a:pt x="1317" y="467"/>
                      <a:pt x="1044" y="336"/>
                      <a:pt x="764" y="216"/>
                    </a:cubicBezTo>
                    <a:cubicBezTo>
                      <a:pt x="593" y="143"/>
                      <a:pt x="423" y="75"/>
                      <a:pt x="249" y="10"/>
                    </a:cubicBezTo>
                    <a:cubicBezTo>
                      <a:pt x="229" y="3"/>
                      <a:pt x="210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8322CF8-DC61-850A-2138-10C32EE8AE90}"/>
                </a:ext>
              </a:extLst>
            </p:cNvPr>
            <p:cNvSpPr txBox="1"/>
            <p:nvPr/>
          </p:nvSpPr>
          <p:spPr>
            <a:xfrm>
              <a:off x="3673911" y="2821114"/>
              <a:ext cx="417014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VN" sz="4000" dirty="0">
                  <a:solidFill>
                    <a:schemeClr val="tx2"/>
                  </a:solidFill>
                  <a:latin typeface="#9Slide07 IcielBaliho Script" pitchFamily="2" charset="77"/>
                </a:rPr>
                <a:t>1/ </a:t>
              </a:r>
              <a:r>
                <a:rPr lang="en-US" altLang="en-VN" sz="4000" dirty="0" err="1">
                  <a:solidFill>
                    <a:schemeClr val="tx2"/>
                  </a:solidFill>
                  <a:latin typeface="#9Slide07 IcielBaliho Script" pitchFamily="2" charset="77"/>
                </a:rPr>
                <a:t>Chữa</a:t>
              </a:r>
              <a:r>
                <a:rPr lang="en-US" altLang="en-VN" sz="40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4000" dirty="0" err="1">
                  <a:solidFill>
                    <a:schemeClr val="tx2"/>
                  </a:solidFill>
                  <a:latin typeface="#9Slide07 IcielBaliho Script" pitchFamily="2" charset="77"/>
                </a:rPr>
                <a:t>lỗi</a:t>
              </a:r>
              <a:r>
                <a:rPr lang="en-US" altLang="en-VN" sz="4000" dirty="0">
                  <a:solidFill>
                    <a:schemeClr val="tx2"/>
                  </a:solidFill>
                  <a:latin typeface="#9Slide07 IcielBaliho Script" pitchFamily="2" charset="77"/>
                </a:rPr>
                <a:t> </a:t>
              </a:r>
              <a:r>
                <a:rPr lang="en-US" altLang="en-VN" sz="4000" dirty="0" err="1">
                  <a:solidFill>
                    <a:schemeClr val="tx2"/>
                  </a:solidFill>
                  <a:latin typeface="#9Slide07 IcielBaliho Script" pitchFamily="2" charset="77"/>
                </a:rPr>
                <a:t>chung</a:t>
              </a:r>
              <a:endParaRPr lang="en-US" altLang="en-VN" sz="4000" dirty="0">
                <a:solidFill>
                  <a:schemeClr val="tx2"/>
                </a:solidFill>
                <a:latin typeface="#9Slide07 IcielBaliho Script" pitchFamily="2" charset="7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B53401-558C-4388-62C1-9314436344DA}"/>
              </a:ext>
            </a:extLst>
          </p:cNvPr>
          <p:cNvGrpSpPr/>
          <p:nvPr/>
        </p:nvGrpSpPr>
        <p:grpSpPr>
          <a:xfrm>
            <a:off x="72799" y="172122"/>
            <a:ext cx="8867471" cy="5062303"/>
            <a:chOff x="72799" y="172122"/>
            <a:chExt cx="8867471" cy="5062303"/>
          </a:xfrm>
        </p:grpSpPr>
        <p:grpSp>
          <p:nvGrpSpPr>
            <p:cNvPr id="3457" name="Google Shape;3457;p49"/>
            <p:cNvGrpSpPr/>
            <p:nvPr/>
          </p:nvGrpSpPr>
          <p:grpSpPr>
            <a:xfrm>
              <a:off x="290524" y="390299"/>
              <a:ext cx="6689209" cy="4775174"/>
              <a:chOff x="195365" y="1695360"/>
              <a:chExt cx="4257660" cy="3573965"/>
            </a:xfrm>
          </p:grpSpPr>
          <p:sp>
            <p:nvSpPr>
              <p:cNvPr id="3458" name="Google Shape;3458;p49"/>
              <p:cNvSpPr/>
              <p:nvPr/>
            </p:nvSpPr>
            <p:spPr>
              <a:xfrm>
                <a:off x="371894" y="1695360"/>
                <a:ext cx="4021197" cy="3403341"/>
              </a:xfrm>
              <a:custGeom>
                <a:avLst/>
                <a:gdLst/>
                <a:ahLst/>
                <a:cxnLst/>
                <a:rect l="l" t="t" r="r" b="b"/>
                <a:pathLst>
                  <a:path w="79486" h="67273" extrusionOk="0">
                    <a:moveTo>
                      <a:pt x="43658" y="1"/>
                    </a:moveTo>
                    <a:lnTo>
                      <a:pt x="43399" y="3"/>
                    </a:lnTo>
                    <a:lnTo>
                      <a:pt x="43136" y="3"/>
                    </a:lnTo>
                    <a:cubicBezTo>
                      <a:pt x="37987" y="3"/>
                      <a:pt x="32928" y="224"/>
                      <a:pt x="28097" y="662"/>
                    </a:cubicBezTo>
                    <a:cubicBezTo>
                      <a:pt x="27450" y="722"/>
                      <a:pt x="26802" y="786"/>
                      <a:pt x="26154" y="850"/>
                    </a:cubicBezTo>
                    <a:cubicBezTo>
                      <a:pt x="25641" y="902"/>
                      <a:pt x="25129" y="954"/>
                      <a:pt x="24616" y="1001"/>
                    </a:cubicBezTo>
                    <a:lnTo>
                      <a:pt x="24265" y="1035"/>
                    </a:lnTo>
                    <a:lnTo>
                      <a:pt x="24231" y="1039"/>
                    </a:lnTo>
                    <a:lnTo>
                      <a:pt x="24063" y="1055"/>
                    </a:lnTo>
                    <a:cubicBezTo>
                      <a:pt x="23192" y="1138"/>
                      <a:pt x="22290" y="1222"/>
                      <a:pt x="21406" y="1319"/>
                    </a:cubicBezTo>
                    <a:cubicBezTo>
                      <a:pt x="19601" y="1515"/>
                      <a:pt x="17230" y="1820"/>
                      <a:pt x="14901" y="2436"/>
                    </a:cubicBezTo>
                    <a:cubicBezTo>
                      <a:pt x="12644" y="3031"/>
                      <a:pt x="10634" y="3904"/>
                      <a:pt x="8931" y="5031"/>
                    </a:cubicBezTo>
                    <a:cubicBezTo>
                      <a:pt x="8045" y="5616"/>
                      <a:pt x="7209" y="6307"/>
                      <a:pt x="6451" y="7082"/>
                    </a:cubicBezTo>
                    <a:cubicBezTo>
                      <a:pt x="5787" y="7761"/>
                      <a:pt x="5142" y="8579"/>
                      <a:pt x="4538" y="9513"/>
                    </a:cubicBezTo>
                    <a:cubicBezTo>
                      <a:pt x="4029" y="10301"/>
                      <a:pt x="3576" y="11173"/>
                      <a:pt x="3153" y="12179"/>
                    </a:cubicBezTo>
                    <a:cubicBezTo>
                      <a:pt x="2757" y="13121"/>
                      <a:pt x="2415" y="14126"/>
                      <a:pt x="2134" y="15164"/>
                    </a:cubicBezTo>
                    <a:cubicBezTo>
                      <a:pt x="1840" y="16250"/>
                      <a:pt x="1634" y="17345"/>
                      <a:pt x="1456" y="18367"/>
                    </a:cubicBezTo>
                    <a:cubicBezTo>
                      <a:pt x="1251" y="19545"/>
                      <a:pt x="1063" y="20779"/>
                      <a:pt x="897" y="22037"/>
                    </a:cubicBezTo>
                    <a:cubicBezTo>
                      <a:pt x="219" y="27175"/>
                      <a:pt x="0" y="32237"/>
                      <a:pt x="246" y="37078"/>
                    </a:cubicBezTo>
                    <a:cubicBezTo>
                      <a:pt x="509" y="42256"/>
                      <a:pt x="1312" y="47228"/>
                      <a:pt x="2632" y="51856"/>
                    </a:cubicBezTo>
                    <a:cubicBezTo>
                      <a:pt x="2786" y="52395"/>
                      <a:pt x="2955" y="52951"/>
                      <a:pt x="3149" y="53556"/>
                    </a:cubicBezTo>
                    <a:cubicBezTo>
                      <a:pt x="3284" y="53978"/>
                      <a:pt x="3468" y="54534"/>
                      <a:pt x="3701" y="55093"/>
                    </a:cubicBezTo>
                    <a:cubicBezTo>
                      <a:pt x="3991" y="55782"/>
                      <a:pt x="4395" y="56453"/>
                      <a:pt x="4974" y="57205"/>
                    </a:cubicBezTo>
                    <a:cubicBezTo>
                      <a:pt x="5414" y="57778"/>
                      <a:pt x="5951" y="58319"/>
                      <a:pt x="6613" y="58858"/>
                    </a:cubicBezTo>
                    <a:cubicBezTo>
                      <a:pt x="7252" y="59378"/>
                      <a:pt x="7946" y="59850"/>
                      <a:pt x="8679" y="60262"/>
                    </a:cubicBezTo>
                    <a:cubicBezTo>
                      <a:pt x="9346" y="60636"/>
                      <a:pt x="10085" y="60984"/>
                      <a:pt x="11008" y="61357"/>
                    </a:cubicBezTo>
                    <a:cubicBezTo>
                      <a:pt x="11722" y="61648"/>
                      <a:pt x="12502" y="61917"/>
                      <a:pt x="13389" y="62182"/>
                    </a:cubicBezTo>
                    <a:cubicBezTo>
                      <a:pt x="15091" y="62694"/>
                      <a:pt x="16861" y="63064"/>
                      <a:pt x="18212" y="63329"/>
                    </a:cubicBezTo>
                    <a:cubicBezTo>
                      <a:pt x="18735" y="63432"/>
                      <a:pt x="19258" y="63529"/>
                      <a:pt x="19784" y="63627"/>
                    </a:cubicBezTo>
                    <a:lnTo>
                      <a:pt x="19820" y="63634"/>
                    </a:lnTo>
                    <a:lnTo>
                      <a:pt x="20025" y="63672"/>
                    </a:lnTo>
                    <a:lnTo>
                      <a:pt x="20449" y="63751"/>
                    </a:lnTo>
                    <a:cubicBezTo>
                      <a:pt x="20949" y="63843"/>
                      <a:pt x="21449" y="63937"/>
                      <a:pt x="21951" y="64032"/>
                    </a:cubicBezTo>
                    <a:cubicBezTo>
                      <a:pt x="22496" y="64134"/>
                      <a:pt x="23038" y="64236"/>
                      <a:pt x="23583" y="64336"/>
                    </a:cubicBezTo>
                    <a:cubicBezTo>
                      <a:pt x="26398" y="64852"/>
                      <a:pt x="28894" y="65267"/>
                      <a:pt x="31221" y="65605"/>
                    </a:cubicBezTo>
                    <a:cubicBezTo>
                      <a:pt x="33972" y="66005"/>
                      <a:pt x="36504" y="66301"/>
                      <a:pt x="38964" y="66510"/>
                    </a:cubicBezTo>
                    <a:cubicBezTo>
                      <a:pt x="39896" y="66589"/>
                      <a:pt x="40825" y="66649"/>
                      <a:pt x="41722" y="66706"/>
                    </a:cubicBezTo>
                    <a:cubicBezTo>
                      <a:pt x="42060" y="66729"/>
                      <a:pt x="42399" y="66750"/>
                      <a:pt x="42736" y="66773"/>
                    </a:cubicBezTo>
                    <a:cubicBezTo>
                      <a:pt x="43290" y="66809"/>
                      <a:pt x="43845" y="66848"/>
                      <a:pt x="44399" y="66886"/>
                    </a:cubicBezTo>
                    <a:lnTo>
                      <a:pt x="44467" y="66892"/>
                    </a:lnTo>
                    <a:cubicBezTo>
                      <a:pt x="45091" y="66935"/>
                      <a:pt x="45715" y="66979"/>
                      <a:pt x="46341" y="67021"/>
                    </a:cubicBezTo>
                    <a:cubicBezTo>
                      <a:pt x="48208" y="67144"/>
                      <a:pt x="50418" y="67272"/>
                      <a:pt x="52644" y="67272"/>
                    </a:cubicBezTo>
                    <a:cubicBezTo>
                      <a:pt x="55773" y="67272"/>
                      <a:pt x="58489" y="67015"/>
                      <a:pt x="60947" y="66487"/>
                    </a:cubicBezTo>
                    <a:cubicBezTo>
                      <a:pt x="63017" y="66044"/>
                      <a:pt x="64982" y="65360"/>
                      <a:pt x="66785" y="64458"/>
                    </a:cubicBezTo>
                    <a:cubicBezTo>
                      <a:pt x="68480" y="63611"/>
                      <a:pt x="69961" y="62511"/>
                      <a:pt x="71188" y="61191"/>
                    </a:cubicBezTo>
                    <a:cubicBezTo>
                      <a:pt x="71806" y="60524"/>
                      <a:pt x="72388" y="59748"/>
                      <a:pt x="72916" y="58884"/>
                    </a:cubicBezTo>
                    <a:cubicBezTo>
                      <a:pt x="73493" y="57941"/>
                      <a:pt x="73927" y="56913"/>
                      <a:pt x="74276" y="56031"/>
                    </a:cubicBezTo>
                    <a:cubicBezTo>
                      <a:pt x="75084" y="53994"/>
                      <a:pt x="75790" y="51760"/>
                      <a:pt x="76436" y="49206"/>
                    </a:cubicBezTo>
                    <a:cubicBezTo>
                      <a:pt x="77513" y="44950"/>
                      <a:pt x="78261" y="40349"/>
                      <a:pt x="78794" y="34727"/>
                    </a:cubicBezTo>
                    <a:cubicBezTo>
                      <a:pt x="78954" y="33031"/>
                      <a:pt x="79097" y="31308"/>
                      <a:pt x="79216" y="29604"/>
                    </a:cubicBezTo>
                    <a:cubicBezTo>
                      <a:pt x="79357" y="27610"/>
                      <a:pt x="79435" y="25825"/>
                      <a:pt x="79458" y="24148"/>
                    </a:cubicBezTo>
                    <a:cubicBezTo>
                      <a:pt x="79486" y="22096"/>
                      <a:pt x="79422" y="20223"/>
                      <a:pt x="79260" y="18427"/>
                    </a:cubicBezTo>
                    <a:cubicBezTo>
                      <a:pt x="79074" y="16345"/>
                      <a:pt x="78766" y="14517"/>
                      <a:pt x="78319" y="12836"/>
                    </a:cubicBezTo>
                    <a:cubicBezTo>
                      <a:pt x="77834" y="11005"/>
                      <a:pt x="77166" y="9371"/>
                      <a:pt x="76332" y="7982"/>
                    </a:cubicBezTo>
                    <a:cubicBezTo>
                      <a:pt x="75902" y="7264"/>
                      <a:pt x="75393" y="6575"/>
                      <a:pt x="74825" y="5943"/>
                    </a:cubicBezTo>
                    <a:cubicBezTo>
                      <a:pt x="74232" y="5282"/>
                      <a:pt x="73528" y="4669"/>
                      <a:pt x="72671" y="4068"/>
                    </a:cubicBezTo>
                    <a:cubicBezTo>
                      <a:pt x="71960" y="3568"/>
                      <a:pt x="71137" y="3120"/>
                      <a:pt x="70156" y="2696"/>
                    </a:cubicBezTo>
                    <a:cubicBezTo>
                      <a:pt x="69329" y="2340"/>
                      <a:pt x="68459" y="2043"/>
                      <a:pt x="67493" y="1791"/>
                    </a:cubicBezTo>
                    <a:cubicBezTo>
                      <a:pt x="65849" y="1362"/>
                      <a:pt x="64057" y="1093"/>
                      <a:pt x="61682" y="921"/>
                    </a:cubicBezTo>
                    <a:cubicBezTo>
                      <a:pt x="61463" y="907"/>
                      <a:pt x="61239" y="891"/>
                      <a:pt x="61006" y="879"/>
                    </a:cubicBezTo>
                    <a:cubicBezTo>
                      <a:pt x="60220" y="770"/>
                      <a:pt x="59392" y="700"/>
                      <a:pt x="58480" y="662"/>
                    </a:cubicBezTo>
                    <a:cubicBezTo>
                      <a:pt x="58084" y="629"/>
                      <a:pt x="57674" y="604"/>
                      <a:pt x="57224" y="579"/>
                    </a:cubicBezTo>
                    <a:cubicBezTo>
                      <a:pt x="56555" y="508"/>
                      <a:pt x="55932" y="453"/>
                      <a:pt x="55319" y="409"/>
                    </a:cubicBezTo>
                    <a:cubicBezTo>
                      <a:pt x="53969" y="315"/>
                      <a:pt x="52588" y="250"/>
                      <a:pt x="51478" y="197"/>
                    </a:cubicBezTo>
                    <a:lnTo>
                      <a:pt x="51447" y="196"/>
                    </a:lnTo>
                    <a:cubicBezTo>
                      <a:pt x="48875" y="74"/>
                      <a:pt x="46257" y="8"/>
                      <a:pt x="4365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9"/>
              <p:cNvSpPr/>
              <p:nvPr/>
            </p:nvSpPr>
            <p:spPr>
              <a:xfrm>
                <a:off x="1867582" y="5099544"/>
                <a:ext cx="526389" cy="169780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3356" extrusionOk="0">
                    <a:moveTo>
                      <a:pt x="1727" y="1"/>
                    </a:moveTo>
                    <a:cubicBezTo>
                      <a:pt x="1716" y="1"/>
                      <a:pt x="1706" y="1"/>
                      <a:pt x="1695" y="1"/>
                    </a:cubicBezTo>
                    <a:cubicBezTo>
                      <a:pt x="1377" y="9"/>
                      <a:pt x="1011" y="39"/>
                      <a:pt x="696" y="208"/>
                    </a:cubicBezTo>
                    <a:cubicBezTo>
                      <a:pt x="529" y="298"/>
                      <a:pt x="396" y="410"/>
                      <a:pt x="266" y="573"/>
                    </a:cubicBezTo>
                    <a:cubicBezTo>
                      <a:pt x="115" y="762"/>
                      <a:pt x="57" y="1023"/>
                      <a:pt x="32" y="1211"/>
                    </a:cubicBezTo>
                    <a:cubicBezTo>
                      <a:pt x="1" y="1480"/>
                      <a:pt x="78" y="1740"/>
                      <a:pt x="148" y="1908"/>
                    </a:cubicBezTo>
                    <a:cubicBezTo>
                      <a:pt x="193" y="2016"/>
                      <a:pt x="260" y="2115"/>
                      <a:pt x="331" y="2214"/>
                    </a:cubicBezTo>
                    <a:cubicBezTo>
                      <a:pt x="401" y="2317"/>
                      <a:pt x="499" y="2403"/>
                      <a:pt x="592" y="2488"/>
                    </a:cubicBezTo>
                    <a:lnTo>
                      <a:pt x="614" y="2506"/>
                    </a:lnTo>
                    <a:cubicBezTo>
                      <a:pt x="772" y="2649"/>
                      <a:pt x="977" y="2751"/>
                      <a:pt x="1157" y="2842"/>
                    </a:cubicBezTo>
                    <a:cubicBezTo>
                      <a:pt x="1339" y="2936"/>
                      <a:pt x="1534" y="2997"/>
                      <a:pt x="1685" y="3042"/>
                    </a:cubicBezTo>
                    <a:cubicBezTo>
                      <a:pt x="2058" y="3153"/>
                      <a:pt x="2431" y="3218"/>
                      <a:pt x="2743" y="3268"/>
                    </a:cubicBezTo>
                    <a:cubicBezTo>
                      <a:pt x="3112" y="3325"/>
                      <a:pt x="3506" y="3356"/>
                      <a:pt x="3915" y="3356"/>
                    </a:cubicBezTo>
                    <a:cubicBezTo>
                      <a:pt x="4177" y="3356"/>
                      <a:pt x="4448" y="3342"/>
                      <a:pt x="4727" y="3320"/>
                    </a:cubicBezTo>
                    <a:cubicBezTo>
                      <a:pt x="5268" y="3274"/>
                      <a:pt x="5853" y="3161"/>
                      <a:pt x="6568" y="2966"/>
                    </a:cubicBezTo>
                    <a:cubicBezTo>
                      <a:pt x="7083" y="2826"/>
                      <a:pt x="7591" y="2638"/>
                      <a:pt x="8082" y="2454"/>
                    </a:cubicBezTo>
                    <a:lnTo>
                      <a:pt x="8385" y="2342"/>
                    </a:lnTo>
                    <a:cubicBezTo>
                      <a:pt x="8445" y="2320"/>
                      <a:pt x="8502" y="2298"/>
                      <a:pt x="8559" y="2275"/>
                    </a:cubicBezTo>
                    <a:cubicBezTo>
                      <a:pt x="8794" y="2166"/>
                      <a:pt x="9025" y="2053"/>
                      <a:pt x="9258" y="1936"/>
                    </a:cubicBezTo>
                    <a:cubicBezTo>
                      <a:pt x="9642" y="1742"/>
                      <a:pt x="10024" y="1540"/>
                      <a:pt x="10404" y="1337"/>
                    </a:cubicBezTo>
                    <a:lnTo>
                      <a:pt x="10404" y="1337"/>
                    </a:lnTo>
                    <a:cubicBezTo>
                      <a:pt x="10255" y="1349"/>
                      <a:pt x="10107" y="1356"/>
                      <a:pt x="9957" y="1360"/>
                    </a:cubicBezTo>
                    <a:cubicBezTo>
                      <a:pt x="9873" y="1362"/>
                      <a:pt x="9789" y="1363"/>
                      <a:pt x="9705" y="1363"/>
                    </a:cubicBezTo>
                    <a:cubicBezTo>
                      <a:pt x="8773" y="1363"/>
                      <a:pt x="7845" y="1235"/>
                      <a:pt x="6931" y="1046"/>
                    </a:cubicBezTo>
                    <a:cubicBezTo>
                      <a:pt x="6816" y="1022"/>
                      <a:pt x="6699" y="997"/>
                      <a:pt x="6582" y="972"/>
                    </a:cubicBezTo>
                    <a:cubicBezTo>
                      <a:pt x="6580" y="972"/>
                      <a:pt x="6575" y="971"/>
                      <a:pt x="6572" y="971"/>
                    </a:cubicBezTo>
                    <a:cubicBezTo>
                      <a:pt x="6166" y="903"/>
                      <a:pt x="5762" y="814"/>
                      <a:pt x="5369" y="691"/>
                    </a:cubicBezTo>
                    <a:cubicBezTo>
                      <a:pt x="5359" y="689"/>
                      <a:pt x="5348" y="685"/>
                      <a:pt x="5339" y="684"/>
                    </a:cubicBezTo>
                    <a:cubicBezTo>
                      <a:pt x="5330" y="681"/>
                      <a:pt x="5320" y="680"/>
                      <a:pt x="5312" y="679"/>
                    </a:cubicBezTo>
                    <a:cubicBezTo>
                      <a:pt x="5206" y="657"/>
                      <a:pt x="5101" y="635"/>
                      <a:pt x="4996" y="611"/>
                    </a:cubicBezTo>
                    <a:cubicBezTo>
                      <a:pt x="4895" y="593"/>
                      <a:pt x="4795" y="572"/>
                      <a:pt x="4697" y="549"/>
                    </a:cubicBezTo>
                    <a:cubicBezTo>
                      <a:pt x="4545" y="511"/>
                      <a:pt x="4393" y="472"/>
                      <a:pt x="4241" y="433"/>
                    </a:cubicBezTo>
                    <a:cubicBezTo>
                      <a:pt x="3751" y="307"/>
                      <a:pt x="3246" y="178"/>
                      <a:pt x="2739" y="95"/>
                    </a:cubicBezTo>
                    <a:cubicBezTo>
                      <a:pt x="2364" y="32"/>
                      <a:pt x="2060" y="4"/>
                      <a:pt x="1779" y="4"/>
                    </a:cubicBezTo>
                    <a:cubicBezTo>
                      <a:pt x="1762" y="2"/>
                      <a:pt x="1745" y="1"/>
                      <a:pt x="172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9"/>
              <p:cNvSpPr/>
              <p:nvPr/>
            </p:nvSpPr>
            <p:spPr>
              <a:xfrm>
                <a:off x="4243532" y="4323700"/>
                <a:ext cx="177621" cy="388784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7685" extrusionOk="0">
                    <a:moveTo>
                      <a:pt x="2585" y="1"/>
                    </a:moveTo>
                    <a:cubicBezTo>
                      <a:pt x="2527" y="1"/>
                      <a:pt x="2469" y="21"/>
                      <a:pt x="2426" y="40"/>
                    </a:cubicBezTo>
                    <a:cubicBezTo>
                      <a:pt x="2372" y="62"/>
                      <a:pt x="2326" y="102"/>
                      <a:pt x="2287" y="138"/>
                    </a:cubicBezTo>
                    <a:cubicBezTo>
                      <a:pt x="2233" y="187"/>
                      <a:pt x="2190" y="245"/>
                      <a:pt x="2151" y="305"/>
                    </a:cubicBezTo>
                    <a:cubicBezTo>
                      <a:pt x="2058" y="442"/>
                      <a:pt x="1991" y="598"/>
                      <a:pt x="1932" y="745"/>
                    </a:cubicBezTo>
                    <a:cubicBezTo>
                      <a:pt x="1784" y="1109"/>
                      <a:pt x="1681" y="1502"/>
                      <a:pt x="1592" y="1849"/>
                    </a:cubicBezTo>
                    <a:cubicBezTo>
                      <a:pt x="1467" y="2327"/>
                      <a:pt x="1376" y="2811"/>
                      <a:pt x="1276" y="3390"/>
                    </a:cubicBezTo>
                    <a:lnTo>
                      <a:pt x="1259" y="3486"/>
                    </a:lnTo>
                    <a:cubicBezTo>
                      <a:pt x="1256" y="3497"/>
                      <a:pt x="1255" y="3511"/>
                      <a:pt x="1254" y="3522"/>
                    </a:cubicBezTo>
                    <a:lnTo>
                      <a:pt x="1232" y="3646"/>
                    </a:lnTo>
                    <a:lnTo>
                      <a:pt x="1211" y="3769"/>
                    </a:lnTo>
                    <a:lnTo>
                      <a:pt x="1204" y="3808"/>
                    </a:lnTo>
                    <a:cubicBezTo>
                      <a:pt x="1200" y="3829"/>
                      <a:pt x="1195" y="3850"/>
                      <a:pt x="1193" y="3871"/>
                    </a:cubicBezTo>
                    <a:cubicBezTo>
                      <a:pt x="1187" y="3894"/>
                      <a:pt x="1184" y="3916"/>
                      <a:pt x="1182" y="3939"/>
                    </a:cubicBezTo>
                    <a:lnTo>
                      <a:pt x="1176" y="3974"/>
                    </a:lnTo>
                    <a:lnTo>
                      <a:pt x="1138" y="4187"/>
                    </a:lnTo>
                    <a:cubicBezTo>
                      <a:pt x="1003" y="4948"/>
                      <a:pt x="817" y="5835"/>
                      <a:pt x="456" y="6642"/>
                    </a:cubicBezTo>
                    <a:cubicBezTo>
                      <a:pt x="332" y="6911"/>
                      <a:pt x="188" y="7173"/>
                      <a:pt x="30" y="7419"/>
                    </a:cubicBezTo>
                    <a:cubicBezTo>
                      <a:pt x="8" y="7450"/>
                      <a:pt x="0" y="7492"/>
                      <a:pt x="8" y="7532"/>
                    </a:cubicBezTo>
                    <a:cubicBezTo>
                      <a:pt x="17" y="7574"/>
                      <a:pt x="41" y="7611"/>
                      <a:pt x="75" y="7633"/>
                    </a:cubicBezTo>
                    <a:cubicBezTo>
                      <a:pt x="98" y="7649"/>
                      <a:pt x="125" y="7657"/>
                      <a:pt x="153" y="7657"/>
                    </a:cubicBezTo>
                    <a:cubicBezTo>
                      <a:pt x="171" y="7657"/>
                      <a:pt x="189" y="7652"/>
                      <a:pt x="208" y="7645"/>
                    </a:cubicBezTo>
                    <a:cubicBezTo>
                      <a:pt x="240" y="7671"/>
                      <a:pt x="279" y="7685"/>
                      <a:pt x="322" y="7685"/>
                    </a:cubicBezTo>
                    <a:cubicBezTo>
                      <a:pt x="371" y="7685"/>
                      <a:pt x="418" y="7666"/>
                      <a:pt x="455" y="7632"/>
                    </a:cubicBezTo>
                    <a:lnTo>
                      <a:pt x="490" y="7599"/>
                    </a:lnTo>
                    <a:cubicBezTo>
                      <a:pt x="557" y="7538"/>
                      <a:pt x="624" y="7476"/>
                      <a:pt x="688" y="7411"/>
                    </a:cubicBezTo>
                    <a:cubicBezTo>
                      <a:pt x="743" y="7355"/>
                      <a:pt x="795" y="7298"/>
                      <a:pt x="849" y="7241"/>
                    </a:cubicBezTo>
                    <a:cubicBezTo>
                      <a:pt x="962" y="7121"/>
                      <a:pt x="1069" y="6995"/>
                      <a:pt x="1176" y="6871"/>
                    </a:cubicBezTo>
                    <a:cubicBezTo>
                      <a:pt x="1418" y="6584"/>
                      <a:pt x="1653" y="6278"/>
                      <a:pt x="1877" y="5959"/>
                    </a:cubicBezTo>
                    <a:cubicBezTo>
                      <a:pt x="2381" y="5240"/>
                      <a:pt x="2786" y="4507"/>
                      <a:pt x="3079" y="3783"/>
                    </a:cubicBezTo>
                    <a:cubicBezTo>
                      <a:pt x="3240" y="3390"/>
                      <a:pt x="3352" y="3022"/>
                      <a:pt x="3423" y="2657"/>
                    </a:cubicBezTo>
                    <a:cubicBezTo>
                      <a:pt x="3461" y="2462"/>
                      <a:pt x="3488" y="2272"/>
                      <a:pt x="3499" y="2093"/>
                    </a:cubicBezTo>
                    <a:cubicBezTo>
                      <a:pt x="3511" y="1928"/>
                      <a:pt x="3507" y="1749"/>
                      <a:pt x="3489" y="1549"/>
                    </a:cubicBezTo>
                    <a:cubicBezTo>
                      <a:pt x="3474" y="1384"/>
                      <a:pt x="3442" y="1218"/>
                      <a:pt x="3393" y="1060"/>
                    </a:cubicBezTo>
                    <a:cubicBezTo>
                      <a:pt x="3326" y="845"/>
                      <a:pt x="3236" y="634"/>
                      <a:pt x="3122" y="436"/>
                    </a:cubicBezTo>
                    <a:cubicBezTo>
                      <a:pt x="3049" y="311"/>
                      <a:pt x="2948" y="153"/>
                      <a:pt x="2799" y="65"/>
                    </a:cubicBezTo>
                    <a:cubicBezTo>
                      <a:pt x="2743" y="31"/>
                      <a:pt x="2682" y="11"/>
                      <a:pt x="2615" y="4"/>
                    </a:cubicBezTo>
                    <a:cubicBezTo>
                      <a:pt x="2603" y="2"/>
                      <a:pt x="2595" y="1"/>
                      <a:pt x="258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9"/>
              <p:cNvSpPr/>
              <p:nvPr/>
            </p:nvSpPr>
            <p:spPr>
              <a:xfrm>
                <a:off x="4358168" y="4036653"/>
                <a:ext cx="94856" cy="2049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4051" extrusionOk="0">
                    <a:moveTo>
                      <a:pt x="817" y="1"/>
                    </a:moveTo>
                    <a:cubicBezTo>
                      <a:pt x="620" y="1"/>
                      <a:pt x="429" y="131"/>
                      <a:pt x="306" y="349"/>
                    </a:cubicBezTo>
                    <a:cubicBezTo>
                      <a:pt x="168" y="592"/>
                      <a:pt x="111" y="887"/>
                      <a:pt x="70" y="1141"/>
                    </a:cubicBezTo>
                    <a:cubicBezTo>
                      <a:pt x="23" y="1427"/>
                      <a:pt x="0" y="1741"/>
                      <a:pt x="0" y="2100"/>
                    </a:cubicBezTo>
                    <a:cubicBezTo>
                      <a:pt x="0" y="2441"/>
                      <a:pt x="22" y="2765"/>
                      <a:pt x="66" y="3067"/>
                    </a:cubicBezTo>
                    <a:cubicBezTo>
                      <a:pt x="89" y="3235"/>
                      <a:pt x="117" y="3411"/>
                      <a:pt x="172" y="3579"/>
                    </a:cubicBezTo>
                    <a:cubicBezTo>
                      <a:pt x="134" y="3638"/>
                      <a:pt x="118" y="3688"/>
                      <a:pt x="116" y="3741"/>
                    </a:cubicBezTo>
                    <a:cubicBezTo>
                      <a:pt x="113" y="3820"/>
                      <a:pt x="140" y="3898"/>
                      <a:pt x="191" y="3955"/>
                    </a:cubicBezTo>
                    <a:cubicBezTo>
                      <a:pt x="242" y="4014"/>
                      <a:pt x="315" y="4049"/>
                      <a:pt x="391" y="4051"/>
                    </a:cubicBezTo>
                    <a:lnTo>
                      <a:pt x="392" y="4051"/>
                    </a:lnTo>
                    <a:cubicBezTo>
                      <a:pt x="471" y="4051"/>
                      <a:pt x="528" y="4027"/>
                      <a:pt x="598" y="3972"/>
                    </a:cubicBezTo>
                    <a:cubicBezTo>
                      <a:pt x="742" y="3857"/>
                      <a:pt x="862" y="3712"/>
                      <a:pt x="981" y="3562"/>
                    </a:cubicBezTo>
                    <a:cubicBezTo>
                      <a:pt x="1107" y="3404"/>
                      <a:pt x="1224" y="3230"/>
                      <a:pt x="1333" y="3043"/>
                    </a:cubicBezTo>
                    <a:cubicBezTo>
                      <a:pt x="1449" y="2838"/>
                      <a:pt x="1556" y="2616"/>
                      <a:pt x="1649" y="2378"/>
                    </a:cubicBezTo>
                    <a:cubicBezTo>
                      <a:pt x="1733" y="2162"/>
                      <a:pt x="1795" y="1936"/>
                      <a:pt x="1836" y="1687"/>
                    </a:cubicBezTo>
                    <a:cubicBezTo>
                      <a:pt x="1873" y="1470"/>
                      <a:pt x="1875" y="1251"/>
                      <a:pt x="1842" y="1040"/>
                    </a:cubicBezTo>
                    <a:cubicBezTo>
                      <a:pt x="1811" y="838"/>
                      <a:pt x="1722" y="639"/>
                      <a:pt x="1584" y="465"/>
                    </a:cubicBezTo>
                    <a:cubicBezTo>
                      <a:pt x="1531" y="398"/>
                      <a:pt x="1468" y="337"/>
                      <a:pt x="1419" y="294"/>
                    </a:cubicBezTo>
                    <a:cubicBezTo>
                      <a:pt x="1342" y="225"/>
                      <a:pt x="1281" y="176"/>
                      <a:pt x="1218" y="135"/>
                    </a:cubicBezTo>
                    <a:cubicBezTo>
                      <a:pt x="1098" y="57"/>
                      <a:pt x="975" y="12"/>
                      <a:pt x="854" y="2"/>
                    </a:cubicBezTo>
                    <a:cubicBezTo>
                      <a:pt x="842" y="1"/>
                      <a:pt x="829" y="1"/>
                      <a:pt x="81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9"/>
              <p:cNvSpPr/>
              <p:nvPr/>
            </p:nvSpPr>
            <p:spPr>
              <a:xfrm>
                <a:off x="195365" y="4128271"/>
                <a:ext cx="200387" cy="474433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9378" extrusionOk="0">
                    <a:moveTo>
                      <a:pt x="921" y="1"/>
                    </a:moveTo>
                    <a:lnTo>
                      <a:pt x="921" y="3"/>
                    </a:lnTo>
                    <a:cubicBezTo>
                      <a:pt x="782" y="8"/>
                      <a:pt x="641" y="87"/>
                      <a:pt x="535" y="223"/>
                    </a:cubicBezTo>
                    <a:cubicBezTo>
                      <a:pt x="400" y="396"/>
                      <a:pt x="321" y="607"/>
                      <a:pt x="258" y="790"/>
                    </a:cubicBezTo>
                    <a:cubicBezTo>
                      <a:pt x="220" y="901"/>
                      <a:pt x="184" y="1025"/>
                      <a:pt x="146" y="1178"/>
                    </a:cubicBezTo>
                    <a:cubicBezTo>
                      <a:pt x="97" y="1371"/>
                      <a:pt x="65" y="1531"/>
                      <a:pt x="46" y="1683"/>
                    </a:cubicBezTo>
                    <a:cubicBezTo>
                      <a:pt x="0" y="2051"/>
                      <a:pt x="6" y="2445"/>
                      <a:pt x="63" y="2859"/>
                    </a:cubicBezTo>
                    <a:cubicBezTo>
                      <a:pt x="170" y="3630"/>
                      <a:pt x="428" y="4426"/>
                      <a:pt x="877" y="5364"/>
                    </a:cubicBezTo>
                    <a:cubicBezTo>
                      <a:pt x="1247" y="6132"/>
                      <a:pt x="1707" y="6896"/>
                      <a:pt x="2286" y="7696"/>
                    </a:cubicBezTo>
                    <a:cubicBezTo>
                      <a:pt x="2466" y="7943"/>
                      <a:pt x="2656" y="8189"/>
                      <a:pt x="2864" y="8443"/>
                    </a:cubicBezTo>
                    <a:cubicBezTo>
                      <a:pt x="3025" y="8615"/>
                      <a:pt x="3190" y="8780"/>
                      <a:pt x="3361" y="8941"/>
                    </a:cubicBezTo>
                    <a:cubicBezTo>
                      <a:pt x="3543" y="9089"/>
                      <a:pt x="3728" y="9233"/>
                      <a:pt x="3914" y="9377"/>
                    </a:cubicBezTo>
                    <a:cubicBezTo>
                      <a:pt x="3927" y="9372"/>
                      <a:pt x="3940" y="9364"/>
                      <a:pt x="3953" y="9357"/>
                    </a:cubicBezTo>
                    <a:cubicBezTo>
                      <a:pt x="3955" y="9356"/>
                      <a:pt x="3958" y="9355"/>
                      <a:pt x="3961" y="9351"/>
                    </a:cubicBezTo>
                    <a:cubicBezTo>
                      <a:pt x="3807" y="8939"/>
                      <a:pt x="3682" y="8514"/>
                      <a:pt x="3582" y="8084"/>
                    </a:cubicBezTo>
                    <a:cubicBezTo>
                      <a:pt x="3516" y="7806"/>
                      <a:pt x="3460" y="7525"/>
                      <a:pt x="3410" y="7244"/>
                    </a:cubicBezTo>
                    <a:cubicBezTo>
                      <a:pt x="3407" y="7228"/>
                      <a:pt x="3403" y="7210"/>
                      <a:pt x="3398" y="7193"/>
                    </a:cubicBezTo>
                    <a:cubicBezTo>
                      <a:pt x="3331" y="6920"/>
                      <a:pt x="3251" y="6598"/>
                      <a:pt x="3183" y="6273"/>
                    </a:cubicBezTo>
                    <a:cubicBezTo>
                      <a:pt x="3138" y="6057"/>
                      <a:pt x="3093" y="5842"/>
                      <a:pt x="3049" y="5627"/>
                    </a:cubicBezTo>
                    <a:lnTo>
                      <a:pt x="2948" y="5138"/>
                    </a:lnTo>
                    <a:cubicBezTo>
                      <a:pt x="2818" y="4517"/>
                      <a:pt x="2703" y="4007"/>
                      <a:pt x="2591" y="3536"/>
                    </a:cubicBezTo>
                    <a:cubicBezTo>
                      <a:pt x="2430" y="2870"/>
                      <a:pt x="2291" y="2362"/>
                      <a:pt x="2142" y="1893"/>
                    </a:cubicBezTo>
                    <a:cubicBezTo>
                      <a:pt x="2055" y="1620"/>
                      <a:pt x="1975" y="1395"/>
                      <a:pt x="1893" y="1187"/>
                    </a:cubicBezTo>
                    <a:cubicBezTo>
                      <a:pt x="1796" y="936"/>
                      <a:pt x="1711" y="749"/>
                      <a:pt x="1617" y="580"/>
                    </a:cubicBezTo>
                    <a:cubicBezTo>
                      <a:pt x="1518" y="405"/>
                      <a:pt x="1426" y="276"/>
                      <a:pt x="1324" y="177"/>
                    </a:cubicBezTo>
                    <a:cubicBezTo>
                      <a:pt x="1238" y="96"/>
                      <a:pt x="1102" y="1"/>
                      <a:pt x="93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9"/>
              <p:cNvSpPr/>
              <p:nvPr/>
            </p:nvSpPr>
            <p:spPr>
              <a:xfrm>
                <a:off x="2441725" y="5152562"/>
                <a:ext cx="68651" cy="69915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82" extrusionOk="0">
                    <a:moveTo>
                      <a:pt x="656" y="0"/>
                    </a:moveTo>
                    <a:cubicBezTo>
                      <a:pt x="292" y="0"/>
                      <a:pt x="1" y="348"/>
                      <a:pt x="14" y="714"/>
                    </a:cubicBezTo>
                    <a:cubicBezTo>
                      <a:pt x="27" y="1100"/>
                      <a:pt x="340" y="1381"/>
                      <a:pt x="702" y="1381"/>
                    </a:cubicBezTo>
                    <a:cubicBezTo>
                      <a:pt x="1063" y="1381"/>
                      <a:pt x="1356" y="1033"/>
                      <a:pt x="1343" y="666"/>
                    </a:cubicBezTo>
                    <a:cubicBezTo>
                      <a:pt x="1330" y="281"/>
                      <a:pt x="1017" y="0"/>
                      <a:pt x="65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4" name="Google Shape;3464;p49"/>
            <p:cNvGrpSpPr/>
            <p:nvPr/>
          </p:nvGrpSpPr>
          <p:grpSpPr>
            <a:xfrm>
              <a:off x="446725" y="270600"/>
              <a:ext cx="366929" cy="351803"/>
              <a:chOff x="256600" y="881775"/>
              <a:chExt cx="366929" cy="351803"/>
            </a:xfrm>
          </p:grpSpPr>
          <p:sp>
            <p:nvSpPr>
              <p:cNvPr id="3465" name="Google Shape;3465;p49"/>
              <p:cNvSpPr/>
              <p:nvPr/>
            </p:nvSpPr>
            <p:spPr>
              <a:xfrm>
                <a:off x="257106" y="882028"/>
                <a:ext cx="366423" cy="351145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6941" extrusionOk="0">
                    <a:moveTo>
                      <a:pt x="5394" y="0"/>
                    </a:moveTo>
                    <a:cubicBezTo>
                      <a:pt x="5263" y="0"/>
                      <a:pt x="5148" y="19"/>
                      <a:pt x="5072" y="34"/>
                    </a:cubicBezTo>
                    <a:cubicBezTo>
                      <a:pt x="4643" y="124"/>
                      <a:pt x="4246" y="334"/>
                      <a:pt x="3947" y="507"/>
                    </a:cubicBezTo>
                    <a:cubicBezTo>
                      <a:pt x="3772" y="608"/>
                      <a:pt x="3601" y="715"/>
                      <a:pt x="3440" y="826"/>
                    </a:cubicBezTo>
                    <a:cubicBezTo>
                      <a:pt x="3433" y="819"/>
                      <a:pt x="3421" y="812"/>
                      <a:pt x="3410" y="806"/>
                    </a:cubicBezTo>
                    <a:cubicBezTo>
                      <a:pt x="3291" y="739"/>
                      <a:pt x="3189" y="677"/>
                      <a:pt x="3086" y="614"/>
                    </a:cubicBezTo>
                    <a:lnTo>
                      <a:pt x="2932" y="520"/>
                    </a:lnTo>
                    <a:cubicBezTo>
                      <a:pt x="2696" y="379"/>
                      <a:pt x="2502" y="276"/>
                      <a:pt x="2320" y="192"/>
                    </a:cubicBezTo>
                    <a:cubicBezTo>
                      <a:pt x="2092" y="89"/>
                      <a:pt x="1890" y="31"/>
                      <a:pt x="1703" y="14"/>
                    </a:cubicBezTo>
                    <a:cubicBezTo>
                      <a:pt x="1675" y="12"/>
                      <a:pt x="1646" y="11"/>
                      <a:pt x="1618" y="11"/>
                    </a:cubicBezTo>
                    <a:cubicBezTo>
                      <a:pt x="1548" y="11"/>
                      <a:pt x="1479" y="18"/>
                      <a:pt x="1416" y="33"/>
                    </a:cubicBezTo>
                    <a:cubicBezTo>
                      <a:pt x="1307" y="58"/>
                      <a:pt x="1208" y="103"/>
                      <a:pt x="1114" y="175"/>
                    </a:cubicBezTo>
                    <a:cubicBezTo>
                      <a:pt x="937" y="308"/>
                      <a:pt x="867" y="513"/>
                      <a:pt x="840" y="662"/>
                    </a:cubicBezTo>
                    <a:cubicBezTo>
                      <a:pt x="823" y="753"/>
                      <a:pt x="827" y="849"/>
                      <a:pt x="833" y="937"/>
                    </a:cubicBezTo>
                    <a:cubicBezTo>
                      <a:pt x="838" y="1019"/>
                      <a:pt x="853" y="1106"/>
                      <a:pt x="881" y="1218"/>
                    </a:cubicBezTo>
                    <a:cubicBezTo>
                      <a:pt x="984" y="1626"/>
                      <a:pt x="1185" y="2010"/>
                      <a:pt x="1368" y="2330"/>
                    </a:cubicBezTo>
                    <a:lnTo>
                      <a:pt x="1398" y="2381"/>
                    </a:lnTo>
                    <a:lnTo>
                      <a:pt x="1472" y="2504"/>
                    </a:lnTo>
                    <a:cubicBezTo>
                      <a:pt x="1286" y="2635"/>
                      <a:pt x="1090" y="2776"/>
                      <a:pt x="907" y="2926"/>
                    </a:cubicBezTo>
                    <a:cubicBezTo>
                      <a:pt x="615" y="3166"/>
                      <a:pt x="292" y="3460"/>
                      <a:pt x="107" y="3836"/>
                    </a:cubicBezTo>
                    <a:cubicBezTo>
                      <a:pt x="28" y="3994"/>
                      <a:pt x="1" y="4174"/>
                      <a:pt x="35" y="4326"/>
                    </a:cubicBezTo>
                    <a:cubicBezTo>
                      <a:pt x="51" y="4397"/>
                      <a:pt x="78" y="4465"/>
                      <a:pt x="114" y="4527"/>
                    </a:cubicBezTo>
                    <a:cubicBezTo>
                      <a:pt x="171" y="4622"/>
                      <a:pt x="245" y="4701"/>
                      <a:pt x="339" y="4764"/>
                    </a:cubicBezTo>
                    <a:cubicBezTo>
                      <a:pt x="509" y="4881"/>
                      <a:pt x="719" y="4921"/>
                      <a:pt x="861" y="4942"/>
                    </a:cubicBezTo>
                    <a:cubicBezTo>
                      <a:pt x="958" y="4955"/>
                      <a:pt x="1057" y="4960"/>
                      <a:pt x="1156" y="4960"/>
                    </a:cubicBezTo>
                    <a:cubicBezTo>
                      <a:pt x="1263" y="4960"/>
                      <a:pt x="1369" y="4954"/>
                      <a:pt x="1471" y="4947"/>
                    </a:cubicBezTo>
                    <a:cubicBezTo>
                      <a:pt x="1886" y="4918"/>
                      <a:pt x="2297" y="4825"/>
                      <a:pt x="2611" y="4746"/>
                    </a:cubicBezTo>
                    <a:lnTo>
                      <a:pt x="2617" y="4806"/>
                    </a:lnTo>
                    <a:cubicBezTo>
                      <a:pt x="2662" y="5086"/>
                      <a:pt x="2711" y="5376"/>
                      <a:pt x="2782" y="5657"/>
                    </a:cubicBezTo>
                    <a:cubicBezTo>
                      <a:pt x="2846" y="5897"/>
                      <a:pt x="2928" y="6173"/>
                      <a:pt x="3072" y="6415"/>
                    </a:cubicBezTo>
                    <a:cubicBezTo>
                      <a:pt x="3163" y="6569"/>
                      <a:pt x="3265" y="6690"/>
                      <a:pt x="3388" y="6785"/>
                    </a:cubicBezTo>
                    <a:cubicBezTo>
                      <a:pt x="3517" y="6887"/>
                      <a:pt x="3686" y="6940"/>
                      <a:pt x="3861" y="6940"/>
                    </a:cubicBezTo>
                    <a:cubicBezTo>
                      <a:pt x="3894" y="6940"/>
                      <a:pt x="3927" y="6938"/>
                      <a:pt x="3959" y="6935"/>
                    </a:cubicBezTo>
                    <a:cubicBezTo>
                      <a:pt x="4200" y="6907"/>
                      <a:pt x="4389" y="6738"/>
                      <a:pt x="4481" y="6642"/>
                    </a:cubicBezTo>
                    <a:cubicBezTo>
                      <a:pt x="4659" y="6453"/>
                      <a:pt x="4779" y="6235"/>
                      <a:pt x="4872" y="6048"/>
                    </a:cubicBezTo>
                    <a:cubicBezTo>
                      <a:pt x="4984" y="5820"/>
                      <a:pt x="5066" y="5586"/>
                      <a:pt x="5127" y="5406"/>
                    </a:cubicBezTo>
                    <a:cubicBezTo>
                      <a:pt x="5182" y="5244"/>
                      <a:pt x="5233" y="5077"/>
                      <a:pt x="5280" y="4910"/>
                    </a:cubicBezTo>
                    <a:lnTo>
                      <a:pt x="5395" y="4910"/>
                    </a:lnTo>
                    <a:cubicBezTo>
                      <a:pt x="5645" y="4908"/>
                      <a:pt x="5905" y="4905"/>
                      <a:pt x="6159" y="4873"/>
                    </a:cubicBezTo>
                    <a:cubicBezTo>
                      <a:pt x="6356" y="4847"/>
                      <a:pt x="6535" y="4801"/>
                      <a:pt x="6694" y="4736"/>
                    </a:cubicBezTo>
                    <a:cubicBezTo>
                      <a:pt x="6872" y="4663"/>
                      <a:pt x="7018" y="4547"/>
                      <a:pt x="7108" y="4409"/>
                    </a:cubicBezTo>
                    <a:cubicBezTo>
                      <a:pt x="7206" y="4258"/>
                      <a:pt x="7243" y="4068"/>
                      <a:pt x="7213" y="3860"/>
                    </a:cubicBezTo>
                    <a:cubicBezTo>
                      <a:pt x="7198" y="3758"/>
                      <a:pt x="7158" y="3651"/>
                      <a:pt x="7093" y="3542"/>
                    </a:cubicBezTo>
                    <a:cubicBezTo>
                      <a:pt x="7045" y="3459"/>
                      <a:pt x="6981" y="3374"/>
                      <a:pt x="6906" y="3291"/>
                    </a:cubicBezTo>
                    <a:cubicBezTo>
                      <a:pt x="6667" y="3026"/>
                      <a:pt x="6367" y="2826"/>
                      <a:pt x="6075" y="2633"/>
                    </a:cubicBezTo>
                    <a:lnTo>
                      <a:pt x="5940" y="2543"/>
                    </a:lnTo>
                    <a:cubicBezTo>
                      <a:pt x="5974" y="2459"/>
                      <a:pt x="6006" y="2371"/>
                      <a:pt x="6036" y="2283"/>
                    </a:cubicBezTo>
                    <a:cubicBezTo>
                      <a:pt x="6114" y="2051"/>
                      <a:pt x="6178" y="1813"/>
                      <a:pt x="6228" y="1573"/>
                    </a:cubicBezTo>
                    <a:cubicBezTo>
                      <a:pt x="6279" y="1328"/>
                      <a:pt x="6298" y="1097"/>
                      <a:pt x="6284" y="865"/>
                    </a:cubicBezTo>
                    <a:cubicBezTo>
                      <a:pt x="6270" y="687"/>
                      <a:pt x="6221" y="518"/>
                      <a:pt x="6140" y="381"/>
                    </a:cubicBezTo>
                    <a:cubicBezTo>
                      <a:pt x="6120" y="346"/>
                      <a:pt x="6097" y="314"/>
                      <a:pt x="6074" y="283"/>
                    </a:cubicBezTo>
                    <a:cubicBezTo>
                      <a:pt x="5895" y="57"/>
                      <a:pt x="5622" y="0"/>
                      <a:pt x="5394" y="0"/>
                    </a:cubicBezTo>
                    <a:close/>
                  </a:path>
                </a:pathLst>
              </a:custGeom>
              <a:solidFill>
                <a:srgbClr val="F04E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9"/>
              <p:cNvSpPr/>
              <p:nvPr/>
            </p:nvSpPr>
            <p:spPr>
              <a:xfrm>
                <a:off x="256600" y="881775"/>
                <a:ext cx="306019" cy="351803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6954" extrusionOk="0">
                    <a:moveTo>
                      <a:pt x="4062" y="1509"/>
                    </a:moveTo>
                    <a:cubicBezTo>
                      <a:pt x="4060" y="1510"/>
                      <a:pt x="4059" y="1510"/>
                      <a:pt x="4058" y="1512"/>
                    </a:cubicBezTo>
                    <a:cubicBezTo>
                      <a:pt x="4059" y="1512"/>
                      <a:pt x="4060" y="1510"/>
                      <a:pt x="4062" y="1509"/>
                    </a:cubicBezTo>
                    <a:close/>
                    <a:moveTo>
                      <a:pt x="3828" y="1658"/>
                    </a:moveTo>
                    <a:lnTo>
                      <a:pt x="3828" y="1658"/>
                    </a:lnTo>
                    <a:cubicBezTo>
                      <a:pt x="3827" y="1658"/>
                      <a:pt x="3826" y="1658"/>
                      <a:pt x="3826" y="1658"/>
                    </a:cubicBezTo>
                    <a:lnTo>
                      <a:pt x="3826" y="1658"/>
                    </a:lnTo>
                    <a:cubicBezTo>
                      <a:pt x="3826" y="1658"/>
                      <a:pt x="3827" y="1658"/>
                      <a:pt x="3828" y="1658"/>
                    </a:cubicBezTo>
                    <a:close/>
                    <a:moveTo>
                      <a:pt x="5403" y="1"/>
                    </a:moveTo>
                    <a:cubicBezTo>
                      <a:pt x="5273" y="1"/>
                      <a:pt x="5157" y="19"/>
                      <a:pt x="5081" y="35"/>
                    </a:cubicBezTo>
                    <a:cubicBezTo>
                      <a:pt x="4652" y="124"/>
                      <a:pt x="4253" y="334"/>
                      <a:pt x="3954" y="508"/>
                    </a:cubicBezTo>
                    <a:cubicBezTo>
                      <a:pt x="3783" y="605"/>
                      <a:pt x="3613" y="712"/>
                      <a:pt x="3446" y="827"/>
                    </a:cubicBezTo>
                    <a:cubicBezTo>
                      <a:pt x="3302" y="740"/>
                      <a:pt x="3200" y="677"/>
                      <a:pt x="3098" y="614"/>
                    </a:cubicBezTo>
                    <a:lnTo>
                      <a:pt x="2943" y="522"/>
                    </a:lnTo>
                    <a:cubicBezTo>
                      <a:pt x="2721" y="388"/>
                      <a:pt x="2525" y="283"/>
                      <a:pt x="2331" y="193"/>
                    </a:cubicBezTo>
                    <a:cubicBezTo>
                      <a:pt x="2098" y="88"/>
                      <a:pt x="1896" y="32"/>
                      <a:pt x="1712" y="17"/>
                    </a:cubicBezTo>
                    <a:cubicBezTo>
                      <a:pt x="1681" y="14"/>
                      <a:pt x="1650" y="12"/>
                      <a:pt x="1619" y="12"/>
                    </a:cubicBezTo>
                    <a:cubicBezTo>
                      <a:pt x="1552" y="12"/>
                      <a:pt x="1486" y="20"/>
                      <a:pt x="1424" y="35"/>
                    </a:cubicBezTo>
                    <a:cubicBezTo>
                      <a:pt x="1312" y="59"/>
                      <a:pt x="1214" y="107"/>
                      <a:pt x="1118" y="176"/>
                    </a:cubicBezTo>
                    <a:cubicBezTo>
                      <a:pt x="940" y="310"/>
                      <a:pt x="869" y="517"/>
                      <a:pt x="842" y="665"/>
                    </a:cubicBezTo>
                    <a:cubicBezTo>
                      <a:pt x="825" y="758"/>
                      <a:pt x="830" y="854"/>
                      <a:pt x="835" y="945"/>
                    </a:cubicBezTo>
                    <a:cubicBezTo>
                      <a:pt x="841" y="1027"/>
                      <a:pt x="854" y="1112"/>
                      <a:pt x="882" y="1225"/>
                    </a:cubicBezTo>
                    <a:cubicBezTo>
                      <a:pt x="987" y="1636"/>
                      <a:pt x="1186" y="2020"/>
                      <a:pt x="1370" y="2338"/>
                    </a:cubicBezTo>
                    <a:lnTo>
                      <a:pt x="1399" y="2389"/>
                    </a:lnTo>
                    <a:lnTo>
                      <a:pt x="1472" y="2512"/>
                    </a:lnTo>
                    <a:cubicBezTo>
                      <a:pt x="1328" y="2610"/>
                      <a:pt x="1111" y="2763"/>
                      <a:pt x="909" y="2928"/>
                    </a:cubicBezTo>
                    <a:cubicBezTo>
                      <a:pt x="617" y="3167"/>
                      <a:pt x="293" y="3461"/>
                      <a:pt x="108" y="3839"/>
                    </a:cubicBezTo>
                    <a:cubicBezTo>
                      <a:pt x="28" y="3999"/>
                      <a:pt x="1" y="4180"/>
                      <a:pt x="36" y="4333"/>
                    </a:cubicBezTo>
                    <a:cubicBezTo>
                      <a:pt x="54" y="4406"/>
                      <a:pt x="79" y="4475"/>
                      <a:pt x="117" y="4537"/>
                    </a:cubicBezTo>
                    <a:cubicBezTo>
                      <a:pt x="170" y="4629"/>
                      <a:pt x="248" y="4711"/>
                      <a:pt x="343" y="4775"/>
                    </a:cubicBezTo>
                    <a:cubicBezTo>
                      <a:pt x="511" y="4889"/>
                      <a:pt x="712" y="4931"/>
                      <a:pt x="868" y="4953"/>
                    </a:cubicBezTo>
                    <a:cubicBezTo>
                      <a:pt x="965" y="4967"/>
                      <a:pt x="1065" y="4971"/>
                      <a:pt x="1163" y="4971"/>
                    </a:cubicBezTo>
                    <a:cubicBezTo>
                      <a:pt x="1272" y="4971"/>
                      <a:pt x="1379" y="4965"/>
                      <a:pt x="1476" y="4959"/>
                    </a:cubicBezTo>
                    <a:cubicBezTo>
                      <a:pt x="1894" y="4930"/>
                      <a:pt x="2304" y="4837"/>
                      <a:pt x="2617" y="4760"/>
                    </a:cubicBezTo>
                    <a:lnTo>
                      <a:pt x="2618" y="4814"/>
                    </a:lnTo>
                    <a:cubicBezTo>
                      <a:pt x="2661" y="5079"/>
                      <a:pt x="2710" y="5380"/>
                      <a:pt x="2785" y="5666"/>
                    </a:cubicBezTo>
                    <a:cubicBezTo>
                      <a:pt x="2846" y="5907"/>
                      <a:pt x="2931" y="6184"/>
                      <a:pt x="3072" y="6425"/>
                    </a:cubicBezTo>
                    <a:cubicBezTo>
                      <a:pt x="3163" y="6580"/>
                      <a:pt x="3267" y="6701"/>
                      <a:pt x="3391" y="6797"/>
                    </a:cubicBezTo>
                    <a:cubicBezTo>
                      <a:pt x="3518" y="6898"/>
                      <a:pt x="3684" y="6953"/>
                      <a:pt x="3859" y="6953"/>
                    </a:cubicBezTo>
                    <a:cubicBezTo>
                      <a:pt x="3894" y="6953"/>
                      <a:pt x="3929" y="6951"/>
                      <a:pt x="3965" y="6947"/>
                    </a:cubicBezTo>
                    <a:cubicBezTo>
                      <a:pt x="3979" y="6945"/>
                      <a:pt x="3993" y="6942"/>
                      <a:pt x="4007" y="6941"/>
                    </a:cubicBezTo>
                    <a:cubicBezTo>
                      <a:pt x="3906" y="6863"/>
                      <a:pt x="3813" y="6774"/>
                      <a:pt x="3735" y="6676"/>
                    </a:cubicBezTo>
                    <a:cubicBezTo>
                      <a:pt x="3647" y="6565"/>
                      <a:pt x="3567" y="6448"/>
                      <a:pt x="3503" y="6322"/>
                    </a:cubicBezTo>
                    <a:cubicBezTo>
                      <a:pt x="3438" y="6193"/>
                      <a:pt x="3382" y="6059"/>
                      <a:pt x="3338" y="5922"/>
                    </a:cubicBezTo>
                    <a:cubicBezTo>
                      <a:pt x="3166" y="5386"/>
                      <a:pt x="3123" y="4819"/>
                      <a:pt x="3117" y="4258"/>
                    </a:cubicBezTo>
                    <a:cubicBezTo>
                      <a:pt x="3068" y="4269"/>
                      <a:pt x="3019" y="4284"/>
                      <a:pt x="2970" y="4296"/>
                    </a:cubicBezTo>
                    <a:cubicBezTo>
                      <a:pt x="2871" y="4323"/>
                      <a:pt x="2774" y="4350"/>
                      <a:pt x="2677" y="4376"/>
                    </a:cubicBezTo>
                    <a:cubicBezTo>
                      <a:pt x="2475" y="4430"/>
                      <a:pt x="2271" y="4481"/>
                      <a:pt x="2066" y="4514"/>
                    </a:cubicBezTo>
                    <a:cubicBezTo>
                      <a:pt x="1964" y="4531"/>
                      <a:pt x="1859" y="4545"/>
                      <a:pt x="1757" y="4550"/>
                    </a:cubicBezTo>
                    <a:cubicBezTo>
                      <a:pt x="1714" y="4553"/>
                      <a:pt x="1671" y="4555"/>
                      <a:pt x="1628" y="4555"/>
                    </a:cubicBezTo>
                    <a:cubicBezTo>
                      <a:pt x="1582" y="4555"/>
                      <a:pt x="1536" y="4553"/>
                      <a:pt x="1490" y="4547"/>
                    </a:cubicBezTo>
                    <a:cubicBezTo>
                      <a:pt x="1409" y="4537"/>
                      <a:pt x="1330" y="4522"/>
                      <a:pt x="1255" y="4491"/>
                    </a:cubicBezTo>
                    <a:cubicBezTo>
                      <a:pt x="1224" y="4476"/>
                      <a:pt x="1190" y="4460"/>
                      <a:pt x="1162" y="4441"/>
                    </a:cubicBezTo>
                    <a:cubicBezTo>
                      <a:pt x="1135" y="4421"/>
                      <a:pt x="1109" y="4402"/>
                      <a:pt x="1087" y="4376"/>
                    </a:cubicBezTo>
                    <a:cubicBezTo>
                      <a:pt x="1036" y="4320"/>
                      <a:pt x="998" y="4256"/>
                      <a:pt x="980" y="4183"/>
                    </a:cubicBezTo>
                    <a:cubicBezTo>
                      <a:pt x="962" y="4110"/>
                      <a:pt x="956" y="4034"/>
                      <a:pt x="971" y="3960"/>
                    </a:cubicBezTo>
                    <a:cubicBezTo>
                      <a:pt x="1000" y="3790"/>
                      <a:pt x="1101" y="3643"/>
                      <a:pt x="1220" y="3523"/>
                    </a:cubicBezTo>
                    <a:cubicBezTo>
                      <a:pt x="1366" y="3377"/>
                      <a:pt x="1539" y="3255"/>
                      <a:pt x="1717" y="3150"/>
                    </a:cubicBezTo>
                    <a:cubicBezTo>
                      <a:pt x="1899" y="3042"/>
                      <a:pt x="2088" y="2944"/>
                      <a:pt x="2280" y="2853"/>
                    </a:cubicBezTo>
                    <a:cubicBezTo>
                      <a:pt x="2396" y="2800"/>
                      <a:pt x="2512" y="2750"/>
                      <a:pt x="2627" y="2695"/>
                    </a:cubicBezTo>
                    <a:cubicBezTo>
                      <a:pt x="2529" y="2609"/>
                      <a:pt x="2434" y="2518"/>
                      <a:pt x="2347" y="2421"/>
                    </a:cubicBezTo>
                    <a:cubicBezTo>
                      <a:pt x="2286" y="2355"/>
                      <a:pt x="2229" y="2288"/>
                      <a:pt x="2175" y="2216"/>
                    </a:cubicBezTo>
                    <a:cubicBezTo>
                      <a:pt x="2123" y="2143"/>
                      <a:pt x="2072" y="2067"/>
                      <a:pt x="2033" y="1985"/>
                    </a:cubicBezTo>
                    <a:cubicBezTo>
                      <a:pt x="2000" y="1916"/>
                      <a:pt x="1967" y="1841"/>
                      <a:pt x="1958" y="1761"/>
                    </a:cubicBezTo>
                    <a:cubicBezTo>
                      <a:pt x="1947" y="1690"/>
                      <a:pt x="1942" y="1617"/>
                      <a:pt x="1960" y="1546"/>
                    </a:cubicBezTo>
                    <a:cubicBezTo>
                      <a:pt x="1969" y="1512"/>
                      <a:pt x="1981" y="1477"/>
                      <a:pt x="1995" y="1445"/>
                    </a:cubicBezTo>
                    <a:cubicBezTo>
                      <a:pt x="2013" y="1411"/>
                      <a:pt x="2033" y="1379"/>
                      <a:pt x="2056" y="1349"/>
                    </a:cubicBezTo>
                    <a:cubicBezTo>
                      <a:pt x="2100" y="1293"/>
                      <a:pt x="2149" y="1238"/>
                      <a:pt x="2209" y="1198"/>
                    </a:cubicBezTo>
                    <a:cubicBezTo>
                      <a:pt x="2259" y="1165"/>
                      <a:pt x="2317" y="1139"/>
                      <a:pt x="2377" y="1126"/>
                    </a:cubicBezTo>
                    <a:cubicBezTo>
                      <a:pt x="2405" y="1122"/>
                      <a:pt x="2435" y="1117"/>
                      <a:pt x="2465" y="1117"/>
                    </a:cubicBezTo>
                    <a:cubicBezTo>
                      <a:pt x="2472" y="1117"/>
                      <a:pt x="2479" y="1117"/>
                      <a:pt x="2485" y="1117"/>
                    </a:cubicBezTo>
                    <a:cubicBezTo>
                      <a:pt x="2509" y="1117"/>
                      <a:pt x="2532" y="1119"/>
                      <a:pt x="2555" y="1122"/>
                    </a:cubicBezTo>
                    <a:cubicBezTo>
                      <a:pt x="2618" y="1130"/>
                      <a:pt x="2680" y="1146"/>
                      <a:pt x="2740" y="1168"/>
                    </a:cubicBezTo>
                    <a:cubicBezTo>
                      <a:pt x="2803" y="1192"/>
                      <a:pt x="2864" y="1220"/>
                      <a:pt x="2925" y="1252"/>
                    </a:cubicBezTo>
                    <a:cubicBezTo>
                      <a:pt x="3053" y="1322"/>
                      <a:pt x="3173" y="1403"/>
                      <a:pt x="3295" y="1481"/>
                    </a:cubicBezTo>
                    <a:cubicBezTo>
                      <a:pt x="3397" y="1545"/>
                      <a:pt x="3496" y="1610"/>
                      <a:pt x="3608" y="1655"/>
                    </a:cubicBezTo>
                    <a:cubicBezTo>
                      <a:pt x="3637" y="1667"/>
                      <a:pt x="3667" y="1676"/>
                      <a:pt x="3699" y="1681"/>
                    </a:cubicBezTo>
                    <a:lnTo>
                      <a:pt x="3695" y="1680"/>
                    </a:lnTo>
                    <a:lnTo>
                      <a:pt x="3695" y="1680"/>
                    </a:lnTo>
                    <a:cubicBezTo>
                      <a:pt x="3708" y="1681"/>
                      <a:pt x="3721" y="1682"/>
                      <a:pt x="3734" y="1682"/>
                    </a:cubicBezTo>
                    <a:cubicBezTo>
                      <a:pt x="3739" y="1682"/>
                      <a:pt x="3744" y="1681"/>
                      <a:pt x="3749" y="1681"/>
                    </a:cubicBezTo>
                    <a:cubicBezTo>
                      <a:pt x="3774" y="1676"/>
                      <a:pt x="3800" y="1669"/>
                      <a:pt x="3824" y="1659"/>
                    </a:cubicBezTo>
                    <a:lnTo>
                      <a:pt x="3824" y="1659"/>
                    </a:lnTo>
                    <a:cubicBezTo>
                      <a:pt x="3824" y="1659"/>
                      <a:pt x="3824" y="1659"/>
                      <a:pt x="3823" y="1660"/>
                    </a:cubicBezTo>
                    <a:cubicBezTo>
                      <a:pt x="3827" y="1659"/>
                      <a:pt x="3828" y="1658"/>
                      <a:pt x="3829" y="1658"/>
                    </a:cubicBezTo>
                    <a:lnTo>
                      <a:pt x="3828" y="1658"/>
                    </a:lnTo>
                    <a:cubicBezTo>
                      <a:pt x="3829" y="1658"/>
                      <a:pt x="3830" y="1656"/>
                      <a:pt x="3831" y="1656"/>
                    </a:cubicBezTo>
                    <a:cubicBezTo>
                      <a:pt x="3915" y="1616"/>
                      <a:pt x="3991" y="1561"/>
                      <a:pt x="4064" y="1506"/>
                    </a:cubicBezTo>
                    <a:lnTo>
                      <a:pt x="4064" y="1506"/>
                    </a:lnTo>
                    <a:cubicBezTo>
                      <a:pt x="4062" y="1507"/>
                      <a:pt x="4061" y="1507"/>
                      <a:pt x="4060" y="1508"/>
                    </a:cubicBezTo>
                    <a:lnTo>
                      <a:pt x="4060" y="1508"/>
                    </a:lnTo>
                    <a:cubicBezTo>
                      <a:pt x="4249" y="1356"/>
                      <a:pt x="4421" y="1186"/>
                      <a:pt x="4597" y="1018"/>
                    </a:cubicBezTo>
                    <a:cubicBezTo>
                      <a:pt x="4678" y="939"/>
                      <a:pt x="4761" y="859"/>
                      <a:pt x="4845" y="784"/>
                    </a:cubicBezTo>
                    <a:cubicBezTo>
                      <a:pt x="4912" y="726"/>
                      <a:pt x="4981" y="665"/>
                      <a:pt x="5055" y="614"/>
                    </a:cubicBezTo>
                    <a:cubicBezTo>
                      <a:pt x="5097" y="587"/>
                      <a:pt x="5138" y="564"/>
                      <a:pt x="5181" y="543"/>
                    </a:cubicBezTo>
                    <a:cubicBezTo>
                      <a:pt x="5245" y="509"/>
                      <a:pt x="5310" y="475"/>
                      <a:pt x="5375" y="446"/>
                    </a:cubicBezTo>
                    <a:cubicBezTo>
                      <a:pt x="5502" y="389"/>
                      <a:pt x="5630" y="335"/>
                      <a:pt x="5763" y="301"/>
                    </a:cubicBezTo>
                    <a:cubicBezTo>
                      <a:pt x="5857" y="276"/>
                      <a:pt x="5952" y="256"/>
                      <a:pt x="6049" y="247"/>
                    </a:cubicBezTo>
                    <a:cubicBezTo>
                      <a:pt x="5873" y="51"/>
                      <a:pt x="5618" y="1"/>
                      <a:pt x="5403" y="1"/>
                    </a:cubicBezTo>
                    <a:close/>
                  </a:path>
                </a:pathLst>
              </a:custGeom>
              <a:solidFill>
                <a:srgbClr val="EE3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9"/>
              <p:cNvSpPr/>
              <p:nvPr/>
            </p:nvSpPr>
            <p:spPr>
              <a:xfrm>
                <a:off x="443934" y="966816"/>
                <a:ext cx="556" cy="152"/>
              </a:xfrm>
              <a:custGeom>
                <a:avLst/>
                <a:gdLst/>
                <a:ahLst/>
                <a:cxnLst/>
                <a:rect l="l" t="t" r="r" b="b"/>
                <a:pathLst>
                  <a:path w="11" h="3" extrusionOk="0">
                    <a:moveTo>
                      <a:pt x="0" y="0"/>
                    </a:moveTo>
                    <a:cubicBezTo>
                      <a:pt x="3" y="2"/>
                      <a:pt x="7" y="2"/>
                      <a:pt x="10" y="2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EE3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9"/>
              <p:cNvSpPr/>
              <p:nvPr/>
            </p:nvSpPr>
            <p:spPr>
              <a:xfrm>
                <a:off x="394457" y="946884"/>
                <a:ext cx="152" cy="5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0" y="0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2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EE3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9" name="Google Shape;3469;p49"/>
            <p:cNvGrpSpPr/>
            <p:nvPr/>
          </p:nvGrpSpPr>
          <p:grpSpPr>
            <a:xfrm>
              <a:off x="577225" y="396552"/>
              <a:ext cx="6907022" cy="4297877"/>
              <a:chOff x="1683920" y="415412"/>
              <a:chExt cx="5581943" cy="3982526"/>
            </a:xfrm>
          </p:grpSpPr>
          <p:sp>
            <p:nvSpPr>
              <p:cNvPr id="3470" name="Google Shape;3470;p49"/>
              <p:cNvSpPr/>
              <p:nvPr/>
            </p:nvSpPr>
            <p:spPr>
              <a:xfrm rot="107619">
                <a:off x="1683920" y="415412"/>
                <a:ext cx="5581943" cy="3982526"/>
              </a:xfrm>
              <a:custGeom>
                <a:avLst/>
                <a:gdLst/>
                <a:ahLst/>
                <a:cxnLst/>
                <a:rect l="l" t="t" r="r" b="b"/>
                <a:pathLst>
                  <a:path w="69538" h="49613" extrusionOk="0">
                    <a:moveTo>
                      <a:pt x="65440" y="1"/>
                    </a:moveTo>
                    <a:cubicBezTo>
                      <a:pt x="65433" y="1"/>
                      <a:pt x="65425" y="1"/>
                      <a:pt x="65418" y="2"/>
                    </a:cubicBezTo>
                    <a:lnTo>
                      <a:pt x="243" y="5766"/>
                    </a:lnTo>
                    <a:cubicBezTo>
                      <a:pt x="104" y="5778"/>
                      <a:pt x="1" y="5902"/>
                      <a:pt x="13" y="6041"/>
                    </a:cubicBezTo>
                    <a:lnTo>
                      <a:pt x="3845" y="49381"/>
                    </a:lnTo>
                    <a:cubicBezTo>
                      <a:pt x="3857" y="49513"/>
                      <a:pt x="3969" y="49612"/>
                      <a:pt x="4097" y="49612"/>
                    </a:cubicBezTo>
                    <a:cubicBezTo>
                      <a:pt x="4105" y="49612"/>
                      <a:pt x="4112" y="49612"/>
                      <a:pt x="4120" y="49611"/>
                    </a:cubicBezTo>
                    <a:lnTo>
                      <a:pt x="69294" y="43848"/>
                    </a:lnTo>
                    <a:cubicBezTo>
                      <a:pt x="69433" y="43835"/>
                      <a:pt x="69538" y="43711"/>
                      <a:pt x="69524" y="43573"/>
                    </a:cubicBezTo>
                    <a:lnTo>
                      <a:pt x="65693" y="232"/>
                    </a:lnTo>
                    <a:cubicBezTo>
                      <a:pt x="65681" y="101"/>
                      <a:pt x="65570" y="1"/>
                      <a:pt x="65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9"/>
              <p:cNvSpPr/>
              <p:nvPr/>
            </p:nvSpPr>
            <p:spPr>
              <a:xfrm rot="107619">
                <a:off x="1880088" y="622929"/>
                <a:ext cx="5190216" cy="3578920"/>
              </a:xfrm>
              <a:custGeom>
                <a:avLst/>
                <a:gdLst/>
                <a:ahLst/>
                <a:cxnLst/>
                <a:rect l="l" t="t" r="r" b="b"/>
                <a:pathLst>
                  <a:path w="64658" h="44585" extrusionOk="0">
                    <a:moveTo>
                      <a:pt x="58583" y="0"/>
                    </a:moveTo>
                    <a:cubicBezTo>
                      <a:pt x="58496" y="0"/>
                      <a:pt x="58408" y="4"/>
                      <a:pt x="58319" y="12"/>
                    </a:cubicBezTo>
                    <a:lnTo>
                      <a:pt x="2835" y="4918"/>
                    </a:lnTo>
                    <a:cubicBezTo>
                      <a:pt x="1206" y="5062"/>
                      <a:pt x="1" y="6499"/>
                      <a:pt x="145" y="8128"/>
                    </a:cubicBezTo>
                    <a:lnTo>
                      <a:pt x="3130" y="41883"/>
                    </a:lnTo>
                    <a:cubicBezTo>
                      <a:pt x="3265" y="43423"/>
                      <a:pt x="4557" y="44584"/>
                      <a:pt x="6074" y="44584"/>
                    </a:cubicBezTo>
                    <a:cubicBezTo>
                      <a:pt x="6162" y="44584"/>
                      <a:pt x="6250" y="44581"/>
                      <a:pt x="6339" y="44573"/>
                    </a:cubicBezTo>
                    <a:lnTo>
                      <a:pt x="61825" y="39667"/>
                    </a:lnTo>
                    <a:cubicBezTo>
                      <a:pt x="63453" y="39523"/>
                      <a:pt x="64657" y="38086"/>
                      <a:pt x="64514" y="36456"/>
                    </a:cubicBezTo>
                    <a:lnTo>
                      <a:pt x="61530" y="2701"/>
                    </a:lnTo>
                    <a:cubicBezTo>
                      <a:pt x="61395" y="1160"/>
                      <a:pt x="60102" y="0"/>
                      <a:pt x="58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9"/>
              <p:cNvSpPr/>
              <p:nvPr/>
            </p:nvSpPr>
            <p:spPr>
              <a:xfrm rot="107619">
                <a:off x="2108818" y="605873"/>
                <a:ext cx="4946511" cy="2780696"/>
              </a:xfrm>
              <a:custGeom>
                <a:avLst/>
                <a:gdLst/>
                <a:ahLst/>
                <a:cxnLst/>
                <a:rect l="l" t="t" r="r" b="b"/>
                <a:pathLst>
                  <a:path w="61622" h="34641" extrusionOk="0">
                    <a:moveTo>
                      <a:pt x="55993" y="0"/>
                    </a:moveTo>
                    <a:cubicBezTo>
                      <a:pt x="55906" y="0"/>
                      <a:pt x="55819" y="4"/>
                      <a:pt x="55731" y="12"/>
                    </a:cubicBezTo>
                    <a:lnTo>
                      <a:pt x="247" y="4918"/>
                    </a:lnTo>
                    <a:cubicBezTo>
                      <a:pt x="164" y="4925"/>
                      <a:pt x="80" y="4938"/>
                      <a:pt x="1" y="4952"/>
                    </a:cubicBezTo>
                    <a:cubicBezTo>
                      <a:pt x="1999" y="17060"/>
                      <a:pt x="10491" y="34640"/>
                      <a:pt x="42962" y="34640"/>
                    </a:cubicBezTo>
                    <a:cubicBezTo>
                      <a:pt x="48465" y="34640"/>
                      <a:pt x="54657" y="34135"/>
                      <a:pt x="61622" y="33013"/>
                    </a:cubicBezTo>
                    <a:lnTo>
                      <a:pt x="58941" y="2701"/>
                    </a:lnTo>
                    <a:cubicBezTo>
                      <a:pt x="58804" y="1160"/>
                      <a:pt x="57511" y="0"/>
                      <a:pt x="5599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3" name="Google Shape;3473;p49"/>
            <p:cNvGrpSpPr/>
            <p:nvPr/>
          </p:nvGrpSpPr>
          <p:grpSpPr>
            <a:xfrm>
              <a:off x="72799" y="3447701"/>
              <a:ext cx="1497658" cy="1786724"/>
              <a:chOff x="565603" y="2230043"/>
              <a:chExt cx="2239360" cy="2951863"/>
            </a:xfrm>
          </p:grpSpPr>
          <p:sp>
            <p:nvSpPr>
              <p:cNvPr id="3474" name="Google Shape;3474;p49"/>
              <p:cNvSpPr/>
              <p:nvPr/>
            </p:nvSpPr>
            <p:spPr>
              <a:xfrm>
                <a:off x="605366" y="4525502"/>
                <a:ext cx="383017" cy="303692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6003" extrusionOk="0">
                    <a:moveTo>
                      <a:pt x="1025" y="4802"/>
                    </a:moveTo>
                    <a:lnTo>
                      <a:pt x="1025" y="4802"/>
                    </a:lnTo>
                    <a:cubicBezTo>
                      <a:pt x="1046" y="4874"/>
                      <a:pt x="1068" y="4946"/>
                      <a:pt x="1095" y="5014"/>
                    </a:cubicBezTo>
                    <a:lnTo>
                      <a:pt x="1090" y="5023"/>
                    </a:lnTo>
                    <a:cubicBezTo>
                      <a:pt x="1066" y="4947"/>
                      <a:pt x="1045" y="4874"/>
                      <a:pt x="1025" y="4802"/>
                    </a:cubicBezTo>
                    <a:close/>
                    <a:moveTo>
                      <a:pt x="4172" y="0"/>
                    </a:moveTo>
                    <a:cubicBezTo>
                      <a:pt x="3677" y="0"/>
                      <a:pt x="3194" y="91"/>
                      <a:pt x="2736" y="273"/>
                    </a:cubicBezTo>
                    <a:cubicBezTo>
                      <a:pt x="2039" y="549"/>
                      <a:pt x="1421" y="1012"/>
                      <a:pt x="949" y="1613"/>
                    </a:cubicBezTo>
                    <a:cubicBezTo>
                      <a:pt x="465" y="2229"/>
                      <a:pt x="155" y="2950"/>
                      <a:pt x="54" y="3699"/>
                    </a:cubicBezTo>
                    <a:cubicBezTo>
                      <a:pt x="4" y="4063"/>
                      <a:pt x="0" y="4425"/>
                      <a:pt x="44" y="4773"/>
                    </a:cubicBezTo>
                    <a:cubicBezTo>
                      <a:pt x="90" y="5152"/>
                      <a:pt x="187" y="5523"/>
                      <a:pt x="331" y="5873"/>
                    </a:cubicBezTo>
                    <a:cubicBezTo>
                      <a:pt x="349" y="5919"/>
                      <a:pt x="370" y="5954"/>
                      <a:pt x="410" y="5979"/>
                    </a:cubicBezTo>
                    <a:cubicBezTo>
                      <a:pt x="437" y="5994"/>
                      <a:pt x="468" y="6002"/>
                      <a:pt x="499" y="6002"/>
                    </a:cubicBezTo>
                    <a:cubicBezTo>
                      <a:pt x="515" y="6002"/>
                      <a:pt x="532" y="6000"/>
                      <a:pt x="545" y="5997"/>
                    </a:cubicBezTo>
                    <a:cubicBezTo>
                      <a:pt x="563" y="5992"/>
                      <a:pt x="582" y="5984"/>
                      <a:pt x="597" y="5973"/>
                    </a:cubicBezTo>
                    <a:cubicBezTo>
                      <a:pt x="610" y="5970"/>
                      <a:pt x="624" y="5964"/>
                      <a:pt x="638" y="5958"/>
                    </a:cubicBezTo>
                    <a:cubicBezTo>
                      <a:pt x="973" y="5820"/>
                      <a:pt x="1190" y="5514"/>
                      <a:pt x="1382" y="5212"/>
                    </a:cubicBezTo>
                    <a:cubicBezTo>
                      <a:pt x="1416" y="5158"/>
                      <a:pt x="1416" y="5084"/>
                      <a:pt x="1383" y="5028"/>
                    </a:cubicBezTo>
                    <a:cubicBezTo>
                      <a:pt x="1285" y="4783"/>
                      <a:pt x="1217" y="4527"/>
                      <a:pt x="1180" y="4272"/>
                    </a:cubicBezTo>
                    <a:cubicBezTo>
                      <a:pt x="1149" y="4020"/>
                      <a:pt x="1149" y="3764"/>
                      <a:pt x="1180" y="3512"/>
                    </a:cubicBezTo>
                    <a:cubicBezTo>
                      <a:pt x="1214" y="3256"/>
                      <a:pt x="1285" y="3000"/>
                      <a:pt x="1385" y="2756"/>
                    </a:cubicBezTo>
                    <a:cubicBezTo>
                      <a:pt x="1493" y="2504"/>
                      <a:pt x="1632" y="2269"/>
                      <a:pt x="1797" y="2054"/>
                    </a:cubicBezTo>
                    <a:cubicBezTo>
                      <a:pt x="1958" y="1850"/>
                      <a:pt x="2141" y="1668"/>
                      <a:pt x="2345" y="1511"/>
                    </a:cubicBezTo>
                    <a:cubicBezTo>
                      <a:pt x="2544" y="1359"/>
                      <a:pt x="2761" y="1232"/>
                      <a:pt x="2987" y="1134"/>
                    </a:cubicBezTo>
                    <a:lnTo>
                      <a:pt x="3009" y="1123"/>
                    </a:lnTo>
                    <a:lnTo>
                      <a:pt x="3009" y="1122"/>
                    </a:lnTo>
                    <a:cubicBezTo>
                      <a:pt x="3221" y="1040"/>
                      <a:pt x="3453" y="977"/>
                      <a:pt x="3689" y="942"/>
                    </a:cubicBezTo>
                    <a:cubicBezTo>
                      <a:pt x="3803" y="928"/>
                      <a:pt x="3919" y="921"/>
                      <a:pt x="4036" y="921"/>
                    </a:cubicBezTo>
                    <a:cubicBezTo>
                      <a:pt x="4154" y="921"/>
                      <a:pt x="4273" y="928"/>
                      <a:pt x="4391" y="944"/>
                    </a:cubicBezTo>
                    <a:cubicBezTo>
                      <a:pt x="4641" y="981"/>
                      <a:pt x="4888" y="1049"/>
                      <a:pt x="5127" y="1149"/>
                    </a:cubicBezTo>
                    <a:cubicBezTo>
                      <a:pt x="5419" y="1275"/>
                      <a:pt x="5698" y="1439"/>
                      <a:pt x="5959" y="1637"/>
                    </a:cubicBezTo>
                    <a:cubicBezTo>
                      <a:pt x="6088" y="1739"/>
                      <a:pt x="6215" y="1849"/>
                      <a:pt x="6336" y="1964"/>
                    </a:cubicBezTo>
                    <a:cubicBezTo>
                      <a:pt x="6342" y="1970"/>
                      <a:pt x="6351" y="1975"/>
                      <a:pt x="6357" y="1981"/>
                    </a:cubicBezTo>
                    <a:cubicBezTo>
                      <a:pt x="6375" y="2017"/>
                      <a:pt x="6418" y="2059"/>
                      <a:pt x="6459" y="2065"/>
                    </a:cubicBezTo>
                    <a:cubicBezTo>
                      <a:pt x="6555" y="2083"/>
                      <a:pt x="6636" y="2092"/>
                      <a:pt x="6712" y="2093"/>
                    </a:cubicBezTo>
                    <a:lnTo>
                      <a:pt x="6738" y="2093"/>
                    </a:lnTo>
                    <a:cubicBezTo>
                      <a:pt x="6819" y="2093"/>
                      <a:pt x="6906" y="2084"/>
                      <a:pt x="6997" y="2068"/>
                    </a:cubicBezTo>
                    <a:cubicBezTo>
                      <a:pt x="7181" y="2034"/>
                      <a:pt x="7358" y="1952"/>
                      <a:pt x="7508" y="1829"/>
                    </a:cubicBezTo>
                    <a:cubicBezTo>
                      <a:pt x="7542" y="1803"/>
                      <a:pt x="7562" y="1762"/>
                      <a:pt x="7566" y="1716"/>
                    </a:cubicBezTo>
                    <a:cubicBezTo>
                      <a:pt x="7570" y="1666"/>
                      <a:pt x="7553" y="1615"/>
                      <a:pt x="7521" y="1579"/>
                    </a:cubicBezTo>
                    <a:cubicBezTo>
                      <a:pt x="7514" y="1571"/>
                      <a:pt x="7506" y="1564"/>
                      <a:pt x="7497" y="1559"/>
                    </a:cubicBezTo>
                    <a:cubicBezTo>
                      <a:pt x="7491" y="1527"/>
                      <a:pt x="7475" y="1499"/>
                      <a:pt x="7451" y="1476"/>
                    </a:cubicBezTo>
                    <a:cubicBezTo>
                      <a:pt x="7079" y="1118"/>
                      <a:pt x="6681" y="818"/>
                      <a:pt x="6267" y="584"/>
                    </a:cubicBezTo>
                    <a:cubicBezTo>
                      <a:pt x="5856" y="352"/>
                      <a:pt x="5436" y="186"/>
                      <a:pt x="5022" y="91"/>
                    </a:cubicBezTo>
                    <a:cubicBezTo>
                      <a:pt x="4744" y="32"/>
                      <a:pt x="4457" y="0"/>
                      <a:pt x="4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9"/>
              <p:cNvSpPr/>
              <p:nvPr/>
            </p:nvSpPr>
            <p:spPr>
              <a:xfrm>
                <a:off x="673156" y="4525148"/>
                <a:ext cx="315429" cy="106492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2105" extrusionOk="0">
                    <a:moveTo>
                      <a:pt x="2837" y="1"/>
                    </a:moveTo>
                    <a:cubicBezTo>
                      <a:pt x="2337" y="3"/>
                      <a:pt x="1853" y="96"/>
                      <a:pt x="1395" y="277"/>
                    </a:cubicBezTo>
                    <a:cubicBezTo>
                      <a:pt x="877" y="482"/>
                      <a:pt x="402" y="789"/>
                      <a:pt x="0" y="1181"/>
                    </a:cubicBezTo>
                    <a:cubicBezTo>
                      <a:pt x="181" y="1119"/>
                      <a:pt x="367" y="1073"/>
                      <a:pt x="557" y="1040"/>
                    </a:cubicBezTo>
                    <a:cubicBezTo>
                      <a:pt x="866" y="984"/>
                      <a:pt x="1181" y="959"/>
                      <a:pt x="1496" y="959"/>
                    </a:cubicBezTo>
                    <a:lnTo>
                      <a:pt x="1579" y="959"/>
                    </a:lnTo>
                    <a:cubicBezTo>
                      <a:pt x="1765" y="962"/>
                      <a:pt x="1952" y="973"/>
                      <a:pt x="2137" y="991"/>
                    </a:cubicBezTo>
                    <a:cubicBezTo>
                      <a:pt x="2209" y="976"/>
                      <a:pt x="2280" y="963"/>
                      <a:pt x="2349" y="954"/>
                    </a:cubicBezTo>
                    <a:cubicBezTo>
                      <a:pt x="2460" y="939"/>
                      <a:pt x="2575" y="933"/>
                      <a:pt x="2696" y="933"/>
                    </a:cubicBezTo>
                    <a:cubicBezTo>
                      <a:pt x="2822" y="933"/>
                      <a:pt x="2942" y="939"/>
                      <a:pt x="3051" y="954"/>
                    </a:cubicBezTo>
                    <a:cubicBezTo>
                      <a:pt x="3299" y="989"/>
                      <a:pt x="3546" y="1057"/>
                      <a:pt x="3785" y="1155"/>
                    </a:cubicBezTo>
                    <a:cubicBezTo>
                      <a:pt x="4079" y="1285"/>
                      <a:pt x="4358" y="1447"/>
                      <a:pt x="4616" y="1643"/>
                    </a:cubicBezTo>
                    <a:cubicBezTo>
                      <a:pt x="4746" y="1744"/>
                      <a:pt x="4874" y="1856"/>
                      <a:pt x="4994" y="1972"/>
                    </a:cubicBezTo>
                    <a:cubicBezTo>
                      <a:pt x="4999" y="1978"/>
                      <a:pt x="5006" y="1984"/>
                      <a:pt x="5016" y="1989"/>
                    </a:cubicBezTo>
                    <a:cubicBezTo>
                      <a:pt x="5034" y="2025"/>
                      <a:pt x="5076" y="2067"/>
                      <a:pt x="5118" y="2075"/>
                    </a:cubicBezTo>
                    <a:cubicBezTo>
                      <a:pt x="5217" y="2093"/>
                      <a:pt x="5298" y="2101"/>
                      <a:pt x="5373" y="2105"/>
                    </a:cubicBezTo>
                    <a:lnTo>
                      <a:pt x="5398" y="2105"/>
                    </a:lnTo>
                    <a:cubicBezTo>
                      <a:pt x="5481" y="2105"/>
                      <a:pt x="5568" y="2096"/>
                      <a:pt x="5657" y="2079"/>
                    </a:cubicBezTo>
                    <a:cubicBezTo>
                      <a:pt x="5840" y="2045"/>
                      <a:pt x="6019" y="1962"/>
                      <a:pt x="6172" y="1839"/>
                    </a:cubicBezTo>
                    <a:cubicBezTo>
                      <a:pt x="6205" y="1813"/>
                      <a:pt x="6224" y="1770"/>
                      <a:pt x="6230" y="1723"/>
                    </a:cubicBezTo>
                    <a:cubicBezTo>
                      <a:pt x="6235" y="1674"/>
                      <a:pt x="6218" y="1622"/>
                      <a:pt x="6185" y="1585"/>
                    </a:cubicBezTo>
                    <a:cubicBezTo>
                      <a:pt x="6177" y="1577"/>
                      <a:pt x="6168" y="1569"/>
                      <a:pt x="6162" y="1562"/>
                    </a:cubicBezTo>
                    <a:cubicBezTo>
                      <a:pt x="6156" y="1533"/>
                      <a:pt x="6139" y="1504"/>
                      <a:pt x="6115" y="1479"/>
                    </a:cubicBezTo>
                    <a:cubicBezTo>
                      <a:pt x="5744" y="1123"/>
                      <a:pt x="5346" y="822"/>
                      <a:pt x="4931" y="589"/>
                    </a:cubicBezTo>
                    <a:cubicBezTo>
                      <a:pt x="4516" y="354"/>
                      <a:pt x="4096" y="188"/>
                      <a:pt x="3685" y="95"/>
                    </a:cubicBezTo>
                    <a:cubicBezTo>
                      <a:pt x="3404" y="31"/>
                      <a:pt x="3118" y="1"/>
                      <a:pt x="283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9"/>
              <p:cNvSpPr/>
              <p:nvPr/>
            </p:nvSpPr>
            <p:spPr>
              <a:xfrm>
                <a:off x="565653" y="4584237"/>
                <a:ext cx="649879" cy="580976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11484" extrusionOk="0">
                    <a:moveTo>
                      <a:pt x="11736" y="3003"/>
                    </a:moveTo>
                    <a:lnTo>
                      <a:pt x="11736" y="3003"/>
                    </a:lnTo>
                    <a:cubicBezTo>
                      <a:pt x="11738" y="3004"/>
                      <a:pt x="11738" y="3006"/>
                      <a:pt x="11739" y="3009"/>
                    </a:cubicBezTo>
                    <a:cubicBezTo>
                      <a:pt x="11738" y="3005"/>
                      <a:pt x="11738" y="3004"/>
                      <a:pt x="11736" y="3003"/>
                    </a:cubicBezTo>
                    <a:close/>
                    <a:moveTo>
                      <a:pt x="206" y="5279"/>
                    </a:moveTo>
                    <a:cubicBezTo>
                      <a:pt x="204" y="5280"/>
                      <a:pt x="203" y="5282"/>
                      <a:pt x="202" y="5283"/>
                    </a:cubicBezTo>
                    <a:lnTo>
                      <a:pt x="202" y="5283"/>
                    </a:lnTo>
                    <a:cubicBezTo>
                      <a:pt x="203" y="5282"/>
                      <a:pt x="205" y="5281"/>
                      <a:pt x="206" y="5279"/>
                    </a:cubicBezTo>
                    <a:close/>
                    <a:moveTo>
                      <a:pt x="202" y="5283"/>
                    </a:moveTo>
                    <a:lnTo>
                      <a:pt x="202" y="5283"/>
                    </a:lnTo>
                    <a:cubicBezTo>
                      <a:pt x="202" y="5284"/>
                      <a:pt x="201" y="5285"/>
                      <a:pt x="200" y="5286"/>
                    </a:cubicBezTo>
                    <a:cubicBezTo>
                      <a:pt x="201" y="5285"/>
                      <a:pt x="202" y="5284"/>
                      <a:pt x="202" y="5283"/>
                    </a:cubicBezTo>
                    <a:close/>
                    <a:moveTo>
                      <a:pt x="1854" y="9552"/>
                    </a:moveTo>
                    <a:lnTo>
                      <a:pt x="1854" y="9552"/>
                    </a:lnTo>
                    <a:cubicBezTo>
                      <a:pt x="1855" y="9553"/>
                      <a:pt x="1856" y="9553"/>
                      <a:pt x="1856" y="9554"/>
                    </a:cubicBezTo>
                    <a:lnTo>
                      <a:pt x="1856" y="9554"/>
                    </a:lnTo>
                    <a:cubicBezTo>
                      <a:pt x="1856" y="9553"/>
                      <a:pt x="1855" y="9553"/>
                      <a:pt x="1854" y="9552"/>
                    </a:cubicBezTo>
                    <a:close/>
                    <a:moveTo>
                      <a:pt x="9249" y="0"/>
                    </a:moveTo>
                    <a:cubicBezTo>
                      <a:pt x="8335" y="141"/>
                      <a:pt x="7436" y="401"/>
                      <a:pt x="6568" y="736"/>
                    </a:cubicBezTo>
                    <a:lnTo>
                      <a:pt x="6567" y="736"/>
                    </a:lnTo>
                    <a:cubicBezTo>
                      <a:pt x="6564" y="736"/>
                      <a:pt x="6563" y="737"/>
                      <a:pt x="6559" y="738"/>
                    </a:cubicBezTo>
                    <a:cubicBezTo>
                      <a:pt x="5888" y="1001"/>
                      <a:pt x="5233" y="1309"/>
                      <a:pt x="4603" y="1659"/>
                    </a:cubicBezTo>
                    <a:cubicBezTo>
                      <a:pt x="4546" y="1690"/>
                      <a:pt x="4491" y="1723"/>
                      <a:pt x="4434" y="1753"/>
                    </a:cubicBezTo>
                    <a:cubicBezTo>
                      <a:pt x="4136" y="1937"/>
                      <a:pt x="3833" y="2134"/>
                      <a:pt x="3522" y="2346"/>
                    </a:cubicBezTo>
                    <a:cubicBezTo>
                      <a:pt x="3224" y="2548"/>
                      <a:pt x="2920" y="2764"/>
                      <a:pt x="2592" y="3006"/>
                    </a:cubicBezTo>
                    <a:cubicBezTo>
                      <a:pt x="2373" y="3168"/>
                      <a:pt x="2150" y="3334"/>
                      <a:pt x="1930" y="3504"/>
                    </a:cubicBezTo>
                    <a:cubicBezTo>
                      <a:pt x="1302" y="4041"/>
                      <a:pt x="718" y="4631"/>
                      <a:pt x="206" y="5279"/>
                    </a:cubicBezTo>
                    <a:lnTo>
                      <a:pt x="206" y="5279"/>
                    </a:lnTo>
                    <a:cubicBezTo>
                      <a:pt x="206" y="5279"/>
                      <a:pt x="207" y="5278"/>
                      <a:pt x="207" y="5278"/>
                    </a:cubicBezTo>
                    <a:lnTo>
                      <a:pt x="207" y="5278"/>
                    </a:lnTo>
                    <a:cubicBezTo>
                      <a:pt x="136" y="5367"/>
                      <a:pt x="68" y="5457"/>
                      <a:pt x="1" y="5549"/>
                    </a:cubicBezTo>
                    <a:cubicBezTo>
                      <a:pt x="108" y="6114"/>
                      <a:pt x="279" y="6665"/>
                      <a:pt x="496" y="7195"/>
                    </a:cubicBezTo>
                    <a:lnTo>
                      <a:pt x="495" y="7192"/>
                    </a:lnTo>
                    <a:lnTo>
                      <a:pt x="495" y="7192"/>
                    </a:lnTo>
                    <a:cubicBezTo>
                      <a:pt x="842" y="8035"/>
                      <a:pt x="1304" y="8833"/>
                      <a:pt x="1858" y="9557"/>
                    </a:cubicBezTo>
                    <a:lnTo>
                      <a:pt x="1858" y="9557"/>
                    </a:lnTo>
                    <a:cubicBezTo>
                      <a:pt x="1858" y="9556"/>
                      <a:pt x="1857" y="9555"/>
                      <a:pt x="1856" y="9554"/>
                    </a:cubicBezTo>
                    <a:lnTo>
                      <a:pt x="1856" y="9554"/>
                    </a:lnTo>
                    <a:cubicBezTo>
                      <a:pt x="2335" y="10176"/>
                      <a:pt x="2881" y="10746"/>
                      <a:pt x="3500" y="11230"/>
                    </a:cubicBezTo>
                    <a:cubicBezTo>
                      <a:pt x="3503" y="11231"/>
                      <a:pt x="3504" y="11232"/>
                      <a:pt x="3507" y="11235"/>
                    </a:cubicBezTo>
                    <a:lnTo>
                      <a:pt x="3505" y="11235"/>
                    </a:lnTo>
                    <a:cubicBezTo>
                      <a:pt x="3505" y="11235"/>
                      <a:pt x="3507" y="11236"/>
                      <a:pt x="3509" y="11236"/>
                    </a:cubicBezTo>
                    <a:cubicBezTo>
                      <a:pt x="3588" y="11298"/>
                      <a:pt x="3668" y="11358"/>
                      <a:pt x="3751" y="11416"/>
                    </a:cubicBezTo>
                    <a:cubicBezTo>
                      <a:pt x="3774" y="11431"/>
                      <a:pt x="3795" y="11443"/>
                      <a:pt x="3817" y="11456"/>
                    </a:cubicBezTo>
                    <a:cubicBezTo>
                      <a:pt x="3841" y="11472"/>
                      <a:pt x="3870" y="11479"/>
                      <a:pt x="3902" y="11479"/>
                    </a:cubicBezTo>
                    <a:cubicBezTo>
                      <a:pt x="3926" y="11482"/>
                      <a:pt x="3940" y="11483"/>
                      <a:pt x="3952" y="11483"/>
                    </a:cubicBezTo>
                    <a:cubicBezTo>
                      <a:pt x="4861" y="11446"/>
                      <a:pt x="5795" y="11242"/>
                      <a:pt x="6817" y="10854"/>
                    </a:cubicBezTo>
                    <a:cubicBezTo>
                      <a:pt x="7716" y="10514"/>
                      <a:pt x="8617" y="10056"/>
                      <a:pt x="9490" y="9494"/>
                    </a:cubicBezTo>
                    <a:cubicBezTo>
                      <a:pt x="9781" y="9306"/>
                      <a:pt x="10084" y="9096"/>
                      <a:pt x="10443" y="8829"/>
                    </a:cubicBezTo>
                    <a:cubicBezTo>
                      <a:pt x="10814" y="8551"/>
                      <a:pt x="11113" y="8312"/>
                      <a:pt x="11380" y="8075"/>
                    </a:cubicBezTo>
                    <a:cubicBezTo>
                      <a:pt x="11697" y="7793"/>
                      <a:pt x="11964" y="7514"/>
                      <a:pt x="12194" y="7221"/>
                    </a:cubicBezTo>
                    <a:cubicBezTo>
                      <a:pt x="12318" y="7064"/>
                      <a:pt x="12432" y="6902"/>
                      <a:pt x="12533" y="6738"/>
                    </a:cubicBezTo>
                    <a:cubicBezTo>
                      <a:pt x="12618" y="6603"/>
                      <a:pt x="12691" y="6459"/>
                      <a:pt x="12761" y="6322"/>
                    </a:cubicBezTo>
                    <a:lnTo>
                      <a:pt x="12835" y="6176"/>
                    </a:lnTo>
                    <a:cubicBezTo>
                      <a:pt x="12840" y="6167"/>
                      <a:pt x="12844" y="6160"/>
                      <a:pt x="12846" y="6153"/>
                    </a:cubicBezTo>
                    <a:cubicBezTo>
                      <a:pt x="12816" y="5988"/>
                      <a:pt x="12783" y="5824"/>
                      <a:pt x="12745" y="5661"/>
                    </a:cubicBezTo>
                    <a:lnTo>
                      <a:pt x="12745" y="5662"/>
                    </a:lnTo>
                    <a:cubicBezTo>
                      <a:pt x="12528" y="4739"/>
                      <a:pt x="12189" y="3847"/>
                      <a:pt x="11741" y="3011"/>
                    </a:cubicBezTo>
                    <a:lnTo>
                      <a:pt x="11736" y="3003"/>
                    </a:lnTo>
                    <a:cubicBezTo>
                      <a:pt x="11313" y="2219"/>
                      <a:pt x="10795" y="1489"/>
                      <a:pt x="10180" y="843"/>
                    </a:cubicBezTo>
                    <a:lnTo>
                      <a:pt x="10180" y="843"/>
                    </a:lnTo>
                    <a:lnTo>
                      <a:pt x="10189" y="850"/>
                    </a:lnTo>
                    <a:cubicBezTo>
                      <a:pt x="9955" y="608"/>
                      <a:pt x="9709" y="375"/>
                      <a:pt x="9450" y="160"/>
                    </a:cubicBezTo>
                    <a:cubicBezTo>
                      <a:pt x="9384" y="106"/>
                      <a:pt x="9316" y="52"/>
                      <a:pt x="9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9"/>
              <p:cNvSpPr/>
              <p:nvPr/>
            </p:nvSpPr>
            <p:spPr>
              <a:xfrm>
                <a:off x="897876" y="4621420"/>
                <a:ext cx="101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2"/>
                    </a:moveTo>
                    <a:cubicBezTo>
                      <a:pt x="0" y="1"/>
                      <a:pt x="1" y="1"/>
                      <a:pt x="0" y="2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9"/>
              <p:cNvSpPr/>
              <p:nvPr/>
            </p:nvSpPr>
            <p:spPr>
              <a:xfrm>
                <a:off x="1159577" y="4736158"/>
                <a:ext cx="51" cy="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9"/>
              <p:cNvSpPr/>
              <p:nvPr/>
            </p:nvSpPr>
            <p:spPr>
              <a:xfrm>
                <a:off x="644523" y="5054418"/>
                <a:ext cx="26509" cy="34452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81" extrusionOk="0">
                    <a:moveTo>
                      <a:pt x="0" y="1"/>
                    </a:moveTo>
                    <a:cubicBezTo>
                      <a:pt x="165" y="240"/>
                      <a:pt x="339" y="467"/>
                      <a:pt x="523" y="680"/>
                    </a:cubicBezTo>
                    <a:cubicBezTo>
                      <a:pt x="494" y="645"/>
                      <a:pt x="463" y="609"/>
                      <a:pt x="435" y="572"/>
                    </a:cubicBezTo>
                    <a:cubicBezTo>
                      <a:pt x="283" y="387"/>
                      <a:pt x="139" y="196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9"/>
              <p:cNvSpPr/>
              <p:nvPr/>
            </p:nvSpPr>
            <p:spPr>
              <a:xfrm>
                <a:off x="644523" y="5054418"/>
                <a:ext cx="26509" cy="34452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81" extrusionOk="0">
                    <a:moveTo>
                      <a:pt x="0" y="1"/>
                    </a:moveTo>
                    <a:cubicBezTo>
                      <a:pt x="165" y="240"/>
                      <a:pt x="339" y="467"/>
                      <a:pt x="523" y="680"/>
                    </a:cubicBezTo>
                    <a:cubicBezTo>
                      <a:pt x="494" y="645"/>
                      <a:pt x="463" y="609"/>
                      <a:pt x="435" y="572"/>
                    </a:cubicBezTo>
                    <a:cubicBezTo>
                      <a:pt x="283" y="387"/>
                      <a:pt x="139" y="196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9"/>
              <p:cNvSpPr/>
              <p:nvPr/>
            </p:nvSpPr>
            <p:spPr>
              <a:xfrm>
                <a:off x="565603" y="4834606"/>
                <a:ext cx="236913" cy="330859"/>
              </a:xfrm>
              <a:custGeom>
                <a:avLst/>
                <a:gdLst/>
                <a:ahLst/>
                <a:cxnLst/>
                <a:rect l="l" t="t" r="r" b="b"/>
                <a:pathLst>
                  <a:path w="4683" h="6540" extrusionOk="0">
                    <a:moveTo>
                      <a:pt x="1051" y="370"/>
                    </a:moveTo>
                    <a:lnTo>
                      <a:pt x="1051" y="370"/>
                    </a:lnTo>
                    <a:cubicBezTo>
                      <a:pt x="1053" y="371"/>
                      <a:pt x="1055" y="373"/>
                      <a:pt x="1057" y="374"/>
                    </a:cubicBezTo>
                    <a:lnTo>
                      <a:pt x="1057" y="374"/>
                    </a:lnTo>
                    <a:cubicBezTo>
                      <a:pt x="1055" y="373"/>
                      <a:pt x="1053" y="371"/>
                      <a:pt x="1051" y="370"/>
                    </a:cubicBezTo>
                    <a:close/>
                    <a:moveTo>
                      <a:pt x="1057" y="374"/>
                    </a:moveTo>
                    <a:cubicBezTo>
                      <a:pt x="1057" y="375"/>
                      <a:pt x="1058" y="376"/>
                      <a:pt x="1059" y="376"/>
                    </a:cubicBezTo>
                    <a:cubicBezTo>
                      <a:pt x="1058" y="376"/>
                      <a:pt x="1058" y="375"/>
                      <a:pt x="1057" y="374"/>
                    </a:cubicBezTo>
                    <a:close/>
                    <a:moveTo>
                      <a:pt x="4317" y="5226"/>
                    </a:moveTo>
                    <a:lnTo>
                      <a:pt x="4317" y="5226"/>
                    </a:lnTo>
                    <a:cubicBezTo>
                      <a:pt x="4317" y="5226"/>
                      <a:pt x="4317" y="5227"/>
                      <a:pt x="4317" y="5227"/>
                    </a:cubicBezTo>
                    <a:lnTo>
                      <a:pt x="4317" y="5227"/>
                    </a:lnTo>
                    <a:cubicBezTo>
                      <a:pt x="4317" y="5227"/>
                      <a:pt x="4317" y="5227"/>
                      <a:pt x="4317" y="5227"/>
                    </a:cubicBezTo>
                    <a:lnTo>
                      <a:pt x="4317" y="5227"/>
                    </a:lnTo>
                    <a:cubicBezTo>
                      <a:pt x="4317" y="5226"/>
                      <a:pt x="4317" y="5226"/>
                      <a:pt x="4317" y="5226"/>
                    </a:cubicBezTo>
                    <a:close/>
                    <a:moveTo>
                      <a:pt x="473" y="0"/>
                    </a:moveTo>
                    <a:cubicBezTo>
                      <a:pt x="381" y="111"/>
                      <a:pt x="288" y="224"/>
                      <a:pt x="200" y="336"/>
                    </a:cubicBezTo>
                    <a:cubicBezTo>
                      <a:pt x="136" y="416"/>
                      <a:pt x="68" y="505"/>
                      <a:pt x="0" y="599"/>
                    </a:cubicBezTo>
                    <a:cubicBezTo>
                      <a:pt x="103" y="1143"/>
                      <a:pt x="270" y="1698"/>
                      <a:pt x="496" y="2249"/>
                    </a:cubicBezTo>
                    <a:cubicBezTo>
                      <a:pt x="839" y="3085"/>
                      <a:pt x="1298" y="3882"/>
                      <a:pt x="1860" y="4617"/>
                    </a:cubicBezTo>
                    <a:cubicBezTo>
                      <a:pt x="2355" y="5261"/>
                      <a:pt x="2908" y="5825"/>
                      <a:pt x="3499" y="6286"/>
                    </a:cubicBezTo>
                    <a:cubicBezTo>
                      <a:pt x="3588" y="6354"/>
                      <a:pt x="3669" y="6414"/>
                      <a:pt x="3752" y="6473"/>
                    </a:cubicBezTo>
                    <a:lnTo>
                      <a:pt x="3818" y="6513"/>
                    </a:lnTo>
                    <a:cubicBezTo>
                      <a:pt x="3842" y="6529"/>
                      <a:pt x="3873" y="6538"/>
                      <a:pt x="3904" y="6538"/>
                    </a:cubicBezTo>
                    <a:cubicBezTo>
                      <a:pt x="3935" y="6540"/>
                      <a:pt x="3944" y="6540"/>
                      <a:pt x="3954" y="6540"/>
                    </a:cubicBezTo>
                    <a:cubicBezTo>
                      <a:pt x="4194" y="6530"/>
                      <a:pt x="4437" y="6510"/>
                      <a:pt x="4683" y="6476"/>
                    </a:cubicBezTo>
                    <a:cubicBezTo>
                      <a:pt x="4659" y="6356"/>
                      <a:pt x="4632" y="6238"/>
                      <a:pt x="4602" y="6122"/>
                    </a:cubicBezTo>
                    <a:cubicBezTo>
                      <a:pt x="4525" y="5819"/>
                      <a:pt x="4428" y="5523"/>
                      <a:pt x="4318" y="5229"/>
                    </a:cubicBezTo>
                    <a:cubicBezTo>
                      <a:pt x="4318" y="5229"/>
                      <a:pt x="4317" y="5228"/>
                      <a:pt x="4317" y="5227"/>
                    </a:cubicBezTo>
                    <a:lnTo>
                      <a:pt x="4317" y="5227"/>
                    </a:lnTo>
                    <a:cubicBezTo>
                      <a:pt x="4317" y="5227"/>
                      <a:pt x="4317" y="5227"/>
                      <a:pt x="4317" y="5228"/>
                    </a:cubicBezTo>
                    <a:lnTo>
                      <a:pt x="4317" y="5228"/>
                    </a:lnTo>
                    <a:cubicBezTo>
                      <a:pt x="4317" y="5227"/>
                      <a:pt x="4317" y="5227"/>
                      <a:pt x="4317" y="5227"/>
                    </a:cubicBezTo>
                    <a:lnTo>
                      <a:pt x="4317" y="5227"/>
                    </a:lnTo>
                    <a:cubicBezTo>
                      <a:pt x="4069" y="4578"/>
                      <a:pt x="3752" y="3956"/>
                      <a:pt x="3393" y="3361"/>
                    </a:cubicBezTo>
                    <a:cubicBezTo>
                      <a:pt x="3214" y="3066"/>
                      <a:pt x="3028" y="2777"/>
                      <a:pt x="2834" y="2493"/>
                    </a:cubicBezTo>
                    <a:cubicBezTo>
                      <a:pt x="2682" y="2273"/>
                      <a:pt x="2528" y="2054"/>
                      <a:pt x="2371" y="1838"/>
                    </a:cubicBezTo>
                    <a:cubicBezTo>
                      <a:pt x="2370" y="1836"/>
                      <a:pt x="2369" y="1834"/>
                      <a:pt x="2365" y="1830"/>
                    </a:cubicBezTo>
                    <a:cubicBezTo>
                      <a:pt x="2172" y="1565"/>
                      <a:pt x="1971" y="1305"/>
                      <a:pt x="1753" y="1059"/>
                    </a:cubicBezTo>
                    <a:cubicBezTo>
                      <a:pt x="1537" y="812"/>
                      <a:pt x="1306" y="577"/>
                      <a:pt x="1050" y="369"/>
                    </a:cubicBezTo>
                    <a:lnTo>
                      <a:pt x="1050" y="369"/>
                    </a:lnTo>
                    <a:cubicBezTo>
                      <a:pt x="1051" y="370"/>
                      <a:pt x="1051" y="370"/>
                      <a:pt x="1051" y="370"/>
                    </a:cubicBezTo>
                    <a:lnTo>
                      <a:pt x="1051" y="370"/>
                    </a:lnTo>
                    <a:cubicBezTo>
                      <a:pt x="948" y="288"/>
                      <a:pt x="843" y="212"/>
                      <a:pt x="731" y="143"/>
                    </a:cubicBezTo>
                    <a:cubicBezTo>
                      <a:pt x="647" y="90"/>
                      <a:pt x="562" y="43"/>
                      <a:pt x="47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9"/>
              <p:cNvSpPr/>
              <p:nvPr/>
            </p:nvSpPr>
            <p:spPr>
              <a:xfrm>
                <a:off x="593376" y="4876241"/>
                <a:ext cx="177419" cy="268026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5298" extrusionOk="0">
                    <a:moveTo>
                      <a:pt x="193" y="0"/>
                    </a:moveTo>
                    <a:cubicBezTo>
                      <a:pt x="164" y="0"/>
                      <a:pt x="135" y="8"/>
                      <a:pt x="109" y="23"/>
                    </a:cubicBezTo>
                    <a:cubicBezTo>
                      <a:pt x="24" y="70"/>
                      <a:pt x="1" y="175"/>
                      <a:pt x="44" y="260"/>
                    </a:cubicBezTo>
                    <a:cubicBezTo>
                      <a:pt x="943" y="2015"/>
                      <a:pt x="1949" y="3724"/>
                      <a:pt x="3208" y="5245"/>
                    </a:cubicBezTo>
                    <a:cubicBezTo>
                      <a:pt x="3237" y="5281"/>
                      <a:pt x="3282" y="5298"/>
                      <a:pt x="3327" y="5298"/>
                    </a:cubicBezTo>
                    <a:cubicBezTo>
                      <a:pt x="3374" y="5298"/>
                      <a:pt x="3422" y="5280"/>
                      <a:pt x="3453" y="5249"/>
                    </a:cubicBezTo>
                    <a:cubicBezTo>
                      <a:pt x="3485" y="5216"/>
                      <a:pt x="3504" y="5172"/>
                      <a:pt x="3505" y="5127"/>
                    </a:cubicBezTo>
                    <a:cubicBezTo>
                      <a:pt x="3506" y="5077"/>
                      <a:pt x="3486" y="5038"/>
                      <a:pt x="3456" y="5002"/>
                    </a:cubicBezTo>
                    <a:cubicBezTo>
                      <a:pt x="3274" y="4780"/>
                      <a:pt x="3096" y="4558"/>
                      <a:pt x="2926" y="4330"/>
                    </a:cubicBezTo>
                    <a:cubicBezTo>
                      <a:pt x="1931" y="3004"/>
                      <a:pt x="1101" y="1562"/>
                      <a:pt x="345" y="87"/>
                    </a:cubicBezTo>
                    <a:cubicBezTo>
                      <a:pt x="316" y="29"/>
                      <a:pt x="254" y="0"/>
                      <a:pt x="193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9"/>
              <p:cNvSpPr/>
              <p:nvPr/>
            </p:nvSpPr>
            <p:spPr>
              <a:xfrm>
                <a:off x="644523" y="5054418"/>
                <a:ext cx="26509" cy="34452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81" extrusionOk="0">
                    <a:moveTo>
                      <a:pt x="0" y="1"/>
                    </a:moveTo>
                    <a:cubicBezTo>
                      <a:pt x="165" y="240"/>
                      <a:pt x="339" y="467"/>
                      <a:pt x="523" y="680"/>
                    </a:cubicBezTo>
                    <a:cubicBezTo>
                      <a:pt x="494" y="645"/>
                      <a:pt x="463" y="609"/>
                      <a:pt x="435" y="572"/>
                    </a:cubicBezTo>
                    <a:cubicBezTo>
                      <a:pt x="283" y="387"/>
                      <a:pt x="139" y="196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9"/>
              <p:cNvSpPr/>
              <p:nvPr/>
            </p:nvSpPr>
            <p:spPr>
              <a:xfrm>
                <a:off x="582398" y="4585350"/>
                <a:ext cx="469323" cy="355243"/>
              </a:xfrm>
              <a:custGeom>
                <a:avLst/>
                <a:gdLst/>
                <a:ahLst/>
                <a:cxnLst/>
                <a:rect l="l" t="t" r="r" b="b"/>
                <a:pathLst>
                  <a:path w="9277" h="7022" extrusionOk="0">
                    <a:moveTo>
                      <a:pt x="9177" y="3163"/>
                    </a:moveTo>
                    <a:cubicBezTo>
                      <a:pt x="9177" y="3164"/>
                      <a:pt x="9177" y="3165"/>
                      <a:pt x="9177" y="3166"/>
                    </a:cubicBezTo>
                    <a:lnTo>
                      <a:pt x="9177" y="3166"/>
                    </a:lnTo>
                    <a:cubicBezTo>
                      <a:pt x="9177" y="3165"/>
                      <a:pt x="9177" y="3164"/>
                      <a:pt x="9177" y="3163"/>
                    </a:cubicBezTo>
                    <a:close/>
                    <a:moveTo>
                      <a:pt x="381" y="5460"/>
                    </a:moveTo>
                    <a:lnTo>
                      <a:pt x="381" y="5460"/>
                    </a:lnTo>
                    <a:cubicBezTo>
                      <a:pt x="382" y="5461"/>
                      <a:pt x="383" y="5462"/>
                      <a:pt x="384" y="5463"/>
                    </a:cubicBezTo>
                    <a:lnTo>
                      <a:pt x="384" y="5463"/>
                    </a:lnTo>
                    <a:cubicBezTo>
                      <a:pt x="383" y="5462"/>
                      <a:pt x="382" y="5461"/>
                      <a:pt x="381" y="5460"/>
                    </a:cubicBezTo>
                    <a:close/>
                    <a:moveTo>
                      <a:pt x="8776" y="1"/>
                    </a:moveTo>
                    <a:cubicBezTo>
                      <a:pt x="7957" y="136"/>
                      <a:pt x="7105" y="376"/>
                      <a:pt x="6237" y="713"/>
                    </a:cubicBezTo>
                    <a:cubicBezTo>
                      <a:pt x="5559" y="976"/>
                      <a:pt x="4899" y="1287"/>
                      <a:pt x="4272" y="1636"/>
                    </a:cubicBezTo>
                    <a:cubicBezTo>
                      <a:pt x="4215" y="1667"/>
                      <a:pt x="4160" y="1699"/>
                      <a:pt x="4103" y="1730"/>
                    </a:cubicBezTo>
                    <a:cubicBezTo>
                      <a:pt x="3791" y="1923"/>
                      <a:pt x="3483" y="2123"/>
                      <a:pt x="3191" y="2322"/>
                    </a:cubicBezTo>
                    <a:cubicBezTo>
                      <a:pt x="2893" y="2523"/>
                      <a:pt x="2589" y="2741"/>
                      <a:pt x="2260" y="2983"/>
                    </a:cubicBezTo>
                    <a:cubicBezTo>
                      <a:pt x="2040" y="3145"/>
                      <a:pt x="1818" y="3310"/>
                      <a:pt x="1596" y="3481"/>
                    </a:cubicBezTo>
                    <a:cubicBezTo>
                      <a:pt x="997" y="3994"/>
                      <a:pt x="460" y="4537"/>
                      <a:pt x="1" y="5099"/>
                    </a:cubicBezTo>
                    <a:cubicBezTo>
                      <a:pt x="124" y="5226"/>
                      <a:pt x="252" y="5348"/>
                      <a:pt x="386" y="5464"/>
                    </a:cubicBezTo>
                    <a:lnTo>
                      <a:pt x="386" y="5464"/>
                    </a:lnTo>
                    <a:cubicBezTo>
                      <a:pt x="385" y="5464"/>
                      <a:pt x="385" y="5463"/>
                      <a:pt x="384" y="5463"/>
                    </a:cubicBezTo>
                    <a:lnTo>
                      <a:pt x="384" y="5463"/>
                    </a:lnTo>
                    <a:cubicBezTo>
                      <a:pt x="607" y="5657"/>
                      <a:pt x="840" y="5837"/>
                      <a:pt x="1084" y="5999"/>
                    </a:cubicBezTo>
                    <a:cubicBezTo>
                      <a:pt x="1325" y="6158"/>
                      <a:pt x="1574" y="6303"/>
                      <a:pt x="1831" y="6427"/>
                    </a:cubicBezTo>
                    <a:cubicBezTo>
                      <a:pt x="1832" y="6428"/>
                      <a:pt x="1833" y="6429"/>
                      <a:pt x="1834" y="6429"/>
                    </a:cubicBezTo>
                    <a:lnTo>
                      <a:pt x="1834" y="6429"/>
                    </a:lnTo>
                    <a:cubicBezTo>
                      <a:pt x="1834" y="6429"/>
                      <a:pt x="1834" y="6430"/>
                      <a:pt x="1835" y="6430"/>
                    </a:cubicBezTo>
                    <a:cubicBezTo>
                      <a:pt x="1835" y="6430"/>
                      <a:pt x="1834" y="6429"/>
                      <a:pt x="1834" y="6429"/>
                    </a:cubicBezTo>
                    <a:lnTo>
                      <a:pt x="1834" y="6429"/>
                    </a:lnTo>
                    <a:cubicBezTo>
                      <a:pt x="1836" y="6430"/>
                      <a:pt x="1837" y="6430"/>
                      <a:pt x="1839" y="6431"/>
                    </a:cubicBezTo>
                    <a:lnTo>
                      <a:pt x="1837" y="6431"/>
                    </a:lnTo>
                    <a:cubicBezTo>
                      <a:pt x="2068" y="6542"/>
                      <a:pt x="2307" y="6642"/>
                      <a:pt x="2551" y="6723"/>
                    </a:cubicBezTo>
                    <a:cubicBezTo>
                      <a:pt x="2789" y="6802"/>
                      <a:pt x="3030" y="6867"/>
                      <a:pt x="3273" y="6916"/>
                    </a:cubicBezTo>
                    <a:cubicBezTo>
                      <a:pt x="3270" y="6916"/>
                      <a:pt x="3266" y="6915"/>
                      <a:pt x="3262" y="6915"/>
                    </a:cubicBezTo>
                    <a:cubicBezTo>
                      <a:pt x="3490" y="6958"/>
                      <a:pt x="3720" y="6992"/>
                      <a:pt x="3949" y="7008"/>
                    </a:cubicBezTo>
                    <a:cubicBezTo>
                      <a:pt x="4077" y="7017"/>
                      <a:pt x="4205" y="7022"/>
                      <a:pt x="4333" y="7022"/>
                    </a:cubicBezTo>
                    <a:cubicBezTo>
                      <a:pt x="4435" y="7022"/>
                      <a:pt x="4536" y="7019"/>
                      <a:pt x="4637" y="7013"/>
                    </a:cubicBezTo>
                    <a:cubicBezTo>
                      <a:pt x="4856" y="6999"/>
                      <a:pt x="5075" y="6974"/>
                      <a:pt x="5290" y="6930"/>
                    </a:cubicBezTo>
                    <a:cubicBezTo>
                      <a:pt x="5499" y="6891"/>
                      <a:pt x="5705" y="6837"/>
                      <a:pt x="5907" y="6772"/>
                    </a:cubicBezTo>
                    <a:lnTo>
                      <a:pt x="5906" y="6772"/>
                    </a:lnTo>
                    <a:cubicBezTo>
                      <a:pt x="6115" y="6702"/>
                      <a:pt x="6321" y="6620"/>
                      <a:pt x="6518" y="6525"/>
                    </a:cubicBezTo>
                    <a:cubicBezTo>
                      <a:pt x="6720" y="6426"/>
                      <a:pt x="6915" y="6315"/>
                      <a:pt x="7103" y="6192"/>
                    </a:cubicBezTo>
                    <a:lnTo>
                      <a:pt x="7103" y="6192"/>
                    </a:lnTo>
                    <a:cubicBezTo>
                      <a:pt x="7102" y="6192"/>
                      <a:pt x="7102" y="6193"/>
                      <a:pt x="7102" y="6194"/>
                    </a:cubicBezTo>
                    <a:cubicBezTo>
                      <a:pt x="7103" y="6194"/>
                      <a:pt x="7103" y="6191"/>
                      <a:pt x="7105" y="6191"/>
                    </a:cubicBezTo>
                    <a:cubicBezTo>
                      <a:pt x="7105" y="6191"/>
                      <a:pt x="7107" y="6191"/>
                      <a:pt x="7107" y="6190"/>
                    </a:cubicBezTo>
                    <a:cubicBezTo>
                      <a:pt x="7506" y="5925"/>
                      <a:pt x="7869" y="5606"/>
                      <a:pt x="8187" y="5248"/>
                    </a:cubicBezTo>
                    <a:lnTo>
                      <a:pt x="8186" y="5248"/>
                    </a:lnTo>
                    <a:cubicBezTo>
                      <a:pt x="8189" y="5246"/>
                      <a:pt x="8190" y="5243"/>
                      <a:pt x="8192" y="5241"/>
                    </a:cubicBezTo>
                    <a:cubicBezTo>
                      <a:pt x="8192" y="5241"/>
                      <a:pt x="8192" y="5241"/>
                      <a:pt x="8193" y="5241"/>
                    </a:cubicBezTo>
                    <a:lnTo>
                      <a:pt x="8193" y="5241"/>
                    </a:lnTo>
                    <a:cubicBezTo>
                      <a:pt x="8193" y="5241"/>
                      <a:pt x="8193" y="5241"/>
                      <a:pt x="8192" y="5241"/>
                    </a:cubicBezTo>
                    <a:cubicBezTo>
                      <a:pt x="8195" y="5241"/>
                      <a:pt x="8195" y="5240"/>
                      <a:pt x="8195" y="5240"/>
                    </a:cubicBezTo>
                    <a:cubicBezTo>
                      <a:pt x="8194" y="5240"/>
                      <a:pt x="8194" y="5240"/>
                      <a:pt x="8193" y="5241"/>
                    </a:cubicBezTo>
                    <a:lnTo>
                      <a:pt x="8193" y="5241"/>
                    </a:lnTo>
                    <a:cubicBezTo>
                      <a:pt x="8311" y="5106"/>
                      <a:pt x="8421" y="4964"/>
                      <a:pt x="8518" y="4814"/>
                    </a:cubicBezTo>
                    <a:cubicBezTo>
                      <a:pt x="8619" y="4659"/>
                      <a:pt x="8709" y="4499"/>
                      <a:pt x="8791" y="4332"/>
                    </a:cubicBezTo>
                    <a:lnTo>
                      <a:pt x="8791" y="4332"/>
                    </a:lnTo>
                    <a:cubicBezTo>
                      <a:pt x="8790" y="4335"/>
                      <a:pt x="8788" y="4339"/>
                      <a:pt x="8786" y="4342"/>
                    </a:cubicBezTo>
                    <a:cubicBezTo>
                      <a:pt x="8877" y="4152"/>
                      <a:pt x="8958" y="3956"/>
                      <a:pt x="9022" y="3757"/>
                    </a:cubicBezTo>
                    <a:cubicBezTo>
                      <a:pt x="9084" y="3565"/>
                      <a:pt x="9134" y="3371"/>
                      <a:pt x="9175" y="3174"/>
                    </a:cubicBezTo>
                    <a:lnTo>
                      <a:pt x="9175" y="3174"/>
                    </a:lnTo>
                    <a:cubicBezTo>
                      <a:pt x="9175" y="3174"/>
                      <a:pt x="9175" y="3174"/>
                      <a:pt x="9175" y="3174"/>
                    </a:cubicBezTo>
                    <a:cubicBezTo>
                      <a:pt x="9175" y="3172"/>
                      <a:pt x="9176" y="3170"/>
                      <a:pt x="9176" y="3168"/>
                    </a:cubicBezTo>
                    <a:lnTo>
                      <a:pt x="9176" y="3168"/>
                    </a:lnTo>
                    <a:cubicBezTo>
                      <a:pt x="9176" y="3167"/>
                      <a:pt x="9176" y="3167"/>
                      <a:pt x="9177" y="3166"/>
                    </a:cubicBezTo>
                    <a:lnTo>
                      <a:pt x="9177" y="3166"/>
                    </a:lnTo>
                    <a:cubicBezTo>
                      <a:pt x="9177" y="3166"/>
                      <a:pt x="9177" y="3166"/>
                      <a:pt x="9177" y="3166"/>
                    </a:cubicBezTo>
                    <a:lnTo>
                      <a:pt x="9177" y="3166"/>
                    </a:lnTo>
                    <a:cubicBezTo>
                      <a:pt x="9218" y="2950"/>
                      <a:pt x="9247" y="2732"/>
                      <a:pt x="9261" y="2513"/>
                    </a:cubicBezTo>
                    <a:cubicBezTo>
                      <a:pt x="9275" y="2294"/>
                      <a:pt x="9276" y="2075"/>
                      <a:pt x="9264" y="1856"/>
                    </a:cubicBezTo>
                    <a:lnTo>
                      <a:pt x="9264" y="1849"/>
                    </a:lnTo>
                    <a:lnTo>
                      <a:pt x="9264" y="1848"/>
                    </a:lnTo>
                    <a:cubicBezTo>
                      <a:pt x="9250" y="1638"/>
                      <a:pt x="9226" y="1429"/>
                      <a:pt x="9186" y="1223"/>
                    </a:cubicBezTo>
                    <a:cubicBezTo>
                      <a:pt x="9147" y="1015"/>
                      <a:pt x="9095" y="810"/>
                      <a:pt x="9029" y="609"/>
                    </a:cubicBezTo>
                    <a:lnTo>
                      <a:pt x="9029" y="609"/>
                    </a:lnTo>
                    <a:lnTo>
                      <a:pt x="9034" y="620"/>
                    </a:lnTo>
                    <a:cubicBezTo>
                      <a:pt x="8973" y="437"/>
                      <a:pt x="8902" y="257"/>
                      <a:pt x="8819" y="85"/>
                    </a:cubicBezTo>
                    <a:lnTo>
                      <a:pt x="87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9"/>
              <p:cNvSpPr/>
              <p:nvPr/>
            </p:nvSpPr>
            <p:spPr>
              <a:xfrm>
                <a:off x="1050910" y="4678587"/>
                <a:ext cx="51" cy="20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5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9"/>
              <p:cNvSpPr/>
              <p:nvPr/>
            </p:nvSpPr>
            <p:spPr>
              <a:xfrm>
                <a:off x="996577" y="4850592"/>
                <a:ext cx="51" cy="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5C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9"/>
              <p:cNvSpPr/>
              <p:nvPr/>
            </p:nvSpPr>
            <p:spPr>
              <a:xfrm>
                <a:off x="644523" y="5054418"/>
                <a:ext cx="26509" cy="34452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81" extrusionOk="0">
                    <a:moveTo>
                      <a:pt x="0" y="1"/>
                    </a:moveTo>
                    <a:cubicBezTo>
                      <a:pt x="165" y="240"/>
                      <a:pt x="339" y="467"/>
                      <a:pt x="523" y="680"/>
                    </a:cubicBezTo>
                    <a:cubicBezTo>
                      <a:pt x="494" y="645"/>
                      <a:pt x="463" y="609"/>
                      <a:pt x="435" y="572"/>
                    </a:cubicBezTo>
                    <a:cubicBezTo>
                      <a:pt x="283" y="387"/>
                      <a:pt x="139" y="196"/>
                      <a:pt x="0" y="1"/>
                    </a:cubicBezTo>
                    <a:close/>
                  </a:path>
                </a:pathLst>
              </a:custGeom>
              <a:solidFill>
                <a:srgbClr val="00A0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9"/>
              <p:cNvSpPr/>
              <p:nvPr/>
            </p:nvSpPr>
            <p:spPr>
              <a:xfrm>
                <a:off x="582247" y="4762869"/>
                <a:ext cx="460318" cy="177621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511" extrusionOk="0">
                    <a:moveTo>
                      <a:pt x="9098" y="1"/>
                    </a:moveTo>
                    <a:lnTo>
                      <a:pt x="9098" y="1"/>
                    </a:lnTo>
                    <a:cubicBezTo>
                      <a:pt x="8935" y="361"/>
                      <a:pt x="8742" y="705"/>
                      <a:pt x="8500" y="1014"/>
                    </a:cubicBezTo>
                    <a:cubicBezTo>
                      <a:pt x="8244" y="1345"/>
                      <a:pt x="7941" y="1640"/>
                      <a:pt x="7598" y="1882"/>
                    </a:cubicBezTo>
                    <a:cubicBezTo>
                      <a:pt x="7407" y="2018"/>
                      <a:pt x="7206" y="2140"/>
                      <a:pt x="6994" y="2238"/>
                    </a:cubicBezTo>
                    <a:cubicBezTo>
                      <a:pt x="6772" y="2343"/>
                      <a:pt x="6538" y="2428"/>
                      <a:pt x="6300" y="2489"/>
                    </a:cubicBezTo>
                    <a:cubicBezTo>
                      <a:pt x="6068" y="2550"/>
                      <a:pt x="5831" y="2593"/>
                      <a:pt x="5593" y="2618"/>
                    </a:cubicBezTo>
                    <a:cubicBezTo>
                      <a:pt x="5396" y="2638"/>
                      <a:pt x="5198" y="2648"/>
                      <a:pt x="5000" y="2648"/>
                    </a:cubicBezTo>
                    <a:cubicBezTo>
                      <a:pt x="4957" y="2648"/>
                      <a:pt x="4913" y="2648"/>
                      <a:pt x="4869" y="2647"/>
                    </a:cubicBezTo>
                    <a:cubicBezTo>
                      <a:pt x="4391" y="2635"/>
                      <a:pt x="3912" y="2574"/>
                      <a:pt x="3449" y="2456"/>
                    </a:cubicBezTo>
                    <a:cubicBezTo>
                      <a:pt x="3013" y="2344"/>
                      <a:pt x="2591" y="2188"/>
                      <a:pt x="2188" y="1990"/>
                    </a:cubicBezTo>
                    <a:cubicBezTo>
                      <a:pt x="1787" y="1792"/>
                      <a:pt x="1405" y="1557"/>
                      <a:pt x="1046" y="1290"/>
                    </a:cubicBezTo>
                    <a:cubicBezTo>
                      <a:pt x="889" y="1174"/>
                      <a:pt x="734" y="1052"/>
                      <a:pt x="584" y="925"/>
                    </a:cubicBezTo>
                    <a:cubicBezTo>
                      <a:pt x="379" y="1142"/>
                      <a:pt x="183" y="1362"/>
                      <a:pt x="0" y="1584"/>
                    </a:cubicBezTo>
                    <a:cubicBezTo>
                      <a:pt x="121" y="1713"/>
                      <a:pt x="251" y="1837"/>
                      <a:pt x="389" y="1957"/>
                    </a:cubicBezTo>
                    <a:cubicBezTo>
                      <a:pt x="612" y="2154"/>
                      <a:pt x="846" y="2331"/>
                      <a:pt x="1084" y="2489"/>
                    </a:cubicBezTo>
                    <a:cubicBezTo>
                      <a:pt x="1325" y="2649"/>
                      <a:pt x="1576" y="2794"/>
                      <a:pt x="1832" y="2917"/>
                    </a:cubicBezTo>
                    <a:cubicBezTo>
                      <a:pt x="2078" y="3035"/>
                      <a:pt x="2319" y="3135"/>
                      <a:pt x="2552" y="3212"/>
                    </a:cubicBezTo>
                    <a:cubicBezTo>
                      <a:pt x="2789" y="3292"/>
                      <a:pt x="3033" y="3356"/>
                      <a:pt x="3275" y="3406"/>
                    </a:cubicBezTo>
                    <a:cubicBezTo>
                      <a:pt x="3515" y="3452"/>
                      <a:pt x="3736" y="3482"/>
                      <a:pt x="3952" y="3495"/>
                    </a:cubicBezTo>
                    <a:cubicBezTo>
                      <a:pt x="4082" y="3504"/>
                      <a:pt x="4210" y="3510"/>
                      <a:pt x="4337" y="3510"/>
                    </a:cubicBezTo>
                    <a:cubicBezTo>
                      <a:pt x="4438" y="3510"/>
                      <a:pt x="4539" y="3507"/>
                      <a:pt x="4640" y="3501"/>
                    </a:cubicBezTo>
                    <a:cubicBezTo>
                      <a:pt x="4877" y="3485"/>
                      <a:pt x="5091" y="3460"/>
                      <a:pt x="5295" y="3418"/>
                    </a:cubicBezTo>
                    <a:cubicBezTo>
                      <a:pt x="5504" y="3378"/>
                      <a:pt x="5713" y="3325"/>
                      <a:pt x="5913" y="3259"/>
                    </a:cubicBezTo>
                    <a:cubicBezTo>
                      <a:pt x="6127" y="3187"/>
                      <a:pt x="6331" y="3104"/>
                      <a:pt x="6522" y="3011"/>
                    </a:cubicBezTo>
                    <a:cubicBezTo>
                      <a:pt x="6719" y="2917"/>
                      <a:pt x="6915" y="2805"/>
                      <a:pt x="7108" y="2679"/>
                    </a:cubicBezTo>
                    <a:cubicBezTo>
                      <a:pt x="7503" y="2416"/>
                      <a:pt x="7868" y="2099"/>
                      <a:pt x="8193" y="1734"/>
                    </a:cubicBezTo>
                    <a:cubicBezTo>
                      <a:pt x="8322" y="1585"/>
                      <a:pt x="8430" y="1444"/>
                      <a:pt x="8524" y="1298"/>
                    </a:cubicBezTo>
                    <a:cubicBezTo>
                      <a:pt x="8622" y="1149"/>
                      <a:pt x="8714" y="987"/>
                      <a:pt x="8796" y="817"/>
                    </a:cubicBezTo>
                    <a:cubicBezTo>
                      <a:pt x="8885" y="635"/>
                      <a:pt x="8965" y="435"/>
                      <a:pt x="9026" y="242"/>
                    </a:cubicBezTo>
                    <a:cubicBezTo>
                      <a:pt x="9052" y="162"/>
                      <a:pt x="9076" y="82"/>
                      <a:pt x="909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9"/>
              <p:cNvSpPr/>
              <p:nvPr/>
            </p:nvSpPr>
            <p:spPr>
              <a:xfrm>
                <a:off x="604152" y="4841284"/>
                <a:ext cx="19224" cy="15885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14" extrusionOk="0">
                    <a:moveTo>
                      <a:pt x="99" y="0"/>
                    </a:moveTo>
                    <a:cubicBezTo>
                      <a:pt x="72" y="0"/>
                      <a:pt x="45" y="14"/>
                      <a:pt x="29" y="36"/>
                    </a:cubicBezTo>
                    <a:cubicBezTo>
                      <a:pt x="1" y="78"/>
                      <a:pt x="12" y="129"/>
                      <a:pt x="50" y="159"/>
                    </a:cubicBezTo>
                    <a:cubicBezTo>
                      <a:pt x="109" y="205"/>
                      <a:pt x="169" y="252"/>
                      <a:pt x="230" y="298"/>
                    </a:cubicBezTo>
                    <a:cubicBezTo>
                      <a:pt x="244" y="309"/>
                      <a:pt x="261" y="314"/>
                      <a:pt x="278" y="314"/>
                    </a:cubicBezTo>
                    <a:cubicBezTo>
                      <a:pt x="306" y="314"/>
                      <a:pt x="334" y="300"/>
                      <a:pt x="351" y="277"/>
                    </a:cubicBezTo>
                    <a:cubicBezTo>
                      <a:pt x="379" y="237"/>
                      <a:pt x="368" y="185"/>
                      <a:pt x="331" y="157"/>
                    </a:cubicBezTo>
                    <a:cubicBezTo>
                      <a:pt x="270" y="109"/>
                      <a:pt x="210" y="63"/>
                      <a:pt x="149" y="16"/>
                    </a:cubicBezTo>
                    <a:cubicBezTo>
                      <a:pt x="136" y="5"/>
                      <a:pt x="119" y="1"/>
                      <a:pt x="102" y="1"/>
                    </a:cubicBezTo>
                    <a:cubicBezTo>
                      <a:pt x="101" y="1"/>
                      <a:pt x="100" y="0"/>
                      <a:pt x="9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9"/>
              <p:cNvSpPr/>
              <p:nvPr/>
            </p:nvSpPr>
            <p:spPr>
              <a:xfrm>
                <a:off x="639464" y="4867995"/>
                <a:ext cx="21045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416" h="333" extrusionOk="0">
                    <a:moveTo>
                      <a:pt x="101" y="0"/>
                    </a:moveTo>
                    <a:cubicBezTo>
                      <a:pt x="73" y="0"/>
                      <a:pt x="44" y="14"/>
                      <a:pt x="28" y="39"/>
                    </a:cubicBezTo>
                    <a:cubicBezTo>
                      <a:pt x="0" y="79"/>
                      <a:pt x="13" y="129"/>
                      <a:pt x="50" y="160"/>
                    </a:cubicBezTo>
                    <a:cubicBezTo>
                      <a:pt x="119" y="216"/>
                      <a:pt x="192" y="270"/>
                      <a:pt x="269" y="317"/>
                    </a:cubicBezTo>
                    <a:cubicBezTo>
                      <a:pt x="285" y="327"/>
                      <a:pt x="303" y="333"/>
                      <a:pt x="321" y="333"/>
                    </a:cubicBezTo>
                    <a:cubicBezTo>
                      <a:pt x="347" y="333"/>
                      <a:pt x="372" y="321"/>
                      <a:pt x="389" y="297"/>
                    </a:cubicBezTo>
                    <a:cubicBezTo>
                      <a:pt x="416" y="259"/>
                      <a:pt x="409" y="199"/>
                      <a:pt x="369" y="174"/>
                    </a:cubicBezTo>
                    <a:cubicBezTo>
                      <a:pt x="292" y="126"/>
                      <a:pt x="219" y="74"/>
                      <a:pt x="150" y="17"/>
                    </a:cubicBezTo>
                    <a:cubicBezTo>
                      <a:pt x="135" y="6"/>
                      <a:pt x="118" y="0"/>
                      <a:pt x="10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9"/>
              <p:cNvSpPr/>
              <p:nvPr/>
            </p:nvSpPr>
            <p:spPr>
              <a:xfrm>
                <a:off x="678418" y="4891216"/>
                <a:ext cx="22057" cy="1457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288" extrusionOk="0">
                    <a:moveTo>
                      <a:pt x="146" y="21"/>
                    </a:moveTo>
                    <a:cubicBezTo>
                      <a:pt x="147" y="21"/>
                      <a:pt x="147" y="21"/>
                      <a:pt x="147" y="21"/>
                    </a:cubicBezTo>
                    <a:lnTo>
                      <a:pt x="147" y="21"/>
                    </a:lnTo>
                    <a:cubicBezTo>
                      <a:pt x="147" y="21"/>
                      <a:pt x="147" y="21"/>
                      <a:pt x="146" y="21"/>
                    </a:cubicBezTo>
                    <a:close/>
                    <a:moveTo>
                      <a:pt x="89" y="1"/>
                    </a:moveTo>
                    <a:cubicBezTo>
                      <a:pt x="85" y="1"/>
                      <a:pt x="81" y="1"/>
                      <a:pt x="77" y="2"/>
                    </a:cubicBezTo>
                    <a:cubicBezTo>
                      <a:pt x="53" y="4"/>
                      <a:pt x="32" y="19"/>
                      <a:pt x="20" y="38"/>
                    </a:cubicBezTo>
                    <a:cubicBezTo>
                      <a:pt x="6" y="57"/>
                      <a:pt x="1" y="80"/>
                      <a:pt x="4" y="103"/>
                    </a:cubicBezTo>
                    <a:cubicBezTo>
                      <a:pt x="6" y="124"/>
                      <a:pt x="21" y="149"/>
                      <a:pt x="40" y="160"/>
                    </a:cubicBezTo>
                    <a:cubicBezTo>
                      <a:pt x="126" y="206"/>
                      <a:pt x="213" y="249"/>
                      <a:pt x="306" y="282"/>
                    </a:cubicBezTo>
                    <a:cubicBezTo>
                      <a:pt x="316" y="286"/>
                      <a:pt x="326" y="288"/>
                      <a:pt x="336" y="288"/>
                    </a:cubicBezTo>
                    <a:cubicBezTo>
                      <a:pt x="371" y="288"/>
                      <a:pt x="404" y="266"/>
                      <a:pt x="418" y="231"/>
                    </a:cubicBezTo>
                    <a:cubicBezTo>
                      <a:pt x="435" y="186"/>
                      <a:pt x="410" y="135"/>
                      <a:pt x="365" y="119"/>
                    </a:cubicBezTo>
                    <a:cubicBezTo>
                      <a:pt x="292" y="91"/>
                      <a:pt x="219" y="58"/>
                      <a:pt x="147" y="21"/>
                    </a:cubicBezTo>
                    <a:lnTo>
                      <a:pt x="147" y="21"/>
                    </a:lnTo>
                    <a:cubicBezTo>
                      <a:pt x="147" y="21"/>
                      <a:pt x="147" y="21"/>
                      <a:pt x="147" y="22"/>
                    </a:cubicBezTo>
                    <a:lnTo>
                      <a:pt x="147" y="22"/>
                    </a:lnTo>
                    <a:cubicBezTo>
                      <a:pt x="145" y="20"/>
                      <a:pt x="143" y="19"/>
                      <a:pt x="140" y="17"/>
                    </a:cubicBezTo>
                    <a:cubicBezTo>
                      <a:pt x="123" y="7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9"/>
              <p:cNvSpPr/>
              <p:nvPr/>
            </p:nvSpPr>
            <p:spPr>
              <a:xfrm>
                <a:off x="715197" y="4906898"/>
                <a:ext cx="23221" cy="1457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288" extrusionOk="0">
                    <a:moveTo>
                      <a:pt x="84" y="0"/>
                    </a:moveTo>
                    <a:cubicBezTo>
                      <a:pt x="74" y="0"/>
                      <a:pt x="62" y="3"/>
                      <a:pt x="53" y="7"/>
                    </a:cubicBezTo>
                    <a:cubicBezTo>
                      <a:pt x="31" y="17"/>
                      <a:pt x="15" y="34"/>
                      <a:pt x="7" y="57"/>
                    </a:cubicBezTo>
                    <a:cubicBezTo>
                      <a:pt x="0" y="78"/>
                      <a:pt x="0" y="102"/>
                      <a:pt x="8" y="123"/>
                    </a:cubicBezTo>
                    <a:cubicBezTo>
                      <a:pt x="19" y="145"/>
                      <a:pt x="36" y="158"/>
                      <a:pt x="57" y="169"/>
                    </a:cubicBezTo>
                    <a:cubicBezTo>
                      <a:pt x="146" y="214"/>
                      <a:pt x="237" y="252"/>
                      <a:pt x="331" y="282"/>
                    </a:cubicBezTo>
                    <a:cubicBezTo>
                      <a:pt x="341" y="286"/>
                      <a:pt x="351" y="288"/>
                      <a:pt x="361" y="288"/>
                    </a:cubicBezTo>
                    <a:cubicBezTo>
                      <a:pt x="397" y="288"/>
                      <a:pt x="430" y="267"/>
                      <a:pt x="444" y="231"/>
                    </a:cubicBezTo>
                    <a:cubicBezTo>
                      <a:pt x="458" y="187"/>
                      <a:pt x="438" y="134"/>
                      <a:pt x="391" y="120"/>
                    </a:cubicBezTo>
                    <a:cubicBezTo>
                      <a:pt x="298" y="89"/>
                      <a:pt x="206" y="51"/>
                      <a:pt x="118" y="6"/>
                    </a:cubicBezTo>
                    <a:cubicBezTo>
                      <a:pt x="109" y="2"/>
                      <a:pt x="99" y="1"/>
                      <a:pt x="90" y="1"/>
                    </a:cubicBezTo>
                    <a:cubicBezTo>
                      <a:pt x="88" y="0"/>
                      <a:pt x="86" y="0"/>
                      <a:pt x="8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9"/>
              <p:cNvSpPr/>
              <p:nvPr/>
            </p:nvSpPr>
            <p:spPr>
              <a:xfrm>
                <a:off x="764117" y="4919698"/>
                <a:ext cx="21045" cy="1113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220" extrusionOk="0">
                    <a:moveTo>
                      <a:pt x="96" y="0"/>
                    </a:moveTo>
                    <a:cubicBezTo>
                      <a:pt x="85" y="0"/>
                      <a:pt x="74" y="1"/>
                      <a:pt x="63" y="7"/>
                    </a:cubicBezTo>
                    <a:cubicBezTo>
                      <a:pt x="41" y="17"/>
                      <a:pt x="25" y="34"/>
                      <a:pt x="17" y="56"/>
                    </a:cubicBezTo>
                    <a:cubicBezTo>
                      <a:pt x="1" y="98"/>
                      <a:pt x="22" y="156"/>
                      <a:pt x="68" y="169"/>
                    </a:cubicBezTo>
                    <a:cubicBezTo>
                      <a:pt x="150" y="191"/>
                      <a:pt x="231" y="208"/>
                      <a:pt x="315" y="219"/>
                    </a:cubicBezTo>
                    <a:cubicBezTo>
                      <a:pt x="319" y="220"/>
                      <a:pt x="323" y="220"/>
                      <a:pt x="326" y="220"/>
                    </a:cubicBezTo>
                    <a:cubicBezTo>
                      <a:pt x="370" y="220"/>
                      <a:pt x="407" y="183"/>
                      <a:pt x="411" y="142"/>
                    </a:cubicBezTo>
                    <a:cubicBezTo>
                      <a:pt x="415" y="95"/>
                      <a:pt x="381" y="52"/>
                      <a:pt x="333" y="46"/>
                    </a:cubicBezTo>
                    <a:cubicBezTo>
                      <a:pt x="285" y="39"/>
                      <a:pt x="237" y="31"/>
                      <a:pt x="190" y="22"/>
                    </a:cubicBezTo>
                    <a:cubicBezTo>
                      <a:pt x="169" y="17"/>
                      <a:pt x="150" y="11"/>
                      <a:pt x="130" y="6"/>
                    </a:cubicBezTo>
                    <a:cubicBezTo>
                      <a:pt x="119" y="2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9"/>
              <p:cNvSpPr/>
              <p:nvPr/>
            </p:nvSpPr>
            <p:spPr>
              <a:xfrm>
                <a:off x="833223" y="4914689"/>
                <a:ext cx="19831" cy="1077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13" extrusionOk="0">
                    <a:moveTo>
                      <a:pt x="297" y="0"/>
                    </a:moveTo>
                    <a:cubicBezTo>
                      <a:pt x="292" y="0"/>
                      <a:pt x="287" y="3"/>
                      <a:pt x="281" y="4"/>
                    </a:cubicBezTo>
                    <a:cubicBezTo>
                      <a:pt x="214" y="15"/>
                      <a:pt x="146" y="27"/>
                      <a:pt x="79" y="40"/>
                    </a:cubicBezTo>
                    <a:cubicBezTo>
                      <a:pt x="33" y="49"/>
                      <a:pt x="0" y="95"/>
                      <a:pt x="9" y="141"/>
                    </a:cubicBezTo>
                    <a:cubicBezTo>
                      <a:pt x="16" y="183"/>
                      <a:pt x="55" y="213"/>
                      <a:pt x="96" y="213"/>
                    </a:cubicBezTo>
                    <a:cubicBezTo>
                      <a:pt x="101" y="213"/>
                      <a:pt x="106" y="212"/>
                      <a:pt x="111" y="211"/>
                    </a:cubicBezTo>
                    <a:lnTo>
                      <a:pt x="313" y="173"/>
                    </a:lnTo>
                    <a:cubicBezTo>
                      <a:pt x="359" y="165"/>
                      <a:pt x="391" y="121"/>
                      <a:pt x="382" y="72"/>
                    </a:cubicBezTo>
                    <a:cubicBezTo>
                      <a:pt x="376" y="31"/>
                      <a:pt x="337" y="0"/>
                      <a:pt x="29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9"/>
              <p:cNvSpPr/>
              <p:nvPr/>
            </p:nvSpPr>
            <p:spPr>
              <a:xfrm>
                <a:off x="872025" y="4904521"/>
                <a:ext cx="18162" cy="1158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29" extrusionOk="0">
                    <a:moveTo>
                      <a:pt x="221" y="13"/>
                    </a:moveTo>
                    <a:cubicBezTo>
                      <a:pt x="219" y="13"/>
                      <a:pt x="216" y="14"/>
                      <a:pt x="214" y="14"/>
                    </a:cubicBezTo>
                    <a:cubicBezTo>
                      <a:pt x="215" y="13"/>
                      <a:pt x="217" y="13"/>
                      <a:pt x="219" y="13"/>
                    </a:cubicBezTo>
                    <a:close/>
                    <a:moveTo>
                      <a:pt x="265" y="1"/>
                    </a:moveTo>
                    <a:cubicBezTo>
                      <a:pt x="254" y="1"/>
                      <a:pt x="243" y="5"/>
                      <a:pt x="232" y="8"/>
                    </a:cubicBezTo>
                    <a:cubicBezTo>
                      <a:pt x="229" y="9"/>
                      <a:pt x="225" y="10"/>
                      <a:pt x="222" y="10"/>
                    </a:cubicBezTo>
                    <a:lnTo>
                      <a:pt x="222" y="10"/>
                    </a:lnTo>
                    <a:cubicBezTo>
                      <a:pt x="223" y="10"/>
                      <a:pt x="223" y="10"/>
                      <a:pt x="225" y="9"/>
                    </a:cubicBezTo>
                    <a:cubicBezTo>
                      <a:pt x="223" y="9"/>
                      <a:pt x="222" y="10"/>
                      <a:pt x="221" y="10"/>
                    </a:cubicBezTo>
                    <a:lnTo>
                      <a:pt x="208" y="15"/>
                    </a:lnTo>
                    <a:cubicBezTo>
                      <a:pt x="209" y="15"/>
                      <a:pt x="213" y="14"/>
                      <a:pt x="214" y="14"/>
                    </a:cubicBezTo>
                    <a:lnTo>
                      <a:pt x="214" y="14"/>
                    </a:lnTo>
                    <a:cubicBezTo>
                      <a:pt x="169" y="27"/>
                      <a:pt x="123" y="42"/>
                      <a:pt x="75" y="54"/>
                    </a:cubicBezTo>
                    <a:cubicBezTo>
                      <a:pt x="51" y="60"/>
                      <a:pt x="33" y="70"/>
                      <a:pt x="18" y="91"/>
                    </a:cubicBezTo>
                    <a:cubicBezTo>
                      <a:pt x="6" y="109"/>
                      <a:pt x="0" y="133"/>
                      <a:pt x="5" y="155"/>
                    </a:cubicBezTo>
                    <a:cubicBezTo>
                      <a:pt x="11" y="194"/>
                      <a:pt x="47" y="228"/>
                      <a:pt x="88" y="228"/>
                    </a:cubicBezTo>
                    <a:cubicBezTo>
                      <a:pt x="94" y="228"/>
                      <a:pt x="100" y="228"/>
                      <a:pt x="106" y="226"/>
                    </a:cubicBezTo>
                    <a:cubicBezTo>
                      <a:pt x="173" y="207"/>
                      <a:pt x="241" y="187"/>
                      <a:pt x="306" y="165"/>
                    </a:cubicBezTo>
                    <a:cubicBezTo>
                      <a:pt x="326" y="159"/>
                      <a:pt x="343" y="136"/>
                      <a:pt x="351" y="117"/>
                    </a:cubicBezTo>
                    <a:cubicBezTo>
                      <a:pt x="359" y="95"/>
                      <a:pt x="359" y="71"/>
                      <a:pt x="349" y="49"/>
                    </a:cubicBezTo>
                    <a:cubicBezTo>
                      <a:pt x="338" y="27"/>
                      <a:pt x="322" y="13"/>
                      <a:pt x="299" y="5"/>
                    </a:cubicBezTo>
                    <a:cubicBezTo>
                      <a:pt x="291" y="3"/>
                      <a:pt x="281" y="1"/>
                      <a:pt x="272" y="1"/>
                    </a:cubicBezTo>
                    <a:cubicBezTo>
                      <a:pt x="270" y="1"/>
                      <a:pt x="268" y="1"/>
                      <a:pt x="265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9"/>
              <p:cNvSpPr/>
              <p:nvPr/>
            </p:nvSpPr>
            <p:spPr>
              <a:xfrm>
                <a:off x="909816" y="4884639"/>
                <a:ext cx="20590" cy="1543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05" extrusionOk="0">
                    <a:moveTo>
                      <a:pt x="318" y="0"/>
                    </a:moveTo>
                    <a:cubicBezTo>
                      <a:pt x="299" y="1"/>
                      <a:pt x="282" y="10"/>
                      <a:pt x="265" y="22"/>
                    </a:cubicBezTo>
                    <a:cubicBezTo>
                      <a:pt x="261" y="25"/>
                      <a:pt x="255" y="27"/>
                      <a:pt x="252" y="31"/>
                    </a:cubicBezTo>
                    <a:cubicBezTo>
                      <a:pt x="190" y="70"/>
                      <a:pt x="126" y="105"/>
                      <a:pt x="62" y="138"/>
                    </a:cubicBezTo>
                    <a:cubicBezTo>
                      <a:pt x="19" y="161"/>
                      <a:pt x="0" y="211"/>
                      <a:pt x="19" y="255"/>
                    </a:cubicBezTo>
                    <a:cubicBezTo>
                      <a:pt x="35" y="285"/>
                      <a:pt x="67" y="305"/>
                      <a:pt x="99" y="305"/>
                    </a:cubicBezTo>
                    <a:cubicBezTo>
                      <a:pt x="112" y="305"/>
                      <a:pt x="124" y="302"/>
                      <a:pt x="136" y="296"/>
                    </a:cubicBezTo>
                    <a:cubicBezTo>
                      <a:pt x="219" y="252"/>
                      <a:pt x="299" y="206"/>
                      <a:pt x="376" y="154"/>
                    </a:cubicBezTo>
                    <a:cubicBezTo>
                      <a:pt x="394" y="143"/>
                      <a:pt x="404" y="115"/>
                      <a:pt x="406" y="95"/>
                    </a:cubicBezTo>
                    <a:cubicBezTo>
                      <a:pt x="407" y="72"/>
                      <a:pt x="400" y="49"/>
                      <a:pt x="384" y="31"/>
                    </a:cubicBezTo>
                    <a:cubicBezTo>
                      <a:pt x="371" y="14"/>
                      <a:pt x="349" y="3"/>
                      <a:pt x="32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9"/>
              <p:cNvSpPr/>
              <p:nvPr/>
            </p:nvSpPr>
            <p:spPr>
              <a:xfrm>
                <a:off x="944824" y="4861519"/>
                <a:ext cx="19376" cy="1522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01" extrusionOk="0">
                    <a:moveTo>
                      <a:pt x="287" y="0"/>
                    </a:moveTo>
                    <a:cubicBezTo>
                      <a:pt x="268" y="0"/>
                      <a:pt x="248" y="7"/>
                      <a:pt x="230" y="22"/>
                    </a:cubicBezTo>
                    <a:cubicBezTo>
                      <a:pt x="198" y="46"/>
                      <a:pt x="164" y="72"/>
                      <a:pt x="130" y="95"/>
                    </a:cubicBezTo>
                    <a:cubicBezTo>
                      <a:pt x="108" y="108"/>
                      <a:pt x="87" y="122"/>
                      <a:pt x="65" y="134"/>
                    </a:cubicBezTo>
                    <a:cubicBezTo>
                      <a:pt x="22" y="158"/>
                      <a:pt x="1" y="206"/>
                      <a:pt x="23" y="251"/>
                    </a:cubicBezTo>
                    <a:cubicBezTo>
                      <a:pt x="38" y="280"/>
                      <a:pt x="71" y="301"/>
                      <a:pt x="103" y="301"/>
                    </a:cubicBezTo>
                    <a:cubicBezTo>
                      <a:pt x="115" y="301"/>
                      <a:pt x="128" y="298"/>
                      <a:pt x="139" y="291"/>
                    </a:cubicBezTo>
                    <a:cubicBezTo>
                      <a:pt x="211" y="251"/>
                      <a:pt x="279" y="204"/>
                      <a:pt x="343" y="153"/>
                    </a:cubicBezTo>
                    <a:cubicBezTo>
                      <a:pt x="381" y="124"/>
                      <a:pt x="383" y="65"/>
                      <a:pt x="354" y="30"/>
                    </a:cubicBezTo>
                    <a:cubicBezTo>
                      <a:pt x="337" y="10"/>
                      <a:pt x="313" y="0"/>
                      <a:pt x="28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9"/>
              <p:cNvSpPr/>
              <p:nvPr/>
            </p:nvSpPr>
            <p:spPr>
              <a:xfrm>
                <a:off x="978516" y="4830558"/>
                <a:ext cx="16543" cy="15582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08" extrusionOk="0">
                    <a:moveTo>
                      <a:pt x="234" y="0"/>
                    </a:moveTo>
                    <a:cubicBezTo>
                      <a:pt x="216" y="0"/>
                      <a:pt x="195" y="6"/>
                      <a:pt x="182" y="21"/>
                    </a:cubicBezTo>
                    <a:cubicBezTo>
                      <a:pt x="138" y="67"/>
                      <a:pt x="91" y="111"/>
                      <a:pt x="41" y="153"/>
                    </a:cubicBezTo>
                    <a:cubicBezTo>
                      <a:pt x="5" y="184"/>
                      <a:pt x="1" y="241"/>
                      <a:pt x="31" y="277"/>
                    </a:cubicBezTo>
                    <a:cubicBezTo>
                      <a:pt x="48" y="297"/>
                      <a:pt x="73" y="307"/>
                      <a:pt x="98" y="307"/>
                    </a:cubicBezTo>
                    <a:cubicBezTo>
                      <a:pt x="118" y="307"/>
                      <a:pt x="139" y="300"/>
                      <a:pt x="155" y="287"/>
                    </a:cubicBezTo>
                    <a:cubicBezTo>
                      <a:pt x="204" y="245"/>
                      <a:pt x="250" y="199"/>
                      <a:pt x="295" y="153"/>
                    </a:cubicBezTo>
                    <a:cubicBezTo>
                      <a:pt x="312" y="136"/>
                      <a:pt x="323" y="119"/>
                      <a:pt x="325" y="96"/>
                    </a:cubicBezTo>
                    <a:cubicBezTo>
                      <a:pt x="327" y="73"/>
                      <a:pt x="320" y="50"/>
                      <a:pt x="304" y="31"/>
                    </a:cubicBezTo>
                    <a:cubicBezTo>
                      <a:pt x="288" y="14"/>
                      <a:pt x="267" y="3"/>
                      <a:pt x="245" y="0"/>
                    </a:cubicBezTo>
                    <a:lnTo>
                      <a:pt x="239" y="0"/>
                    </a:lnTo>
                    <a:cubicBezTo>
                      <a:pt x="237" y="0"/>
                      <a:pt x="236" y="0"/>
                      <a:pt x="23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9"/>
              <p:cNvSpPr/>
              <p:nvPr/>
            </p:nvSpPr>
            <p:spPr>
              <a:xfrm>
                <a:off x="1007606" y="4789834"/>
                <a:ext cx="16189" cy="2084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412" extrusionOk="0">
                    <a:moveTo>
                      <a:pt x="220" y="0"/>
                    </a:moveTo>
                    <a:cubicBezTo>
                      <a:pt x="185" y="0"/>
                      <a:pt x="152" y="23"/>
                      <a:pt x="139" y="57"/>
                    </a:cubicBezTo>
                    <a:cubicBezTo>
                      <a:pt x="119" y="103"/>
                      <a:pt x="100" y="148"/>
                      <a:pt x="76" y="192"/>
                    </a:cubicBezTo>
                    <a:lnTo>
                      <a:pt x="76" y="191"/>
                    </a:lnTo>
                    <a:cubicBezTo>
                      <a:pt x="60" y="219"/>
                      <a:pt x="43" y="247"/>
                      <a:pt x="27" y="275"/>
                    </a:cubicBezTo>
                    <a:cubicBezTo>
                      <a:pt x="1" y="316"/>
                      <a:pt x="6" y="367"/>
                      <a:pt x="49" y="395"/>
                    </a:cubicBezTo>
                    <a:cubicBezTo>
                      <a:pt x="64" y="406"/>
                      <a:pt x="82" y="412"/>
                      <a:pt x="100" y="412"/>
                    </a:cubicBezTo>
                    <a:cubicBezTo>
                      <a:pt x="128" y="412"/>
                      <a:pt x="154" y="399"/>
                      <a:pt x="169" y="374"/>
                    </a:cubicBezTo>
                    <a:cubicBezTo>
                      <a:pt x="220" y="292"/>
                      <a:pt x="265" y="206"/>
                      <a:pt x="302" y="116"/>
                    </a:cubicBezTo>
                    <a:cubicBezTo>
                      <a:pt x="320" y="73"/>
                      <a:pt x="293" y="20"/>
                      <a:pt x="250" y="6"/>
                    </a:cubicBezTo>
                    <a:cubicBezTo>
                      <a:pt x="240" y="2"/>
                      <a:pt x="230" y="0"/>
                      <a:pt x="22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9"/>
              <p:cNvSpPr/>
              <p:nvPr/>
            </p:nvSpPr>
            <p:spPr>
              <a:xfrm>
                <a:off x="1028094" y="4723612"/>
                <a:ext cx="10270" cy="146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89" extrusionOk="0">
                    <a:moveTo>
                      <a:pt x="104" y="1"/>
                    </a:moveTo>
                    <a:cubicBezTo>
                      <a:pt x="85" y="1"/>
                      <a:pt x="66" y="8"/>
                      <a:pt x="52" y="21"/>
                    </a:cubicBezTo>
                    <a:cubicBezTo>
                      <a:pt x="33" y="38"/>
                      <a:pt x="27" y="59"/>
                      <a:pt x="23" y="83"/>
                    </a:cubicBezTo>
                    <a:cubicBezTo>
                      <a:pt x="20" y="100"/>
                      <a:pt x="17" y="119"/>
                      <a:pt x="15" y="136"/>
                    </a:cubicBezTo>
                    <a:cubicBezTo>
                      <a:pt x="11" y="149"/>
                      <a:pt x="9" y="162"/>
                      <a:pt x="6" y="176"/>
                    </a:cubicBezTo>
                    <a:cubicBezTo>
                      <a:pt x="1" y="199"/>
                      <a:pt x="0" y="220"/>
                      <a:pt x="11" y="242"/>
                    </a:cubicBezTo>
                    <a:cubicBezTo>
                      <a:pt x="21" y="263"/>
                      <a:pt x="40" y="278"/>
                      <a:pt x="62" y="285"/>
                    </a:cubicBezTo>
                    <a:cubicBezTo>
                      <a:pt x="70" y="288"/>
                      <a:pt x="79" y="289"/>
                      <a:pt x="88" y="289"/>
                    </a:cubicBezTo>
                    <a:cubicBezTo>
                      <a:pt x="125" y="289"/>
                      <a:pt x="164" y="267"/>
                      <a:pt x="172" y="229"/>
                    </a:cubicBezTo>
                    <a:cubicBezTo>
                      <a:pt x="181" y="183"/>
                      <a:pt x="190" y="138"/>
                      <a:pt x="197" y="92"/>
                    </a:cubicBezTo>
                    <a:cubicBezTo>
                      <a:pt x="202" y="46"/>
                      <a:pt x="157" y="3"/>
                      <a:pt x="113" y="1"/>
                    </a:cubicBezTo>
                    <a:lnTo>
                      <a:pt x="111" y="1"/>
                    </a:lnTo>
                    <a:cubicBezTo>
                      <a:pt x="109" y="1"/>
                      <a:pt x="106" y="1"/>
                      <a:pt x="10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9"/>
              <p:cNvSpPr/>
              <p:nvPr/>
            </p:nvSpPr>
            <p:spPr>
              <a:xfrm>
                <a:off x="1030068" y="4685164"/>
                <a:ext cx="9258" cy="18162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59" extrusionOk="0">
                    <a:moveTo>
                      <a:pt x="88" y="1"/>
                    </a:moveTo>
                    <a:cubicBezTo>
                      <a:pt x="68" y="1"/>
                      <a:pt x="48" y="9"/>
                      <a:pt x="32" y="22"/>
                    </a:cubicBezTo>
                    <a:cubicBezTo>
                      <a:pt x="16" y="37"/>
                      <a:pt x="0" y="61"/>
                      <a:pt x="3" y="83"/>
                    </a:cubicBezTo>
                    <a:cubicBezTo>
                      <a:pt x="6" y="145"/>
                      <a:pt x="8" y="206"/>
                      <a:pt x="5" y="268"/>
                    </a:cubicBezTo>
                    <a:cubicBezTo>
                      <a:pt x="4" y="314"/>
                      <a:pt x="40" y="357"/>
                      <a:pt x="88" y="359"/>
                    </a:cubicBezTo>
                    <a:cubicBezTo>
                      <a:pt x="89" y="359"/>
                      <a:pt x="89" y="359"/>
                      <a:pt x="90" y="359"/>
                    </a:cubicBezTo>
                    <a:cubicBezTo>
                      <a:pt x="136" y="359"/>
                      <a:pt x="177" y="323"/>
                      <a:pt x="179" y="276"/>
                    </a:cubicBezTo>
                    <a:cubicBezTo>
                      <a:pt x="182" y="214"/>
                      <a:pt x="180" y="152"/>
                      <a:pt x="177" y="93"/>
                    </a:cubicBezTo>
                    <a:cubicBezTo>
                      <a:pt x="174" y="68"/>
                      <a:pt x="171" y="49"/>
                      <a:pt x="153" y="31"/>
                    </a:cubicBezTo>
                    <a:cubicBezTo>
                      <a:pt x="138" y="12"/>
                      <a:pt x="116" y="3"/>
                      <a:pt x="9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9"/>
              <p:cNvSpPr/>
              <p:nvPr/>
            </p:nvSpPr>
            <p:spPr>
              <a:xfrm>
                <a:off x="1025211" y="4646361"/>
                <a:ext cx="11939" cy="2231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41" extrusionOk="0">
                    <a:moveTo>
                      <a:pt x="94" y="1"/>
                    </a:moveTo>
                    <a:cubicBezTo>
                      <a:pt x="89" y="1"/>
                      <a:pt x="83" y="2"/>
                      <a:pt x="77" y="2"/>
                    </a:cubicBezTo>
                    <a:cubicBezTo>
                      <a:pt x="31" y="12"/>
                      <a:pt x="1" y="59"/>
                      <a:pt x="10" y="105"/>
                    </a:cubicBezTo>
                    <a:cubicBezTo>
                      <a:pt x="27" y="194"/>
                      <a:pt x="44" y="283"/>
                      <a:pt x="57" y="371"/>
                    </a:cubicBezTo>
                    <a:cubicBezTo>
                      <a:pt x="65" y="412"/>
                      <a:pt x="105" y="440"/>
                      <a:pt x="145" y="440"/>
                    </a:cubicBezTo>
                    <a:cubicBezTo>
                      <a:pt x="151" y="440"/>
                      <a:pt x="156" y="440"/>
                      <a:pt x="161" y="439"/>
                    </a:cubicBezTo>
                    <a:cubicBezTo>
                      <a:pt x="209" y="429"/>
                      <a:pt x="236" y="383"/>
                      <a:pt x="229" y="334"/>
                    </a:cubicBezTo>
                    <a:cubicBezTo>
                      <a:pt x="213" y="246"/>
                      <a:pt x="197" y="158"/>
                      <a:pt x="179" y="69"/>
                    </a:cubicBezTo>
                    <a:cubicBezTo>
                      <a:pt x="170" y="29"/>
                      <a:pt x="133" y="1"/>
                      <a:pt x="9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9"/>
              <p:cNvSpPr/>
              <p:nvPr/>
            </p:nvSpPr>
            <p:spPr>
              <a:xfrm>
                <a:off x="1015346" y="4606193"/>
                <a:ext cx="12091" cy="1674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331" extrusionOk="0">
                    <a:moveTo>
                      <a:pt x="91" y="1"/>
                    </a:moveTo>
                    <a:cubicBezTo>
                      <a:pt x="78" y="3"/>
                      <a:pt x="65" y="5"/>
                      <a:pt x="51" y="12"/>
                    </a:cubicBezTo>
                    <a:cubicBezTo>
                      <a:pt x="31" y="22"/>
                      <a:pt x="15" y="42"/>
                      <a:pt x="8" y="63"/>
                    </a:cubicBezTo>
                    <a:cubicBezTo>
                      <a:pt x="1" y="87"/>
                      <a:pt x="5" y="106"/>
                      <a:pt x="12" y="129"/>
                    </a:cubicBezTo>
                    <a:cubicBezTo>
                      <a:pt x="27" y="169"/>
                      <a:pt x="43" y="211"/>
                      <a:pt x="57" y="251"/>
                    </a:cubicBezTo>
                    <a:cubicBezTo>
                      <a:pt x="57" y="251"/>
                      <a:pt x="57" y="251"/>
                      <a:pt x="57" y="251"/>
                    </a:cubicBezTo>
                    <a:lnTo>
                      <a:pt x="57" y="251"/>
                    </a:lnTo>
                    <a:lnTo>
                      <a:pt x="60" y="261"/>
                    </a:lnTo>
                    <a:cubicBezTo>
                      <a:pt x="69" y="284"/>
                      <a:pt x="77" y="303"/>
                      <a:pt x="98" y="315"/>
                    </a:cubicBezTo>
                    <a:cubicBezTo>
                      <a:pt x="113" y="326"/>
                      <a:pt x="131" y="330"/>
                      <a:pt x="148" y="330"/>
                    </a:cubicBezTo>
                    <a:cubicBezTo>
                      <a:pt x="154" y="330"/>
                      <a:pt x="159" y="330"/>
                      <a:pt x="164" y="329"/>
                    </a:cubicBezTo>
                    <a:cubicBezTo>
                      <a:pt x="187" y="324"/>
                      <a:pt x="206" y="310"/>
                      <a:pt x="218" y="291"/>
                    </a:cubicBezTo>
                    <a:cubicBezTo>
                      <a:pt x="230" y="274"/>
                      <a:pt x="239" y="246"/>
                      <a:pt x="232" y="224"/>
                    </a:cubicBezTo>
                    <a:cubicBezTo>
                      <a:pt x="211" y="166"/>
                      <a:pt x="189" y="108"/>
                      <a:pt x="168" y="50"/>
                    </a:cubicBezTo>
                    <a:cubicBezTo>
                      <a:pt x="161" y="29"/>
                      <a:pt x="138" y="12"/>
                      <a:pt x="116" y="5"/>
                    </a:cubicBezTo>
                    <a:cubicBezTo>
                      <a:pt x="107" y="2"/>
                      <a:pt x="99" y="1"/>
                      <a:pt x="9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9"/>
              <p:cNvSpPr/>
              <p:nvPr/>
            </p:nvSpPr>
            <p:spPr>
              <a:xfrm>
                <a:off x="853256" y="4787102"/>
                <a:ext cx="106391" cy="76138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505" extrusionOk="0">
                    <a:moveTo>
                      <a:pt x="1396" y="1"/>
                    </a:moveTo>
                    <a:cubicBezTo>
                      <a:pt x="1190" y="1"/>
                      <a:pt x="955" y="64"/>
                      <a:pt x="731" y="192"/>
                    </a:cubicBezTo>
                    <a:cubicBezTo>
                      <a:pt x="248" y="470"/>
                      <a:pt x="1" y="945"/>
                      <a:pt x="177" y="1256"/>
                    </a:cubicBezTo>
                    <a:cubicBezTo>
                      <a:pt x="272" y="1421"/>
                      <a:pt x="470" y="1505"/>
                      <a:pt x="707" y="1505"/>
                    </a:cubicBezTo>
                    <a:cubicBezTo>
                      <a:pt x="913" y="1505"/>
                      <a:pt x="1149" y="1441"/>
                      <a:pt x="1373" y="1313"/>
                    </a:cubicBezTo>
                    <a:cubicBezTo>
                      <a:pt x="1856" y="1037"/>
                      <a:pt x="2103" y="561"/>
                      <a:pt x="1927" y="251"/>
                    </a:cubicBezTo>
                    <a:cubicBezTo>
                      <a:pt x="1832" y="85"/>
                      <a:pt x="1634" y="1"/>
                      <a:pt x="13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9"/>
              <p:cNvSpPr/>
              <p:nvPr/>
            </p:nvSpPr>
            <p:spPr>
              <a:xfrm>
                <a:off x="741706" y="4852464"/>
                <a:ext cx="161028" cy="216424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4278" extrusionOk="0">
                    <a:moveTo>
                      <a:pt x="916" y="1"/>
                    </a:moveTo>
                    <a:cubicBezTo>
                      <a:pt x="746" y="33"/>
                      <a:pt x="571" y="106"/>
                      <a:pt x="382" y="229"/>
                    </a:cubicBezTo>
                    <a:cubicBezTo>
                      <a:pt x="295" y="285"/>
                      <a:pt x="210" y="360"/>
                      <a:pt x="125" y="459"/>
                    </a:cubicBezTo>
                    <a:cubicBezTo>
                      <a:pt x="73" y="520"/>
                      <a:pt x="30" y="589"/>
                      <a:pt x="0" y="662"/>
                    </a:cubicBezTo>
                    <a:cubicBezTo>
                      <a:pt x="176" y="806"/>
                      <a:pt x="337" y="965"/>
                      <a:pt x="487" y="1134"/>
                    </a:cubicBezTo>
                    <a:cubicBezTo>
                      <a:pt x="745" y="1426"/>
                      <a:pt x="971" y="1745"/>
                      <a:pt x="1177" y="2075"/>
                    </a:cubicBezTo>
                    <a:cubicBezTo>
                      <a:pt x="1281" y="2241"/>
                      <a:pt x="1382" y="2409"/>
                      <a:pt x="1478" y="2581"/>
                    </a:cubicBezTo>
                    <a:cubicBezTo>
                      <a:pt x="1531" y="2671"/>
                      <a:pt x="1582" y="2762"/>
                      <a:pt x="1630" y="2855"/>
                    </a:cubicBezTo>
                    <a:cubicBezTo>
                      <a:pt x="1680" y="2952"/>
                      <a:pt x="1731" y="3049"/>
                      <a:pt x="1778" y="3149"/>
                    </a:cubicBezTo>
                    <a:cubicBezTo>
                      <a:pt x="1952" y="3518"/>
                      <a:pt x="2098" y="3896"/>
                      <a:pt x="2233" y="4278"/>
                    </a:cubicBezTo>
                    <a:cubicBezTo>
                      <a:pt x="2245" y="4276"/>
                      <a:pt x="2256" y="4272"/>
                      <a:pt x="2266" y="4267"/>
                    </a:cubicBezTo>
                    <a:cubicBezTo>
                      <a:pt x="2478" y="4240"/>
                      <a:pt x="2667" y="4133"/>
                      <a:pt x="2809" y="4043"/>
                    </a:cubicBezTo>
                    <a:cubicBezTo>
                      <a:pt x="2969" y="3942"/>
                      <a:pt x="3097" y="3821"/>
                      <a:pt x="3183" y="3688"/>
                    </a:cubicBezTo>
                    <a:cubicBezTo>
                      <a:pt x="3030" y="3282"/>
                      <a:pt x="2850" y="2886"/>
                      <a:pt x="2645" y="2502"/>
                    </a:cubicBezTo>
                    <a:cubicBezTo>
                      <a:pt x="2414" y="2065"/>
                      <a:pt x="2154" y="1645"/>
                      <a:pt x="1875" y="1236"/>
                    </a:cubicBezTo>
                    <a:lnTo>
                      <a:pt x="1875" y="1236"/>
                    </a:lnTo>
                    <a:cubicBezTo>
                      <a:pt x="1875" y="1237"/>
                      <a:pt x="1876" y="1238"/>
                      <a:pt x="1877" y="1239"/>
                    </a:cubicBezTo>
                    <a:lnTo>
                      <a:pt x="1877" y="1239"/>
                    </a:lnTo>
                    <a:cubicBezTo>
                      <a:pt x="1714" y="1003"/>
                      <a:pt x="1555" y="766"/>
                      <a:pt x="1382" y="538"/>
                    </a:cubicBezTo>
                    <a:cubicBezTo>
                      <a:pt x="1293" y="422"/>
                      <a:pt x="1203" y="310"/>
                      <a:pt x="1108" y="202"/>
                    </a:cubicBezTo>
                    <a:cubicBezTo>
                      <a:pt x="1046" y="133"/>
                      <a:pt x="982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9"/>
              <p:cNvSpPr/>
              <p:nvPr/>
            </p:nvSpPr>
            <p:spPr>
              <a:xfrm>
                <a:off x="977909" y="4722651"/>
                <a:ext cx="160977" cy="216373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4277" extrusionOk="0">
                    <a:moveTo>
                      <a:pt x="916" y="1"/>
                    </a:moveTo>
                    <a:cubicBezTo>
                      <a:pt x="745" y="32"/>
                      <a:pt x="569" y="106"/>
                      <a:pt x="382" y="228"/>
                    </a:cubicBezTo>
                    <a:cubicBezTo>
                      <a:pt x="295" y="284"/>
                      <a:pt x="211" y="359"/>
                      <a:pt x="125" y="458"/>
                    </a:cubicBezTo>
                    <a:cubicBezTo>
                      <a:pt x="74" y="517"/>
                      <a:pt x="30" y="588"/>
                      <a:pt x="1" y="661"/>
                    </a:cubicBezTo>
                    <a:cubicBezTo>
                      <a:pt x="176" y="804"/>
                      <a:pt x="337" y="964"/>
                      <a:pt x="486" y="1133"/>
                    </a:cubicBezTo>
                    <a:cubicBezTo>
                      <a:pt x="744" y="1425"/>
                      <a:pt x="970" y="1744"/>
                      <a:pt x="1176" y="2073"/>
                    </a:cubicBezTo>
                    <a:cubicBezTo>
                      <a:pt x="1281" y="2240"/>
                      <a:pt x="1382" y="2408"/>
                      <a:pt x="1478" y="2580"/>
                    </a:cubicBezTo>
                    <a:cubicBezTo>
                      <a:pt x="1530" y="2670"/>
                      <a:pt x="1580" y="2761"/>
                      <a:pt x="1630" y="2853"/>
                    </a:cubicBezTo>
                    <a:cubicBezTo>
                      <a:pt x="1680" y="2951"/>
                      <a:pt x="1731" y="3049"/>
                      <a:pt x="1777" y="3148"/>
                    </a:cubicBezTo>
                    <a:cubicBezTo>
                      <a:pt x="1951" y="3516"/>
                      <a:pt x="2096" y="3895"/>
                      <a:pt x="2232" y="4277"/>
                    </a:cubicBezTo>
                    <a:cubicBezTo>
                      <a:pt x="2244" y="4274"/>
                      <a:pt x="2255" y="4271"/>
                      <a:pt x="2265" y="4266"/>
                    </a:cubicBezTo>
                    <a:cubicBezTo>
                      <a:pt x="2478" y="4239"/>
                      <a:pt x="2667" y="4132"/>
                      <a:pt x="2809" y="4042"/>
                    </a:cubicBezTo>
                    <a:cubicBezTo>
                      <a:pt x="2968" y="3941"/>
                      <a:pt x="3096" y="3819"/>
                      <a:pt x="3182" y="3687"/>
                    </a:cubicBezTo>
                    <a:cubicBezTo>
                      <a:pt x="3029" y="3280"/>
                      <a:pt x="2849" y="2885"/>
                      <a:pt x="2645" y="2499"/>
                    </a:cubicBezTo>
                    <a:cubicBezTo>
                      <a:pt x="2413" y="2064"/>
                      <a:pt x="2153" y="1644"/>
                      <a:pt x="1874" y="1235"/>
                    </a:cubicBezTo>
                    <a:lnTo>
                      <a:pt x="1874" y="1235"/>
                    </a:lnTo>
                    <a:cubicBezTo>
                      <a:pt x="1877" y="1238"/>
                      <a:pt x="1878" y="1242"/>
                      <a:pt x="1881" y="1245"/>
                    </a:cubicBezTo>
                    <a:cubicBezTo>
                      <a:pt x="1716" y="1006"/>
                      <a:pt x="1557" y="767"/>
                      <a:pt x="1382" y="538"/>
                    </a:cubicBezTo>
                    <a:cubicBezTo>
                      <a:pt x="1293" y="422"/>
                      <a:pt x="1203" y="310"/>
                      <a:pt x="1108" y="202"/>
                    </a:cubicBezTo>
                    <a:cubicBezTo>
                      <a:pt x="1046" y="133"/>
                      <a:pt x="981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9"/>
              <p:cNvSpPr/>
              <p:nvPr/>
            </p:nvSpPr>
            <p:spPr>
              <a:xfrm>
                <a:off x="770896" y="4852413"/>
                <a:ext cx="132090" cy="200589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965" extrusionOk="0">
                    <a:moveTo>
                      <a:pt x="340" y="1"/>
                    </a:moveTo>
                    <a:cubicBezTo>
                      <a:pt x="230" y="21"/>
                      <a:pt x="117" y="58"/>
                      <a:pt x="1" y="114"/>
                    </a:cubicBezTo>
                    <a:cubicBezTo>
                      <a:pt x="93" y="188"/>
                      <a:pt x="181" y="269"/>
                      <a:pt x="266" y="353"/>
                    </a:cubicBezTo>
                    <a:cubicBezTo>
                      <a:pt x="550" y="629"/>
                      <a:pt x="799" y="938"/>
                      <a:pt x="1025" y="1263"/>
                    </a:cubicBezTo>
                    <a:cubicBezTo>
                      <a:pt x="1270" y="1612"/>
                      <a:pt x="1490" y="1981"/>
                      <a:pt x="1686" y="2360"/>
                    </a:cubicBezTo>
                    <a:cubicBezTo>
                      <a:pt x="1879" y="2733"/>
                      <a:pt x="2054" y="3117"/>
                      <a:pt x="2200" y="3510"/>
                    </a:cubicBezTo>
                    <a:cubicBezTo>
                      <a:pt x="2257" y="3660"/>
                      <a:pt x="2308" y="3812"/>
                      <a:pt x="2354" y="3965"/>
                    </a:cubicBezTo>
                    <a:cubicBezTo>
                      <a:pt x="2460" y="3881"/>
                      <a:pt x="2546" y="3789"/>
                      <a:pt x="2610" y="3691"/>
                    </a:cubicBezTo>
                    <a:cubicBezTo>
                      <a:pt x="2464" y="3296"/>
                      <a:pt x="2282" y="2898"/>
                      <a:pt x="2074" y="2500"/>
                    </a:cubicBezTo>
                    <a:cubicBezTo>
                      <a:pt x="1856" y="2090"/>
                      <a:pt x="1597" y="1667"/>
                      <a:pt x="1309" y="1245"/>
                    </a:cubicBezTo>
                    <a:lnTo>
                      <a:pt x="1229" y="1127"/>
                    </a:lnTo>
                    <a:cubicBezTo>
                      <a:pt x="1095" y="932"/>
                      <a:pt x="956" y="731"/>
                      <a:pt x="810" y="539"/>
                    </a:cubicBezTo>
                    <a:cubicBezTo>
                      <a:pt x="733" y="437"/>
                      <a:pt x="640" y="318"/>
                      <a:pt x="535" y="203"/>
                    </a:cubicBezTo>
                    <a:cubicBezTo>
                      <a:pt x="473" y="134"/>
                      <a:pt x="409" y="67"/>
                      <a:pt x="343" y="2"/>
                    </a:cubicBez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9"/>
              <p:cNvSpPr/>
              <p:nvPr/>
            </p:nvSpPr>
            <p:spPr>
              <a:xfrm>
                <a:off x="1005734" y="4722600"/>
                <a:ext cx="133406" cy="200792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969" extrusionOk="0">
                    <a:moveTo>
                      <a:pt x="367" y="1"/>
                    </a:moveTo>
                    <a:cubicBezTo>
                      <a:pt x="246" y="21"/>
                      <a:pt x="125" y="63"/>
                      <a:pt x="1" y="125"/>
                    </a:cubicBezTo>
                    <a:cubicBezTo>
                      <a:pt x="306" y="378"/>
                      <a:pt x="573" y="676"/>
                      <a:pt x="813" y="992"/>
                    </a:cubicBezTo>
                    <a:cubicBezTo>
                      <a:pt x="1075" y="1337"/>
                      <a:pt x="1307" y="1703"/>
                      <a:pt x="1517" y="2083"/>
                    </a:cubicBezTo>
                    <a:cubicBezTo>
                      <a:pt x="1730" y="2466"/>
                      <a:pt x="1923" y="2862"/>
                      <a:pt x="2096" y="3264"/>
                    </a:cubicBezTo>
                    <a:cubicBezTo>
                      <a:pt x="2196" y="3496"/>
                      <a:pt x="2288" y="3730"/>
                      <a:pt x="2375" y="3968"/>
                    </a:cubicBezTo>
                    <a:cubicBezTo>
                      <a:pt x="2484" y="3885"/>
                      <a:pt x="2571" y="3791"/>
                      <a:pt x="2636" y="3691"/>
                    </a:cubicBezTo>
                    <a:cubicBezTo>
                      <a:pt x="2487" y="3291"/>
                      <a:pt x="2306" y="2891"/>
                      <a:pt x="2098" y="2500"/>
                    </a:cubicBezTo>
                    <a:cubicBezTo>
                      <a:pt x="1878" y="2085"/>
                      <a:pt x="1627" y="1672"/>
                      <a:pt x="1329" y="1236"/>
                    </a:cubicBezTo>
                    <a:lnTo>
                      <a:pt x="1265" y="1144"/>
                    </a:lnTo>
                    <a:cubicBezTo>
                      <a:pt x="1121" y="933"/>
                      <a:pt x="981" y="730"/>
                      <a:pt x="835" y="539"/>
                    </a:cubicBezTo>
                    <a:cubicBezTo>
                      <a:pt x="732" y="403"/>
                      <a:pt x="644" y="296"/>
                      <a:pt x="562" y="203"/>
                    </a:cubicBezTo>
                    <a:cubicBezTo>
                      <a:pt x="500" y="134"/>
                      <a:pt x="435" y="67"/>
                      <a:pt x="369" y="2"/>
                    </a:cubicBezTo>
                    <a:lnTo>
                      <a:pt x="367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9"/>
              <p:cNvSpPr/>
              <p:nvPr/>
            </p:nvSpPr>
            <p:spPr>
              <a:xfrm>
                <a:off x="622465" y="4166770"/>
                <a:ext cx="487839" cy="470740"/>
              </a:xfrm>
              <a:custGeom>
                <a:avLst/>
                <a:gdLst/>
                <a:ahLst/>
                <a:cxnLst/>
                <a:rect l="l" t="t" r="r" b="b"/>
                <a:pathLst>
                  <a:path w="9643" h="9305" extrusionOk="0">
                    <a:moveTo>
                      <a:pt x="6732" y="0"/>
                    </a:moveTo>
                    <a:cubicBezTo>
                      <a:pt x="6703" y="0"/>
                      <a:pt x="6671" y="10"/>
                      <a:pt x="6636" y="28"/>
                    </a:cubicBezTo>
                    <a:cubicBezTo>
                      <a:pt x="6401" y="152"/>
                      <a:pt x="6170" y="291"/>
                      <a:pt x="5949" y="438"/>
                    </a:cubicBezTo>
                    <a:lnTo>
                      <a:pt x="5923" y="448"/>
                    </a:lnTo>
                    <a:cubicBezTo>
                      <a:pt x="5826" y="487"/>
                      <a:pt x="5735" y="540"/>
                      <a:pt x="5651" y="591"/>
                    </a:cubicBezTo>
                    <a:cubicBezTo>
                      <a:pt x="5621" y="608"/>
                      <a:pt x="5598" y="645"/>
                      <a:pt x="5589" y="689"/>
                    </a:cubicBezTo>
                    <a:cubicBezTo>
                      <a:pt x="5200" y="972"/>
                      <a:pt x="4814" y="1304"/>
                      <a:pt x="4445" y="1673"/>
                    </a:cubicBezTo>
                    <a:cubicBezTo>
                      <a:pt x="3840" y="2281"/>
                      <a:pt x="3287" y="2987"/>
                      <a:pt x="2755" y="3834"/>
                    </a:cubicBezTo>
                    <a:cubicBezTo>
                      <a:pt x="2372" y="4441"/>
                      <a:pt x="2021" y="5097"/>
                      <a:pt x="1681" y="5838"/>
                    </a:cubicBezTo>
                    <a:cubicBezTo>
                      <a:pt x="1277" y="5983"/>
                      <a:pt x="958" y="6142"/>
                      <a:pt x="690" y="6331"/>
                    </a:cubicBezTo>
                    <a:cubicBezTo>
                      <a:pt x="514" y="6455"/>
                      <a:pt x="375" y="6579"/>
                      <a:pt x="269" y="6714"/>
                    </a:cubicBezTo>
                    <a:cubicBezTo>
                      <a:pt x="210" y="6789"/>
                      <a:pt x="160" y="6868"/>
                      <a:pt x="122" y="6949"/>
                    </a:cubicBezTo>
                    <a:cubicBezTo>
                      <a:pt x="85" y="7023"/>
                      <a:pt x="57" y="7111"/>
                      <a:pt x="36" y="7220"/>
                    </a:cubicBezTo>
                    <a:cubicBezTo>
                      <a:pt x="11" y="7354"/>
                      <a:pt x="0" y="7545"/>
                      <a:pt x="100" y="7691"/>
                    </a:cubicBezTo>
                    <a:cubicBezTo>
                      <a:pt x="140" y="7748"/>
                      <a:pt x="196" y="7796"/>
                      <a:pt x="262" y="7827"/>
                    </a:cubicBezTo>
                    <a:cubicBezTo>
                      <a:pt x="320" y="7854"/>
                      <a:pt x="386" y="7867"/>
                      <a:pt x="472" y="7871"/>
                    </a:cubicBezTo>
                    <a:cubicBezTo>
                      <a:pt x="550" y="7871"/>
                      <a:pt x="615" y="7855"/>
                      <a:pt x="667" y="7841"/>
                    </a:cubicBezTo>
                    <a:lnTo>
                      <a:pt x="667" y="7841"/>
                    </a:lnTo>
                    <a:cubicBezTo>
                      <a:pt x="624" y="7923"/>
                      <a:pt x="590" y="8021"/>
                      <a:pt x="568" y="8124"/>
                    </a:cubicBezTo>
                    <a:cubicBezTo>
                      <a:pt x="523" y="8315"/>
                      <a:pt x="532" y="8488"/>
                      <a:pt x="592" y="8636"/>
                    </a:cubicBezTo>
                    <a:cubicBezTo>
                      <a:pt x="652" y="8786"/>
                      <a:pt x="775" y="8912"/>
                      <a:pt x="925" y="8977"/>
                    </a:cubicBezTo>
                    <a:cubicBezTo>
                      <a:pt x="972" y="8998"/>
                      <a:pt x="1025" y="9007"/>
                      <a:pt x="1077" y="9007"/>
                    </a:cubicBezTo>
                    <a:cubicBezTo>
                      <a:pt x="1151" y="9007"/>
                      <a:pt x="1229" y="8988"/>
                      <a:pt x="1300" y="8949"/>
                    </a:cubicBezTo>
                    <a:cubicBezTo>
                      <a:pt x="1425" y="8881"/>
                      <a:pt x="1516" y="8762"/>
                      <a:pt x="1583" y="8667"/>
                    </a:cubicBezTo>
                    <a:cubicBezTo>
                      <a:pt x="1597" y="8645"/>
                      <a:pt x="1610" y="8625"/>
                      <a:pt x="1623" y="8605"/>
                    </a:cubicBezTo>
                    <a:lnTo>
                      <a:pt x="1623" y="8605"/>
                    </a:lnTo>
                    <a:cubicBezTo>
                      <a:pt x="1620" y="8633"/>
                      <a:pt x="1623" y="8657"/>
                      <a:pt x="1632" y="8686"/>
                    </a:cubicBezTo>
                    <a:cubicBezTo>
                      <a:pt x="1670" y="8847"/>
                      <a:pt x="1729" y="8983"/>
                      <a:pt x="1811" y="9095"/>
                    </a:cubicBezTo>
                    <a:cubicBezTo>
                      <a:pt x="1851" y="9145"/>
                      <a:pt x="1897" y="9190"/>
                      <a:pt x="1951" y="9225"/>
                    </a:cubicBezTo>
                    <a:cubicBezTo>
                      <a:pt x="2008" y="9264"/>
                      <a:pt x="2077" y="9288"/>
                      <a:pt x="2176" y="9302"/>
                    </a:cubicBezTo>
                    <a:cubicBezTo>
                      <a:pt x="2190" y="9303"/>
                      <a:pt x="2207" y="9305"/>
                      <a:pt x="2223" y="9305"/>
                    </a:cubicBezTo>
                    <a:cubicBezTo>
                      <a:pt x="2271" y="9305"/>
                      <a:pt x="2327" y="9297"/>
                      <a:pt x="2389" y="9279"/>
                    </a:cubicBezTo>
                    <a:cubicBezTo>
                      <a:pt x="2480" y="9252"/>
                      <a:pt x="2557" y="9209"/>
                      <a:pt x="2628" y="9147"/>
                    </a:cubicBezTo>
                    <a:cubicBezTo>
                      <a:pt x="2737" y="9054"/>
                      <a:pt x="2813" y="8909"/>
                      <a:pt x="2858" y="8715"/>
                    </a:cubicBezTo>
                    <a:cubicBezTo>
                      <a:pt x="2903" y="8523"/>
                      <a:pt x="2917" y="8304"/>
                      <a:pt x="2896" y="8047"/>
                    </a:cubicBezTo>
                    <a:lnTo>
                      <a:pt x="2896" y="8047"/>
                    </a:lnTo>
                    <a:lnTo>
                      <a:pt x="2905" y="8064"/>
                    </a:lnTo>
                    <a:cubicBezTo>
                      <a:pt x="2998" y="8128"/>
                      <a:pt x="3120" y="8209"/>
                      <a:pt x="3257" y="8270"/>
                    </a:cubicBezTo>
                    <a:cubicBezTo>
                      <a:pt x="3321" y="8298"/>
                      <a:pt x="3419" y="8333"/>
                      <a:pt x="3524" y="8333"/>
                    </a:cubicBezTo>
                    <a:cubicBezTo>
                      <a:pt x="3558" y="8333"/>
                      <a:pt x="3592" y="8330"/>
                      <a:pt x="3622" y="8324"/>
                    </a:cubicBezTo>
                    <a:cubicBezTo>
                      <a:pt x="3689" y="8308"/>
                      <a:pt x="3749" y="8279"/>
                      <a:pt x="3802" y="8237"/>
                    </a:cubicBezTo>
                    <a:cubicBezTo>
                      <a:pt x="3868" y="8184"/>
                      <a:pt x="3910" y="8112"/>
                      <a:pt x="3945" y="8040"/>
                    </a:cubicBezTo>
                    <a:cubicBezTo>
                      <a:pt x="4008" y="7917"/>
                      <a:pt x="4025" y="7763"/>
                      <a:pt x="3995" y="7607"/>
                    </a:cubicBezTo>
                    <a:cubicBezTo>
                      <a:pt x="3967" y="7472"/>
                      <a:pt x="3903" y="7338"/>
                      <a:pt x="3795" y="7186"/>
                    </a:cubicBezTo>
                    <a:cubicBezTo>
                      <a:pt x="3715" y="7072"/>
                      <a:pt x="3608" y="6961"/>
                      <a:pt x="3470" y="6848"/>
                    </a:cubicBezTo>
                    <a:cubicBezTo>
                      <a:pt x="3401" y="6791"/>
                      <a:pt x="3329" y="6742"/>
                      <a:pt x="3257" y="6702"/>
                    </a:cubicBezTo>
                    <a:cubicBezTo>
                      <a:pt x="3413" y="6433"/>
                      <a:pt x="3574" y="6176"/>
                      <a:pt x="3734" y="5940"/>
                    </a:cubicBezTo>
                    <a:cubicBezTo>
                      <a:pt x="4289" y="5141"/>
                      <a:pt x="4972" y="4392"/>
                      <a:pt x="5764" y="3717"/>
                    </a:cubicBezTo>
                    <a:cubicBezTo>
                      <a:pt x="6282" y="3280"/>
                      <a:pt x="6850" y="2869"/>
                      <a:pt x="7455" y="2493"/>
                    </a:cubicBezTo>
                    <a:cubicBezTo>
                      <a:pt x="7482" y="2521"/>
                      <a:pt x="7524" y="2537"/>
                      <a:pt x="7568" y="2537"/>
                    </a:cubicBezTo>
                    <a:cubicBezTo>
                      <a:pt x="7591" y="2537"/>
                      <a:pt x="7616" y="2531"/>
                      <a:pt x="7636" y="2521"/>
                    </a:cubicBezTo>
                    <a:cubicBezTo>
                      <a:pt x="7826" y="2437"/>
                      <a:pt x="7979" y="2318"/>
                      <a:pt x="8090" y="2168"/>
                    </a:cubicBezTo>
                    <a:cubicBezTo>
                      <a:pt x="8110" y="2144"/>
                      <a:pt x="8127" y="2118"/>
                      <a:pt x="8140" y="2092"/>
                    </a:cubicBezTo>
                    <a:cubicBezTo>
                      <a:pt x="8445" y="1926"/>
                      <a:pt x="8759" y="1766"/>
                      <a:pt x="9076" y="1618"/>
                    </a:cubicBezTo>
                    <a:cubicBezTo>
                      <a:pt x="9220" y="1551"/>
                      <a:pt x="9364" y="1487"/>
                      <a:pt x="9512" y="1424"/>
                    </a:cubicBezTo>
                    <a:cubicBezTo>
                      <a:pt x="9553" y="1405"/>
                      <a:pt x="9594" y="1382"/>
                      <a:pt x="9618" y="1332"/>
                    </a:cubicBezTo>
                    <a:cubicBezTo>
                      <a:pt x="9640" y="1290"/>
                      <a:pt x="9643" y="1242"/>
                      <a:pt x="9628" y="1197"/>
                    </a:cubicBezTo>
                    <a:cubicBezTo>
                      <a:pt x="9615" y="1152"/>
                      <a:pt x="9581" y="1113"/>
                      <a:pt x="9538" y="1093"/>
                    </a:cubicBezTo>
                    <a:cubicBezTo>
                      <a:pt x="9514" y="1078"/>
                      <a:pt x="9481" y="1071"/>
                      <a:pt x="9453" y="1071"/>
                    </a:cubicBezTo>
                    <a:cubicBezTo>
                      <a:pt x="9432" y="1071"/>
                      <a:pt x="9415" y="1074"/>
                      <a:pt x="9403" y="1081"/>
                    </a:cubicBezTo>
                    <a:cubicBezTo>
                      <a:pt x="9015" y="1246"/>
                      <a:pt x="8628" y="1432"/>
                      <a:pt x="8251" y="1629"/>
                    </a:cubicBezTo>
                    <a:cubicBezTo>
                      <a:pt x="8246" y="1173"/>
                      <a:pt x="7905" y="832"/>
                      <a:pt x="7703" y="669"/>
                    </a:cubicBezTo>
                    <a:cubicBezTo>
                      <a:pt x="7572" y="566"/>
                      <a:pt x="7417" y="481"/>
                      <a:pt x="7243" y="416"/>
                    </a:cubicBezTo>
                    <a:cubicBezTo>
                      <a:pt x="7116" y="366"/>
                      <a:pt x="6977" y="335"/>
                      <a:pt x="6833" y="319"/>
                    </a:cubicBezTo>
                    <a:cubicBezTo>
                      <a:pt x="6869" y="309"/>
                      <a:pt x="6895" y="274"/>
                      <a:pt x="6905" y="228"/>
                    </a:cubicBezTo>
                    <a:cubicBezTo>
                      <a:pt x="6916" y="179"/>
                      <a:pt x="6909" y="125"/>
                      <a:pt x="6883" y="85"/>
                    </a:cubicBezTo>
                    <a:cubicBezTo>
                      <a:pt x="6858" y="45"/>
                      <a:pt x="6817" y="17"/>
                      <a:pt x="6769" y="6"/>
                    </a:cubicBezTo>
                    <a:cubicBezTo>
                      <a:pt x="6755" y="1"/>
                      <a:pt x="6742" y="0"/>
                      <a:pt x="67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9"/>
              <p:cNvSpPr/>
              <p:nvPr/>
            </p:nvSpPr>
            <p:spPr>
              <a:xfrm>
                <a:off x="2211137" y="4084916"/>
                <a:ext cx="593825" cy="262916"/>
              </a:xfrm>
              <a:custGeom>
                <a:avLst/>
                <a:gdLst/>
                <a:ahLst/>
                <a:cxnLst/>
                <a:rect l="l" t="t" r="r" b="b"/>
                <a:pathLst>
                  <a:path w="11738" h="5197" extrusionOk="0">
                    <a:moveTo>
                      <a:pt x="10415" y="1"/>
                    </a:moveTo>
                    <a:cubicBezTo>
                      <a:pt x="10393" y="1"/>
                      <a:pt x="10371" y="2"/>
                      <a:pt x="10350" y="4"/>
                    </a:cubicBezTo>
                    <a:cubicBezTo>
                      <a:pt x="10207" y="17"/>
                      <a:pt x="10059" y="89"/>
                      <a:pt x="9908" y="219"/>
                    </a:cubicBezTo>
                    <a:cubicBezTo>
                      <a:pt x="9760" y="349"/>
                      <a:pt x="9622" y="519"/>
                      <a:pt x="9486" y="738"/>
                    </a:cubicBezTo>
                    <a:lnTo>
                      <a:pt x="9487" y="719"/>
                    </a:lnTo>
                    <a:cubicBezTo>
                      <a:pt x="9454" y="622"/>
                      <a:pt x="9401" y="478"/>
                      <a:pt x="9323" y="345"/>
                    </a:cubicBezTo>
                    <a:cubicBezTo>
                      <a:pt x="9289" y="285"/>
                      <a:pt x="9229" y="199"/>
                      <a:pt x="9144" y="137"/>
                    </a:cubicBezTo>
                    <a:cubicBezTo>
                      <a:pt x="9120" y="119"/>
                      <a:pt x="9092" y="103"/>
                      <a:pt x="9060" y="89"/>
                    </a:cubicBezTo>
                    <a:cubicBezTo>
                      <a:pt x="9015" y="68"/>
                      <a:pt x="8970" y="57"/>
                      <a:pt x="8920" y="55"/>
                    </a:cubicBezTo>
                    <a:cubicBezTo>
                      <a:pt x="8901" y="53"/>
                      <a:pt x="8881" y="53"/>
                      <a:pt x="8863" y="53"/>
                    </a:cubicBezTo>
                    <a:cubicBezTo>
                      <a:pt x="8772" y="57"/>
                      <a:pt x="8691" y="98"/>
                      <a:pt x="8633" y="128"/>
                    </a:cubicBezTo>
                    <a:cubicBezTo>
                      <a:pt x="8508" y="191"/>
                      <a:pt x="8404" y="305"/>
                      <a:pt x="8340" y="451"/>
                    </a:cubicBezTo>
                    <a:cubicBezTo>
                      <a:pt x="8281" y="578"/>
                      <a:pt x="8255" y="724"/>
                      <a:pt x="8252" y="909"/>
                    </a:cubicBezTo>
                    <a:cubicBezTo>
                      <a:pt x="8251" y="1046"/>
                      <a:pt x="8272" y="1198"/>
                      <a:pt x="8318" y="1374"/>
                    </a:cubicBezTo>
                    <a:cubicBezTo>
                      <a:pt x="8340" y="1456"/>
                      <a:pt x="8369" y="1539"/>
                      <a:pt x="8405" y="1618"/>
                    </a:cubicBezTo>
                    <a:cubicBezTo>
                      <a:pt x="8119" y="1745"/>
                      <a:pt x="7840" y="1859"/>
                      <a:pt x="7573" y="1956"/>
                    </a:cubicBezTo>
                    <a:cubicBezTo>
                      <a:pt x="6658" y="2278"/>
                      <a:pt x="5665" y="2484"/>
                      <a:pt x="4625" y="2567"/>
                    </a:cubicBezTo>
                    <a:cubicBezTo>
                      <a:pt x="4289" y="2592"/>
                      <a:pt x="3946" y="2605"/>
                      <a:pt x="3600" y="2605"/>
                    </a:cubicBezTo>
                    <a:cubicBezTo>
                      <a:pt x="3249" y="2605"/>
                      <a:pt x="2894" y="2592"/>
                      <a:pt x="2538" y="2566"/>
                    </a:cubicBezTo>
                    <a:cubicBezTo>
                      <a:pt x="2531" y="2528"/>
                      <a:pt x="2507" y="2489"/>
                      <a:pt x="2472" y="2465"/>
                    </a:cubicBezTo>
                    <a:cubicBezTo>
                      <a:pt x="2452" y="2450"/>
                      <a:pt x="2431" y="2442"/>
                      <a:pt x="2406" y="2437"/>
                    </a:cubicBezTo>
                    <a:cubicBezTo>
                      <a:pt x="2350" y="2425"/>
                      <a:pt x="2295" y="2416"/>
                      <a:pt x="2242" y="2413"/>
                    </a:cubicBezTo>
                    <a:cubicBezTo>
                      <a:pt x="2210" y="2411"/>
                      <a:pt x="2178" y="2409"/>
                      <a:pt x="2147" y="2409"/>
                    </a:cubicBezTo>
                    <a:cubicBezTo>
                      <a:pt x="2038" y="2409"/>
                      <a:pt x="1933" y="2424"/>
                      <a:pt x="1831" y="2456"/>
                    </a:cubicBezTo>
                    <a:cubicBezTo>
                      <a:pt x="1802" y="2466"/>
                      <a:pt x="1774" y="2476"/>
                      <a:pt x="1746" y="2488"/>
                    </a:cubicBezTo>
                    <a:cubicBezTo>
                      <a:pt x="1398" y="2443"/>
                      <a:pt x="1050" y="2388"/>
                      <a:pt x="711" y="2324"/>
                    </a:cubicBezTo>
                    <a:cubicBezTo>
                      <a:pt x="553" y="2293"/>
                      <a:pt x="397" y="2260"/>
                      <a:pt x="241" y="2226"/>
                    </a:cubicBezTo>
                    <a:cubicBezTo>
                      <a:pt x="228" y="2223"/>
                      <a:pt x="212" y="2220"/>
                      <a:pt x="199" y="2219"/>
                    </a:cubicBezTo>
                    <a:cubicBezTo>
                      <a:pt x="192" y="2218"/>
                      <a:pt x="185" y="2218"/>
                      <a:pt x="179" y="2218"/>
                    </a:cubicBezTo>
                    <a:cubicBezTo>
                      <a:pt x="152" y="2218"/>
                      <a:pt x="128" y="2224"/>
                      <a:pt x="104" y="2237"/>
                    </a:cubicBezTo>
                    <a:cubicBezTo>
                      <a:pt x="62" y="2259"/>
                      <a:pt x="31" y="2297"/>
                      <a:pt x="17" y="2341"/>
                    </a:cubicBezTo>
                    <a:cubicBezTo>
                      <a:pt x="1" y="2386"/>
                      <a:pt x="5" y="2437"/>
                      <a:pt x="28" y="2479"/>
                    </a:cubicBezTo>
                    <a:cubicBezTo>
                      <a:pt x="40" y="2505"/>
                      <a:pt x="62" y="2530"/>
                      <a:pt x="84" y="2546"/>
                    </a:cubicBezTo>
                    <a:cubicBezTo>
                      <a:pt x="99" y="2557"/>
                      <a:pt x="113" y="2564"/>
                      <a:pt x="130" y="2568"/>
                    </a:cubicBezTo>
                    <a:cubicBezTo>
                      <a:pt x="553" y="2662"/>
                      <a:pt x="976" y="2740"/>
                      <a:pt x="1385" y="2799"/>
                    </a:cubicBezTo>
                    <a:cubicBezTo>
                      <a:pt x="1120" y="3173"/>
                      <a:pt x="1199" y="3647"/>
                      <a:pt x="1268" y="3898"/>
                    </a:cubicBezTo>
                    <a:cubicBezTo>
                      <a:pt x="1309" y="4055"/>
                      <a:pt x="1384" y="4214"/>
                      <a:pt x="1489" y="4374"/>
                    </a:cubicBezTo>
                    <a:cubicBezTo>
                      <a:pt x="1565" y="4486"/>
                      <a:pt x="1657" y="4594"/>
                      <a:pt x="1764" y="4691"/>
                    </a:cubicBezTo>
                    <a:cubicBezTo>
                      <a:pt x="1761" y="4690"/>
                      <a:pt x="1755" y="4690"/>
                      <a:pt x="1750" y="4690"/>
                    </a:cubicBezTo>
                    <a:cubicBezTo>
                      <a:pt x="1747" y="4690"/>
                      <a:pt x="1744" y="4690"/>
                      <a:pt x="1741" y="4690"/>
                    </a:cubicBezTo>
                    <a:cubicBezTo>
                      <a:pt x="1706" y="4690"/>
                      <a:pt x="1679" y="4701"/>
                      <a:pt x="1652" y="4724"/>
                    </a:cubicBezTo>
                    <a:cubicBezTo>
                      <a:pt x="1626" y="4746"/>
                      <a:pt x="1606" y="4778"/>
                      <a:pt x="1595" y="4809"/>
                    </a:cubicBezTo>
                    <a:cubicBezTo>
                      <a:pt x="1335" y="4786"/>
                      <a:pt x="1061" y="4753"/>
                      <a:pt x="786" y="4715"/>
                    </a:cubicBezTo>
                    <a:cubicBezTo>
                      <a:pt x="773" y="4714"/>
                      <a:pt x="762" y="4714"/>
                      <a:pt x="752" y="4714"/>
                    </a:cubicBezTo>
                    <a:cubicBezTo>
                      <a:pt x="715" y="4714"/>
                      <a:pt x="691" y="4720"/>
                      <a:pt x="667" y="4734"/>
                    </a:cubicBezTo>
                    <a:cubicBezTo>
                      <a:pt x="626" y="4757"/>
                      <a:pt x="596" y="4796"/>
                      <a:pt x="583" y="4840"/>
                    </a:cubicBezTo>
                    <a:cubicBezTo>
                      <a:pt x="570" y="4885"/>
                      <a:pt x="576" y="4934"/>
                      <a:pt x="599" y="4976"/>
                    </a:cubicBezTo>
                    <a:cubicBezTo>
                      <a:pt x="621" y="5013"/>
                      <a:pt x="662" y="5053"/>
                      <a:pt x="705" y="5060"/>
                    </a:cubicBezTo>
                    <a:cubicBezTo>
                      <a:pt x="1021" y="5106"/>
                      <a:pt x="1315" y="5139"/>
                      <a:pt x="1603" y="5162"/>
                    </a:cubicBezTo>
                    <a:cubicBezTo>
                      <a:pt x="1881" y="5185"/>
                      <a:pt x="2156" y="5196"/>
                      <a:pt x="2422" y="5196"/>
                    </a:cubicBezTo>
                    <a:cubicBezTo>
                      <a:pt x="2456" y="5196"/>
                      <a:pt x="2491" y="5196"/>
                      <a:pt x="2525" y="5196"/>
                    </a:cubicBezTo>
                    <a:cubicBezTo>
                      <a:pt x="2974" y="5190"/>
                      <a:pt x="3402" y="5152"/>
                      <a:pt x="3795" y="5082"/>
                    </a:cubicBezTo>
                    <a:cubicBezTo>
                      <a:pt x="4029" y="5061"/>
                      <a:pt x="4265" y="5032"/>
                      <a:pt x="4495" y="4994"/>
                    </a:cubicBezTo>
                    <a:cubicBezTo>
                      <a:pt x="5335" y="4859"/>
                      <a:pt x="6197" y="4611"/>
                      <a:pt x="7129" y="4236"/>
                    </a:cubicBezTo>
                    <a:cubicBezTo>
                      <a:pt x="7797" y="3966"/>
                      <a:pt x="8467" y="3643"/>
                      <a:pt x="9174" y="3242"/>
                    </a:cubicBezTo>
                    <a:cubicBezTo>
                      <a:pt x="9505" y="3339"/>
                      <a:pt x="9787" y="3392"/>
                      <a:pt x="10053" y="3414"/>
                    </a:cubicBezTo>
                    <a:cubicBezTo>
                      <a:pt x="10126" y="3419"/>
                      <a:pt x="10196" y="3421"/>
                      <a:pt x="10267" y="3424"/>
                    </a:cubicBezTo>
                    <a:cubicBezTo>
                      <a:pt x="10277" y="3424"/>
                      <a:pt x="10287" y="3424"/>
                      <a:pt x="10297" y="3424"/>
                    </a:cubicBezTo>
                    <a:cubicBezTo>
                      <a:pt x="10499" y="3424"/>
                      <a:pt x="10674" y="3402"/>
                      <a:pt x="10834" y="3359"/>
                    </a:cubicBezTo>
                    <a:cubicBezTo>
                      <a:pt x="10925" y="3334"/>
                      <a:pt x="11011" y="3298"/>
                      <a:pt x="11092" y="3256"/>
                    </a:cubicBezTo>
                    <a:cubicBezTo>
                      <a:pt x="11167" y="3216"/>
                      <a:pt x="11241" y="3160"/>
                      <a:pt x="11319" y="3087"/>
                    </a:cubicBezTo>
                    <a:cubicBezTo>
                      <a:pt x="11419" y="2992"/>
                      <a:pt x="11538" y="2843"/>
                      <a:pt x="11543" y="2668"/>
                    </a:cubicBezTo>
                    <a:cubicBezTo>
                      <a:pt x="11545" y="2598"/>
                      <a:pt x="11527" y="2525"/>
                      <a:pt x="11492" y="2464"/>
                    </a:cubicBezTo>
                    <a:cubicBezTo>
                      <a:pt x="11460" y="2407"/>
                      <a:pt x="11415" y="2358"/>
                      <a:pt x="11346" y="2304"/>
                    </a:cubicBezTo>
                    <a:cubicBezTo>
                      <a:pt x="11281" y="2258"/>
                      <a:pt x="11219" y="2231"/>
                      <a:pt x="11172" y="2214"/>
                    </a:cubicBezTo>
                    <a:cubicBezTo>
                      <a:pt x="11255" y="2173"/>
                      <a:pt x="11337" y="2115"/>
                      <a:pt x="11419" y="2044"/>
                    </a:cubicBezTo>
                    <a:cubicBezTo>
                      <a:pt x="11566" y="1914"/>
                      <a:pt x="11660" y="1770"/>
                      <a:pt x="11699" y="1614"/>
                    </a:cubicBezTo>
                    <a:cubicBezTo>
                      <a:pt x="11738" y="1459"/>
                      <a:pt x="11711" y="1282"/>
                      <a:pt x="11628" y="1144"/>
                    </a:cubicBezTo>
                    <a:cubicBezTo>
                      <a:pt x="11601" y="1099"/>
                      <a:pt x="11566" y="1061"/>
                      <a:pt x="11522" y="1028"/>
                    </a:cubicBezTo>
                    <a:cubicBezTo>
                      <a:pt x="11463" y="985"/>
                      <a:pt x="11390" y="957"/>
                      <a:pt x="11309" y="945"/>
                    </a:cubicBezTo>
                    <a:lnTo>
                      <a:pt x="11283" y="943"/>
                    </a:lnTo>
                    <a:cubicBezTo>
                      <a:pt x="11267" y="942"/>
                      <a:pt x="11251" y="941"/>
                      <a:pt x="11235" y="941"/>
                    </a:cubicBezTo>
                    <a:cubicBezTo>
                      <a:pt x="11120" y="941"/>
                      <a:pt x="11009" y="975"/>
                      <a:pt x="10915" y="1009"/>
                    </a:cubicBezTo>
                    <a:cubicBezTo>
                      <a:pt x="10891" y="1017"/>
                      <a:pt x="10869" y="1027"/>
                      <a:pt x="10846" y="1035"/>
                    </a:cubicBezTo>
                    <a:cubicBezTo>
                      <a:pt x="10867" y="1012"/>
                      <a:pt x="10876" y="988"/>
                      <a:pt x="10886" y="966"/>
                    </a:cubicBezTo>
                    <a:cubicBezTo>
                      <a:pt x="10952" y="813"/>
                      <a:pt x="10983" y="665"/>
                      <a:pt x="10982" y="529"/>
                    </a:cubicBezTo>
                    <a:cubicBezTo>
                      <a:pt x="10980" y="463"/>
                      <a:pt x="10966" y="400"/>
                      <a:pt x="10944" y="341"/>
                    </a:cubicBezTo>
                    <a:cubicBezTo>
                      <a:pt x="10920" y="275"/>
                      <a:pt x="10879" y="214"/>
                      <a:pt x="10807" y="148"/>
                    </a:cubicBezTo>
                    <a:cubicBezTo>
                      <a:pt x="10796" y="137"/>
                      <a:pt x="10783" y="126"/>
                      <a:pt x="10769" y="118"/>
                    </a:cubicBezTo>
                    <a:cubicBezTo>
                      <a:pt x="10729" y="90"/>
                      <a:pt x="10679" y="64"/>
                      <a:pt x="10620" y="44"/>
                    </a:cubicBezTo>
                    <a:cubicBezTo>
                      <a:pt x="10565" y="18"/>
                      <a:pt x="10514" y="7"/>
                      <a:pt x="10460" y="2"/>
                    </a:cubicBezTo>
                    <a:cubicBezTo>
                      <a:pt x="10445" y="1"/>
                      <a:pt x="10430" y="1"/>
                      <a:pt x="104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9"/>
              <p:cNvSpPr/>
              <p:nvPr/>
            </p:nvSpPr>
            <p:spPr>
              <a:xfrm>
                <a:off x="2239720" y="4220294"/>
                <a:ext cx="555579" cy="127487"/>
              </a:xfrm>
              <a:custGeom>
                <a:avLst/>
                <a:gdLst/>
                <a:ahLst/>
                <a:cxnLst/>
                <a:rect l="l" t="t" r="r" b="b"/>
                <a:pathLst>
                  <a:path w="10982" h="2520" extrusionOk="0">
                    <a:moveTo>
                      <a:pt x="8592" y="89"/>
                    </a:moveTo>
                    <a:cubicBezTo>
                      <a:pt x="8594" y="89"/>
                      <a:pt x="8597" y="89"/>
                      <a:pt x="8599" y="89"/>
                    </a:cubicBezTo>
                    <a:lnTo>
                      <a:pt x="8599" y="89"/>
                    </a:lnTo>
                    <a:cubicBezTo>
                      <a:pt x="8597" y="89"/>
                      <a:pt x="8595" y="89"/>
                      <a:pt x="8592" y="89"/>
                    </a:cubicBezTo>
                    <a:close/>
                    <a:moveTo>
                      <a:pt x="10982" y="1"/>
                    </a:moveTo>
                    <a:cubicBezTo>
                      <a:pt x="10956" y="27"/>
                      <a:pt x="10930" y="53"/>
                      <a:pt x="10900" y="75"/>
                    </a:cubicBezTo>
                    <a:cubicBezTo>
                      <a:pt x="10810" y="148"/>
                      <a:pt x="10709" y="210"/>
                      <a:pt x="10601" y="250"/>
                    </a:cubicBezTo>
                    <a:cubicBezTo>
                      <a:pt x="10499" y="290"/>
                      <a:pt x="10392" y="315"/>
                      <a:pt x="10284" y="324"/>
                    </a:cubicBezTo>
                    <a:cubicBezTo>
                      <a:pt x="10232" y="329"/>
                      <a:pt x="10180" y="331"/>
                      <a:pt x="10128" y="331"/>
                    </a:cubicBezTo>
                    <a:cubicBezTo>
                      <a:pt x="10070" y="331"/>
                      <a:pt x="10012" y="329"/>
                      <a:pt x="9954" y="323"/>
                    </a:cubicBezTo>
                    <a:cubicBezTo>
                      <a:pt x="9720" y="301"/>
                      <a:pt x="9491" y="246"/>
                      <a:pt x="9264" y="194"/>
                    </a:cubicBezTo>
                    <a:cubicBezTo>
                      <a:pt x="9044" y="145"/>
                      <a:pt x="8825" y="96"/>
                      <a:pt x="8599" y="89"/>
                    </a:cubicBezTo>
                    <a:lnTo>
                      <a:pt x="8599" y="89"/>
                    </a:lnTo>
                    <a:cubicBezTo>
                      <a:pt x="8601" y="89"/>
                      <a:pt x="8602" y="89"/>
                      <a:pt x="8603" y="90"/>
                    </a:cubicBezTo>
                    <a:cubicBezTo>
                      <a:pt x="8596" y="90"/>
                      <a:pt x="8588" y="90"/>
                      <a:pt x="8581" y="90"/>
                    </a:cubicBezTo>
                    <a:cubicBezTo>
                      <a:pt x="8493" y="90"/>
                      <a:pt x="8407" y="96"/>
                      <a:pt x="8320" y="114"/>
                    </a:cubicBezTo>
                    <a:cubicBezTo>
                      <a:pt x="8254" y="131"/>
                      <a:pt x="8190" y="153"/>
                      <a:pt x="8126" y="181"/>
                    </a:cubicBezTo>
                    <a:cubicBezTo>
                      <a:pt x="8070" y="205"/>
                      <a:pt x="8016" y="231"/>
                      <a:pt x="7961" y="260"/>
                    </a:cubicBezTo>
                    <a:lnTo>
                      <a:pt x="7958" y="260"/>
                    </a:lnTo>
                    <a:cubicBezTo>
                      <a:pt x="7958" y="260"/>
                      <a:pt x="7957" y="261"/>
                      <a:pt x="7956" y="261"/>
                    </a:cubicBezTo>
                    <a:lnTo>
                      <a:pt x="7953" y="261"/>
                    </a:lnTo>
                    <a:cubicBezTo>
                      <a:pt x="7839" y="324"/>
                      <a:pt x="7725" y="394"/>
                      <a:pt x="7611" y="461"/>
                    </a:cubicBezTo>
                    <a:cubicBezTo>
                      <a:pt x="7555" y="495"/>
                      <a:pt x="7498" y="526"/>
                      <a:pt x="7440" y="558"/>
                    </a:cubicBezTo>
                    <a:cubicBezTo>
                      <a:pt x="7390" y="585"/>
                      <a:pt x="7339" y="611"/>
                      <a:pt x="7287" y="633"/>
                    </a:cubicBezTo>
                    <a:cubicBezTo>
                      <a:pt x="7223" y="660"/>
                      <a:pt x="7160" y="683"/>
                      <a:pt x="7096" y="706"/>
                    </a:cubicBezTo>
                    <a:cubicBezTo>
                      <a:pt x="7029" y="731"/>
                      <a:pt x="6959" y="754"/>
                      <a:pt x="6892" y="778"/>
                    </a:cubicBezTo>
                    <a:cubicBezTo>
                      <a:pt x="6755" y="823"/>
                      <a:pt x="6615" y="868"/>
                      <a:pt x="6476" y="906"/>
                    </a:cubicBezTo>
                    <a:cubicBezTo>
                      <a:pt x="5926" y="1060"/>
                      <a:pt x="5365" y="1169"/>
                      <a:pt x="4801" y="1255"/>
                    </a:cubicBezTo>
                    <a:cubicBezTo>
                      <a:pt x="4296" y="1334"/>
                      <a:pt x="3787" y="1401"/>
                      <a:pt x="3276" y="1441"/>
                    </a:cubicBezTo>
                    <a:cubicBezTo>
                      <a:pt x="2883" y="1471"/>
                      <a:pt x="2487" y="1488"/>
                      <a:pt x="2091" y="1488"/>
                    </a:cubicBezTo>
                    <a:cubicBezTo>
                      <a:pt x="1970" y="1488"/>
                      <a:pt x="1848" y="1486"/>
                      <a:pt x="1727" y="1483"/>
                    </a:cubicBezTo>
                    <a:cubicBezTo>
                      <a:pt x="1407" y="1473"/>
                      <a:pt x="1086" y="1452"/>
                      <a:pt x="767" y="1417"/>
                    </a:cubicBezTo>
                    <a:lnTo>
                      <a:pt x="767" y="1417"/>
                    </a:lnTo>
                    <a:cubicBezTo>
                      <a:pt x="808" y="1511"/>
                      <a:pt x="859" y="1603"/>
                      <a:pt x="920" y="1697"/>
                    </a:cubicBezTo>
                    <a:cubicBezTo>
                      <a:pt x="993" y="1807"/>
                      <a:pt x="1086" y="1913"/>
                      <a:pt x="1196" y="2014"/>
                    </a:cubicBezTo>
                    <a:cubicBezTo>
                      <a:pt x="1190" y="2013"/>
                      <a:pt x="1182" y="2013"/>
                      <a:pt x="1178" y="2013"/>
                    </a:cubicBezTo>
                    <a:cubicBezTo>
                      <a:pt x="1173" y="2013"/>
                      <a:pt x="1169" y="2013"/>
                      <a:pt x="1164" y="2013"/>
                    </a:cubicBezTo>
                    <a:cubicBezTo>
                      <a:pt x="1130" y="2013"/>
                      <a:pt x="1107" y="2021"/>
                      <a:pt x="1084" y="2041"/>
                    </a:cubicBezTo>
                    <a:cubicBezTo>
                      <a:pt x="1057" y="2065"/>
                      <a:pt x="1038" y="2096"/>
                      <a:pt x="1027" y="2127"/>
                    </a:cubicBezTo>
                    <a:cubicBezTo>
                      <a:pt x="743" y="2099"/>
                      <a:pt x="471" y="2067"/>
                      <a:pt x="221" y="2029"/>
                    </a:cubicBezTo>
                    <a:cubicBezTo>
                      <a:pt x="209" y="2028"/>
                      <a:pt x="199" y="2027"/>
                      <a:pt x="189" y="2027"/>
                    </a:cubicBezTo>
                    <a:cubicBezTo>
                      <a:pt x="153" y="2027"/>
                      <a:pt x="127" y="2034"/>
                      <a:pt x="101" y="2050"/>
                    </a:cubicBezTo>
                    <a:cubicBezTo>
                      <a:pt x="59" y="2073"/>
                      <a:pt x="29" y="2112"/>
                      <a:pt x="13" y="2157"/>
                    </a:cubicBezTo>
                    <a:cubicBezTo>
                      <a:pt x="1" y="2203"/>
                      <a:pt x="8" y="2254"/>
                      <a:pt x="31" y="2295"/>
                    </a:cubicBezTo>
                    <a:cubicBezTo>
                      <a:pt x="51" y="2333"/>
                      <a:pt x="96" y="2376"/>
                      <a:pt x="140" y="2383"/>
                    </a:cubicBezTo>
                    <a:cubicBezTo>
                      <a:pt x="454" y="2429"/>
                      <a:pt x="749" y="2462"/>
                      <a:pt x="1038" y="2485"/>
                    </a:cubicBezTo>
                    <a:cubicBezTo>
                      <a:pt x="1310" y="2508"/>
                      <a:pt x="1585" y="2519"/>
                      <a:pt x="1855" y="2519"/>
                    </a:cubicBezTo>
                    <a:cubicBezTo>
                      <a:pt x="1890" y="2519"/>
                      <a:pt x="1925" y="2519"/>
                      <a:pt x="1960" y="2519"/>
                    </a:cubicBezTo>
                    <a:cubicBezTo>
                      <a:pt x="2415" y="2512"/>
                      <a:pt x="2843" y="2474"/>
                      <a:pt x="3231" y="2402"/>
                    </a:cubicBezTo>
                    <a:cubicBezTo>
                      <a:pt x="3462" y="2382"/>
                      <a:pt x="3699" y="2351"/>
                      <a:pt x="3930" y="2314"/>
                    </a:cubicBezTo>
                    <a:cubicBezTo>
                      <a:pt x="4768" y="2181"/>
                      <a:pt x="5630" y="1932"/>
                      <a:pt x="6565" y="1556"/>
                    </a:cubicBezTo>
                    <a:cubicBezTo>
                      <a:pt x="7236" y="1288"/>
                      <a:pt x="7905" y="962"/>
                      <a:pt x="8611" y="562"/>
                    </a:cubicBezTo>
                    <a:cubicBezTo>
                      <a:pt x="8930" y="656"/>
                      <a:pt x="9219" y="714"/>
                      <a:pt x="9488" y="736"/>
                    </a:cubicBezTo>
                    <a:cubicBezTo>
                      <a:pt x="9561" y="742"/>
                      <a:pt x="9631" y="744"/>
                      <a:pt x="9702" y="745"/>
                    </a:cubicBezTo>
                    <a:cubicBezTo>
                      <a:pt x="9716" y="746"/>
                      <a:pt x="9731" y="746"/>
                      <a:pt x="9745" y="746"/>
                    </a:cubicBezTo>
                    <a:cubicBezTo>
                      <a:pt x="9942" y="746"/>
                      <a:pt x="10114" y="724"/>
                      <a:pt x="10270" y="680"/>
                    </a:cubicBezTo>
                    <a:cubicBezTo>
                      <a:pt x="10360" y="654"/>
                      <a:pt x="10447" y="620"/>
                      <a:pt x="10527" y="577"/>
                    </a:cubicBezTo>
                    <a:cubicBezTo>
                      <a:pt x="10601" y="538"/>
                      <a:pt x="10677" y="482"/>
                      <a:pt x="10757" y="407"/>
                    </a:cubicBezTo>
                    <a:cubicBezTo>
                      <a:pt x="10854" y="315"/>
                      <a:pt x="10969" y="169"/>
                      <a:pt x="1098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9"/>
              <p:cNvSpPr/>
              <p:nvPr/>
            </p:nvSpPr>
            <p:spPr>
              <a:xfrm>
                <a:off x="2642466" y="4233498"/>
                <a:ext cx="51" cy="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2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9"/>
              <p:cNvSpPr/>
              <p:nvPr/>
            </p:nvSpPr>
            <p:spPr>
              <a:xfrm>
                <a:off x="2642213" y="4233549"/>
                <a:ext cx="304" cy="152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1" y="3"/>
                    </a:moveTo>
                    <a:cubicBezTo>
                      <a:pt x="1" y="3"/>
                      <a:pt x="1" y="1"/>
                      <a:pt x="1" y="3"/>
                    </a:cubicBezTo>
                    <a:cubicBezTo>
                      <a:pt x="2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D92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9"/>
              <p:cNvSpPr/>
              <p:nvPr/>
            </p:nvSpPr>
            <p:spPr>
              <a:xfrm>
                <a:off x="2642010" y="4233650"/>
                <a:ext cx="202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1"/>
                    </a:moveTo>
                    <a:cubicBezTo>
                      <a:pt x="2" y="1"/>
                      <a:pt x="2" y="2"/>
                      <a:pt x="0" y="2"/>
                    </a:cubicBezTo>
                    <a:cubicBezTo>
                      <a:pt x="2" y="2"/>
                      <a:pt x="2" y="2"/>
                      <a:pt x="4" y="1"/>
                    </a:cubicBezTo>
                    <a:close/>
                  </a:path>
                </a:pathLst>
              </a:custGeom>
              <a:solidFill>
                <a:srgbClr val="D92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9"/>
              <p:cNvSpPr/>
              <p:nvPr/>
            </p:nvSpPr>
            <p:spPr>
              <a:xfrm>
                <a:off x="2254948" y="4271795"/>
                <a:ext cx="347351" cy="76087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1504" extrusionOk="0">
                    <a:moveTo>
                      <a:pt x="6682" y="0"/>
                    </a:moveTo>
                    <a:cubicBezTo>
                      <a:pt x="6663" y="0"/>
                      <a:pt x="6646" y="3"/>
                      <a:pt x="6632" y="10"/>
                    </a:cubicBezTo>
                    <a:cubicBezTo>
                      <a:pt x="6162" y="216"/>
                      <a:pt x="5685" y="405"/>
                      <a:pt x="5202" y="573"/>
                    </a:cubicBezTo>
                    <a:cubicBezTo>
                      <a:pt x="4962" y="656"/>
                      <a:pt x="4720" y="735"/>
                      <a:pt x="4478" y="802"/>
                    </a:cubicBezTo>
                    <a:cubicBezTo>
                      <a:pt x="4225" y="872"/>
                      <a:pt x="3968" y="929"/>
                      <a:pt x="3710" y="977"/>
                    </a:cubicBezTo>
                    <a:lnTo>
                      <a:pt x="3757" y="968"/>
                    </a:lnTo>
                    <a:lnTo>
                      <a:pt x="3757" y="968"/>
                    </a:lnTo>
                    <a:cubicBezTo>
                      <a:pt x="3024" y="1103"/>
                      <a:pt x="2281" y="1156"/>
                      <a:pt x="1538" y="1156"/>
                    </a:cubicBezTo>
                    <a:cubicBezTo>
                      <a:pt x="1081" y="1156"/>
                      <a:pt x="623" y="1136"/>
                      <a:pt x="167" y="1103"/>
                    </a:cubicBezTo>
                    <a:cubicBezTo>
                      <a:pt x="165" y="1103"/>
                      <a:pt x="164" y="1103"/>
                      <a:pt x="162" y="1103"/>
                    </a:cubicBezTo>
                    <a:cubicBezTo>
                      <a:pt x="120" y="1103"/>
                      <a:pt x="74" y="1131"/>
                      <a:pt x="47" y="1161"/>
                    </a:cubicBezTo>
                    <a:cubicBezTo>
                      <a:pt x="15" y="1195"/>
                      <a:pt x="1" y="1241"/>
                      <a:pt x="2" y="1286"/>
                    </a:cubicBezTo>
                    <a:cubicBezTo>
                      <a:pt x="3" y="1332"/>
                      <a:pt x="24" y="1376"/>
                      <a:pt x="59" y="1406"/>
                    </a:cubicBezTo>
                    <a:cubicBezTo>
                      <a:pt x="97" y="1440"/>
                      <a:pt x="137" y="1449"/>
                      <a:pt x="184" y="1451"/>
                    </a:cubicBezTo>
                    <a:cubicBezTo>
                      <a:pt x="638" y="1483"/>
                      <a:pt x="1095" y="1503"/>
                      <a:pt x="1551" y="1503"/>
                    </a:cubicBezTo>
                    <a:cubicBezTo>
                      <a:pt x="2186" y="1503"/>
                      <a:pt x="2821" y="1465"/>
                      <a:pt x="3450" y="1370"/>
                    </a:cubicBezTo>
                    <a:cubicBezTo>
                      <a:pt x="3996" y="1287"/>
                      <a:pt x="4534" y="1161"/>
                      <a:pt x="5059" y="988"/>
                    </a:cubicBezTo>
                    <a:cubicBezTo>
                      <a:pt x="5587" y="813"/>
                      <a:pt x="6108" y="615"/>
                      <a:pt x="6618" y="394"/>
                    </a:cubicBezTo>
                    <a:cubicBezTo>
                      <a:pt x="6660" y="376"/>
                      <a:pt x="6700" y="360"/>
                      <a:pt x="6740" y="342"/>
                    </a:cubicBezTo>
                    <a:cubicBezTo>
                      <a:pt x="6784" y="321"/>
                      <a:pt x="6818" y="299"/>
                      <a:pt x="6840" y="255"/>
                    </a:cubicBezTo>
                    <a:cubicBezTo>
                      <a:pt x="6862" y="214"/>
                      <a:pt x="6865" y="164"/>
                      <a:pt x="6852" y="120"/>
                    </a:cubicBezTo>
                    <a:cubicBezTo>
                      <a:pt x="6837" y="78"/>
                      <a:pt x="6807" y="42"/>
                      <a:pt x="6766" y="22"/>
                    </a:cubicBezTo>
                    <a:cubicBezTo>
                      <a:pt x="6742" y="8"/>
                      <a:pt x="6711" y="0"/>
                      <a:pt x="668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9"/>
              <p:cNvSpPr/>
              <p:nvPr/>
            </p:nvSpPr>
            <p:spPr>
              <a:xfrm>
                <a:off x="1265512" y="4359517"/>
                <a:ext cx="376693" cy="611077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12079" extrusionOk="0">
                    <a:moveTo>
                      <a:pt x="1528" y="0"/>
                    </a:moveTo>
                    <a:cubicBezTo>
                      <a:pt x="1448" y="0"/>
                      <a:pt x="1362" y="7"/>
                      <a:pt x="1273" y="23"/>
                    </a:cubicBezTo>
                    <a:cubicBezTo>
                      <a:pt x="1106" y="47"/>
                      <a:pt x="932" y="102"/>
                      <a:pt x="724" y="194"/>
                    </a:cubicBezTo>
                    <a:cubicBezTo>
                      <a:pt x="645" y="230"/>
                      <a:pt x="567" y="270"/>
                      <a:pt x="481" y="318"/>
                    </a:cubicBezTo>
                    <a:lnTo>
                      <a:pt x="485" y="294"/>
                    </a:lnTo>
                    <a:cubicBezTo>
                      <a:pt x="494" y="194"/>
                      <a:pt x="428" y="110"/>
                      <a:pt x="332" y="98"/>
                    </a:cubicBezTo>
                    <a:cubicBezTo>
                      <a:pt x="327" y="98"/>
                      <a:pt x="320" y="97"/>
                      <a:pt x="313" y="97"/>
                    </a:cubicBezTo>
                    <a:cubicBezTo>
                      <a:pt x="221" y="97"/>
                      <a:pt x="142" y="166"/>
                      <a:pt x="136" y="252"/>
                    </a:cubicBezTo>
                    <a:cubicBezTo>
                      <a:pt x="1" y="1958"/>
                      <a:pt x="240" y="3707"/>
                      <a:pt x="843" y="5448"/>
                    </a:cubicBezTo>
                    <a:cubicBezTo>
                      <a:pt x="1129" y="6274"/>
                      <a:pt x="1501" y="7083"/>
                      <a:pt x="1949" y="7854"/>
                    </a:cubicBezTo>
                    <a:cubicBezTo>
                      <a:pt x="2399" y="8630"/>
                      <a:pt x="2920" y="9352"/>
                      <a:pt x="3497" y="10002"/>
                    </a:cubicBezTo>
                    <a:cubicBezTo>
                      <a:pt x="3797" y="10343"/>
                      <a:pt x="4129" y="10676"/>
                      <a:pt x="4480" y="10993"/>
                    </a:cubicBezTo>
                    <a:cubicBezTo>
                      <a:pt x="4642" y="11138"/>
                      <a:pt x="4808" y="11281"/>
                      <a:pt x="4992" y="11428"/>
                    </a:cubicBezTo>
                    <a:cubicBezTo>
                      <a:pt x="5155" y="11558"/>
                      <a:pt x="5327" y="11684"/>
                      <a:pt x="5492" y="11805"/>
                    </a:cubicBezTo>
                    <a:lnTo>
                      <a:pt x="5512" y="11820"/>
                    </a:lnTo>
                    <a:cubicBezTo>
                      <a:pt x="5510" y="11890"/>
                      <a:pt x="5558" y="11957"/>
                      <a:pt x="5628" y="11985"/>
                    </a:cubicBezTo>
                    <a:cubicBezTo>
                      <a:pt x="5784" y="12047"/>
                      <a:pt x="5946" y="12078"/>
                      <a:pt x="6108" y="12078"/>
                    </a:cubicBezTo>
                    <a:cubicBezTo>
                      <a:pt x="6176" y="12078"/>
                      <a:pt x="6242" y="12073"/>
                      <a:pt x="6308" y="12062"/>
                    </a:cubicBezTo>
                    <a:cubicBezTo>
                      <a:pt x="6505" y="12030"/>
                      <a:pt x="6705" y="11936"/>
                      <a:pt x="6889" y="11790"/>
                    </a:cubicBezTo>
                    <a:cubicBezTo>
                      <a:pt x="7046" y="11664"/>
                      <a:pt x="7179" y="11494"/>
                      <a:pt x="7289" y="11270"/>
                    </a:cubicBezTo>
                    <a:cubicBezTo>
                      <a:pt x="7383" y="11080"/>
                      <a:pt x="7438" y="10858"/>
                      <a:pt x="7444" y="10626"/>
                    </a:cubicBezTo>
                    <a:cubicBezTo>
                      <a:pt x="7446" y="10525"/>
                      <a:pt x="7376" y="10445"/>
                      <a:pt x="7282" y="10436"/>
                    </a:cubicBezTo>
                    <a:cubicBezTo>
                      <a:pt x="7038" y="10288"/>
                      <a:pt x="6823" y="10107"/>
                      <a:pt x="6646" y="9950"/>
                    </a:cubicBezTo>
                    <a:cubicBezTo>
                      <a:pt x="6462" y="9785"/>
                      <a:pt x="6281" y="9620"/>
                      <a:pt x="6103" y="9451"/>
                    </a:cubicBezTo>
                    <a:lnTo>
                      <a:pt x="6081" y="9430"/>
                    </a:lnTo>
                    <a:cubicBezTo>
                      <a:pt x="5285" y="8661"/>
                      <a:pt x="4603" y="7813"/>
                      <a:pt x="4050" y="6913"/>
                    </a:cubicBezTo>
                    <a:lnTo>
                      <a:pt x="4050" y="6913"/>
                    </a:lnTo>
                    <a:lnTo>
                      <a:pt x="4061" y="6936"/>
                    </a:lnTo>
                    <a:cubicBezTo>
                      <a:pt x="3556" y="6099"/>
                      <a:pt x="3163" y="5213"/>
                      <a:pt x="2896" y="4302"/>
                    </a:cubicBezTo>
                    <a:lnTo>
                      <a:pt x="2886" y="4268"/>
                    </a:lnTo>
                    <a:cubicBezTo>
                      <a:pt x="2644" y="3410"/>
                      <a:pt x="2514" y="2531"/>
                      <a:pt x="2498" y="1653"/>
                    </a:cubicBezTo>
                    <a:cubicBezTo>
                      <a:pt x="2493" y="1194"/>
                      <a:pt x="2520" y="725"/>
                      <a:pt x="2576" y="259"/>
                    </a:cubicBezTo>
                    <a:cubicBezTo>
                      <a:pt x="2581" y="213"/>
                      <a:pt x="2568" y="169"/>
                      <a:pt x="2539" y="130"/>
                    </a:cubicBezTo>
                    <a:cubicBezTo>
                      <a:pt x="2509" y="92"/>
                      <a:pt x="2469" y="70"/>
                      <a:pt x="2422" y="63"/>
                    </a:cubicBezTo>
                    <a:cubicBezTo>
                      <a:pt x="2415" y="62"/>
                      <a:pt x="2408" y="62"/>
                      <a:pt x="2402" y="62"/>
                    </a:cubicBezTo>
                    <a:cubicBezTo>
                      <a:pt x="2313" y="62"/>
                      <a:pt x="2237" y="129"/>
                      <a:pt x="2225" y="216"/>
                    </a:cubicBezTo>
                    <a:lnTo>
                      <a:pt x="2223" y="239"/>
                    </a:lnTo>
                    <a:lnTo>
                      <a:pt x="2220" y="261"/>
                    </a:lnTo>
                    <a:cubicBezTo>
                      <a:pt x="2116" y="161"/>
                      <a:pt x="1993" y="90"/>
                      <a:pt x="1855" y="46"/>
                    </a:cubicBezTo>
                    <a:cubicBezTo>
                      <a:pt x="1757" y="15"/>
                      <a:pt x="1646" y="0"/>
                      <a:pt x="15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9"/>
              <p:cNvSpPr/>
              <p:nvPr/>
            </p:nvSpPr>
            <p:spPr>
              <a:xfrm>
                <a:off x="1726436" y="4385773"/>
                <a:ext cx="415142" cy="366272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240" extrusionOk="0">
                    <a:moveTo>
                      <a:pt x="405" y="1"/>
                    </a:moveTo>
                    <a:cubicBezTo>
                      <a:pt x="331" y="1"/>
                      <a:pt x="246" y="50"/>
                      <a:pt x="233" y="132"/>
                    </a:cubicBezTo>
                    <a:cubicBezTo>
                      <a:pt x="0" y="1526"/>
                      <a:pt x="165" y="2996"/>
                      <a:pt x="697" y="4270"/>
                    </a:cubicBezTo>
                    <a:cubicBezTo>
                      <a:pt x="973" y="4929"/>
                      <a:pt x="1346" y="5503"/>
                      <a:pt x="1808" y="5974"/>
                    </a:cubicBezTo>
                    <a:cubicBezTo>
                      <a:pt x="2040" y="6212"/>
                      <a:pt x="2308" y="6427"/>
                      <a:pt x="2601" y="6610"/>
                    </a:cubicBezTo>
                    <a:cubicBezTo>
                      <a:pt x="2883" y="6789"/>
                      <a:pt x="3202" y="6934"/>
                      <a:pt x="3547" y="7043"/>
                    </a:cubicBezTo>
                    <a:cubicBezTo>
                      <a:pt x="3800" y="7124"/>
                      <a:pt x="4077" y="7180"/>
                      <a:pt x="4396" y="7216"/>
                    </a:cubicBezTo>
                    <a:cubicBezTo>
                      <a:pt x="4542" y="7233"/>
                      <a:pt x="4691" y="7239"/>
                      <a:pt x="4840" y="7239"/>
                    </a:cubicBezTo>
                    <a:cubicBezTo>
                      <a:pt x="5046" y="7239"/>
                      <a:pt x="5261" y="7225"/>
                      <a:pt x="5477" y="7193"/>
                    </a:cubicBezTo>
                    <a:cubicBezTo>
                      <a:pt x="5840" y="7142"/>
                      <a:pt x="6212" y="7034"/>
                      <a:pt x="6614" y="6867"/>
                    </a:cubicBezTo>
                    <a:cubicBezTo>
                      <a:pt x="6961" y="6721"/>
                      <a:pt x="7304" y="6525"/>
                      <a:pt x="7631" y="6286"/>
                    </a:cubicBezTo>
                    <a:cubicBezTo>
                      <a:pt x="7643" y="6277"/>
                      <a:pt x="7654" y="6268"/>
                      <a:pt x="7663" y="6260"/>
                    </a:cubicBezTo>
                    <a:cubicBezTo>
                      <a:pt x="7676" y="6266"/>
                      <a:pt x="7693" y="6267"/>
                      <a:pt x="7710" y="6267"/>
                    </a:cubicBezTo>
                    <a:cubicBezTo>
                      <a:pt x="7753" y="6267"/>
                      <a:pt x="7794" y="6252"/>
                      <a:pt x="7829" y="6225"/>
                    </a:cubicBezTo>
                    <a:cubicBezTo>
                      <a:pt x="7932" y="6147"/>
                      <a:pt x="8014" y="6058"/>
                      <a:pt x="8075" y="5961"/>
                    </a:cubicBezTo>
                    <a:cubicBezTo>
                      <a:pt x="8132" y="5870"/>
                      <a:pt x="8170" y="5765"/>
                      <a:pt x="8191" y="5640"/>
                    </a:cubicBezTo>
                    <a:cubicBezTo>
                      <a:pt x="8205" y="5550"/>
                      <a:pt x="8200" y="5444"/>
                      <a:pt x="8176" y="5324"/>
                    </a:cubicBezTo>
                    <a:cubicBezTo>
                      <a:pt x="8157" y="5226"/>
                      <a:pt x="8120" y="5122"/>
                      <a:pt x="8064" y="5008"/>
                    </a:cubicBezTo>
                    <a:cubicBezTo>
                      <a:pt x="7974" y="4823"/>
                      <a:pt x="7837" y="4636"/>
                      <a:pt x="7657" y="4456"/>
                    </a:cubicBezTo>
                    <a:cubicBezTo>
                      <a:pt x="7489" y="4285"/>
                      <a:pt x="7315" y="4149"/>
                      <a:pt x="7138" y="4051"/>
                    </a:cubicBezTo>
                    <a:cubicBezTo>
                      <a:pt x="7103" y="4030"/>
                      <a:pt x="7070" y="4021"/>
                      <a:pt x="7037" y="4021"/>
                    </a:cubicBezTo>
                    <a:cubicBezTo>
                      <a:pt x="7028" y="4021"/>
                      <a:pt x="7017" y="4021"/>
                      <a:pt x="7007" y="4024"/>
                    </a:cubicBezTo>
                    <a:cubicBezTo>
                      <a:pt x="6962" y="4032"/>
                      <a:pt x="6922" y="4060"/>
                      <a:pt x="6895" y="4099"/>
                    </a:cubicBezTo>
                    <a:cubicBezTo>
                      <a:pt x="6882" y="4111"/>
                      <a:pt x="6873" y="4119"/>
                      <a:pt x="6866" y="4125"/>
                    </a:cubicBezTo>
                    <a:cubicBezTo>
                      <a:pt x="6678" y="4295"/>
                      <a:pt x="6493" y="4459"/>
                      <a:pt x="6285" y="4599"/>
                    </a:cubicBezTo>
                    <a:cubicBezTo>
                      <a:pt x="6087" y="4728"/>
                      <a:pt x="5875" y="4834"/>
                      <a:pt x="5656" y="4913"/>
                    </a:cubicBezTo>
                    <a:lnTo>
                      <a:pt x="5639" y="4918"/>
                    </a:lnTo>
                    <a:cubicBezTo>
                      <a:pt x="5432" y="4986"/>
                      <a:pt x="5222" y="5026"/>
                      <a:pt x="5015" y="5042"/>
                    </a:cubicBezTo>
                    <a:cubicBezTo>
                      <a:pt x="4979" y="5043"/>
                      <a:pt x="4942" y="5045"/>
                      <a:pt x="4906" y="5045"/>
                    </a:cubicBezTo>
                    <a:cubicBezTo>
                      <a:pt x="4758" y="5045"/>
                      <a:pt x="4612" y="5031"/>
                      <a:pt x="4469" y="5004"/>
                    </a:cubicBezTo>
                    <a:cubicBezTo>
                      <a:pt x="4305" y="4968"/>
                      <a:pt x="4145" y="4913"/>
                      <a:pt x="3992" y="4840"/>
                    </a:cubicBezTo>
                    <a:cubicBezTo>
                      <a:pt x="3829" y="4754"/>
                      <a:pt x="3688" y="4658"/>
                      <a:pt x="3556" y="4548"/>
                    </a:cubicBezTo>
                    <a:cubicBezTo>
                      <a:pt x="3390" y="4401"/>
                      <a:pt x="3240" y="4231"/>
                      <a:pt x="3112" y="4046"/>
                    </a:cubicBezTo>
                    <a:cubicBezTo>
                      <a:pt x="2977" y="3838"/>
                      <a:pt x="2864" y="3604"/>
                      <a:pt x="2775" y="3353"/>
                    </a:cubicBezTo>
                    <a:cubicBezTo>
                      <a:pt x="2655" y="2987"/>
                      <a:pt x="2582" y="2578"/>
                      <a:pt x="2550" y="2104"/>
                    </a:cubicBezTo>
                    <a:lnTo>
                      <a:pt x="2546" y="2075"/>
                    </a:lnTo>
                    <a:lnTo>
                      <a:pt x="2548" y="2075"/>
                    </a:lnTo>
                    <a:cubicBezTo>
                      <a:pt x="2535" y="1823"/>
                      <a:pt x="2533" y="1565"/>
                      <a:pt x="2542" y="1279"/>
                    </a:cubicBezTo>
                    <a:cubicBezTo>
                      <a:pt x="2568" y="1229"/>
                      <a:pt x="2570" y="1171"/>
                      <a:pt x="2548" y="1123"/>
                    </a:cubicBezTo>
                    <a:cubicBezTo>
                      <a:pt x="2551" y="1008"/>
                      <a:pt x="2559" y="893"/>
                      <a:pt x="2566" y="778"/>
                    </a:cubicBezTo>
                    <a:cubicBezTo>
                      <a:pt x="2572" y="680"/>
                      <a:pt x="2499" y="596"/>
                      <a:pt x="2404" y="588"/>
                    </a:cubicBezTo>
                    <a:lnTo>
                      <a:pt x="2403" y="588"/>
                    </a:lnTo>
                    <a:cubicBezTo>
                      <a:pt x="2314" y="588"/>
                      <a:pt x="2245" y="640"/>
                      <a:pt x="2222" y="713"/>
                    </a:cubicBezTo>
                    <a:cubicBezTo>
                      <a:pt x="2195" y="685"/>
                      <a:pt x="2163" y="658"/>
                      <a:pt x="2130" y="633"/>
                    </a:cubicBezTo>
                    <a:cubicBezTo>
                      <a:pt x="1978" y="515"/>
                      <a:pt x="1784" y="419"/>
                      <a:pt x="1569" y="355"/>
                    </a:cubicBezTo>
                    <a:cubicBezTo>
                      <a:pt x="1389" y="302"/>
                      <a:pt x="1206" y="275"/>
                      <a:pt x="1022" y="275"/>
                    </a:cubicBezTo>
                    <a:cubicBezTo>
                      <a:pt x="860" y="275"/>
                      <a:pt x="702" y="296"/>
                      <a:pt x="550" y="336"/>
                    </a:cubicBezTo>
                    <a:cubicBezTo>
                      <a:pt x="557" y="299"/>
                      <a:pt x="564" y="259"/>
                      <a:pt x="569" y="221"/>
                    </a:cubicBezTo>
                    <a:cubicBezTo>
                      <a:pt x="580" y="168"/>
                      <a:pt x="574" y="129"/>
                      <a:pt x="553" y="91"/>
                    </a:cubicBezTo>
                    <a:cubicBezTo>
                      <a:pt x="530" y="50"/>
                      <a:pt x="490" y="19"/>
                      <a:pt x="445" y="8"/>
                    </a:cubicBezTo>
                    <a:cubicBezTo>
                      <a:pt x="435" y="4"/>
                      <a:pt x="421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9"/>
              <p:cNvSpPr/>
              <p:nvPr/>
            </p:nvSpPr>
            <p:spPr>
              <a:xfrm>
                <a:off x="1732760" y="4385976"/>
                <a:ext cx="374315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5636" extrusionOk="0">
                    <a:moveTo>
                      <a:pt x="2285" y="3813"/>
                    </a:moveTo>
                    <a:lnTo>
                      <a:pt x="2285" y="3813"/>
                    </a:lnTo>
                    <a:cubicBezTo>
                      <a:pt x="2285" y="3814"/>
                      <a:pt x="2286" y="3814"/>
                      <a:pt x="2286" y="3815"/>
                    </a:cubicBezTo>
                    <a:cubicBezTo>
                      <a:pt x="2286" y="3814"/>
                      <a:pt x="2285" y="3813"/>
                      <a:pt x="2285" y="3813"/>
                    </a:cubicBezTo>
                    <a:close/>
                    <a:moveTo>
                      <a:pt x="3228" y="5067"/>
                    </a:moveTo>
                    <a:lnTo>
                      <a:pt x="3228" y="5067"/>
                    </a:lnTo>
                    <a:cubicBezTo>
                      <a:pt x="3228" y="5067"/>
                      <a:pt x="3228" y="5067"/>
                      <a:pt x="3228" y="5067"/>
                    </a:cubicBezTo>
                    <a:lnTo>
                      <a:pt x="3228" y="5067"/>
                    </a:lnTo>
                    <a:cubicBezTo>
                      <a:pt x="3228" y="5067"/>
                      <a:pt x="3228" y="5067"/>
                      <a:pt x="3228" y="5067"/>
                    </a:cubicBezTo>
                    <a:close/>
                    <a:moveTo>
                      <a:pt x="5857" y="5419"/>
                    </a:moveTo>
                    <a:cubicBezTo>
                      <a:pt x="5857" y="5419"/>
                      <a:pt x="5856" y="5419"/>
                      <a:pt x="5856" y="5420"/>
                    </a:cubicBezTo>
                    <a:cubicBezTo>
                      <a:pt x="5856" y="5419"/>
                      <a:pt x="5857" y="5419"/>
                      <a:pt x="5857" y="5419"/>
                    </a:cubicBezTo>
                    <a:close/>
                    <a:moveTo>
                      <a:pt x="266" y="1"/>
                    </a:moveTo>
                    <a:cubicBezTo>
                      <a:pt x="195" y="1"/>
                      <a:pt x="118" y="51"/>
                      <a:pt x="105" y="130"/>
                    </a:cubicBezTo>
                    <a:cubicBezTo>
                      <a:pt x="38" y="530"/>
                      <a:pt x="4" y="939"/>
                      <a:pt x="1" y="1348"/>
                    </a:cubicBezTo>
                    <a:cubicBezTo>
                      <a:pt x="32" y="1366"/>
                      <a:pt x="63" y="1383"/>
                      <a:pt x="93" y="1398"/>
                    </a:cubicBezTo>
                    <a:cubicBezTo>
                      <a:pt x="224" y="1470"/>
                      <a:pt x="362" y="1533"/>
                      <a:pt x="503" y="1590"/>
                    </a:cubicBezTo>
                    <a:cubicBezTo>
                      <a:pt x="680" y="1661"/>
                      <a:pt x="862" y="1720"/>
                      <a:pt x="1049" y="1764"/>
                    </a:cubicBezTo>
                    <a:cubicBezTo>
                      <a:pt x="1235" y="1809"/>
                      <a:pt x="1421" y="1843"/>
                      <a:pt x="1612" y="1867"/>
                    </a:cubicBezTo>
                    <a:cubicBezTo>
                      <a:pt x="1672" y="1875"/>
                      <a:pt x="1730" y="1880"/>
                      <a:pt x="1791" y="1885"/>
                    </a:cubicBezTo>
                    <a:cubicBezTo>
                      <a:pt x="1802" y="1887"/>
                      <a:pt x="1813" y="1889"/>
                      <a:pt x="1822" y="1898"/>
                    </a:cubicBezTo>
                    <a:lnTo>
                      <a:pt x="1822" y="1899"/>
                    </a:lnTo>
                    <a:lnTo>
                      <a:pt x="1823" y="1899"/>
                    </a:lnTo>
                    <a:cubicBezTo>
                      <a:pt x="1835" y="1899"/>
                      <a:pt x="1846" y="1904"/>
                      <a:pt x="1854" y="1912"/>
                    </a:cubicBezTo>
                    <a:cubicBezTo>
                      <a:pt x="1863" y="1921"/>
                      <a:pt x="1865" y="1932"/>
                      <a:pt x="1867" y="1943"/>
                    </a:cubicBezTo>
                    <a:cubicBezTo>
                      <a:pt x="1878" y="2042"/>
                      <a:pt x="1890" y="2141"/>
                      <a:pt x="1903" y="2240"/>
                    </a:cubicBezTo>
                    <a:lnTo>
                      <a:pt x="1903" y="2240"/>
                    </a:lnTo>
                    <a:lnTo>
                      <a:pt x="1903" y="2242"/>
                    </a:lnTo>
                    <a:cubicBezTo>
                      <a:pt x="1903" y="2242"/>
                      <a:pt x="1903" y="2242"/>
                      <a:pt x="1903" y="2242"/>
                    </a:cubicBezTo>
                    <a:lnTo>
                      <a:pt x="1903" y="2242"/>
                    </a:lnTo>
                    <a:cubicBezTo>
                      <a:pt x="1904" y="2244"/>
                      <a:pt x="1904" y="2246"/>
                      <a:pt x="1904" y="2248"/>
                    </a:cubicBezTo>
                    <a:lnTo>
                      <a:pt x="1904" y="2246"/>
                    </a:lnTo>
                    <a:cubicBezTo>
                      <a:pt x="1977" y="2780"/>
                      <a:pt x="2081" y="3313"/>
                      <a:pt x="2285" y="3813"/>
                    </a:cubicBezTo>
                    <a:lnTo>
                      <a:pt x="2285" y="3813"/>
                    </a:lnTo>
                    <a:cubicBezTo>
                      <a:pt x="2284" y="3810"/>
                      <a:pt x="2283" y="3807"/>
                      <a:pt x="2283" y="3805"/>
                    </a:cubicBezTo>
                    <a:lnTo>
                      <a:pt x="2283" y="3805"/>
                    </a:lnTo>
                    <a:cubicBezTo>
                      <a:pt x="2337" y="3937"/>
                      <a:pt x="2398" y="4066"/>
                      <a:pt x="2469" y="4190"/>
                    </a:cubicBezTo>
                    <a:cubicBezTo>
                      <a:pt x="2539" y="4313"/>
                      <a:pt x="2616" y="4431"/>
                      <a:pt x="2701" y="4545"/>
                    </a:cubicBezTo>
                    <a:cubicBezTo>
                      <a:pt x="2780" y="4645"/>
                      <a:pt x="2863" y="4741"/>
                      <a:pt x="2954" y="4830"/>
                    </a:cubicBezTo>
                    <a:cubicBezTo>
                      <a:pt x="3044" y="4917"/>
                      <a:pt x="3138" y="4998"/>
                      <a:pt x="3238" y="5074"/>
                    </a:cubicBezTo>
                    <a:cubicBezTo>
                      <a:pt x="3235" y="5072"/>
                      <a:pt x="3233" y="5070"/>
                      <a:pt x="3228" y="5067"/>
                    </a:cubicBezTo>
                    <a:lnTo>
                      <a:pt x="3228" y="5067"/>
                    </a:lnTo>
                    <a:cubicBezTo>
                      <a:pt x="3339" y="5150"/>
                      <a:pt x="3454" y="5228"/>
                      <a:pt x="3575" y="5295"/>
                    </a:cubicBezTo>
                    <a:cubicBezTo>
                      <a:pt x="3687" y="5358"/>
                      <a:pt x="3801" y="5414"/>
                      <a:pt x="3920" y="5461"/>
                    </a:cubicBezTo>
                    <a:cubicBezTo>
                      <a:pt x="4025" y="5503"/>
                      <a:pt x="4132" y="5539"/>
                      <a:pt x="4243" y="5566"/>
                    </a:cubicBezTo>
                    <a:cubicBezTo>
                      <a:pt x="4339" y="5588"/>
                      <a:pt x="4435" y="5607"/>
                      <a:pt x="4534" y="5618"/>
                    </a:cubicBezTo>
                    <a:cubicBezTo>
                      <a:pt x="4626" y="5628"/>
                      <a:pt x="4721" y="5636"/>
                      <a:pt x="4814" y="5636"/>
                    </a:cubicBezTo>
                    <a:cubicBezTo>
                      <a:pt x="4826" y="5636"/>
                      <a:pt x="4839" y="5635"/>
                      <a:pt x="4851" y="5635"/>
                    </a:cubicBezTo>
                    <a:cubicBezTo>
                      <a:pt x="4945" y="5634"/>
                      <a:pt x="5039" y="5627"/>
                      <a:pt x="5133" y="5615"/>
                    </a:cubicBezTo>
                    <a:cubicBezTo>
                      <a:pt x="5262" y="5596"/>
                      <a:pt x="5391" y="5571"/>
                      <a:pt x="5517" y="5536"/>
                    </a:cubicBezTo>
                    <a:cubicBezTo>
                      <a:pt x="5634" y="5504"/>
                      <a:pt x="5747" y="5461"/>
                      <a:pt x="5861" y="5417"/>
                    </a:cubicBezTo>
                    <a:lnTo>
                      <a:pt x="5861" y="5417"/>
                    </a:lnTo>
                    <a:cubicBezTo>
                      <a:pt x="5860" y="5417"/>
                      <a:pt x="5859" y="5418"/>
                      <a:pt x="5857" y="5419"/>
                    </a:cubicBezTo>
                    <a:lnTo>
                      <a:pt x="5857" y="5419"/>
                    </a:lnTo>
                    <a:cubicBezTo>
                      <a:pt x="6028" y="5347"/>
                      <a:pt x="6194" y="5263"/>
                      <a:pt x="6353" y="5167"/>
                    </a:cubicBezTo>
                    <a:cubicBezTo>
                      <a:pt x="6508" y="5073"/>
                      <a:pt x="6659" y="4967"/>
                      <a:pt x="6803" y="4858"/>
                    </a:cubicBezTo>
                    <a:lnTo>
                      <a:pt x="6803" y="4858"/>
                    </a:lnTo>
                    <a:cubicBezTo>
                      <a:pt x="6800" y="4859"/>
                      <a:pt x="6798" y="4863"/>
                      <a:pt x="6793" y="4865"/>
                    </a:cubicBezTo>
                    <a:cubicBezTo>
                      <a:pt x="7007" y="4700"/>
                      <a:pt x="7209" y="4518"/>
                      <a:pt x="7399" y="4326"/>
                    </a:cubicBezTo>
                    <a:cubicBezTo>
                      <a:pt x="7274" y="4215"/>
                      <a:pt x="7146" y="4124"/>
                      <a:pt x="7018" y="4054"/>
                    </a:cubicBezTo>
                    <a:cubicBezTo>
                      <a:pt x="6980" y="4032"/>
                      <a:pt x="6948" y="4022"/>
                      <a:pt x="6916" y="4022"/>
                    </a:cubicBezTo>
                    <a:cubicBezTo>
                      <a:pt x="6906" y="4022"/>
                      <a:pt x="6894" y="4022"/>
                      <a:pt x="6883" y="4024"/>
                    </a:cubicBezTo>
                    <a:cubicBezTo>
                      <a:pt x="6836" y="4035"/>
                      <a:pt x="6795" y="4063"/>
                      <a:pt x="6770" y="4101"/>
                    </a:cubicBezTo>
                    <a:lnTo>
                      <a:pt x="6748" y="4118"/>
                    </a:lnTo>
                    <a:cubicBezTo>
                      <a:pt x="6558" y="4292"/>
                      <a:pt x="6371" y="4459"/>
                      <a:pt x="6160" y="4601"/>
                    </a:cubicBezTo>
                    <a:cubicBezTo>
                      <a:pt x="5961" y="4730"/>
                      <a:pt x="5749" y="4836"/>
                      <a:pt x="5531" y="4914"/>
                    </a:cubicBezTo>
                    <a:cubicBezTo>
                      <a:pt x="5307" y="4986"/>
                      <a:pt x="5097" y="5028"/>
                      <a:pt x="4891" y="5042"/>
                    </a:cubicBezTo>
                    <a:cubicBezTo>
                      <a:pt x="4855" y="5043"/>
                      <a:pt x="4818" y="5045"/>
                      <a:pt x="4782" y="5045"/>
                    </a:cubicBezTo>
                    <a:cubicBezTo>
                      <a:pt x="4633" y="5045"/>
                      <a:pt x="4487" y="5031"/>
                      <a:pt x="4347" y="5004"/>
                    </a:cubicBezTo>
                    <a:cubicBezTo>
                      <a:pt x="4186" y="4969"/>
                      <a:pt x="4025" y="4914"/>
                      <a:pt x="3872" y="4842"/>
                    </a:cubicBezTo>
                    <a:cubicBezTo>
                      <a:pt x="3710" y="4756"/>
                      <a:pt x="3568" y="4662"/>
                      <a:pt x="3437" y="4550"/>
                    </a:cubicBezTo>
                    <a:cubicBezTo>
                      <a:pt x="3269" y="4402"/>
                      <a:pt x="3120" y="4234"/>
                      <a:pt x="2993" y="4050"/>
                    </a:cubicBezTo>
                    <a:cubicBezTo>
                      <a:pt x="2858" y="3841"/>
                      <a:pt x="2745" y="3607"/>
                      <a:pt x="2657" y="3356"/>
                    </a:cubicBezTo>
                    <a:cubicBezTo>
                      <a:pt x="2538" y="2991"/>
                      <a:pt x="2465" y="2583"/>
                      <a:pt x="2434" y="2108"/>
                    </a:cubicBezTo>
                    <a:lnTo>
                      <a:pt x="2431" y="2079"/>
                    </a:lnTo>
                    <a:cubicBezTo>
                      <a:pt x="2420" y="1825"/>
                      <a:pt x="2418" y="1565"/>
                      <a:pt x="2426" y="1283"/>
                    </a:cubicBezTo>
                    <a:cubicBezTo>
                      <a:pt x="2453" y="1233"/>
                      <a:pt x="2454" y="1174"/>
                      <a:pt x="2431" y="1126"/>
                    </a:cubicBezTo>
                    <a:cubicBezTo>
                      <a:pt x="2436" y="1012"/>
                      <a:pt x="2443" y="896"/>
                      <a:pt x="2451" y="781"/>
                    </a:cubicBezTo>
                    <a:cubicBezTo>
                      <a:pt x="2457" y="682"/>
                      <a:pt x="2381" y="597"/>
                      <a:pt x="2285" y="587"/>
                    </a:cubicBezTo>
                    <a:cubicBezTo>
                      <a:pt x="2196" y="587"/>
                      <a:pt x="2122" y="638"/>
                      <a:pt x="2100" y="715"/>
                    </a:cubicBezTo>
                    <a:cubicBezTo>
                      <a:pt x="2077" y="683"/>
                      <a:pt x="2042" y="657"/>
                      <a:pt x="2013" y="633"/>
                    </a:cubicBezTo>
                    <a:cubicBezTo>
                      <a:pt x="1858" y="514"/>
                      <a:pt x="1663" y="417"/>
                      <a:pt x="1449" y="355"/>
                    </a:cubicBezTo>
                    <a:cubicBezTo>
                      <a:pt x="1270" y="302"/>
                      <a:pt x="1084" y="274"/>
                      <a:pt x="901" y="274"/>
                    </a:cubicBezTo>
                    <a:cubicBezTo>
                      <a:pt x="740" y="274"/>
                      <a:pt x="581" y="295"/>
                      <a:pt x="428" y="337"/>
                    </a:cubicBezTo>
                    <a:cubicBezTo>
                      <a:pt x="441" y="304"/>
                      <a:pt x="448" y="264"/>
                      <a:pt x="453" y="225"/>
                    </a:cubicBezTo>
                    <a:cubicBezTo>
                      <a:pt x="463" y="171"/>
                      <a:pt x="458" y="131"/>
                      <a:pt x="435" y="92"/>
                    </a:cubicBezTo>
                    <a:cubicBezTo>
                      <a:pt x="413" y="51"/>
                      <a:pt x="371" y="19"/>
                      <a:pt x="324" y="8"/>
                    </a:cubicBezTo>
                    <a:cubicBezTo>
                      <a:pt x="310" y="5"/>
                      <a:pt x="296" y="1"/>
                      <a:pt x="282" y="1"/>
                    </a:cubicBezTo>
                    <a:cubicBezTo>
                      <a:pt x="277" y="1"/>
                      <a:pt x="271" y="1"/>
                      <a:pt x="266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9"/>
              <p:cNvSpPr/>
              <p:nvPr/>
            </p:nvSpPr>
            <p:spPr>
              <a:xfrm>
                <a:off x="1992387" y="4669683"/>
                <a:ext cx="202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1"/>
                    </a:moveTo>
                    <a:cubicBezTo>
                      <a:pt x="3" y="1"/>
                      <a:pt x="2" y="1"/>
                      <a:pt x="1" y="1"/>
                    </a:cubicBezTo>
                    <a:lnTo>
                      <a:pt x="4" y="1"/>
                    </a:ln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D92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9"/>
              <p:cNvSpPr/>
              <p:nvPr/>
            </p:nvSpPr>
            <p:spPr>
              <a:xfrm>
                <a:off x="1270066" y="4359315"/>
                <a:ext cx="372393" cy="569036"/>
              </a:xfrm>
              <a:custGeom>
                <a:avLst/>
                <a:gdLst/>
                <a:ahLst/>
                <a:cxnLst/>
                <a:rect l="l" t="t" r="r" b="b"/>
                <a:pathLst>
                  <a:path w="7361" h="11248" extrusionOk="0">
                    <a:moveTo>
                      <a:pt x="1951" y="1511"/>
                    </a:moveTo>
                    <a:cubicBezTo>
                      <a:pt x="1950" y="1514"/>
                      <a:pt x="1950" y="1517"/>
                      <a:pt x="1950" y="1520"/>
                    </a:cubicBezTo>
                    <a:lnTo>
                      <a:pt x="1951" y="1511"/>
                    </a:lnTo>
                    <a:close/>
                    <a:moveTo>
                      <a:pt x="1419" y="1"/>
                    </a:moveTo>
                    <a:cubicBezTo>
                      <a:pt x="1346" y="1"/>
                      <a:pt x="1266" y="7"/>
                      <a:pt x="1182" y="21"/>
                    </a:cubicBezTo>
                    <a:cubicBezTo>
                      <a:pt x="1015" y="47"/>
                      <a:pt x="840" y="102"/>
                      <a:pt x="631" y="195"/>
                    </a:cubicBezTo>
                    <a:cubicBezTo>
                      <a:pt x="550" y="230"/>
                      <a:pt x="471" y="270"/>
                      <a:pt x="388" y="319"/>
                    </a:cubicBezTo>
                    <a:lnTo>
                      <a:pt x="398" y="297"/>
                    </a:lnTo>
                    <a:cubicBezTo>
                      <a:pt x="407" y="195"/>
                      <a:pt x="340" y="109"/>
                      <a:pt x="242" y="96"/>
                    </a:cubicBezTo>
                    <a:cubicBezTo>
                      <a:pt x="237" y="96"/>
                      <a:pt x="230" y="95"/>
                      <a:pt x="223" y="95"/>
                    </a:cubicBezTo>
                    <a:cubicBezTo>
                      <a:pt x="130" y="95"/>
                      <a:pt x="49" y="167"/>
                      <a:pt x="42" y="254"/>
                    </a:cubicBezTo>
                    <a:cubicBezTo>
                      <a:pt x="12" y="633"/>
                      <a:pt x="1" y="1012"/>
                      <a:pt x="9" y="1394"/>
                    </a:cubicBezTo>
                    <a:cubicBezTo>
                      <a:pt x="107" y="1417"/>
                      <a:pt x="208" y="1437"/>
                      <a:pt x="309" y="1453"/>
                    </a:cubicBezTo>
                    <a:cubicBezTo>
                      <a:pt x="500" y="1481"/>
                      <a:pt x="691" y="1498"/>
                      <a:pt x="884" y="1501"/>
                    </a:cubicBezTo>
                    <a:lnTo>
                      <a:pt x="873" y="1501"/>
                    </a:lnTo>
                    <a:cubicBezTo>
                      <a:pt x="895" y="1501"/>
                      <a:pt x="917" y="1501"/>
                      <a:pt x="939" y="1501"/>
                    </a:cubicBezTo>
                    <a:cubicBezTo>
                      <a:pt x="1078" y="1501"/>
                      <a:pt x="1217" y="1495"/>
                      <a:pt x="1356" y="1478"/>
                    </a:cubicBezTo>
                    <a:cubicBezTo>
                      <a:pt x="1502" y="1462"/>
                      <a:pt x="1646" y="1437"/>
                      <a:pt x="1788" y="1403"/>
                    </a:cubicBezTo>
                    <a:cubicBezTo>
                      <a:pt x="1814" y="1397"/>
                      <a:pt x="1841" y="1389"/>
                      <a:pt x="1869" y="1382"/>
                    </a:cubicBezTo>
                    <a:cubicBezTo>
                      <a:pt x="1876" y="1381"/>
                      <a:pt x="1882" y="1379"/>
                      <a:pt x="1889" y="1379"/>
                    </a:cubicBezTo>
                    <a:cubicBezTo>
                      <a:pt x="1893" y="1379"/>
                      <a:pt x="1898" y="1380"/>
                      <a:pt x="1903" y="1382"/>
                    </a:cubicBezTo>
                    <a:cubicBezTo>
                      <a:pt x="1907" y="1383"/>
                      <a:pt x="1910" y="1386"/>
                      <a:pt x="1914" y="1389"/>
                    </a:cubicBezTo>
                    <a:lnTo>
                      <a:pt x="1929" y="1389"/>
                    </a:lnTo>
                    <a:cubicBezTo>
                      <a:pt x="1939" y="1392"/>
                      <a:pt x="1949" y="1399"/>
                      <a:pt x="1955" y="1409"/>
                    </a:cubicBezTo>
                    <a:cubicBezTo>
                      <a:pt x="1961" y="1420"/>
                      <a:pt x="1960" y="1430"/>
                      <a:pt x="1959" y="1443"/>
                    </a:cubicBezTo>
                    <a:lnTo>
                      <a:pt x="1951" y="1511"/>
                    </a:lnTo>
                    <a:lnTo>
                      <a:pt x="1951" y="1511"/>
                    </a:lnTo>
                    <a:cubicBezTo>
                      <a:pt x="1951" y="1510"/>
                      <a:pt x="1952" y="1510"/>
                      <a:pt x="1952" y="1509"/>
                    </a:cubicBezTo>
                    <a:lnTo>
                      <a:pt x="1952" y="1509"/>
                    </a:lnTo>
                    <a:cubicBezTo>
                      <a:pt x="1911" y="1892"/>
                      <a:pt x="1897" y="2276"/>
                      <a:pt x="1910" y="2661"/>
                    </a:cubicBezTo>
                    <a:cubicBezTo>
                      <a:pt x="1922" y="3039"/>
                      <a:pt x="1960" y="3418"/>
                      <a:pt x="2022" y="3791"/>
                    </a:cubicBezTo>
                    <a:cubicBezTo>
                      <a:pt x="2022" y="3786"/>
                      <a:pt x="2021" y="3784"/>
                      <a:pt x="2021" y="3779"/>
                    </a:cubicBezTo>
                    <a:lnTo>
                      <a:pt x="2021" y="3779"/>
                    </a:lnTo>
                    <a:cubicBezTo>
                      <a:pt x="2089" y="4194"/>
                      <a:pt x="2188" y="4600"/>
                      <a:pt x="2313" y="5001"/>
                    </a:cubicBezTo>
                    <a:cubicBezTo>
                      <a:pt x="2439" y="5402"/>
                      <a:pt x="2589" y="5794"/>
                      <a:pt x="2764" y="6177"/>
                    </a:cubicBezTo>
                    <a:cubicBezTo>
                      <a:pt x="2969" y="6619"/>
                      <a:pt x="3201" y="7048"/>
                      <a:pt x="3463" y="7460"/>
                    </a:cubicBezTo>
                    <a:cubicBezTo>
                      <a:pt x="3727" y="7876"/>
                      <a:pt x="4015" y="8274"/>
                      <a:pt x="4328" y="8656"/>
                    </a:cubicBezTo>
                    <a:lnTo>
                      <a:pt x="4327" y="8656"/>
                    </a:lnTo>
                    <a:lnTo>
                      <a:pt x="4331" y="8660"/>
                    </a:lnTo>
                    <a:cubicBezTo>
                      <a:pt x="4330" y="8658"/>
                      <a:pt x="4328" y="8657"/>
                      <a:pt x="4328" y="8656"/>
                    </a:cubicBezTo>
                    <a:lnTo>
                      <a:pt x="4328" y="8656"/>
                    </a:lnTo>
                    <a:cubicBezTo>
                      <a:pt x="4330" y="8657"/>
                      <a:pt x="4331" y="8660"/>
                      <a:pt x="4333" y="8662"/>
                    </a:cubicBezTo>
                    <a:lnTo>
                      <a:pt x="4331" y="8660"/>
                    </a:lnTo>
                    <a:lnTo>
                      <a:pt x="4331" y="8660"/>
                    </a:lnTo>
                    <a:cubicBezTo>
                      <a:pt x="5035" y="9512"/>
                      <a:pt x="5847" y="10270"/>
                      <a:pt x="6739" y="10920"/>
                    </a:cubicBezTo>
                    <a:cubicBezTo>
                      <a:pt x="6895" y="11032"/>
                      <a:pt x="7054" y="11141"/>
                      <a:pt x="7214" y="11248"/>
                    </a:cubicBezTo>
                    <a:cubicBezTo>
                      <a:pt x="7301" y="11063"/>
                      <a:pt x="7350" y="10851"/>
                      <a:pt x="7357" y="10629"/>
                    </a:cubicBezTo>
                    <a:cubicBezTo>
                      <a:pt x="7360" y="10528"/>
                      <a:pt x="7288" y="10445"/>
                      <a:pt x="7192" y="10436"/>
                    </a:cubicBezTo>
                    <a:cubicBezTo>
                      <a:pt x="6945" y="10284"/>
                      <a:pt x="6734" y="10106"/>
                      <a:pt x="6559" y="9950"/>
                    </a:cubicBezTo>
                    <a:cubicBezTo>
                      <a:pt x="6374" y="9786"/>
                      <a:pt x="6194" y="9620"/>
                      <a:pt x="6015" y="9450"/>
                    </a:cubicBezTo>
                    <a:lnTo>
                      <a:pt x="5995" y="9431"/>
                    </a:lnTo>
                    <a:cubicBezTo>
                      <a:pt x="5199" y="8663"/>
                      <a:pt x="4515" y="7815"/>
                      <a:pt x="3963" y="6913"/>
                    </a:cubicBezTo>
                    <a:lnTo>
                      <a:pt x="3963" y="6913"/>
                    </a:lnTo>
                    <a:lnTo>
                      <a:pt x="3968" y="6939"/>
                    </a:lnTo>
                    <a:cubicBezTo>
                      <a:pt x="3465" y="6093"/>
                      <a:pt x="3073" y="5205"/>
                      <a:pt x="2807" y="4303"/>
                    </a:cubicBezTo>
                    <a:lnTo>
                      <a:pt x="2797" y="4269"/>
                    </a:lnTo>
                    <a:cubicBezTo>
                      <a:pt x="2555" y="3414"/>
                      <a:pt x="2426" y="2536"/>
                      <a:pt x="2409" y="1656"/>
                    </a:cubicBezTo>
                    <a:cubicBezTo>
                      <a:pt x="2405" y="1192"/>
                      <a:pt x="2431" y="724"/>
                      <a:pt x="2487" y="262"/>
                    </a:cubicBezTo>
                    <a:cubicBezTo>
                      <a:pt x="2492" y="215"/>
                      <a:pt x="2480" y="169"/>
                      <a:pt x="2450" y="130"/>
                    </a:cubicBezTo>
                    <a:cubicBezTo>
                      <a:pt x="2421" y="94"/>
                      <a:pt x="2379" y="68"/>
                      <a:pt x="2331" y="62"/>
                    </a:cubicBezTo>
                    <a:cubicBezTo>
                      <a:pt x="2324" y="61"/>
                      <a:pt x="2317" y="61"/>
                      <a:pt x="2309" y="61"/>
                    </a:cubicBezTo>
                    <a:cubicBezTo>
                      <a:pt x="2220" y="61"/>
                      <a:pt x="2141" y="131"/>
                      <a:pt x="2130" y="220"/>
                    </a:cubicBezTo>
                    <a:lnTo>
                      <a:pt x="2127" y="243"/>
                    </a:lnTo>
                    <a:lnTo>
                      <a:pt x="2124" y="266"/>
                    </a:lnTo>
                    <a:cubicBezTo>
                      <a:pt x="2029" y="165"/>
                      <a:pt x="1907" y="92"/>
                      <a:pt x="1765" y="49"/>
                    </a:cubicBezTo>
                    <a:cubicBezTo>
                      <a:pt x="1663" y="16"/>
                      <a:pt x="1550" y="1"/>
                      <a:pt x="1436" y="1"/>
                    </a:cubicBezTo>
                    <a:cubicBezTo>
                      <a:pt x="1430" y="1"/>
                      <a:pt x="1425" y="1"/>
                      <a:pt x="141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9"/>
              <p:cNvSpPr/>
              <p:nvPr/>
            </p:nvSpPr>
            <p:spPr>
              <a:xfrm>
                <a:off x="1489221" y="4797321"/>
                <a:ext cx="51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1" y="2"/>
                    </a:moveTo>
                    <a:cubicBezTo>
                      <a:pt x="1" y="2"/>
                      <a:pt x="1" y="0"/>
                      <a:pt x="1" y="2"/>
                    </a:cubicBezTo>
                    <a:cubicBezTo>
                      <a:pt x="1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D92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9"/>
              <p:cNvSpPr/>
              <p:nvPr/>
            </p:nvSpPr>
            <p:spPr>
              <a:xfrm>
                <a:off x="1453049" y="4866528"/>
                <a:ext cx="294535" cy="315125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6229" extrusionOk="0">
                    <a:moveTo>
                      <a:pt x="3469" y="1"/>
                    </a:moveTo>
                    <a:cubicBezTo>
                      <a:pt x="3442" y="1"/>
                      <a:pt x="3419" y="9"/>
                      <a:pt x="3400" y="20"/>
                    </a:cubicBezTo>
                    <a:cubicBezTo>
                      <a:pt x="3361" y="43"/>
                      <a:pt x="3337" y="75"/>
                      <a:pt x="3318" y="126"/>
                    </a:cubicBezTo>
                    <a:cubicBezTo>
                      <a:pt x="3300" y="174"/>
                      <a:pt x="3282" y="222"/>
                      <a:pt x="3262" y="272"/>
                    </a:cubicBezTo>
                    <a:lnTo>
                      <a:pt x="3259" y="277"/>
                    </a:lnTo>
                    <a:lnTo>
                      <a:pt x="3260" y="277"/>
                    </a:lnTo>
                    <a:lnTo>
                      <a:pt x="3256" y="292"/>
                    </a:lnTo>
                    <a:lnTo>
                      <a:pt x="3255" y="290"/>
                    </a:lnTo>
                    <a:cubicBezTo>
                      <a:pt x="3149" y="523"/>
                      <a:pt x="3040" y="713"/>
                      <a:pt x="2912" y="882"/>
                    </a:cubicBezTo>
                    <a:cubicBezTo>
                      <a:pt x="2798" y="1023"/>
                      <a:pt x="2670" y="1152"/>
                      <a:pt x="2531" y="1265"/>
                    </a:cubicBezTo>
                    <a:lnTo>
                      <a:pt x="2515" y="1276"/>
                    </a:lnTo>
                    <a:lnTo>
                      <a:pt x="2479" y="1302"/>
                    </a:lnTo>
                    <a:cubicBezTo>
                      <a:pt x="2414" y="1214"/>
                      <a:pt x="2346" y="1135"/>
                      <a:pt x="2277" y="1060"/>
                    </a:cubicBezTo>
                    <a:cubicBezTo>
                      <a:pt x="2132" y="907"/>
                      <a:pt x="1975" y="794"/>
                      <a:pt x="1812" y="727"/>
                    </a:cubicBezTo>
                    <a:cubicBezTo>
                      <a:pt x="1725" y="690"/>
                      <a:pt x="1638" y="666"/>
                      <a:pt x="1549" y="659"/>
                    </a:cubicBezTo>
                    <a:cubicBezTo>
                      <a:pt x="1518" y="656"/>
                      <a:pt x="1484" y="654"/>
                      <a:pt x="1451" y="654"/>
                    </a:cubicBezTo>
                    <a:lnTo>
                      <a:pt x="1422" y="654"/>
                    </a:lnTo>
                    <a:cubicBezTo>
                      <a:pt x="1381" y="655"/>
                      <a:pt x="1340" y="664"/>
                      <a:pt x="1301" y="672"/>
                    </a:cubicBezTo>
                    <a:lnTo>
                      <a:pt x="1278" y="676"/>
                    </a:lnTo>
                    <a:cubicBezTo>
                      <a:pt x="1203" y="692"/>
                      <a:pt x="1128" y="721"/>
                      <a:pt x="1072" y="746"/>
                    </a:cubicBezTo>
                    <a:cubicBezTo>
                      <a:pt x="987" y="785"/>
                      <a:pt x="901" y="832"/>
                      <a:pt x="819" y="884"/>
                    </a:cubicBezTo>
                    <a:cubicBezTo>
                      <a:pt x="671" y="982"/>
                      <a:pt x="528" y="1108"/>
                      <a:pt x="398" y="1260"/>
                    </a:cubicBezTo>
                    <a:cubicBezTo>
                      <a:pt x="270" y="1406"/>
                      <a:pt x="172" y="1560"/>
                      <a:pt x="104" y="1720"/>
                    </a:cubicBezTo>
                    <a:cubicBezTo>
                      <a:pt x="29" y="1897"/>
                      <a:pt x="1" y="2064"/>
                      <a:pt x="21" y="2217"/>
                    </a:cubicBezTo>
                    <a:cubicBezTo>
                      <a:pt x="26" y="2261"/>
                      <a:pt x="37" y="2303"/>
                      <a:pt x="48" y="2345"/>
                    </a:cubicBezTo>
                    <a:cubicBezTo>
                      <a:pt x="57" y="2377"/>
                      <a:pt x="72" y="2408"/>
                      <a:pt x="87" y="2438"/>
                    </a:cubicBezTo>
                    <a:lnTo>
                      <a:pt x="98" y="2460"/>
                    </a:lnTo>
                    <a:cubicBezTo>
                      <a:pt x="130" y="2528"/>
                      <a:pt x="184" y="2586"/>
                      <a:pt x="233" y="2641"/>
                    </a:cubicBezTo>
                    <a:cubicBezTo>
                      <a:pt x="348" y="2766"/>
                      <a:pt x="499" y="2859"/>
                      <a:pt x="645" y="2943"/>
                    </a:cubicBezTo>
                    <a:cubicBezTo>
                      <a:pt x="769" y="3013"/>
                      <a:pt x="899" y="3078"/>
                      <a:pt x="1026" y="3141"/>
                    </a:cubicBezTo>
                    <a:cubicBezTo>
                      <a:pt x="1146" y="3199"/>
                      <a:pt x="1272" y="3260"/>
                      <a:pt x="1390" y="3327"/>
                    </a:cubicBezTo>
                    <a:cubicBezTo>
                      <a:pt x="1329" y="3497"/>
                      <a:pt x="1241" y="3660"/>
                      <a:pt x="1159" y="3819"/>
                    </a:cubicBezTo>
                    <a:cubicBezTo>
                      <a:pt x="1122" y="3888"/>
                      <a:pt x="1088" y="3955"/>
                      <a:pt x="1053" y="4024"/>
                    </a:cubicBezTo>
                    <a:cubicBezTo>
                      <a:pt x="982" y="4165"/>
                      <a:pt x="932" y="4305"/>
                      <a:pt x="897" y="4454"/>
                    </a:cubicBezTo>
                    <a:cubicBezTo>
                      <a:pt x="862" y="4603"/>
                      <a:pt x="856" y="4768"/>
                      <a:pt x="881" y="4943"/>
                    </a:cubicBezTo>
                    <a:cubicBezTo>
                      <a:pt x="905" y="5100"/>
                      <a:pt x="958" y="5258"/>
                      <a:pt x="1043" y="5410"/>
                    </a:cubicBezTo>
                    <a:cubicBezTo>
                      <a:pt x="1084" y="5488"/>
                      <a:pt x="1128" y="5556"/>
                      <a:pt x="1176" y="5623"/>
                    </a:cubicBezTo>
                    <a:cubicBezTo>
                      <a:pt x="1235" y="5702"/>
                      <a:pt x="1302" y="5774"/>
                      <a:pt x="1362" y="5831"/>
                    </a:cubicBezTo>
                    <a:cubicBezTo>
                      <a:pt x="1476" y="5948"/>
                      <a:pt x="1616" y="6046"/>
                      <a:pt x="1777" y="6122"/>
                    </a:cubicBezTo>
                    <a:cubicBezTo>
                      <a:pt x="1852" y="6158"/>
                      <a:pt x="1932" y="6183"/>
                      <a:pt x="2008" y="6202"/>
                    </a:cubicBezTo>
                    <a:cubicBezTo>
                      <a:pt x="2091" y="6224"/>
                      <a:pt x="2173" y="6229"/>
                      <a:pt x="2273" y="6229"/>
                    </a:cubicBezTo>
                    <a:cubicBezTo>
                      <a:pt x="2283" y="6229"/>
                      <a:pt x="2295" y="6228"/>
                      <a:pt x="2307" y="6223"/>
                    </a:cubicBezTo>
                    <a:cubicBezTo>
                      <a:pt x="2310" y="6223"/>
                      <a:pt x="2313" y="6224"/>
                      <a:pt x="2314" y="6224"/>
                    </a:cubicBezTo>
                    <a:cubicBezTo>
                      <a:pt x="2328" y="6223"/>
                      <a:pt x="2341" y="6220"/>
                      <a:pt x="2353" y="6218"/>
                    </a:cubicBezTo>
                    <a:cubicBezTo>
                      <a:pt x="2379" y="6212"/>
                      <a:pt x="2403" y="6206"/>
                      <a:pt x="2428" y="6201"/>
                    </a:cubicBezTo>
                    <a:cubicBezTo>
                      <a:pt x="2440" y="6196"/>
                      <a:pt x="2451" y="6194"/>
                      <a:pt x="2462" y="6190"/>
                    </a:cubicBezTo>
                    <a:cubicBezTo>
                      <a:pt x="2469" y="6186"/>
                      <a:pt x="2477" y="6184"/>
                      <a:pt x="2485" y="6181"/>
                    </a:cubicBezTo>
                    <a:cubicBezTo>
                      <a:pt x="2821" y="5984"/>
                      <a:pt x="3158" y="5747"/>
                      <a:pt x="3512" y="5454"/>
                    </a:cubicBezTo>
                    <a:cubicBezTo>
                      <a:pt x="3857" y="5167"/>
                      <a:pt x="4188" y="4839"/>
                      <a:pt x="4496" y="4483"/>
                    </a:cubicBezTo>
                    <a:cubicBezTo>
                      <a:pt x="5136" y="3738"/>
                      <a:pt x="5573" y="2980"/>
                      <a:pt x="5794" y="2228"/>
                    </a:cubicBezTo>
                    <a:cubicBezTo>
                      <a:pt x="5803" y="2185"/>
                      <a:pt x="5812" y="2142"/>
                      <a:pt x="5822" y="2098"/>
                    </a:cubicBezTo>
                    <a:cubicBezTo>
                      <a:pt x="5822" y="2093"/>
                      <a:pt x="5822" y="2090"/>
                      <a:pt x="5821" y="2084"/>
                    </a:cubicBezTo>
                    <a:cubicBezTo>
                      <a:pt x="5821" y="2079"/>
                      <a:pt x="5822" y="2071"/>
                      <a:pt x="5822" y="2064"/>
                    </a:cubicBezTo>
                    <a:cubicBezTo>
                      <a:pt x="5822" y="2015"/>
                      <a:pt x="5804" y="1980"/>
                      <a:pt x="5771" y="1938"/>
                    </a:cubicBezTo>
                    <a:cubicBezTo>
                      <a:pt x="5507" y="1592"/>
                      <a:pt x="5188" y="1193"/>
                      <a:pt x="4820" y="830"/>
                    </a:cubicBezTo>
                    <a:cubicBezTo>
                      <a:pt x="4626" y="641"/>
                      <a:pt x="4425" y="475"/>
                      <a:pt x="4225" y="335"/>
                    </a:cubicBezTo>
                    <a:cubicBezTo>
                      <a:pt x="4009" y="187"/>
                      <a:pt x="3788" y="76"/>
                      <a:pt x="3568" y="10"/>
                    </a:cubicBezTo>
                    <a:cubicBezTo>
                      <a:pt x="3554" y="7"/>
                      <a:pt x="3538" y="3"/>
                      <a:pt x="3521" y="3"/>
                    </a:cubicBezTo>
                    <a:cubicBezTo>
                      <a:pt x="3507" y="2"/>
                      <a:pt x="3498" y="2"/>
                      <a:pt x="3490" y="2"/>
                    </a:cubicBezTo>
                    <a:cubicBezTo>
                      <a:pt x="3482" y="1"/>
                      <a:pt x="3475" y="1"/>
                      <a:pt x="34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9"/>
              <p:cNvSpPr/>
              <p:nvPr/>
            </p:nvSpPr>
            <p:spPr>
              <a:xfrm>
                <a:off x="1495898" y="4943323"/>
                <a:ext cx="252141" cy="23858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716" extrusionOk="0">
                    <a:moveTo>
                      <a:pt x="4604" y="0"/>
                    </a:moveTo>
                    <a:cubicBezTo>
                      <a:pt x="4531" y="239"/>
                      <a:pt x="4445" y="473"/>
                      <a:pt x="4344" y="698"/>
                    </a:cubicBezTo>
                    <a:cubicBezTo>
                      <a:pt x="4198" y="1026"/>
                      <a:pt x="4020" y="1352"/>
                      <a:pt x="3820" y="1671"/>
                    </a:cubicBezTo>
                    <a:cubicBezTo>
                      <a:pt x="3440" y="2270"/>
                      <a:pt x="2970" y="2851"/>
                      <a:pt x="2426" y="3397"/>
                    </a:cubicBezTo>
                    <a:cubicBezTo>
                      <a:pt x="2418" y="3407"/>
                      <a:pt x="2409" y="3412"/>
                      <a:pt x="2400" y="3413"/>
                    </a:cubicBezTo>
                    <a:lnTo>
                      <a:pt x="2380" y="3414"/>
                    </a:lnTo>
                    <a:cubicBezTo>
                      <a:pt x="2367" y="3414"/>
                      <a:pt x="2357" y="3408"/>
                      <a:pt x="2351" y="3401"/>
                    </a:cubicBezTo>
                    <a:cubicBezTo>
                      <a:pt x="2318" y="3352"/>
                      <a:pt x="2280" y="3308"/>
                      <a:pt x="2244" y="3268"/>
                    </a:cubicBezTo>
                    <a:cubicBezTo>
                      <a:pt x="2207" y="3229"/>
                      <a:pt x="2170" y="3191"/>
                      <a:pt x="2130" y="3155"/>
                    </a:cubicBezTo>
                    <a:cubicBezTo>
                      <a:pt x="2010" y="3045"/>
                      <a:pt x="1864" y="2942"/>
                      <a:pt x="1709" y="2859"/>
                    </a:cubicBezTo>
                    <a:cubicBezTo>
                      <a:pt x="1558" y="2780"/>
                      <a:pt x="1387" y="2718"/>
                      <a:pt x="1216" y="2678"/>
                    </a:cubicBezTo>
                    <a:cubicBezTo>
                      <a:pt x="1093" y="2652"/>
                      <a:pt x="964" y="2638"/>
                      <a:pt x="841" y="2638"/>
                    </a:cubicBezTo>
                    <a:lnTo>
                      <a:pt x="789" y="2638"/>
                    </a:lnTo>
                    <a:cubicBezTo>
                      <a:pt x="667" y="2644"/>
                      <a:pt x="554" y="2663"/>
                      <a:pt x="443" y="2695"/>
                    </a:cubicBezTo>
                    <a:cubicBezTo>
                      <a:pt x="346" y="2725"/>
                      <a:pt x="253" y="2767"/>
                      <a:pt x="168" y="2819"/>
                    </a:cubicBezTo>
                    <a:cubicBezTo>
                      <a:pt x="132" y="2841"/>
                      <a:pt x="88" y="2870"/>
                      <a:pt x="49" y="2904"/>
                    </a:cubicBezTo>
                    <a:lnTo>
                      <a:pt x="43" y="2924"/>
                    </a:lnTo>
                    <a:cubicBezTo>
                      <a:pt x="6" y="3077"/>
                      <a:pt x="0" y="3244"/>
                      <a:pt x="26" y="3423"/>
                    </a:cubicBezTo>
                    <a:cubicBezTo>
                      <a:pt x="51" y="3582"/>
                      <a:pt x="106" y="3741"/>
                      <a:pt x="189" y="3892"/>
                    </a:cubicBezTo>
                    <a:cubicBezTo>
                      <a:pt x="230" y="3971"/>
                      <a:pt x="275" y="4042"/>
                      <a:pt x="324" y="4106"/>
                    </a:cubicBezTo>
                    <a:cubicBezTo>
                      <a:pt x="385" y="4189"/>
                      <a:pt x="455" y="4262"/>
                      <a:pt x="509" y="4316"/>
                    </a:cubicBezTo>
                    <a:cubicBezTo>
                      <a:pt x="626" y="4434"/>
                      <a:pt x="766" y="4531"/>
                      <a:pt x="926" y="4608"/>
                    </a:cubicBezTo>
                    <a:cubicBezTo>
                      <a:pt x="1005" y="4647"/>
                      <a:pt x="1093" y="4671"/>
                      <a:pt x="1159" y="4687"/>
                    </a:cubicBezTo>
                    <a:cubicBezTo>
                      <a:pt x="1244" y="4711"/>
                      <a:pt x="1328" y="4715"/>
                      <a:pt x="1425" y="4715"/>
                    </a:cubicBezTo>
                    <a:cubicBezTo>
                      <a:pt x="1435" y="4715"/>
                      <a:pt x="1448" y="4712"/>
                      <a:pt x="1462" y="4709"/>
                    </a:cubicBezTo>
                    <a:lnTo>
                      <a:pt x="1463" y="4709"/>
                    </a:lnTo>
                    <a:cubicBezTo>
                      <a:pt x="1481" y="4709"/>
                      <a:pt x="1493" y="4706"/>
                      <a:pt x="1507" y="4704"/>
                    </a:cubicBezTo>
                    <a:lnTo>
                      <a:pt x="1547" y="4694"/>
                    </a:lnTo>
                    <a:lnTo>
                      <a:pt x="1584" y="4687"/>
                    </a:lnTo>
                    <a:lnTo>
                      <a:pt x="1611" y="4676"/>
                    </a:lnTo>
                    <a:cubicBezTo>
                      <a:pt x="1612" y="4676"/>
                      <a:pt x="1622" y="4673"/>
                      <a:pt x="1629" y="4671"/>
                    </a:cubicBezTo>
                    <a:cubicBezTo>
                      <a:pt x="1974" y="4473"/>
                      <a:pt x="2313" y="4234"/>
                      <a:pt x="2671" y="3937"/>
                    </a:cubicBezTo>
                    <a:cubicBezTo>
                      <a:pt x="3020" y="3645"/>
                      <a:pt x="3350" y="3320"/>
                      <a:pt x="3654" y="2966"/>
                    </a:cubicBezTo>
                    <a:cubicBezTo>
                      <a:pt x="4294" y="2221"/>
                      <a:pt x="4731" y="1461"/>
                      <a:pt x="4955" y="709"/>
                    </a:cubicBezTo>
                    <a:lnTo>
                      <a:pt x="4969" y="644"/>
                    </a:lnTo>
                    <a:lnTo>
                      <a:pt x="4984" y="577"/>
                    </a:lnTo>
                    <a:lnTo>
                      <a:pt x="4984" y="549"/>
                    </a:lnTo>
                    <a:cubicBezTo>
                      <a:pt x="4984" y="492"/>
                      <a:pt x="4966" y="456"/>
                      <a:pt x="4932" y="410"/>
                    </a:cubicBezTo>
                    <a:cubicBezTo>
                      <a:pt x="4832" y="280"/>
                      <a:pt x="4724" y="142"/>
                      <a:pt x="4609" y="0"/>
                    </a:cubicBezTo>
                    <a:cubicBezTo>
                      <a:pt x="4608" y="1"/>
                      <a:pt x="4608" y="1"/>
                      <a:pt x="4608" y="1"/>
                    </a:cubicBezTo>
                    <a:cubicBezTo>
                      <a:pt x="4607" y="1"/>
                      <a:pt x="4606" y="0"/>
                      <a:pt x="4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9"/>
              <p:cNvSpPr/>
              <p:nvPr/>
            </p:nvSpPr>
            <p:spPr>
              <a:xfrm>
                <a:off x="1498883" y="5045160"/>
                <a:ext cx="5398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423" extrusionOk="0">
                    <a:moveTo>
                      <a:pt x="536" y="1"/>
                    </a:moveTo>
                    <a:cubicBezTo>
                      <a:pt x="399" y="6"/>
                      <a:pt x="267" y="30"/>
                      <a:pt x="146" y="71"/>
                    </a:cubicBezTo>
                    <a:cubicBezTo>
                      <a:pt x="97" y="88"/>
                      <a:pt x="63" y="107"/>
                      <a:pt x="36" y="148"/>
                    </a:cubicBezTo>
                    <a:cubicBezTo>
                      <a:pt x="9" y="187"/>
                      <a:pt x="1" y="238"/>
                      <a:pt x="11" y="283"/>
                    </a:cubicBezTo>
                    <a:cubicBezTo>
                      <a:pt x="20" y="327"/>
                      <a:pt x="47" y="368"/>
                      <a:pt x="86" y="391"/>
                    </a:cubicBezTo>
                    <a:cubicBezTo>
                      <a:pt x="114" y="412"/>
                      <a:pt x="152" y="423"/>
                      <a:pt x="186" y="423"/>
                    </a:cubicBezTo>
                    <a:cubicBezTo>
                      <a:pt x="200" y="423"/>
                      <a:pt x="211" y="422"/>
                      <a:pt x="222" y="417"/>
                    </a:cubicBezTo>
                    <a:cubicBezTo>
                      <a:pt x="315" y="386"/>
                      <a:pt x="411" y="366"/>
                      <a:pt x="508" y="356"/>
                    </a:cubicBezTo>
                    <a:cubicBezTo>
                      <a:pt x="531" y="354"/>
                      <a:pt x="552" y="354"/>
                      <a:pt x="575" y="354"/>
                    </a:cubicBezTo>
                    <a:cubicBezTo>
                      <a:pt x="653" y="354"/>
                      <a:pt x="733" y="361"/>
                      <a:pt x="822" y="374"/>
                    </a:cubicBezTo>
                    <a:cubicBezTo>
                      <a:pt x="849" y="378"/>
                      <a:pt x="868" y="380"/>
                      <a:pt x="888" y="380"/>
                    </a:cubicBezTo>
                    <a:cubicBezTo>
                      <a:pt x="916" y="380"/>
                      <a:pt x="938" y="375"/>
                      <a:pt x="962" y="362"/>
                    </a:cubicBezTo>
                    <a:cubicBezTo>
                      <a:pt x="1002" y="341"/>
                      <a:pt x="1035" y="305"/>
                      <a:pt x="1051" y="260"/>
                    </a:cubicBezTo>
                    <a:cubicBezTo>
                      <a:pt x="1066" y="215"/>
                      <a:pt x="1062" y="166"/>
                      <a:pt x="1041" y="125"/>
                    </a:cubicBezTo>
                    <a:cubicBezTo>
                      <a:pt x="1023" y="87"/>
                      <a:pt x="980" y="46"/>
                      <a:pt x="937" y="37"/>
                    </a:cubicBezTo>
                    <a:cubicBezTo>
                      <a:pt x="825" y="18"/>
                      <a:pt x="708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9"/>
              <p:cNvSpPr/>
              <p:nvPr/>
            </p:nvSpPr>
            <p:spPr>
              <a:xfrm>
                <a:off x="1506219" y="5019967"/>
                <a:ext cx="51754" cy="22108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437" extrusionOk="0">
                    <a:moveTo>
                      <a:pt x="601" y="0"/>
                    </a:moveTo>
                    <a:cubicBezTo>
                      <a:pt x="568" y="0"/>
                      <a:pt x="534" y="1"/>
                      <a:pt x="500" y="5"/>
                    </a:cubicBezTo>
                    <a:cubicBezTo>
                      <a:pt x="363" y="14"/>
                      <a:pt x="234" y="45"/>
                      <a:pt x="103" y="101"/>
                    </a:cubicBezTo>
                    <a:cubicBezTo>
                      <a:pt x="64" y="117"/>
                      <a:pt x="34" y="151"/>
                      <a:pt x="19" y="193"/>
                    </a:cubicBezTo>
                    <a:cubicBezTo>
                      <a:pt x="1" y="243"/>
                      <a:pt x="3" y="298"/>
                      <a:pt x="25" y="339"/>
                    </a:cubicBezTo>
                    <a:cubicBezTo>
                      <a:pt x="47" y="382"/>
                      <a:pt x="85" y="413"/>
                      <a:pt x="128" y="428"/>
                    </a:cubicBezTo>
                    <a:cubicBezTo>
                      <a:pt x="144" y="434"/>
                      <a:pt x="161" y="437"/>
                      <a:pt x="178" y="437"/>
                    </a:cubicBezTo>
                    <a:cubicBezTo>
                      <a:pt x="205" y="437"/>
                      <a:pt x="232" y="431"/>
                      <a:pt x="262" y="417"/>
                    </a:cubicBezTo>
                    <a:cubicBezTo>
                      <a:pt x="274" y="412"/>
                      <a:pt x="284" y="407"/>
                      <a:pt x="295" y="403"/>
                    </a:cubicBezTo>
                    <a:cubicBezTo>
                      <a:pt x="366" y="381"/>
                      <a:pt x="435" y="365"/>
                      <a:pt x="512" y="357"/>
                    </a:cubicBezTo>
                    <a:cubicBezTo>
                      <a:pt x="535" y="356"/>
                      <a:pt x="559" y="356"/>
                      <a:pt x="582" y="356"/>
                    </a:cubicBezTo>
                    <a:cubicBezTo>
                      <a:pt x="664" y="356"/>
                      <a:pt x="745" y="363"/>
                      <a:pt x="834" y="376"/>
                    </a:cubicBezTo>
                    <a:cubicBezTo>
                      <a:pt x="901" y="376"/>
                      <a:pt x="942" y="348"/>
                      <a:pt x="961" y="331"/>
                    </a:cubicBezTo>
                    <a:cubicBezTo>
                      <a:pt x="997" y="299"/>
                      <a:pt x="1018" y="253"/>
                      <a:pt x="1020" y="206"/>
                    </a:cubicBezTo>
                    <a:cubicBezTo>
                      <a:pt x="1023" y="161"/>
                      <a:pt x="1007" y="115"/>
                      <a:pt x="975" y="80"/>
                    </a:cubicBezTo>
                    <a:cubicBezTo>
                      <a:pt x="939" y="39"/>
                      <a:pt x="891" y="26"/>
                      <a:pt x="852" y="20"/>
                    </a:cubicBezTo>
                    <a:cubicBezTo>
                      <a:pt x="761" y="7"/>
                      <a:pt x="680" y="0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9"/>
              <p:cNvSpPr/>
              <p:nvPr/>
            </p:nvSpPr>
            <p:spPr>
              <a:xfrm>
                <a:off x="1616454" y="4866123"/>
                <a:ext cx="112411" cy="203524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4023" extrusionOk="0">
                    <a:moveTo>
                      <a:pt x="260" y="0"/>
                    </a:moveTo>
                    <a:cubicBezTo>
                      <a:pt x="225" y="0"/>
                      <a:pt x="193" y="10"/>
                      <a:pt x="166" y="26"/>
                    </a:cubicBezTo>
                    <a:cubicBezTo>
                      <a:pt x="129" y="49"/>
                      <a:pt x="103" y="81"/>
                      <a:pt x="84" y="133"/>
                    </a:cubicBezTo>
                    <a:cubicBezTo>
                      <a:pt x="65" y="180"/>
                      <a:pt x="47" y="229"/>
                      <a:pt x="28" y="279"/>
                    </a:cubicBezTo>
                    <a:lnTo>
                      <a:pt x="24" y="298"/>
                    </a:lnTo>
                    <a:cubicBezTo>
                      <a:pt x="15" y="315"/>
                      <a:pt x="8" y="332"/>
                      <a:pt x="0" y="347"/>
                    </a:cubicBezTo>
                    <a:cubicBezTo>
                      <a:pt x="127" y="443"/>
                      <a:pt x="245" y="551"/>
                      <a:pt x="352" y="671"/>
                    </a:cubicBezTo>
                    <a:cubicBezTo>
                      <a:pt x="514" y="854"/>
                      <a:pt x="655" y="1059"/>
                      <a:pt x="761" y="1280"/>
                    </a:cubicBezTo>
                    <a:cubicBezTo>
                      <a:pt x="868" y="1503"/>
                      <a:pt x="949" y="1737"/>
                      <a:pt x="1000" y="1979"/>
                    </a:cubicBezTo>
                    <a:cubicBezTo>
                      <a:pt x="1048" y="2216"/>
                      <a:pt x="1075" y="2457"/>
                      <a:pt x="1075" y="2700"/>
                    </a:cubicBezTo>
                    <a:cubicBezTo>
                      <a:pt x="1075" y="3060"/>
                      <a:pt x="1028" y="3423"/>
                      <a:pt x="929" y="3770"/>
                    </a:cubicBezTo>
                    <a:cubicBezTo>
                      <a:pt x="905" y="3854"/>
                      <a:pt x="878" y="3939"/>
                      <a:pt x="849" y="4023"/>
                    </a:cubicBezTo>
                    <a:cubicBezTo>
                      <a:pt x="1062" y="3753"/>
                      <a:pt x="1259" y="3478"/>
                      <a:pt x="1437" y="3197"/>
                    </a:cubicBezTo>
                    <a:cubicBezTo>
                      <a:pt x="1637" y="2878"/>
                      <a:pt x="1815" y="2552"/>
                      <a:pt x="1961" y="2224"/>
                    </a:cubicBezTo>
                    <a:cubicBezTo>
                      <a:pt x="2056" y="2010"/>
                      <a:pt x="2143" y="1779"/>
                      <a:pt x="2221" y="1531"/>
                    </a:cubicBezTo>
                    <a:cubicBezTo>
                      <a:pt x="2000" y="1257"/>
                      <a:pt x="1795" y="1027"/>
                      <a:pt x="1592" y="830"/>
                    </a:cubicBezTo>
                    <a:cubicBezTo>
                      <a:pt x="1398" y="640"/>
                      <a:pt x="1197" y="474"/>
                      <a:pt x="996" y="335"/>
                    </a:cubicBezTo>
                    <a:cubicBezTo>
                      <a:pt x="781" y="184"/>
                      <a:pt x="558" y="76"/>
                      <a:pt x="338" y="9"/>
                    </a:cubicBezTo>
                    <a:cubicBezTo>
                      <a:pt x="324" y="5"/>
                      <a:pt x="309" y="3"/>
                      <a:pt x="292" y="3"/>
                    </a:cubicBezTo>
                    <a:cubicBezTo>
                      <a:pt x="277" y="0"/>
                      <a:pt x="270" y="0"/>
                      <a:pt x="26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9"/>
              <p:cNvSpPr/>
              <p:nvPr/>
            </p:nvSpPr>
            <p:spPr>
              <a:xfrm>
                <a:off x="1569304" y="4943272"/>
                <a:ext cx="178785" cy="238633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4717" extrusionOk="0">
                    <a:moveTo>
                      <a:pt x="3155" y="0"/>
                    </a:moveTo>
                    <a:cubicBezTo>
                      <a:pt x="3077" y="249"/>
                      <a:pt x="2989" y="483"/>
                      <a:pt x="2892" y="699"/>
                    </a:cubicBezTo>
                    <a:cubicBezTo>
                      <a:pt x="2746" y="1027"/>
                      <a:pt x="2568" y="1353"/>
                      <a:pt x="2367" y="1672"/>
                    </a:cubicBezTo>
                    <a:cubicBezTo>
                      <a:pt x="2190" y="1953"/>
                      <a:pt x="1993" y="2229"/>
                      <a:pt x="1780" y="2496"/>
                    </a:cubicBezTo>
                    <a:cubicBezTo>
                      <a:pt x="1691" y="2747"/>
                      <a:pt x="1578" y="2989"/>
                      <a:pt x="1435" y="3214"/>
                    </a:cubicBezTo>
                    <a:cubicBezTo>
                      <a:pt x="1325" y="3389"/>
                      <a:pt x="1203" y="3556"/>
                      <a:pt x="1072" y="3718"/>
                    </a:cubicBezTo>
                    <a:cubicBezTo>
                      <a:pt x="923" y="3902"/>
                      <a:pt x="765" y="4080"/>
                      <a:pt x="592" y="4243"/>
                    </a:cubicBezTo>
                    <a:cubicBezTo>
                      <a:pt x="410" y="4417"/>
                      <a:pt x="213" y="4579"/>
                      <a:pt x="0" y="4716"/>
                    </a:cubicBezTo>
                    <a:lnTo>
                      <a:pt x="12" y="4712"/>
                    </a:lnTo>
                    <a:lnTo>
                      <a:pt x="15" y="4712"/>
                    </a:lnTo>
                    <a:cubicBezTo>
                      <a:pt x="30" y="4712"/>
                      <a:pt x="43" y="4711"/>
                      <a:pt x="56" y="4709"/>
                    </a:cubicBezTo>
                    <a:lnTo>
                      <a:pt x="96" y="4698"/>
                    </a:lnTo>
                    <a:lnTo>
                      <a:pt x="131" y="4693"/>
                    </a:lnTo>
                    <a:lnTo>
                      <a:pt x="160" y="4682"/>
                    </a:lnTo>
                    <a:cubicBezTo>
                      <a:pt x="161" y="4682"/>
                      <a:pt x="165" y="4679"/>
                      <a:pt x="178" y="4676"/>
                    </a:cubicBezTo>
                    <a:cubicBezTo>
                      <a:pt x="524" y="4476"/>
                      <a:pt x="865" y="4236"/>
                      <a:pt x="1220" y="3943"/>
                    </a:cubicBezTo>
                    <a:cubicBezTo>
                      <a:pt x="1569" y="3651"/>
                      <a:pt x="1900" y="3324"/>
                      <a:pt x="2204" y="2971"/>
                    </a:cubicBezTo>
                    <a:cubicBezTo>
                      <a:pt x="2844" y="2225"/>
                      <a:pt x="3281" y="1466"/>
                      <a:pt x="3505" y="713"/>
                    </a:cubicBezTo>
                    <a:lnTo>
                      <a:pt x="3520" y="647"/>
                    </a:lnTo>
                    <a:lnTo>
                      <a:pt x="3534" y="581"/>
                    </a:lnTo>
                    <a:lnTo>
                      <a:pt x="3534" y="552"/>
                    </a:lnTo>
                    <a:cubicBezTo>
                      <a:pt x="3534" y="494"/>
                      <a:pt x="3516" y="457"/>
                      <a:pt x="3482" y="411"/>
                    </a:cubicBezTo>
                    <a:cubicBezTo>
                      <a:pt x="3382" y="281"/>
                      <a:pt x="3275" y="143"/>
                      <a:pt x="3159" y="1"/>
                    </a:cubicBezTo>
                    <a:lnTo>
                      <a:pt x="3155" y="1"/>
                    </a:lnTo>
                    <a:lnTo>
                      <a:pt x="3155" y="0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9"/>
              <p:cNvSpPr/>
              <p:nvPr/>
            </p:nvSpPr>
            <p:spPr>
              <a:xfrm>
                <a:off x="1614329" y="4916561"/>
                <a:ext cx="76441" cy="6905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65" extrusionOk="0">
                    <a:moveTo>
                      <a:pt x="757" y="0"/>
                    </a:moveTo>
                    <a:cubicBezTo>
                      <a:pt x="454" y="0"/>
                      <a:pt x="176" y="203"/>
                      <a:pt x="96" y="508"/>
                    </a:cubicBezTo>
                    <a:cubicBezTo>
                      <a:pt x="1" y="873"/>
                      <a:pt x="218" y="1247"/>
                      <a:pt x="582" y="1342"/>
                    </a:cubicBezTo>
                    <a:cubicBezTo>
                      <a:pt x="640" y="1357"/>
                      <a:pt x="699" y="1365"/>
                      <a:pt x="756" y="1365"/>
                    </a:cubicBezTo>
                    <a:cubicBezTo>
                      <a:pt x="1059" y="1365"/>
                      <a:pt x="1335" y="1162"/>
                      <a:pt x="1415" y="856"/>
                    </a:cubicBezTo>
                    <a:cubicBezTo>
                      <a:pt x="1511" y="491"/>
                      <a:pt x="1294" y="118"/>
                      <a:pt x="930" y="23"/>
                    </a:cubicBezTo>
                    <a:cubicBezTo>
                      <a:pt x="872" y="8"/>
                      <a:pt x="814" y="0"/>
                      <a:pt x="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9"/>
              <p:cNvSpPr/>
              <p:nvPr/>
            </p:nvSpPr>
            <p:spPr>
              <a:xfrm>
                <a:off x="2050565" y="4488572"/>
                <a:ext cx="307233" cy="29261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784" extrusionOk="0">
                    <a:moveTo>
                      <a:pt x="2279" y="0"/>
                    </a:moveTo>
                    <a:cubicBezTo>
                      <a:pt x="2240" y="0"/>
                      <a:pt x="2207" y="14"/>
                      <a:pt x="2169" y="39"/>
                    </a:cubicBezTo>
                    <a:cubicBezTo>
                      <a:pt x="1798" y="264"/>
                      <a:pt x="1366" y="539"/>
                      <a:pt x="967" y="869"/>
                    </a:cubicBezTo>
                    <a:cubicBezTo>
                      <a:pt x="760" y="1042"/>
                      <a:pt x="573" y="1224"/>
                      <a:pt x="411" y="1410"/>
                    </a:cubicBezTo>
                    <a:cubicBezTo>
                      <a:pt x="241" y="1607"/>
                      <a:pt x="108" y="1817"/>
                      <a:pt x="20" y="2031"/>
                    </a:cubicBezTo>
                    <a:cubicBezTo>
                      <a:pt x="14" y="2044"/>
                      <a:pt x="11" y="2060"/>
                      <a:pt x="8" y="2076"/>
                    </a:cubicBezTo>
                    <a:cubicBezTo>
                      <a:pt x="6" y="2089"/>
                      <a:pt x="5" y="2098"/>
                      <a:pt x="3" y="2107"/>
                    </a:cubicBezTo>
                    <a:cubicBezTo>
                      <a:pt x="0" y="2138"/>
                      <a:pt x="5" y="2169"/>
                      <a:pt x="17" y="2196"/>
                    </a:cubicBezTo>
                    <a:cubicBezTo>
                      <a:pt x="35" y="2236"/>
                      <a:pt x="66" y="2264"/>
                      <a:pt x="114" y="2287"/>
                    </a:cubicBezTo>
                    <a:cubicBezTo>
                      <a:pt x="161" y="2309"/>
                      <a:pt x="207" y="2334"/>
                      <a:pt x="253" y="2358"/>
                    </a:cubicBezTo>
                    <a:lnTo>
                      <a:pt x="259" y="2362"/>
                    </a:lnTo>
                    <a:lnTo>
                      <a:pt x="259" y="2360"/>
                    </a:lnTo>
                    <a:lnTo>
                      <a:pt x="273" y="2365"/>
                    </a:lnTo>
                    <a:lnTo>
                      <a:pt x="271" y="2367"/>
                    </a:lnTo>
                    <a:cubicBezTo>
                      <a:pt x="492" y="2497"/>
                      <a:pt x="669" y="2626"/>
                      <a:pt x="822" y="2769"/>
                    </a:cubicBezTo>
                    <a:cubicBezTo>
                      <a:pt x="953" y="2899"/>
                      <a:pt x="1067" y="3039"/>
                      <a:pt x="1164" y="3189"/>
                    </a:cubicBezTo>
                    <a:lnTo>
                      <a:pt x="1174" y="3206"/>
                    </a:lnTo>
                    <a:lnTo>
                      <a:pt x="1196" y="3246"/>
                    </a:lnTo>
                    <a:cubicBezTo>
                      <a:pt x="1102" y="3301"/>
                      <a:pt x="1017" y="3359"/>
                      <a:pt x="935" y="3423"/>
                    </a:cubicBezTo>
                    <a:cubicBezTo>
                      <a:pt x="769" y="3550"/>
                      <a:pt x="639" y="3695"/>
                      <a:pt x="553" y="3850"/>
                    </a:cubicBezTo>
                    <a:cubicBezTo>
                      <a:pt x="508" y="3932"/>
                      <a:pt x="477" y="4016"/>
                      <a:pt x="457" y="4102"/>
                    </a:cubicBezTo>
                    <a:cubicBezTo>
                      <a:pt x="451" y="4134"/>
                      <a:pt x="445" y="4166"/>
                      <a:pt x="443" y="4199"/>
                    </a:cubicBezTo>
                    <a:cubicBezTo>
                      <a:pt x="441" y="4209"/>
                      <a:pt x="440" y="4220"/>
                      <a:pt x="440" y="4228"/>
                    </a:cubicBezTo>
                    <a:cubicBezTo>
                      <a:pt x="438" y="4269"/>
                      <a:pt x="441" y="4310"/>
                      <a:pt x="445" y="4351"/>
                    </a:cubicBezTo>
                    <a:lnTo>
                      <a:pt x="446" y="4373"/>
                    </a:lnTo>
                    <a:cubicBezTo>
                      <a:pt x="454" y="4450"/>
                      <a:pt x="477" y="4527"/>
                      <a:pt x="495" y="4585"/>
                    </a:cubicBezTo>
                    <a:cubicBezTo>
                      <a:pt x="524" y="4675"/>
                      <a:pt x="562" y="4763"/>
                      <a:pt x="606" y="4850"/>
                    </a:cubicBezTo>
                    <a:cubicBezTo>
                      <a:pt x="688" y="5009"/>
                      <a:pt x="799" y="5164"/>
                      <a:pt x="935" y="5310"/>
                    </a:cubicBezTo>
                    <a:cubicBezTo>
                      <a:pt x="1067" y="5451"/>
                      <a:pt x="1210" y="5566"/>
                      <a:pt x="1361" y="5650"/>
                    </a:cubicBezTo>
                    <a:cubicBezTo>
                      <a:pt x="1522" y="5739"/>
                      <a:pt x="1678" y="5784"/>
                      <a:pt x="1826" y="5784"/>
                    </a:cubicBezTo>
                    <a:cubicBezTo>
                      <a:pt x="1834" y="5784"/>
                      <a:pt x="1841" y="5784"/>
                      <a:pt x="1848" y="5783"/>
                    </a:cubicBezTo>
                    <a:cubicBezTo>
                      <a:pt x="1891" y="5782"/>
                      <a:pt x="1934" y="5778"/>
                      <a:pt x="1977" y="5771"/>
                    </a:cubicBezTo>
                    <a:cubicBezTo>
                      <a:pt x="2009" y="5764"/>
                      <a:pt x="2041" y="5753"/>
                      <a:pt x="2072" y="5742"/>
                    </a:cubicBezTo>
                    <a:lnTo>
                      <a:pt x="2095" y="5733"/>
                    </a:lnTo>
                    <a:cubicBezTo>
                      <a:pt x="2167" y="5708"/>
                      <a:pt x="2229" y="5661"/>
                      <a:pt x="2288" y="5618"/>
                    </a:cubicBezTo>
                    <a:cubicBezTo>
                      <a:pt x="2425" y="5517"/>
                      <a:pt x="2533" y="5375"/>
                      <a:pt x="2630" y="5239"/>
                    </a:cubicBezTo>
                    <a:cubicBezTo>
                      <a:pt x="2713" y="5124"/>
                      <a:pt x="2791" y="5001"/>
                      <a:pt x="2866" y="4881"/>
                    </a:cubicBezTo>
                    <a:cubicBezTo>
                      <a:pt x="2937" y="4767"/>
                      <a:pt x="3011" y="4649"/>
                      <a:pt x="3090" y="4538"/>
                    </a:cubicBezTo>
                    <a:cubicBezTo>
                      <a:pt x="3252" y="4616"/>
                      <a:pt x="3405" y="4720"/>
                      <a:pt x="3554" y="4819"/>
                    </a:cubicBezTo>
                    <a:cubicBezTo>
                      <a:pt x="3618" y="4863"/>
                      <a:pt x="3682" y="4905"/>
                      <a:pt x="3748" y="4947"/>
                    </a:cubicBezTo>
                    <a:cubicBezTo>
                      <a:pt x="3881" y="5031"/>
                      <a:pt x="4016" y="5097"/>
                      <a:pt x="4160" y="5148"/>
                    </a:cubicBezTo>
                    <a:cubicBezTo>
                      <a:pt x="4287" y="5193"/>
                      <a:pt x="4431" y="5215"/>
                      <a:pt x="4584" y="5215"/>
                    </a:cubicBezTo>
                    <a:cubicBezTo>
                      <a:pt x="4604" y="5215"/>
                      <a:pt x="4624" y="5215"/>
                      <a:pt x="4645" y="5214"/>
                    </a:cubicBezTo>
                    <a:cubicBezTo>
                      <a:pt x="4803" y="5206"/>
                      <a:pt x="4965" y="5169"/>
                      <a:pt x="5128" y="5103"/>
                    </a:cubicBezTo>
                    <a:cubicBezTo>
                      <a:pt x="5210" y="5069"/>
                      <a:pt x="5283" y="5032"/>
                      <a:pt x="5352" y="4992"/>
                    </a:cubicBezTo>
                    <a:cubicBezTo>
                      <a:pt x="5438" y="4942"/>
                      <a:pt x="5515" y="4883"/>
                      <a:pt x="5580" y="4830"/>
                    </a:cubicBezTo>
                    <a:cubicBezTo>
                      <a:pt x="5707" y="4728"/>
                      <a:pt x="5819" y="4599"/>
                      <a:pt x="5913" y="4448"/>
                    </a:cubicBezTo>
                    <a:cubicBezTo>
                      <a:pt x="5958" y="4377"/>
                      <a:pt x="5988" y="4300"/>
                      <a:pt x="6016" y="4227"/>
                    </a:cubicBezTo>
                    <a:cubicBezTo>
                      <a:pt x="6047" y="4147"/>
                      <a:pt x="6060" y="4064"/>
                      <a:pt x="6071" y="3965"/>
                    </a:cubicBezTo>
                    <a:cubicBezTo>
                      <a:pt x="6072" y="3956"/>
                      <a:pt x="6071" y="3945"/>
                      <a:pt x="6070" y="3932"/>
                    </a:cubicBezTo>
                    <a:cubicBezTo>
                      <a:pt x="6071" y="3929"/>
                      <a:pt x="6071" y="3926"/>
                      <a:pt x="6071" y="3925"/>
                    </a:cubicBezTo>
                    <a:cubicBezTo>
                      <a:pt x="6071" y="3911"/>
                      <a:pt x="6070" y="3898"/>
                      <a:pt x="6069" y="3885"/>
                    </a:cubicBezTo>
                    <a:lnTo>
                      <a:pt x="6060" y="3808"/>
                    </a:lnTo>
                    <a:cubicBezTo>
                      <a:pt x="6057" y="3797"/>
                      <a:pt x="6054" y="3786"/>
                      <a:pt x="6053" y="3774"/>
                    </a:cubicBezTo>
                    <a:cubicBezTo>
                      <a:pt x="6052" y="3768"/>
                      <a:pt x="6048" y="3760"/>
                      <a:pt x="6046" y="3751"/>
                    </a:cubicBezTo>
                    <a:cubicBezTo>
                      <a:pt x="5886" y="3396"/>
                      <a:pt x="5685" y="3036"/>
                      <a:pt x="5430" y="2654"/>
                    </a:cubicBezTo>
                    <a:cubicBezTo>
                      <a:pt x="5179" y="2280"/>
                      <a:pt x="4890" y="1916"/>
                      <a:pt x="4566" y="1574"/>
                    </a:cubicBezTo>
                    <a:cubicBezTo>
                      <a:pt x="3892" y="859"/>
                      <a:pt x="3184" y="346"/>
                      <a:pt x="2460" y="46"/>
                    </a:cubicBezTo>
                    <a:cubicBezTo>
                      <a:pt x="2417" y="33"/>
                      <a:pt x="2375" y="18"/>
                      <a:pt x="2332" y="5"/>
                    </a:cubicBezTo>
                    <a:lnTo>
                      <a:pt x="2318" y="5"/>
                    </a:lnTo>
                    <a:cubicBezTo>
                      <a:pt x="2313" y="4"/>
                      <a:pt x="2305" y="1"/>
                      <a:pt x="2299" y="1"/>
                    </a:cubicBezTo>
                    <a:cubicBezTo>
                      <a:pt x="2292" y="1"/>
                      <a:pt x="2286" y="0"/>
                      <a:pt x="22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9"/>
              <p:cNvSpPr/>
              <p:nvPr/>
            </p:nvSpPr>
            <p:spPr>
              <a:xfrm>
                <a:off x="2137630" y="4487914"/>
                <a:ext cx="220522" cy="264636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231" extrusionOk="0">
                    <a:moveTo>
                      <a:pt x="561" y="0"/>
                    </a:moveTo>
                    <a:cubicBezTo>
                      <a:pt x="517" y="0"/>
                      <a:pt x="485" y="15"/>
                      <a:pt x="444" y="38"/>
                    </a:cubicBezTo>
                    <a:cubicBezTo>
                      <a:pt x="304" y="125"/>
                      <a:pt x="155" y="217"/>
                      <a:pt x="3" y="317"/>
                    </a:cubicBezTo>
                    <a:cubicBezTo>
                      <a:pt x="2" y="321"/>
                      <a:pt x="1" y="323"/>
                      <a:pt x="1" y="323"/>
                    </a:cubicBezTo>
                    <a:cubicBezTo>
                      <a:pt x="231" y="422"/>
                      <a:pt x="453" y="533"/>
                      <a:pt x="667" y="657"/>
                    </a:cubicBezTo>
                    <a:cubicBezTo>
                      <a:pt x="978" y="836"/>
                      <a:pt x="1283" y="1045"/>
                      <a:pt x="1580" y="1278"/>
                    </a:cubicBezTo>
                    <a:cubicBezTo>
                      <a:pt x="2137" y="1719"/>
                      <a:pt x="2666" y="2247"/>
                      <a:pt x="3152" y="2844"/>
                    </a:cubicBezTo>
                    <a:cubicBezTo>
                      <a:pt x="3160" y="2854"/>
                      <a:pt x="3164" y="2863"/>
                      <a:pt x="3164" y="2872"/>
                    </a:cubicBezTo>
                    <a:lnTo>
                      <a:pt x="3164" y="2893"/>
                    </a:lnTo>
                    <a:cubicBezTo>
                      <a:pt x="3163" y="2905"/>
                      <a:pt x="3157" y="2915"/>
                      <a:pt x="3147" y="2919"/>
                    </a:cubicBezTo>
                    <a:cubicBezTo>
                      <a:pt x="3096" y="2945"/>
                      <a:pt x="3050" y="2979"/>
                      <a:pt x="3006" y="3010"/>
                    </a:cubicBezTo>
                    <a:cubicBezTo>
                      <a:pt x="2962" y="3042"/>
                      <a:pt x="2919" y="3077"/>
                      <a:pt x="2879" y="3111"/>
                    </a:cubicBezTo>
                    <a:cubicBezTo>
                      <a:pt x="2757" y="3218"/>
                      <a:pt x="2641" y="3353"/>
                      <a:pt x="2541" y="3499"/>
                    </a:cubicBezTo>
                    <a:cubicBezTo>
                      <a:pt x="2445" y="3640"/>
                      <a:pt x="2366" y="3803"/>
                      <a:pt x="2310" y="3969"/>
                    </a:cubicBezTo>
                    <a:cubicBezTo>
                      <a:pt x="2270" y="4090"/>
                      <a:pt x="2243" y="4216"/>
                      <a:pt x="2231" y="4337"/>
                    </a:cubicBezTo>
                    <a:cubicBezTo>
                      <a:pt x="2229" y="4355"/>
                      <a:pt x="2227" y="4374"/>
                      <a:pt x="2225" y="4390"/>
                    </a:cubicBezTo>
                    <a:cubicBezTo>
                      <a:pt x="2218" y="4511"/>
                      <a:pt x="2225" y="4626"/>
                      <a:pt x="2246" y="4740"/>
                    </a:cubicBezTo>
                    <a:cubicBezTo>
                      <a:pt x="2266" y="4840"/>
                      <a:pt x="2298" y="4935"/>
                      <a:pt x="2340" y="5026"/>
                    </a:cubicBezTo>
                    <a:cubicBezTo>
                      <a:pt x="2360" y="5065"/>
                      <a:pt x="2384" y="5111"/>
                      <a:pt x="2413" y="5154"/>
                    </a:cubicBezTo>
                    <a:lnTo>
                      <a:pt x="2433" y="5161"/>
                    </a:lnTo>
                    <a:cubicBezTo>
                      <a:pt x="2567" y="5207"/>
                      <a:pt x="2715" y="5230"/>
                      <a:pt x="2873" y="5230"/>
                    </a:cubicBezTo>
                    <a:cubicBezTo>
                      <a:pt x="2891" y="5230"/>
                      <a:pt x="2908" y="5230"/>
                      <a:pt x="2926" y="5229"/>
                    </a:cubicBezTo>
                    <a:cubicBezTo>
                      <a:pt x="3089" y="5221"/>
                      <a:pt x="3252" y="5183"/>
                      <a:pt x="3411" y="5117"/>
                    </a:cubicBezTo>
                    <a:cubicBezTo>
                      <a:pt x="3494" y="5082"/>
                      <a:pt x="3568" y="5047"/>
                      <a:pt x="3637" y="5006"/>
                    </a:cubicBezTo>
                    <a:cubicBezTo>
                      <a:pt x="3726" y="4954"/>
                      <a:pt x="3805" y="4892"/>
                      <a:pt x="3865" y="4843"/>
                    </a:cubicBezTo>
                    <a:cubicBezTo>
                      <a:pt x="3994" y="4740"/>
                      <a:pt x="4106" y="4611"/>
                      <a:pt x="4197" y="4459"/>
                    </a:cubicBezTo>
                    <a:cubicBezTo>
                      <a:pt x="4246" y="4383"/>
                      <a:pt x="4277" y="4301"/>
                      <a:pt x="4302" y="4236"/>
                    </a:cubicBezTo>
                    <a:cubicBezTo>
                      <a:pt x="4333" y="4152"/>
                      <a:pt x="4348" y="4072"/>
                      <a:pt x="4358" y="3973"/>
                    </a:cubicBezTo>
                    <a:cubicBezTo>
                      <a:pt x="4359" y="3964"/>
                      <a:pt x="4358" y="3950"/>
                      <a:pt x="4353" y="3937"/>
                    </a:cubicBezTo>
                    <a:lnTo>
                      <a:pt x="4353" y="3936"/>
                    </a:lnTo>
                    <a:cubicBezTo>
                      <a:pt x="4354" y="3918"/>
                      <a:pt x="4354" y="3905"/>
                      <a:pt x="4353" y="3892"/>
                    </a:cubicBezTo>
                    <a:lnTo>
                      <a:pt x="4348" y="3853"/>
                    </a:lnTo>
                    <a:lnTo>
                      <a:pt x="4344" y="3814"/>
                    </a:lnTo>
                    <a:lnTo>
                      <a:pt x="4336" y="3786"/>
                    </a:lnTo>
                    <a:cubicBezTo>
                      <a:pt x="4336" y="3785"/>
                      <a:pt x="4333" y="3775"/>
                      <a:pt x="4332" y="3768"/>
                    </a:cubicBezTo>
                    <a:cubicBezTo>
                      <a:pt x="4173" y="3405"/>
                      <a:pt x="3968" y="3041"/>
                      <a:pt x="3713" y="2657"/>
                    </a:cubicBezTo>
                    <a:cubicBezTo>
                      <a:pt x="3459" y="2279"/>
                      <a:pt x="3170" y="1916"/>
                      <a:pt x="2850" y="1578"/>
                    </a:cubicBezTo>
                    <a:cubicBezTo>
                      <a:pt x="2176" y="862"/>
                      <a:pt x="1466" y="349"/>
                      <a:pt x="742" y="48"/>
                    </a:cubicBezTo>
                    <a:lnTo>
                      <a:pt x="678" y="26"/>
                    </a:lnTo>
                    <a:lnTo>
                      <a:pt x="615" y="5"/>
                    </a:lnTo>
                    <a:lnTo>
                      <a:pt x="587" y="2"/>
                    </a:lnTo>
                    <a:cubicBezTo>
                      <a:pt x="578" y="1"/>
                      <a:pt x="569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9"/>
              <p:cNvSpPr/>
              <p:nvPr/>
            </p:nvSpPr>
            <p:spPr>
              <a:xfrm>
                <a:off x="2217309" y="4691588"/>
                <a:ext cx="21551" cy="53119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050" extrusionOk="0">
                    <a:moveTo>
                      <a:pt x="249" y="0"/>
                    </a:moveTo>
                    <a:cubicBezTo>
                      <a:pt x="227" y="0"/>
                      <a:pt x="205" y="4"/>
                      <a:pt x="184" y="12"/>
                    </a:cubicBezTo>
                    <a:cubicBezTo>
                      <a:pt x="145" y="25"/>
                      <a:pt x="99" y="62"/>
                      <a:pt x="84" y="106"/>
                    </a:cubicBezTo>
                    <a:cubicBezTo>
                      <a:pt x="55" y="210"/>
                      <a:pt x="26" y="325"/>
                      <a:pt x="13" y="450"/>
                    </a:cubicBezTo>
                    <a:lnTo>
                      <a:pt x="9" y="496"/>
                    </a:lnTo>
                    <a:cubicBezTo>
                      <a:pt x="0" y="634"/>
                      <a:pt x="10" y="766"/>
                      <a:pt x="40" y="893"/>
                    </a:cubicBezTo>
                    <a:cubicBezTo>
                      <a:pt x="51" y="943"/>
                      <a:pt x="65" y="979"/>
                      <a:pt x="105" y="1009"/>
                    </a:cubicBezTo>
                    <a:cubicBezTo>
                      <a:pt x="135" y="1035"/>
                      <a:pt x="174" y="1050"/>
                      <a:pt x="214" y="1050"/>
                    </a:cubicBezTo>
                    <a:cubicBezTo>
                      <a:pt x="221" y="1050"/>
                      <a:pt x="229" y="1049"/>
                      <a:pt x="236" y="1048"/>
                    </a:cubicBezTo>
                    <a:cubicBezTo>
                      <a:pt x="282" y="1045"/>
                      <a:pt x="325" y="1020"/>
                      <a:pt x="353" y="985"/>
                    </a:cubicBezTo>
                    <a:cubicBezTo>
                      <a:pt x="375" y="961"/>
                      <a:pt x="391" y="924"/>
                      <a:pt x="393" y="890"/>
                    </a:cubicBezTo>
                    <a:cubicBezTo>
                      <a:pt x="394" y="877"/>
                      <a:pt x="394" y="865"/>
                      <a:pt x="392" y="854"/>
                    </a:cubicBezTo>
                    <a:cubicBezTo>
                      <a:pt x="371" y="759"/>
                      <a:pt x="360" y="661"/>
                      <a:pt x="360" y="563"/>
                    </a:cubicBezTo>
                    <a:cubicBezTo>
                      <a:pt x="361" y="541"/>
                      <a:pt x="363" y="519"/>
                      <a:pt x="364" y="497"/>
                    </a:cubicBezTo>
                    <a:cubicBezTo>
                      <a:pt x="372" y="420"/>
                      <a:pt x="386" y="340"/>
                      <a:pt x="409" y="254"/>
                    </a:cubicBezTo>
                    <a:cubicBezTo>
                      <a:pt x="416" y="229"/>
                      <a:pt x="420" y="210"/>
                      <a:pt x="422" y="189"/>
                    </a:cubicBezTo>
                    <a:cubicBezTo>
                      <a:pt x="426" y="163"/>
                      <a:pt x="422" y="138"/>
                      <a:pt x="413" y="114"/>
                    </a:cubicBezTo>
                    <a:cubicBezTo>
                      <a:pt x="398" y="70"/>
                      <a:pt x="364" y="35"/>
                      <a:pt x="320" y="15"/>
                    </a:cubicBezTo>
                    <a:cubicBezTo>
                      <a:pt x="298" y="5"/>
                      <a:pt x="274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9"/>
              <p:cNvSpPr/>
              <p:nvPr/>
            </p:nvSpPr>
            <p:spPr>
              <a:xfrm>
                <a:off x="2193228" y="4683443"/>
                <a:ext cx="21096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17" extrusionOk="0">
                    <a:moveTo>
                      <a:pt x="233" y="1"/>
                    </a:moveTo>
                    <a:cubicBezTo>
                      <a:pt x="197" y="1"/>
                      <a:pt x="161" y="13"/>
                      <a:pt x="130" y="35"/>
                    </a:cubicBezTo>
                    <a:cubicBezTo>
                      <a:pt x="85" y="67"/>
                      <a:pt x="69" y="112"/>
                      <a:pt x="60" y="153"/>
                    </a:cubicBezTo>
                    <a:cubicBezTo>
                      <a:pt x="36" y="237"/>
                      <a:pt x="20" y="318"/>
                      <a:pt x="11" y="396"/>
                    </a:cubicBezTo>
                    <a:cubicBezTo>
                      <a:pt x="9" y="430"/>
                      <a:pt x="6" y="461"/>
                      <a:pt x="5" y="497"/>
                    </a:cubicBezTo>
                    <a:cubicBezTo>
                      <a:pt x="0" y="633"/>
                      <a:pt x="17" y="765"/>
                      <a:pt x="60" y="903"/>
                    </a:cubicBezTo>
                    <a:cubicBezTo>
                      <a:pt x="71" y="943"/>
                      <a:pt x="100" y="976"/>
                      <a:pt x="143" y="997"/>
                    </a:cubicBezTo>
                    <a:cubicBezTo>
                      <a:pt x="169" y="1010"/>
                      <a:pt x="198" y="1016"/>
                      <a:pt x="226" y="1016"/>
                    </a:cubicBezTo>
                    <a:cubicBezTo>
                      <a:pt x="248" y="1016"/>
                      <a:pt x="269" y="1012"/>
                      <a:pt x="289" y="1005"/>
                    </a:cubicBezTo>
                    <a:cubicBezTo>
                      <a:pt x="331" y="988"/>
                      <a:pt x="368" y="954"/>
                      <a:pt x="386" y="913"/>
                    </a:cubicBezTo>
                    <a:cubicBezTo>
                      <a:pt x="393" y="896"/>
                      <a:pt x="398" y="880"/>
                      <a:pt x="401" y="863"/>
                    </a:cubicBezTo>
                    <a:cubicBezTo>
                      <a:pt x="403" y="837"/>
                      <a:pt x="401" y="808"/>
                      <a:pt x="391" y="778"/>
                    </a:cubicBezTo>
                    <a:cubicBezTo>
                      <a:pt x="386" y="767"/>
                      <a:pt x="384" y="756"/>
                      <a:pt x="381" y="744"/>
                    </a:cubicBezTo>
                    <a:cubicBezTo>
                      <a:pt x="365" y="673"/>
                      <a:pt x="358" y="600"/>
                      <a:pt x="358" y="525"/>
                    </a:cubicBezTo>
                    <a:cubicBezTo>
                      <a:pt x="359" y="501"/>
                      <a:pt x="361" y="477"/>
                      <a:pt x="364" y="454"/>
                    </a:cubicBezTo>
                    <a:cubicBezTo>
                      <a:pt x="372" y="374"/>
                      <a:pt x="388" y="292"/>
                      <a:pt x="410" y="207"/>
                    </a:cubicBezTo>
                    <a:cubicBezTo>
                      <a:pt x="417" y="140"/>
                      <a:pt x="393" y="97"/>
                      <a:pt x="380" y="76"/>
                    </a:cubicBezTo>
                    <a:cubicBezTo>
                      <a:pt x="352" y="37"/>
                      <a:pt x="308" y="10"/>
                      <a:pt x="262" y="3"/>
                    </a:cubicBezTo>
                    <a:cubicBezTo>
                      <a:pt x="252" y="2"/>
                      <a:pt x="243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9"/>
              <p:cNvSpPr/>
              <p:nvPr/>
            </p:nvSpPr>
            <p:spPr>
              <a:xfrm>
                <a:off x="2050312" y="4504406"/>
                <a:ext cx="205699" cy="10543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2084" extrusionOk="0">
                    <a:moveTo>
                      <a:pt x="1731" y="1"/>
                    </a:moveTo>
                    <a:cubicBezTo>
                      <a:pt x="1436" y="193"/>
                      <a:pt x="1188" y="372"/>
                      <a:pt x="970" y="552"/>
                    </a:cubicBezTo>
                    <a:cubicBezTo>
                      <a:pt x="761" y="726"/>
                      <a:pt x="574" y="907"/>
                      <a:pt x="414" y="1094"/>
                    </a:cubicBezTo>
                    <a:cubicBezTo>
                      <a:pt x="241" y="1293"/>
                      <a:pt x="109" y="1501"/>
                      <a:pt x="22" y="1714"/>
                    </a:cubicBezTo>
                    <a:cubicBezTo>
                      <a:pt x="17" y="1727"/>
                      <a:pt x="11" y="1743"/>
                      <a:pt x="10" y="1760"/>
                    </a:cubicBezTo>
                    <a:cubicBezTo>
                      <a:pt x="7" y="1775"/>
                      <a:pt x="5" y="1783"/>
                      <a:pt x="4" y="1793"/>
                    </a:cubicBezTo>
                    <a:cubicBezTo>
                      <a:pt x="1" y="1825"/>
                      <a:pt x="7" y="1856"/>
                      <a:pt x="20" y="1884"/>
                    </a:cubicBezTo>
                    <a:cubicBezTo>
                      <a:pt x="38" y="1925"/>
                      <a:pt x="67" y="1953"/>
                      <a:pt x="118" y="1977"/>
                    </a:cubicBezTo>
                    <a:cubicBezTo>
                      <a:pt x="164" y="1999"/>
                      <a:pt x="211" y="2023"/>
                      <a:pt x="257" y="2049"/>
                    </a:cubicBezTo>
                    <a:lnTo>
                      <a:pt x="276" y="2056"/>
                    </a:lnTo>
                    <a:cubicBezTo>
                      <a:pt x="292" y="2066"/>
                      <a:pt x="308" y="2075"/>
                      <a:pt x="322" y="2084"/>
                    </a:cubicBezTo>
                    <a:cubicBezTo>
                      <a:pt x="432" y="1967"/>
                      <a:pt x="551" y="1860"/>
                      <a:pt x="680" y="1768"/>
                    </a:cubicBezTo>
                    <a:cubicBezTo>
                      <a:pt x="880" y="1624"/>
                      <a:pt x="1099" y="1508"/>
                      <a:pt x="1330" y="1423"/>
                    </a:cubicBezTo>
                    <a:cubicBezTo>
                      <a:pt x="1562" y="1341"/>
                      <a:pt x="1803" y="1285"/>
                      <a:pt x="2049" y="1261"/>
                    </a:cubicBezTo>
                    <a:cubicBezTo>
                      <a:pt x="2169" y="1248"/>
                      <a:pt x="2290" y="1242"/>
                      <a:pt x="2411" y="1242"/>
                    </a:cubicBezTo>
                    <a:cubicBezTo>
                      <a:pt x="2533" y="1242"/>
                      <a:pt x="2654" y="1248"/>
                      <a:pt x="2775" y="1261"/>
                    </a:cubicBezTo>
                    <a:cubicBezTo>
                      <a:pt x="3133" y="1299"/>
                      <a:pt x="3488" y="1384"/>
                      <a:pt x="3823" y="1518"/>
                    </a:cubicBezTo>
                    <a:cubicBezTo>
                      <a:pt x="3905" y="1550"/>
                      <a:pt x="3986" y="1585"/>
                      <a:pt x="4066" y="1624"/>
                    </a:cubicBezTo>
                    <a:cubicBezTo>
                      <a:pt x="3821" y="1384"/>
                      <a:pt x="3568" y="1160"/>
                      <a:pt x="3307" y="954"/>
                    </a:cubicBezTo>
                    <a:cubicBezTo>
                      <a:pt x="3010" y="720"/>
                      <a:pt x="2705" y="512"/>
                      <a:pt x="2395" y="332"/>
                    </a:cubicBezTo>
                    <a:cubicBezTo>
                      <a:pt x="2193" y="214"/>
                      <a:pt x="1971" y="104"/>
                      <a:pt x="173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9"/>
              <p:cNvSpPr/>
              <p:nvPr/>
            </p:nvSpPr>
            <p:spPr>
              <a:xfrm>
                <a:off x="2137478" y="4487965"/>
                <a:ext cx="220775" cy="199982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3953" extrusionOk="0">
                    <a:moveTo>
                      <a:pt x="561" y="1"/>
                    </a:moveTo>
                    <a:cubicBezTo>
                      <a:pt x="518" y="1"/>
                      <a:pt x="485" y="14"/>
                      <a:pt x="443" y="40"/>
                    </a:cubicBezTo>
                    <a:cubicBezTo>
                      <a:pt x="303" y="126"/>
                      <a:pt x="153" y="219"/>
                      <a:pt x="2" y="318"/>
                    </a:cubicBezTo>
                    <a:cubicBezTo>
                      <a:pt x="1" y="318"/>
                      <a:pt x="1" y="320"/>
                      <a:pt x="1" y="320"/>
                    </a:cubicBezTo>
                    <a:lnTo>
                      <a:pt x="2" y="321"/>
                    </a:lnTo>
                    <a:cubicBezTo>
                      <a:pt x="242" y="427"/>
                      <a:pt x="465" y="538"/>
                      <a:pt x="670" y="657"/>
                    </a:cubicBezTo>
                    <a:cubicBezTo>
                      <a:pt x="981" y="837"/>
                      <a:pt x="1287" y="1045"/>
                      <a:pt x="1583" y="1278"/>
                    </a:cubicBezTo>
                    <a:cubicBezTo>
                      <a:pt x="1843" y="1485"/>
                      <a:pt x="2098" y="1709"/>
                      <a:pt x="2342" y="1951"/>
                    </a:cubicBezTo>
                    <a:cubicBezTo>
                      <a:pt x="2582" y="2064"/>
                      <a:pt x="2811" y="2203"/>
                      <a:pt x="3020" y="2367"/>
                    </a:cubicBezTo>
                    <a:cubicBezTo>
                      <a:pt x="3183" y="2495"/>
                      <a:pt x="3336" y="2635"/>
                      <a:pt x="3483" y="2781"/>
                    </a:cubicBezTo>
                    <a:cubicBezTo>
                      <a:pt x="3651" y="2949"/>
                      <a:pt x="3811" y="3125"/>
                      <a:pt x="3954" y="3314"/>
                    </a:cubicBezTo>
                    <a:cubicBezTo>
                      <a:pt x="4109" y="3514"/>
                      <a:pt x="4250" y="3726"/>
                      <a:pt x="4363" y="3953"/>
                    </a:cubicBezTo>
                    <a:cubicBezTo>
                      <a:pt x="4363" y="3948"/>
                      <a:pt x="4362" y="3944"/>
                      <a:pt x="4361" y="3938"/>
                    </a:cubicBezTo>
                    <a:lnTo>
                      <a:pt x="4361" y="3936"/>
                    </a:lnTo>
                    <a:cubicBezTo>
                      <a:pt x="4362" y="3920"/>
                      <a:pt x="4362" y="3908"/>
                      <a:pt x="4362" y="3894"/>
                    </a:cubicBezTo>
                    <a:lnTo>
                      <a:pt x="4355" y="3854"/>
                    </a:lnTo>
                    <a:lnTo>
                      <a:pt x="4352" y="3818"/>
                    </a:lnTo>
                    <a:lnTo>
                      <a:pt x="4344" y="3788"/>
                    </a:lnTo>
                    <a:cubicBezTo>
                      <a:pt x="4344" y="3786"/>
                      <a:pt x="4344" y="3782"/>
                      <a:pt x="4339" y="3770"/>
                    </a:cubicBezTo>
                    <a:cubicBezTo>
                      <a:pt x="4178" y="3405"/>
                      <a:pt x="3975" y="3041"/>
                      <a:pt x="3718" y="2658"/>
                    </a:cubicBezTo>
                    <a:cubicBezTo>
                      <a:pt x="3465" y="2280"/>
                      <a:pt x="3174" y="1916"/>
                      <a:pt x="2856" y="1578"/>
                    </a:cubicBezTo>
                    <a:cubicBezTo>
                      <a:pt x="2180" y="862"/>
                      <a:pt x="1470" y="349"/>
                      <a:pt x="745" y="48"/>
                    </a:cubicBezTo>
                    <a:lnTo>
                      <a:pt x="681" y="28"/>
                    </a:lnTo>
                    <a:lnTo>
                      <a:pt x="618" y="7"/>
                    </a:lnTo>
                    <a:lnTo>
                      <a:pt x="589" y="2"/>
                    </a:lnTo>
                    <a:cubicBezTo>
                      <a:pt x="579" y="1"/>
                      <a:pt x="570" y="1"/>
                      <a:pt x="56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9"/>
              <p:cNvSpPr/>
              <p:nvPr/>
            </p:nvSpPr>
            <p:spPr>
              <a:xfrm>
                <a:off x="2098322" y="4546446"/>
                <a:ext cx="78111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366" extrusionOk="0">
                    <a:moveTo>
                      <a:pt x="772" y="1"/>
                    </a:moveTo>
                    <a:cubicBezTo>
                      <a:pt x="497" y="1"/>
                      <a:pt x="238" y="169"/>
                      <a:pt x="134" y="441"/>
                    </a:cubicBezTo>
                    <a:cubicBezTo>
                      <a:pt x="1" y="793"/>
                      <a:pt x="178" y="1188"/>
                      <a:pt x="531" y="1321"/>
                    </a:cubicBezTo>
                    <a:cubicBezTo>
                      <a:pt x="610" y="1351"/>
                      <a:pt x="692" y="1366"/>
                      <a:pt x="772" y="1366"/>
                    </a:cubicBezTo>
                    <a:cubicBezTo>
                      <a:pt x="1048" y="1366"/>
                      <a:pt x="1308" y="1198"/>
                      <a:pt x="1410" y="926"/>
                    </a:cubicBezTo>
                    <a:cubicBezTo>
                      <a:pt x="1544" y="573"/>
                      <a:pt x="1367" y="179"/>
                      <a:pt x="1015" y="46"/>
                    </a:cubicBezTo>
                    <a:cubicBezTo>
                      <a:pt x="935" y="15"/>
                      <a:pt x="853" y="1"/>
                      <a:pt x="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9"/>
              <p:cNvSpPr/>
              <p:nvPr/>
            </p:nvSpPr>
            <p:spPr>
              <a:xfrm>
                <a:off x="1297182" y="2230194"/>
                <a:ext cx="530183" cy="525276"/>
              </a:xfrm>
              <a:custGeom>
                <a:avLst/>
                <a:gdLst/>
                <a:ahLst/>
                <a:cxnLst/>
                <a:rect l="l" t="t" r="r" b="b"/>
                <a:pathLst>
                  <a:path w="10480" h="10383" extrusionOk="0">
                    <a:moveTo>
                      <a:pt x="181" y="1"/>
                    </a:moveTo>
                    <a:cubicBezTo>
                      <a:pt x="132" y="1"/>
                      <a:pt x="82" y="23"/>
                      <a:pt x="51" y="60"/>
                    </a:cubicBezTo>
                    <a:cubicBezTo>
                      <a:pt x="30" y="84"/>
                      <a:pt x="15" y="112"/>
                      <a:pt x="9" y="143"/>
                    </a:cubicBezTo>
                    <a:cubicBezTo>
                      <a:pt x="0" y="191"/>
                      <a:pt x="13" y="230"/>
                      <a:pt x="34" y="273"/>
                    </a:cubicBezTo>
                    <a:lnTo>
                      <a:pt x="76" y="360"/>
                    </a:lnTo>
                    <a:lnTo>
                      <a:pt x="85" y="377"/>
                    </a:lnTo>
                    <a:cubicBezTo>
                      <a:pt x="391" y="1037"/>
                      <a:pt x="610" y="1768"/>
                      <a:pt x="798" y="2754"/>
                    </a:cubicBezTo>
                    <a:lnTo>
                      <a:pt x="801" y="2779"/>
                    </a:lnTo>
                    <a:cubicBezTo>
                      <a:pt x="865" y="3127"/>
                      <a:pt x="921" y="3477"/>
                      <a:pt x="975" y="3819"/>
                    </a:cubicBezTo>
                    <a:cubicBezTo>
                      <a:pt x="1002" y="3984"/>
                      <a:pt x="1028" y="4148"/>
                      <a:pt x="1056" y="4312"/>
                    </a:cubicBezTo>
                    <a:cubicBezTo>
                      <a:pt x="1138" y="4822"/>
                      <a:pt x="1221" y="5211"/>
                      <a:pt x="1325" y="5578"/>
                    </a:cubicBezTo>
                    <a:cubicBezTo>
                      <a:pt x="1556" y="6389"/>
                      <a:pt x="1890" y="7136"/>
                      <a:pt x="2323" y="7797"/>
                    </a:cubicBezTo>
                    <a:cubicBezTo>
                      <a:pt x="2541" y="8131"/>
                      <a:pt x="2798" y="8450"/>
                      <a:pt x="3079" y="8743"/>
                    </a:cubicBezTo>
                    <a:cubicBezTo>
                      <a:pt x="3349" y="9022"/>
                      <a:pt x="3662" y="9282"/>
                      <a:pt x="4010" y="9514"/>
                    </a:cubicBezTo>
                    <a:cubicBezTo>
                      <a:pt x="4663" y="9948"/>
                      <a:pt x="5431" y="10231"/>
                      <a:pt x="6234" y="10331"/>
                    </a:cubicBezTo>
                    <a:cubicBezTo>
                      <a:pt x="6511" y="10365"/>
                      <a:pt x="6796" y="10382"/>
                      <a:pt x="7081" y="10382"/>
                    </a:cubicBezTo>
                    <a:cubicBezTo>
                      <a:pt x="7531" y="10382"/>
                      <a:pt x="7984" y="10340"/>
                      <a:pt x="8429" y="10253"/>
                    </a:cubicBezTo>
                    <a:cubicBezTo>
                      <a:pt x="9234" y="10099"/>
                      <a:pt x="9869" y="9804"/>
                      <a:pt x="10315" y="9379"/>
                    </a:cubicBezTo>
                    <a:cubicBezTo>
                      <a:pt x="10345" y="9351"/>
                      <a:pt x="10360" y="9310"/>
                      <a:pt x="10360" y="9264"/>
                    </a:cubicBezTo>
                    <a:cubicBezTo>
                      <a:pt x="10359" y="9212"/>
                      <a:pt x="10338" y="9163"/>
                      <a:pt x="10301" y="9130"/>
                    </a:cubicBezTo>
                    <a:cubicBezTo>
                      <a:pt x="10269" y="9101"/>
                      <a:pt x="10227" y="9085"/>
                      <a:pt x="10183" y="9085"/>
                    </a:cubicBezTo>
                    <a:cubicBezTo>
                      <a:pt x="10130" y="9089"/>
                      <a:pt x="10093" y="9107"/>
                      <a:pt x="10054" y="9145"/>
                    </a:cubicBezTo>
                    <a:cubicBezTo>
                      <a:pt x="10028" y="9169"/>
                      <a:pt x="10000" y="9195"/>
                      <a:pt x="9970" y="9220"/>
                    </a:cubicBezTo>
                    <a:cubicBezTo>
                      <a:pt x="9803" y="9358"/>
                      <a:pt x="9610" y="9478"/>
                      <a:pt x="9385" y="9588"/>
                    </a:cubicBezTo>
                    <a:lnTo>
                      <a:pt x="9362" y="9598"/>
                    </a:lnTo>
                    <a:lnTo>
                      <a:pt x="9266" y="9640"/>
                    </a:lnTo>
                    <a:cubicBezTo>
                      <a:pt x="9779" y="8864"/>
                      <a:pt x="10119" y="8142"/>
                      <a:pt x="10306" y="7438"/>
                    </a:cubicBezTo>
                    <a:cubicBezTo>
                      <a:pt x="10423" y="7000"/>
                      <a:pt x="10479" y="6545"/>
                      <a:pt x="10472" y="6085"/>
                    </a:cubicBezTo>
                    <a:cubicBezTo>
                      <a:pt x="10463" y="5626"/>
                      <a:pt x="10378" y="5147"/>
                      <a:pt x="10220" y="4664"/>
                    </a:cubicBezTo>
                    <a:cubicBezTo>
                      <a:pt x="10144" y="4434"/>
                      <a:pt x="10045" y="4189"/>
                      <a:pt x="9912" y="3918"/>
                    </a:cubicBezTo>
                    <a:cubicBezTo>
                      <a:pt x="9817" y="3718"/>
                      <a:pt x="9703" y="3516"/>
                      <a:pt x="9577" y="3317"/>
                    </a:cubicBezTo>
                    <a:cubicBezTo>
                      <a:pt x="9346" y="2954"/>
                      <a:pt x="9062" y="2600"/>
                      <a:pt x="8731" y="2266"/>
                    </a:cubicBezTo>
                    <a:cubicBezTo>
                      <a:pt x="8428" y="1958"/>
                      <a:pt x="8081" y="1668"/>
                      <a:pt x="7699" y="1409"/>
                    </a:cubicBezTo>
                    <a:cubicBezTo>
                      <a:pt x="7316" y="1150"/>
                      <a:pt x="6915" y="930"/>
                      <a:pt x="6510" y="752"/>
                    </a:cubicBezTo>
                    <a:cubicBezTo>
                      <a:pt x="6160" y="601"/>
                      <a:pt x="5790" y="476"/>
                      <a:pt x="5414" y="383"/>
                    </a:cubicBezTo>
                    <a:cubicBezTo>
                      <a:pt x="5015" y="286"/>
                      <a:pt x="4578" y="224"/>
                      <a:pt x="4041" y="191"/>
                    </a:cubicBezTo>
                    <a:cubicBezTo>
                      <a:pt x="3634" y="166"/>
                      <a:pt x="3225" y="163"/>
                      <a:pt x="2873" y="163"/>
                    </a:cubicBezTo>
                    <a:lnTo>
                      <a:pt x="2400" y="163"/>
                    </a:lnTo>
                    <a:cubicBezTo>
                      <a:pt x="2025" y="163"/>
                      <a:pt x="1590" y="160"/>
                      <a:pt x="1164" y="130"/>
                    </a:cubicBezTo>
                    <a:lnTo>
                      <a:pt x="1164" y="130"/>
                    </a:lnTo>
                    <a:lnTo>
                      <a:pt x="1183" y="134"/>
                    </a:lnTo>
                    <a:cubicBezTo>
                      <a:pt x="832" y="105"/>
                      <a:pt x="515" y="63"/>
                      <a:pt x="217" y="3"/>
                    </a:cubicBezTo>
                    <a:cubicBezTo>
                      <a:pt x="205" y="3"/>
                      <a:pt x="193" y="1"/>
                      <a:pt x="1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9"/>
              <p:cNvSpPr/>
              <p:nvPr/>
            </p:nvSpPr>
            <p:spPr>
              <a:xfrm>
                <a:off x="1305478" y="2230043"/>
                <a:ext cx="521886" cy="447974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8855" extrusionOk="0">
                    <a:moveTo>
                      <a:pt x="15" y="1"/>
                    </a:moveTo>
                    <a:cubicBezTo>
                      <a:pt x="12" y="2"/>
                      <a:pt x="6" y="2"/>
                      <a:pt x="0" y="2"/>
                    </a:cubicBezTo>
                    <a:cubicBezTo>
                      <a:pt x="394" y="223"/>
                      <a:pt x="783" y="456"/>
                      <a:pt x="1165" y="699"/>
                    </a:cubicBezTo>
                    <a:cubicBezTo>
                      <a:pt x="2767" y="1724"/>
                      <a:pt x="4251" y="2929"/>
                      <a:pt x="5611" y="4256"/>
                    </a:cubicBezTo>
                    <a:cubicBezTo>
                      <a:pt x="6993" y="5599"/>
                      <a:pt x="8254" y="7065"/>
                      <a:pt x="9398" y="8614"/>
                    </a:cubicBezTo>
                    <a:cubicBezTo>
                      <a:pt x="9456" y="8694"/>
                      <a:pt x="9516" y="8774"/>
                      <a:pt x="9573" y="8855"/>
                    </a:cubicBezTo>
                    <a:cubicBezTo>
                      <a:pt x="9831" y="8373"/>
                      <a:pt x="10019" y="7906"/>
                      <a:pt x="10142" y="7442"/>
                    </a:cubicBezTo>
                    <a:cubicBezTo>
                      <a:pt x="10260" y="7003"/>
                      <a:pt x="10315" y="6547"/>
                      <a:pt x="10308" y="6088"/>
                    </a:cubicBezTo>
                    <a:cubicBezTo>
                      <a:pt x="10299" y="5629"/>
                      <a:pt x="10214" y="5150"/>
                      <a:pt x="10056" y="4666"/>
                    </a:cubicBezTo>
                    <a:cubicBezTo>
                      <a:pt x="9982" y="4434"/>
                      <a:pt x="9881" y="4190"/>
                      <a:pt x="9748" y="3919"/>
                    </a:cubicBezTo>
                    <a:cubicBezTo>
                      <a:pt x="9652" y="3718"/>
                      <a:pt x="9538" y="3516"/>
                      <a:pt x="9413" y="3319"/>
                    </a:cubicBezTo>
                    <a:cubicBezTo>
                      <a:pt x="9185" y="2959"/>
                      <a:pt x="8899" y="2606"/>
                      <a:pt x="8567" y="2265"/>
                    </a:cubicBezTo>
                    <a:cubicBezTo>
                      <a:pt x="8262" y="1957"/>
                      <a:pt x="7916" y="1669"/>
                      <a:pt x="7534" y="1410"/>
                    </a:cubicBezTo>
                    <a:cubicBezTo>
                      <a:pt x="7150" y="1148"/>
                      <a:pt x="6749" y="927"/>
                      <a:pt x="6345" y="753"/>
                    </a:cubicBezTo>
                    <a:cubicBezTo>
                      <a:pt x="5996" y="601"/>
                      <a:pt x="5626" y="478"/>
                      <a:pt x="5247" y="383"/>
                    </a:cubicBezTo>
                    <a:cubicBezTo>
                      <a:pt x="4848" y="285"/>
                      <a:pt x="4412" y="223"/>
                      <a:pt x="3874" y="189"/>
                    </a:cubicBezTo>
                    <a:cubicBezTo>
                      <a:pt x="3478" y="166"/>
                      <a:pt x="3079" y="163"/>
                      <a:pt x="2707" y="163"/>
                    </a:cubicBezTo>
                    <a:lnTo>
                      <a:pt x="2234" y="163"/>
                    </a:lnTo>
                    <a:cubicBezTo>
                      <a:pt x="1841" y="163"/>
                      <a:pt x="1420" y="160"/>
                      <a:pt x="996" y="131"/>
                    </a:cubicBezTo>
                    <a:lnTo>
                      <a:pt x="996" y="131"/>
                    </a:lnTo>
                    <a:lnTo>
                      <a:pt x="1015" y="142"/>
                    </a:lnTo>
                    <a:cubicBezTo>
                      <a:pt x="647" y="104"/>
                      <a:pt x="333" y="60"/>
                      <a:pt x="51" y="4"/>
                    </a:cubicBezTo>
                    <a:cubicBezTo>
                      <a:pt x="38" y="2"/>
                      <a:pt x="26" y="1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9"/>
              <p:cNvSpPr/>
              <p:nvPr/>
            </p:nvSpPr>
            <p:spPr>
              <a:xfrm>
                <a:off x="1802371" y="2689600"/>
                <a:ext cx="19174" cy="2079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411" extrusionOk="0">
                    <a:moveTo>
                      <a:pt x="196" y="1"/>
                    </a:moveTo>
                    <a:cubicBezTo>
                      <a:pt x="144" y="3"/>
                      <a:pt x="106" y="20"/>
                      <a:pt x="64" y="59"/>
                    </a:cubicBezTo>
                    <a:cubicBezTo>
                      <a:pt x="43" y="80"/>
                      <a:pt x="22" y="99"/>
                      <a:pt x="0" y="117"/>
                    </a:cubicBezTo>
                    <a:cubicBezTo>
                      <a:pt x="70" y="215"/>
                      <a:pt x="139" y="312"/>
                      <a:pt x="207" y="411"/>
                    </a:cubicBezTo>
                    <a:cubicBezTo>
                      <a:pt x="251" y="374"/>
                      <a:pt x="291" y="338"/>
                      <a:pt x="332" y="300"/>
                    </a:cubicBezTo>
                    <a:cubicBezTo>
                      <a:pt x="363" y="268"/>
                      <a:pt x="379" y="228"/>
                      <a:pt x="377" y="182"/>
                    </a:cubicBezTo>
                    <a:cubicBezTo>
                      <a:pt x="377" y="130"/>
                      <a:pt x="354" y="77"/>
                      <a:pt x="317" y="46"/>
                    </a:cubicBezTo>
                    <a:cubicBezTo>
                      <a:pt x="283" y="16"/>
                      <a:pt x="241" y="1"/>
                      <a:pt x="196" y="1"/>
                    </a:cubicBezTo>
                    <a:close/>
                  </a:path>
                </a:pathLst>
              </a:custGeom>
              <a:solidFill>
                <a:srgbClr val="14B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9"/>
              <p:cNvSpPr/>
              <p:nvPr/>
            </p:nvSpPr>
            <p:spPr>
              <a:xfrm>
                <a:off x="1334517" y="2247142"/>
                <a:ext cx="471802" cy="458902"/>
              </a:xfrm>
              <a:custGeom>
                <a:avLst/>
                <a:gdLst/>
                <a:ahLst/>
                <a:cxnLst/>
                <a:rect l="l" t="t" r="r" b="b"/>
                <a:pathLst>
                  <a:path w="9326" h="9071" extrusionOk="0">
                    <a:moveTo>
                      <a:pt x="49" y="0"/>
                    </a:moveTo>
                    <a:cubicBezTo>
                      <a:pt x="34" y="2"/>
                      <a:pt x="21" y="7"/>
                      <a:pt x="12" y="20"/>
                    </a:cubicBezTo>
                    <a:cubicBezTo>
                      <a:pt x="0" y="36"/>
                      <a:pt x="2" y="69"/>
                      <a:pt x="24" y="80"/>
                    </a:cubicBezTo>
                    <a:cubicBezTo>
                      <a:pt x="624" y="398"/>
                      <a:pt x="1193" y="770"/>
                      <a:pt x="1741" y="1171"/>
                    </a:cubicBezTo>
                    <a:cubicBezTo>
                      <a:pt x="2016" y="1373"/>
                      <a:pt x="2283" y="1586"/>
                      <a:pt x="2545" y="1804"/>
                    </a:cubicBezTo>
                    <a:cubicBezTo>
                      <a:pt x="2815" y="2030"/>
                      <a:pt x="3079" y="2263"/>
                      <a:pt x="3340" y="2503"/>
                    </a:cubicBezTo>
                    <a:lnTo>
                      <a:pt x="3315" y="2481"/>
                    </a:lnTo>
                    <a:lnTo>
                      <a:pt x="3315" y="2481"/>
                    </a:lnTo>
                    <a:cubicBezTo>
                      <a:pt x="3499" y="2652"/>
                      <a:pt x="3682" y="2825"/>
                      <a:pt x="3860" y="3000"/>
                    </a:cubicBezTo>
                    <a:cubicBezTo>
                      <a:pt x="4038" y="3177"/>
                      <a:pt x="4213" y="3357"/>
                      <a:pt x="4387" y="3537"/>
                    </a:cubicBezTo>
                    <a:cubicBezTo>
                      <a:pt x="4735" y="3898"/>
                      <a:pt x="5076" y="4268"/>
                      <a:pt x="5408" y="4643"/>
                    </a:cubicBezTo>
                    <a:cubicBezTo>
                      <a:pt x="6103" y="5426"/>
                      <a:pt x="6783" y="6224"/>
                      <a:pt x="7434" y="7046"/>
                    </a:cubicBezTo>
                    <a:cubicBezTo>
                      <a:pt x="7938" y="7680"/>
                      <a:pt x="8422" y="8328"/>
                      <a:pt x="8898" y="8984"/>
                    </a:cubicBezTo>
                    <a:cubicBezTo>
                      <a:pt x="8934" y="9033"/>
                      <a:pt x="8999" y="9064"/>
                      <a:pt x="9058" y="9069"/>
                    </a:cubicBezTo>
                    <a:cubicBezTo>
                      <a:pt x="9065" y="9070"/>
                      <a:pt x="9073" y="9070"/>
                      <a:pt x="9080" y="9070"/>
                    </a:cubicBezTo>
                    <a:cubicBezTo>
                      <a:pt x="9135" y="9070"/>
                      <a:pt x="9190" y="9052"/>
                      <a:pt x="9233" y="9016"/>
                    </a:cubicBezTo>
                    <a:cubicBezTo>
                      <a:pt x="9281" y="8977"/>
                      <a:pt x="9314" y="8918"/>
                      <a:pt x="9319" y="8856"/>
                    </a:cubicBezTo>
                    <a:cubicBezTo>
                      <a:pt x="9326" y="8790"/>
                      <a:pt x="9303" y="8733"/>
                      <a:pt x="9265" y="8681"/>
                    </a:cubicBezTo>
                    <a:cubicBezTo>
                      <a:pt x="8623" y="7778"/>
                      <a:pt x="7925" y="6913"/>
                      <a:pt x="7209" y="6065"/>
                    </a:cubicBezTo>
                    <a:cubicBezTo>
                      <a:pt x="6873" y="5670"/>
                      <a:pt x="6537" y="5275"/>
                      <a:pt x="6187" y="4892"/>
                    </a:cubicBezTo>
                    <a:cubicBezTo>
                      <a:pt x="5849" y="4521"/>
                      <a:pt x="5501" y="4161"/>
                      <a:pt x="5145" y="3807"/>
                    </a:cubicBezTo>
                    <a:cubicBezTo>
                      <a:pt x="4785" y="3449"/>
                      <a:pt x="4413" y="3104"/>
                      <a:pt x="4032" y="2768"/>
                    </a:cubicBezTo>
                    <a:cubicBezTo>
                      <a:pt x="3843" y="2602"/>
                      <a:pt x="3654" y="2438"/>
                      <a:pt x="3460" y="2279"/>
                    </a:cubicBezTo>
                    <a:cubicBezTo>
                      <a:pt x="3267" y="2118"/>
                      <a:pt x="3070" y="1962"/>
                      <a:pt x="2873" y="1808"/>
                    </a:cubicBezTo>
                    <a:cubicBezTo>
                      <a:pt x="2083" y="1195"/>
                      <a:pt x="1242" y="642"/>
                      <a:pt x="365" y="163"/>
                    </a:cubicBezTo>
                    <a:cubicBezTo>
                      <a:pt x="268" y="112"/>
                      <a:pt x="171" y="58"/>
                      <a:pt x="75" y="7"/>
                    </a:cubicBezTo>
                    <a:cubicBezTo>
                      <a:pt x="67" y="3"/>
                      <a:pt x="57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9"/>
              <p:cNvSpPr/>
              <p:nvPr/>
            </p:nvSpPr>
            <p:spPr>
              <a:xfrm>
                <a:off x="1346760" y="2315337"/>
                <a:ext cx="105278" cy="17201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340" extrusionOk="0">
                    <a:moveTo>
                      <a:pt x="1698" y="73"/>
                    </a:moveTo>
                    <a:lnTo>
                      <a:pt x="1698" y="73"/>
                    </a:lnTo>
                    <a:cubicBezTo>
                      <a:pt x="1693" y="74"/>
                      <a:pt x="1688" y="76"/>
                      <a:pt x="1683" y="77"/>
                    </a:cubicBezTo>
                    <a:lnTo>
                      <a:pt x="1683" y="77"/>
                    </a:lnTo>
                    <a:cubicBezTo>
                      <a:pt x="1689" y="76"/>
                      <a:pt x="1694" y="74"/>
                      <a:pt x="1698" y="73"/>
                    </a:cubicBezTo>
                    <a:close/>
                    <a:moveTo>
                      <a:pt x="1971" y="0"/>
                    </a:moveTo>
                    <a:cubicBezTo>
                      <a:pt x="1963" y="0"/>
                      <a:pt x="1958" y="0"/>
                      <a:pt x="1951" y="1"/>
                    </a:cubicBezTo>
                    <a:cubicBezTo>
                      <a:pt x="1856" y="22"/>
                      <a:pt x="1765" y="52"/>
                      <a:pt x="1673" y="80"/>
                    </a:cubicBezTo>
                    <a:lnTo>
                      <a:pt x="1673" y="80"/>
                    </a:lnTo>
                    <a:cubicBezTo>
                      <a:pt x="1504" y="126"/>
                      <a:pt x="1331" y="151"/>
                      <a:pt x="1157" y="157"/>
                    </a:cubicBezTo>
                    <a:lnTo>
                      <a:pt x="1150" y="157"/>
                    </a:lnTo>
                    <a:cubicBezTo>
                      <a:pt x="1131" y="157"/>
                      <a:pt x="1112" y="158"/>
                      <a:pt x="1093" y="158"/>
                    </a:cubicBezTo>
                    <a:cubicBezTo>
                      <a:pt x="936" y="158"/>
                      <a:pt x="779" y="149"/>
                      <a:pt x="624" y="130"/>
                    </a:cubicBezTo>
                    <a:cubicBezTo>
                      <a:pt x="439" y="109"/>
                      <a:pt x="257" y="75"/>
                      <a:pt x="74" y="36"/>
                    </a:cubicBezTo>
                    <a:cubicBezTo>
                      <a:pt x="70" y="35"/>
                      <a:pt x="67" y="35"/>
                      <a:pt x="64" y="35"/>
                    </a:cubicBezTo>
                    <a:cubicBezTo>
                      <a:pt x="33" y="35"/>
                      <a:pt x="5" y="66"/>
                      <a:pt x="3" y="95"/>
                    </a:cubicBezTo>
                    <a:cubicBezTo>
                      <a:pt x="1" y="112"/>
                      <a:pt x="5" y="130"/>
                      <a:pt x="16" y="143"/>
                    </a:cubicBezTo>
                    <a:cubicBezTo>
                      <a:pt x="29" y="158"/>
                      <a:pt x="43" y="164"/>
                      <a:pt x="61" y="168"/>
                    </a:cubicBezTo>
                    <a:cubicBezTo>
                      <a:pt x="380" y="238"/>
                      <a:pt x="701" y="305"/>
                      <a:pt x="1028" y="331"/>
                    </a:cubicBezTo>
                    <a:cubicBezTo>
                      <a:pt x="1106" y="337"/>
                      <a:pt x="1185" y="340"/>
                      <a:pt x="1263" y="340"/>
                    </a:cubicBezTo>
                    <a:cubicBezTo>
                      <a:pt x="1353" y="340"/>
                      <a:pt x="1442" y="336"/>
                      <a:pt x="1531" y="329"/>
                    </a:cubicBezTo>
                    <a:cubicBezTo>
                      <a:pt x="1610" y="325"/>
                      <a:pt x="1687" y="311"/>
                      <a:pt x="1764" y="296"/>
                    </a:cubicBezTo>
                    <a:cubicBezTo>
                      <a:pt x="1803" y="289"/>
                      <a:pt x="1841" y="277"/>
                      <a:pt x="1879" y="266"/>
                    </a:cubicBezTo>
                    <a:cubicBezTo>
                      <a:pt x="1925" y="250"/>
                      <a:pt x="1969" y="231"/>
                      <a:pt x="2011" y="207"/>
                    </a:cubicBezTo>
                    <a:cubicBezTo>
                      <a:pt x="2030" y="199"/>
                      <a:pt x="2043" y="186"/>
                      <a:pt x="2056" y="171"/>
                    </a:cubicBezTo>
                    <a:cubicBezTo>
                      <a:pt x="2072" y="148"/>
                      <a:pt x="2080" y="119"/>
                      <a:pt x="2076" y="91"/>
                    </a:cubicBezTo>
                    <a:cubicBezTo>
                      <a:pt x="2069" y="42"/>
                      <a:pt x="2022" y="0"/>
                      <a:pt x="1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9"/>
              <p:cNvSpPr/>
              <p:nvPr/>
            </p:nvSpPr>
            <p:spPr>
              <a:xfrm>
                <a:off x="1377265" y="2390716"/>
                <a:ext cx="164063" cy="2954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584" extrusionOk="0">
                    <a:moveTo>
                      <a:pt x="3089" y="1"/>
                    </a:moveTo>
                    <a:cubicBezTo>
                      <a:pt x="3075" y="1"/>
                      <a:pt x="3060" y="5"/>
                      <a:pt x="3046" y="11"/>
                    </a:cubicBezTo>
                    <a:cubicBezTo>
                      <a:pt x="2995" y="36"/>
                      <a:pt x="2943" y="57"/>
                      <a:pt x="2890" y="80"/>
                    </a:cubicBezTo>
                    <a:lnTo>
                      <a:pt x="2709" y="161"/>
                    </a:lnTo>
                    <a:cubicBezTo>
                      <a:pt x="2589" y="212"/>
                      <a:pt x="2467" y="261"/>
                      <a:pt x="2340" y="298"/>
                    </a:cubicBezTo>
                    <a:cubicBezTo>
                      <a:pt x="2182" y="341"/>
                      <a:pt x="2023" y="370"/>
                      <a:pt x="1861" y="392"/>
                    </a:cubicBezTo>
                    <a:cubicBezTo>
                      <a:pt x="1782" y="403"/>
                      <a:pt x="1702" y="411"/>
                      <a:pt x="1620" y="417"/>
                    </a:cubicBezTo>
                    <a:cubicBezTo>
                      <a:pt x="1536" y="425"/>
                      <a:pt x="1451" y="431"/>
                      <a:pt x="1367" y="436"/>
                    </a:cubicBezTo>
                    <a:lnTo>
                      <a:pt x="1359" y="436"/>
                    </a:lnTo>
                    <a:cubicBezTo>
                      <a:pt x="1339" y="436"/>
                      <a:pt x="1318" y="436"/>
                      <a:pt x="1297" y="436"/>
                    </a:cubicBezTo>
                    <a:cubicBezTo>
                      <a:pt x="1116" y="436"/>
                      <a:pt x="936" y="424"/>
                      <a:pt x="756" y="404"/>
                    </a:cubicBezTo>
                    <a:cubicBezTo>
                      <a:pt x="558" y="383"/>
                      <a:pt x="360" y="353"/>
                      <a:pt x="166" y="308"/>
                    </a:cubicBezTo>
                    <a:lnTo>
                      <a:pt x="166" y="308"/>
                    </a:lnTo>
                    <a:cubicBezTo>
                      <a:pt x="167" y="308"/>
                      <a:pt x="170" y="309"/>
                      <a:pt x="171" y="309"/>
                    </a:cubicBezTo>
                    <a:cubicBezTo>
                      <a:pt x="135" y="301"/>
                      <a:pt x="99" y="291"/>
                      <a:pt x="64" y="282"/>
                    </a:cubicBezTo>
                    <a:cubicBezTo>
                      <a:pt x="59" y="281"/>
                      <a:pt x="54" y="280"/>
                      <a:pt x="49" y="280"/>
                    </a:cubicBezTo>
                    <a:cubicBezTo>
                      <a:pt x="31" y="280"/>
                      <a:pt x="14" y="289"/>
                      <a:pt x="7" y="308"/>
                    </a:cubicBezTo>
                    <a:cubicBezTo>
                      <a:pt x="1" y="329"/>
                      <a:pt x="10" y="357"/>
                      <a:pt x="32" y="364"/>
                    </a:cubicBezTo>
                    <a:cubicBezTo>
                      <a:pt x="275" y="430"/>
                      <a:pt x="521" y="481"/>
                      <a:pt x="771" y="517"/>
                    </a:cubicBezTo>
                    <a:cubicBezTo>
                      <a:pt x="902" y="537"/>
                      <a:pt x="1035" y="549"/>
                      <a:pt x="1167" y="559"/>
                    </a:cubicBezTo>
                    <a:cubicBezTo>
                      <a:pt x="1311" y="571"/>
                      <a:pt x="1454" y="580"/>
                      <a:pt x="1599" y="583"/>
                    </a:cubicBezTo>
                    <a:cubicBezTo>
                      <a:pt x="1617" y="583"/>
                      <a:pt x="1636" y="583"/>
                      <a:pt x="1655" y="583"/>
                    </a:cubicBezTo>
                    <a:cubicBezTo>
                      <a:pt x="1699" y="583"/>
                      <a:pt x="1744" y="583"/>
                      <a:pt x="1787" y="582"/>
                    </a:cubicBezTo>
                    <a:cubicBezTo>
                      <a:pt x="1857" y="580"/>
                      <a:pt x="1929" y="577"/>
                      <a:pt x="1999" y="572"/>
                    </a:cubicBezTo>
                    <a:cubicBezTo>
                      <a:pt x="2141" y="563"/>
                      <a:pt x="2280" y="542"/>
                      <a:pt x="2418" y="521"/>
                    </a:cubicBezTo>
                    <a:cubicBezTo>
                      <a:pt x="2558" y="499"/>
                      <a:pt x="2692" y="471"/>
                      <a:pt x="2826" y="428"/>
                    </a:cubicBezTo>
                    <a:cubicBezTo>
                      <a:pt x="2889" y="408"/>
                      <a:pt x="2951" y="383"/>
                      <a:pt x="3010" y="354"/>
                    </a:cubicBezTo>
                    <a:cubicBezTo>
                      <a:pt x="3073" y="325"/>
                      <a:pt x="3129" y="285"/>
                      <a:pt x="3186" y="247"/>
                    </a:cubicBezTo>
                    <a:cubicBezTo>
                      <a:pt x="3207" y="231"/>
                      <a:pt x="3220" y="212"/>
                      <a:pt x="3230" y="189"/>
                    </a:cubicBezTo>
                    <a:cubicBezTo>
                      <a:pt x="3242" y="155"/>
                      <a:pt x="3241" y="117"/>
                      <a:pt x="3227" y="84"/>
                    </a:cubicBezTo>
                    <a:cubicBezTo>
                      <a:pt x="3204" y="34"/>
                      <a:pt x="3152" y="1"/>
                      <a:pt x="3098" y="1"/>
                    </a:cubicBezTo>
                    <a:cubicBezTo>
                      <a:pt x="3095" y="1"/>
                      <a:pt x="3092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9"/>
              <p:cNvSpPr/>
              <p:nvPr/>
            </p:nvSpPr>
            <p:spPr>
              <a:xfrm>
                <a:off x="1425427" y="2504593"/>
                <a:ext cx="226188" cy="4462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882" extrusionOk="0">
                    <a:moveTo>
                      <a:pt x="4304" y="1"/>
                    </a:moveTo>
                    <a:cubicBezTo>
                      <a:pt x="4279" y="4"/>
                      <a:pt x="4259" y="6"/>
                      <a:pt x="4242" y="16"/>
                    </a:cubicBezTo>
                    <a:cubicBezTo>
                      <a:pt x="4198" y="40"/>
                      <a:pt x="4153" y="60"/>
                      <a:pt x="4110" y="84"/>
                    </a:cubicBezTo>
                    <a:cubicBezTo>
                      <a:pt x="4065" y="106"/>
                      <a:pt x="4020" y="130"/>
                      <a:pt x="3976" y="152"/>
                    </a:cubicBezTo>
                    <a:cubicBezTo>
                      <a:pt x="3886" y="200"/>
                      <a:pt x="3795" y="248"/>
                      <a:pt x="3704" y="293"/>
                    </a:cubicBezTo>
                    <a:cubicBezTo>
                      <a:pt x="3525" y="381"/>
                      <a:pt x="3334" y="453"/>
                      <a:pt x="3142" y="510"/>
                    </a:cubicBezTo>
                    <a:cubicBezTo>
                      <a:pt x="3144" y="510"/>
                      <a:pt x="3145" y="509"/>
                      <a:pt x="3148" y="509"/>
                    </a:cubicBezTo>
                    <a:cubicBezTo>
                      <a:pt x="2914" y="578"/>
                      <a:pt x="2677" y="629"/>
                      <a:pt x="2436" y="668"/>
                    </a:cubicBezTo>
                    <a:cubicBezTo>
                      <a:pt x="2187" y="707"/>
                      <a:pt x="1931" y="726"/>
                      <a:pt x="1679" y="735"/>
                    </a:cubicBezTo>
                    <a:lnTo>
                      <a:pt x="1698" y="735"/>
                    </a:lnTo>
                    <a:cubicBezTo>
                      <a:pt x="1640" y="736"/>
                      <a:pt x="1582" y="737"/>
                      <a:pt x="1524" y="737"/>
                    </a:cubicBezTo>
                    <a:cubicBezTo>
                      <a:pt x="1097" y="737"/>
                      <a:pt x="667" y="696"/>
                      <a:pt x="249" y="601"/>
                    </a:cubicBezTo>
                    <a:lnTo>
                      <a:pt x="251" y="601"/>
                    </a:lnTo>
                    <a:cubicBezTo>
                      <a:pt x="249" y="601"/>
                      <a:pt x="249" y="601"/>
                      <a:pt x="248" y="600"/>
                    </a:cubicBezTo>
                    <a:cubicBezTo>
                      <a:pt x="247" y="600"/>
                      <a:pt x="246" y="600"/>
                      <a:pt x="243" y="599"/>
                    </a:cubicBezTo>
                    <a:lnTo>
                      <a:pt x="246" y="599"/>
                    </a:lnTo>
                    <a:cubicBezTo>
                      <a:pt x="185" y="584"/>
                      <a:pt x="126" y="569"/>
                      <a:pt x="66" y="552"/>
                    </a:cubicBezTo>
                    <a:cubicBezTo>
                      <a:pt x="61" y="550"/>
                      <a:pt x="56" y="550"/>
                      <a:pt x="51" y="550"/>
                    </a:cubicBezTo>
                    <a:cubicBezTo>
                      <a:pt x="33" y="550"/>
                      <a:pt x="16" y="559"/>
                      <a:pt x="9" y="578"/>
                    </a:cubicBezTo>
                    <a:cubicBezTo>
                      <a:pt x="1" y="600"/>
                      <a:pt x="11" y="628"/>
                      <a:pt x="35" y="635"/>
                    </a:cubicBezTo>
                    <a:cubicBezTo>
                      <a:pt x="374" y="732"/>
                      <a:pt x="717" y="802"/>
                      <a:pt x="1067" y="842"/>
                    </a:cubicBezTo>
                    <a:cubicBezTo>
                      <a:pt x="1314" y="868"/>
                      <a:pt x="1562" y="882"/>
                      <a:pt x="1811" y="882"/>
                    </a:cubicBezTo>
                    <a:cubicBezTo>
                      <a:pt x="1947" y="882"/>
                      <a:pt x="2084" y="878"/>
                      <a:pt x="2221" y="870"/>
                    </a:cubicBezTo>
                    <a:cubicBezTo>
                      <a:pt x="2606" y="847"/>
                      <a:pt x="2989" y="791"/>
                      <a:pt x="3366" y="698"/>
                    </a:cubicBezTo>
                    <a:cubicBezTo>
                      <a:pt x="3546" y="653"/>
                      <a:pt x="3723" y="602"/>
                      <a:pt x="3900" y="543"/>
                    </a:cubicBezTo>
                    <a:cubicBezTo>
                      <a:pt x="3987" y="513"/>
                      <a:pt x="4074" y="477"/>
                      <a:pt x="4158" y="436"/>
                    </a:cubicBezTo>
                    <a:cubicBezTo>
                      <a:pt x="4195" y="416"/>
                      <a:pt x="4232" y="397"/>
                      <a:pt x="4267" y="376"/>
                    </a:cubicBezTo>
                    <a:cubicBezTo>
                      <a:pt x="4314" y="348"/>
                      <a:pt x="4360" y="315"/>
                      <a:pt x="4407" y="286"/>
                    </a:cubicBezTo>
                    <a:cubicBezTo>
                      <a:pt x="4430" y="266"/>
                      <a:pt x="4447" y="243"/>
                      <a:pt x="4457" y="217"/>
                    </a:cubicBezTo>
                    <a:cubicBezTo>
                      <a:pt x="4470" y="178"/>
                      <a:pt x="4470" y="134"/>
                      <a:pt x="4453" y="96"/>
                    </a:cubicBezTo>
                    <a:cubicBezTo>
                      <a:pt x="4436" y="57"/>
                      <a:pt x="4404" y="26"/>
                      <a:pt x="4363" y="11"/>
                    </a:cubicBezTo>
                    <a:cubicBezTo>
                      <a:pt x="4347" y="4"/>
                      <a:pt x="4324" y="1"/>
                      <a:pt x="4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9"/>
              <p:cNvSpPr/>
              <p:nvPr/>
            </p:nvSpPr>
            <p:spPr>
              <a:xfrm>
                <a:off x="1519423" y="2616953"/>
                <a:ext cx="225834" cy="62479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1235" extrusionOk="0">
                    <a:moveTo>
                      <a:pt x="3598" y="400"/>
                    </a:moveTo>
                    <a:cubicBezTo>
                      <a:pt x="3595" y="402"/>
                      <a:pt x="3591" y="403"/>
                      <a:pt x="3588" y="406"/>
                    </a:cubicBezTo>
                    <a:cubicBezTo>
                      <a:pt x="3591" y="404"/>
                      <a:pt x="3595" y="402"/>
                      <a:pt x="3598" y="400"/>
                    </a:cubicBezTo>
                    <a:close/>
                    <a:moveTo>
                      <a:pt x="2437" y="890"/>
                    </a:moveTo>
                    <a:cubicBezTo>
                      <a:pt x="2433" y="891"/>
                      <a:pt x="2429" y="892"/>
                      <a:pt x="2426" y="893"/>
                    </a:cubicBezTo>
                    <a:cubicBezTo>
                      <a:pt x="2429" y="892"/>
                      <a:pt x="2433" y="891"/>
                      <a:pt x="2437" y="890"/>
                    </a:cubicBezTo>
                    <a:close/>
                    <a:moveTo>
                      <a:pt x="4284" y="1"/>
                    </a:moveTo>
                    <a:cubicBezTo>
                      <a:pt x="4240" y="1"/>
                      <a:pt x="4206" y="16"/>
                      <a:pt x="4171" y="38"/>
                    </a:cubicBezTo>
                    <a:cubicBezTo>
                      <a:pt x="4169" y="39"/>
                      <a:pt x="4168" y="40"/>
                      <a:pt x="4166" y="41"/>
                    </a:cubicBezTo>
                    <a:lnTo>
                      <a:pt x="4166" y="41"/>
                    </a:lnTo>
                    <a:cubicBezTo>
                      <a:pt x="4166" y="41"/>
                      <a:pt x="4166" y="41"/>
                      <a:pt x="4166" y="41"/>
                    </a:cubicBezTo>
                    <a:cubicBezTo>
                      <a:pt x="4166" y="41"/>
                      <a:pt x="4166" y="41"/>
                      <a:pt x="4166" y="41"/>
                    </a:cubicBezTo>
                    <a:lnTo>
                      <a:pt x="4166" y="41"/>
                    </a:lnTo>
                    <a:cubicBezTo>
                      <a:pt x="4162" y="44"/>
                      <a:pt x="4158" y="47"/>
                      <a:pt x="4154" y="49"/>
                    </a:cubicBezTo>
                    <a:cubicBezTo>
                      <a:pt x="3970" y="159"/>
                      <a:pt x="3791" y="279"/>
                      <a:pt x="3610" y="391"/>
                    </a:cubicBezTo>
                    <a:cubicBezTo>
                      <a:pt x="3617" y="388"/>
                      <a:pt x="3623" y="384"/>
                      <a:pt x="3629" y="380"/>
                    </a:cubicBezTo>
                    <a:lnTo>
                      <a:pt x="3629" y="380"/>
                    </a:lnTo>
                    <a:cubicBezTo>
                      <a:pt x="3623" y="384"/>
                      <a:pt x="3616" y="389"/>
                      <a:pt x="3609" y="393"/>
                    </a:cubicBezTo>
                    <a:lnTo>
                      <a:pt x="3609" y="393"/>
                    </a:lnTo>
                    <a:cubicBezTo>
                      <a:pt x="3605" y="395"/>
                      <a:pt x="3602" y="396"/>
                      <a:pt x="3599" y="399"/>
                    </a:cubicBezTo>
                    <a:cubicBezTo>
                      <a:pt x="3600" y="399"/>
                      <a:pt x="3600" y="399"/>
                      <a:pt x="3601" y="398"/>
                    </a:cubicBezTo>
                    <a:lnTo>
                      <a:pt x="3601" y="398"/>
                    </a:lnTo>
                    <a:cubicBezTo>
                      <a:pt x="3600" y="399"/>
                      <a:pt x="3599" y="400"/>
                      <a:pt x="3598" y="400"/>
                    </a:cubicBezTo>
                    <a:lnTo>
                      <a:pt x="3598" y="400"/>
                    </a:lnTo>
                    <a:cubicBezTo>
                      <a:pt x="3599" y="400"/>
                      <a:pt x="3600" y="400"/>
                      <a:pt x="3600" y="399"/>
                    </a:cubicBezTo>
                    <a:lnTo>
                      <a:pt x="3600" y="399"/>
                    </a:lnTo>
                    <a:cubicBezTo>
                      <a:pt x="3522" y="445"/>
                      <a:pt x="3441" y="490"/>
                      <a:pt x="3359" y="534"/>
                    </a:cubicBezTo>
                    <a:cubicBezTo>
                      <a:pt x="3258" y="586"/>
                      <a:pt x="3154" y="632"/>
                      <a:pt x="3049" y="674"/>
                    </a:cubicBezTo>
                    <a:cubicBezTo>
                      <a:pt x="2852" y="755"/>
                      <a:pt x="2649" y="826"/>
                      <a:pt x="2446" y="887"/>
                    </a:cubicBezTo>
                    <a:lnTo>
                      <a:pt x="2446" y="887"/>
                    </a:lnTo>
                    <a:cubicBezTo>
                      <a:pt x="2450" y="886"/>
                      <a:pt x="2453" y="885"/>
                      <a:pt x="2456" y="883"/>
                    </a:cubicBezTo>
                    <a:lnTo>
                      <a:pt x="2456" y="883"/>
                    </a:lnTo>
                    <a:cubicBezTo>
                      <a:pt x="2224" y="951"/>
                      <a:pt x="1987" y="1000"/>
                      <a:pt x="1747" y="1036"/>
                    </a:cubicBezTo>
                    <a:cubicBezTo>
                      <a:pt x="1507" y="1072"/>
                      <a:pt x="1267" y="1097"/>
                      <a:pt x="1023" y="1105"/>
                    </a:cubicBezTo>
                    <a:lnTo>
                      <a:pt x="1024" y="1105"/>
                    </a:lnTo>
                    <a:cubicBezTo>
                      <a:pt x="956" y="1107"/>
                      <a:pt x="888" y="1108"/>
                      <a:pt x="820" y="1108"/>
                    </a:cubicBezTo>
                    <a:cubicBezTo>
                      <a:pt x="565" y="1108"/>
                      <a:pt x="310" y="1092"/>
                      <a:pt x="56" y="1060"/>
                    </a:cubicBezTo>
                    <a:cubicBezTo>
                      <a:pt x="55" y="1059"/>
                      <a:pt x="54" y="1059"/>
                      <a:pt x="52" y="1059"/>
                    </a:cubicBezTo>
                    <a:cubicBezTo>
                      <a:pt x="27" y="1059"/>
                      <a:pt x="5" y="1080"/>
                      <a:pt x="4" y="1105"/>
                    </a:cubicBezTo>
                    <a:cubicBezTo>
                      <a:pt x="0" y="1131"/>
                      <a:pt x="20" y="1156"/>
                      <a:pt x="46" y="1158"/>
                    </a:cubicBezTo>
                    <a:cubicBezTo>
                      <a:pt x="223" y="1181"/>
                      <a:pt x="397" y="1199"/>
                      <a:pt x="572" y="1211"/>
                    </a:cubicBezTo>
                    <a:cubicBezTo>
                      <a:pt x="763" y="1226"/>
                      <a:pt x="954" y="1231"/>
                      <a:pt x="1144" y="1234"/>
                    </a:cubicBezTo>
                    <a:cubicBezTo>
                      <a:pt x="1176" y="1234"/>
                      <a:pt x="1208" y="1234"/>
                      <a:pt x="1239" y="1234"/>
                    </a:cubicBezTo>
                    <a:cubicBezTo>
                      <a:pt x="1589" y="1234"/>
                      <a:pt x="1937" y="1211"/>
                      <a:pt x="2284" y="1163"/>
                    </a:cubicBezTo>
                    <a:cubicBezTo>
                      <a:pt x="2468" y="1136"/>
                      <a:pt x="2651" y="1105"/>
                      <a:pt x="2834" y="1065"/>
                    </a:cubicBezTo>
                    <a:cubicBezTo>
                      <a:pt x="2934" y="1043"/>
                      <a:pt x="3031" y="1015"/>
                      <a:pt x="3128" y="985"/>
                    </a:cubicBezTo>
                    <a:cubicBezTo>
                      <a:pt x="3221" y="959"/>
                      <a:pt x="3312" y="927"/>
                      <a:pt x="3403" y="895"/>
                    </a:cubicBezTo>
                    <a:cubicBezTo>
                      <a:pt x="3581" y="828"/>
                      <a:pt x="3756" y="756"/>
                      <a:pt x="3924" y="665"/>
                    </a:cubicBezTo>
                    <a:cubicBezTo>
                      <a:pt x="4013" y="616"/>
                      <a:pt x="4100" y="563"/>
                      <a:pt x="4184" y="503"/>
                    </a:cubicBezTo>
                    <a:cubicBezTo>
                      <a:pt x="4256" y="451"/>
                      <a:pt x="4319" y="391"/>
                      <a:pt x="4380" y="329"/>
                    </a:cubicBezTo>
                    <a:cubicBezTo>
                      <a:pt x="4384" y="324"/>
                      <a:pt x="4389" y="321"/>
                      <a:pt x="4394" y="316"/>
                    </a:cubicBezTo>
                    <a:lnTo>
                      <a:pt x="4426" y="281"/>
                    </a:lnTo>
                    <a:cubicBezTo>
                      <a:pt x="4446" y="256"/>
                      <a:pt x="4456" y="226"/>
                      <a:pt x="4459" y="195"/>
                    </a:cubicBezTo>
                    <a:cubicBezTo>
                      <a:pt x="4464" y="150"/>
                      <a:pt x="4449" y="103"/>
                      <a:pt x="4421" y="68"/>
                    </a:cubicBezTo>
                    <a:cubicBezTo>
                      <a:pt x="4392" y="30"/>
                      <a:pt x="4348" y="6"/>
                      <a:pt x="4301" y="2"/>
                    </a:cubicBezTo>
                    <a:cubicBezTo>
                      <a:pt x="4295" y="2"/>
                      <a:pt x="4290" y="1"/>
                      <a:pt x="4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9"/>
              <p:cNvSpPr/>
              <p:nvPr/>
            </p:nvSpPr>
            <p:spPr>
              <a:xfrm>
                <a:off x="1421025" y="2257361"/>
                <a:ext cx="28432" cy="6551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295" extrusionOk="0">
                    <a:moveTo>
                      <a:pt x="210" y="472"/>
                    </a:moveTo>
                    <a:lnTo>
                      <a:pt x="210" y="472"/>
                    </a:lnTo>
                    <a:cubicBezTo>
                      <a:pt x="210" y="473"/>
                      <a:pt x="210" y="473"/>
                      <a:pt x="210" y="473"/>
                    </a:cubicBezTo>
                    <a:lnTo>
                      <a:pt x="210" y="473"/>
                    </a:lnTo>
                    <a:lnTo>
                      <a:pt x="210" y="472"/>
                    </a:lnTo>
                    <a:close/>
                    <a:moveTo>
                      <a:pt x="210" y="473"/>
                    </a:moveTo>
                    <a:lnTo>
                      <a:pt x="211" y="478"/>
                    </a:lnTo>
                    <a:cubicBezTo>
                      <a:pt x="211" y="475"/>
                      <a:pt x="211" y="474"/>
                      <a:pt x="210" y="473"/>
                    </a:cubicBezTo>
                    <a:close/>
                    <a:moveTo>
                      <a:pt x="49" y="1"/>
                    </a:moveTo>
                    <a:cubicBezTo>
                      <a:pt x="42" y="2"/>
                      <a:pt x="35" y="3"/>
                      <a:pt x="28" y="6"/>
                    </a:cubicBezTo>
                    <a:cubicBezTo>
                      <a:pt x="7" y="17"/>
                      <a:pt x="0" y="46"/>
                      <a:pt x="12" y="65"/>
                    </a:cubicBezTo>
                    <a:cubicBezTo>
                      <a:pt x="85" y="194"/>
                      <a:pt x="153" y="327"/>
                      <a:pt x="208" y="466"/>
                    </a:cubicBezTo>
                    <a:cubicBezTo>
                      <a:pt x="233" y="531"/>
                      <a:pt x="255" y="596"/>
                      <a:pt x="273" y="663"/>
                    </a:cubicBezTo>
                    <a:cubicBezTo>
                      <a:pt x="293" y="736"/>
                      <a:pt x="307" y="810"/>
                      <a:pt x="316" y="887"/>
                    </a:cubicBezTo>
                    <a:cubicBezTo>
                      <a:pt x="326" y="983"/>
                      <a:pt x="329" y="1080"/>
                      <a:pt x="332" y="1179"/>
                    </a:cubicBezTo>
                    <a:cubicBezTo>
                      <a:pt x="333" y="1241"/>
                      <a:pt x="379" y="1293"/>
                      <a:pt x="444" y="1294"/>
                    </a:cubicBezTo>
                    <a:cubicBezTo>
                      <a:pt x="445" y="1294"/>
                      <a:pt x="446" y="1294"/>
                      <a:pt x="448" y="1294"/>
                    </a:cubicBezTo>
                    <a:cubicBezTo>
                      <a:pt x="506" y="1294"/>
                      <a:pt x="562" y="1242"/>
                      <a:pt x="559" y="1182"/>
                    </a:cubicBezTo>
                    <a:cubicBezTo>
                      <a:pt x="557" y="1080"/>
                      <a:pt x="539" y="982"/>
                      <a:pt x="511" y="883"/>
                    </a:cubicBezTo>
                    <a:cubicBezTo>
                      <a:pt x="480" y="781"/>
                      <a:pt x="436" y="681"/>
                      <a:pt x="391" y="585"/>
                    </a:cubicBezTo>
                    <a:cubicBezTo>
                      <a:pt x="301" y="390"/>
                      <a:pt x="193" y="208"/>
                      <a:pt x="87" y="23"/>
                    </a:cubicBezTo>
                    <a:cubicBezTo>
                      <a:pt x="78" y="8"/>
                      <a:pt x="64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9"/>
              <p:cNvSpPr/>
              <p:nvPr/>
            </p:nvSpPr>
            <p:spPr>
              <a:xfrm>
                <a:off x="1527365" y="2273904"/>
                <a:ext cx="20236" cy="12414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454" extrusionOk="0">
                    <a:moveTo>
                      <a:pt x="41" y="1"/>
                    </a:moveTo>
                    <a:cubicBezTo>
                      <a:pt x="36" y="1"/>
                      <a:pt x="32" y="2"/>
                      <a:pt x="28" y="5"/>
                    </a:cubicBezTo>
                    <a:cubicBezTo>
                      <a:pt x="5" y="17"/>
                      <a:pt x="0" y="45"/>
                      <a:pt x="10" y="68"/>
                    </a:cubicBezTo>
                    <a:cubicBezTo>
                      <a:pt x="23" y="98"/>
                      <a:pt x="37" y="128"/>
                      <a:pt x="48" y="159"/>
                    </a:cubicBezTo>
                    <a:lnTo>
                      <a:pt x="48" y="159"/>
                    </a:lnTo>
                    <a:cubicBezTo>
                      <a:pt x="48" y="158"/>
                      <a:pt x="47" y="156"/>
                      <a:pt x="46" y="155"/>
                    </a:cubicBezTo>
                    <a:lnTo>
                      <a:pt x="46" y="155"/>
                    </a:lnTo>
                    <a:cubicBezTo>
                      <a:pt x="118" y="344"/>
                      <a:pt x="163" y="543"/>
                      <a:pt x="189" y="742"/>
                    </a:cubicBezTo>
                    <a:lnTo>
                      <a:pt x="189" y="737"/>
                    </a:lnTo>
                    <a:cubicBezTo>
                      <a:pt x="204" y="885"/>
                      <a:pt x="206" y="1032"/>
                      <a:pt x="203" y="1181"/>
                    </a:cubicBezTo>
                    <a:cubicBezTo>
                      <a:pt x="200" y="1331"/>
                      <a:pt x="185" y="1482"/>
                      <a:pt x="162" y="1630"/>
                    </a:cubicBezTo>
                    <a:cubicBezTo>
                      <a:pt x="130" y="1837"/>
                      <a:pt x="86" y="2043"/>
                      <a:pt x="37" y="2247"/>
                    </a:cubicBezTo>
                    <a:cubicBezTo>
                      <a:pt x="27" y="2290"/>
                      <a:pt x="30" y="2330"/>
                      <a:pt x="51" y="2370"/>
                    </a:cubicBezTo>
                    <a:cubicBezTo>
                      <a:pt x="71" y="2408"/>
                      <a:pt x="106" y="2436"/>
                      <a:pt x="146" y="2447"/>
                    </a:cubicBezTo>
                    <a:cubicBezTo>
                      <a:pt x="161" y="2451"/>
                      <a:pt x="176" y="2453"/>
                      <a:pt x="191" y="2453"/>
                    </a:cubicBezTo>
                    <a:cubicBezTo>
                      <a:pt x="218" y="2453"/>
                      <a:pt x="244" y="2447"/>
                      <a:pt x="269" y="2435"/>
                    </a:cubicBezTo>
                    <a:cubicBezTo>
                      <a:pt x="302" y="2416"/>
                      <a:pt x="338" y="2379"/>
                      <a:pt x="344" y="2339"/>
                    </a:cubicBezTo>
                    <a:cubicBezTo>
                      <a:pt x="375" y="2146"/>
                      <a:pt x="393" y="1953"/>
                      <a:pt x="397" y="1758"/>
                    </a:cubicBezTo>
                    <a:cubicBezTo>
                      <a:pt x="399" y="1557"/>
                      <a:pt x="388" y="1357"/>
                      <a:pt x="370" y="1157"/>
                    </a:cubicBezTo>
                    <a:cubicBezTo>
                      <a:pt x="353" y="962"/>
                      <a:pt x="318" y="768"/>
                      <a:pt x="277" y="578"/>
                    </a:cubicBezTo>
                    <a:cubicBezTo>
                      <a:pt x="235" y="388"/>
                      <a:pt x="173" y="204"/>
                      <a:pt x="94" y="27"/>
                    </a:cubicBezTo>
                    <a:cubicBezTo>
                      <a:pt x="86" y="12"/>
                      <a:pt x="69" y="4"/>
                      <a:pt x="51" y="4"/>
                    </a:cubicBezTo>
                    <a:cubicBezTo>
                      <a:pt x="47" y="2"/>
                      <a:pt x="44" y="1"/>
                      <a:pt x="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9"/>
              <p:cNvSpPr/>
              <p:nvPr/>
            </p:nvSpPr>
            <p:spPr>
              <a:xfrm>
                <a:off x="1634110" y="2324949"/>
                <a:ext cx="34705" cy="1885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3727" extrusionOk="0">
                    <a:moveTo>
                      <a:pt x="401" y="1962"/>
                    </a:moveTo>
                    <a:cubicBezTo>
                      <a:pt x="400" y="1965"/>
                      <a:pt x="400" y="1966"/>
                      <a:pt x="400" y="1968"/>
                    </a:cubicBezTo>
                    <a:cubicBezTo>
                      <a:pt x="400" y="1966"/>
                      <a:pt x="401" y="1964"/>
                      <a:pt x="401" y="1962"/>
                    </a:cubicBezTo>
                    <a:close/>
                    <a:moveTo>
                      <a:pt x="350" y="1"/>
                    </a:moveTo>
                    <a:cubicBezTo>
                      <a:pt x="323" y="1"/>
                      <a:pt x="297" y="22"/>
                      <a:pt x="305" y="57"/>
                    </a:cubicBezTo>
                    <a:cubicBezTo>
                      <a:pt x="364" y="284"/>
                      <a:pt x="407" y="514"/>
                      <a:pt x="434" y="748"/>
                    </a:cubicBezTo>
                    <a:cubicBezTo>
                      <a:pt x="434" y="746"/>
                      <a:pt x="434" y="744"/>
                      <a:pt x="434" y="741"/>
                    </a:cubicBezTo>
                    <a:lnTo>
                      <a:pt x="434" y="741"/>
                    </a:lnTo>
                    <a:cubicBezTo>
                      <a:pt x="444" y="840"/>
                      <a:pt x="452" y="938"/>
                      <a:pt x="455" y="1040"/>
                    </a:cubicBezTo>
                    <a:cubicBezTo>
                      <a:pt x="460" y="1142"/>
                      <a:pt x="456" y="1246"/>
                      <a:pt x="455" y="1348"/>
                    </a:cubicBezTo>
                    <a:cubicBezTo>
                      <a:pt x="455" y="1452"/>
                      <a:pt x="446" y="1556"/>
                      <a:pt x="435" y="1658"/>
                    </a:cubicBezTo>
                    <a:cubicBezTo>
                      <a:pt x="424" y="1761"/>
                      <a:pt x="415" y="1862"/>
                      <a:pt x="401" y="1962"/>
                    </a:cubicBezTo>
                    <a:lnTo>
                      <a:pt x="401" y="1962"/>
                    </a:lnTo>
                    <a:cubicBezTo>
                      <a:pt x="401" y="1962"/>
                      <a:pt x="401" y="1962"/>
                      <a:pt x="401" y="1962"/>
                    </a:cubicBezTo>
                    <a:lnTo>
                      <a:pt x="401" y="1962"/>
                    </a:lnTo>
                    <a:cubicBezTo>
                      <a:pt x="399" y="1983"/>
                      <a:pt x="395" y="2003"/>
                      <a:pt x="393" y="2023"/>
                    </a:cubicBezTo>
                    <a:lnTo>
                      <a:pt x="393" y="2023"/>
                    </a:lnTo>
                    <a:cubicBezTo>
                      <a:pt x="393" y="2023"/>
                      <a:pt x="393" y="2022"/>
                      <a:pt x="393" y="2022"/>
                    </a:cubicBezTo>
                    <a:lnTo>
                      <a:pt x="393" y="2022"/>
                    </a:lnTo>
                    <a:cubicBezTo>
                      <a:pt x="393" y="2024"/>
                      <a:pt x="393" y="2025"/>
                      <a:pt x="393" y="2027"/>
                    </a:cubicBezTo>
                    <a:lnTo>
                      <a:pt x="393" y="2027"/>
                    </a:lnTo>
                    <a:cubicBezTo>
                      <a:pt x="393" y="2026"/>
                      <a:pt x="393" y="2024"/>
                      <a:pt x="393" y="2023"/>
                    </a:cubicBezTo>
                    <a:lnTo>
                      <a:pt x="393" y="2023"/>
                    </a:lnTo>
                    <a:cubicBezTo>
                      <a:pt x="392" y="2025"/>
                      <a:pt x="392" y="2027"/>
                      <a:pt x="392" y="2029"/>
                    </a:cubicBezTo>
                    <a:lnTo>
                      <a:pt x="392" y="2029"/>
                    </a:lnTo>
                    <a:cubicBezTo>
                      <a:pt x="392" y="2028"/>
                      <a:pt x="392" y="2028"/>
                      <a:pt x="393" y="2027"/>
                    </a:cubicBezTo>
                    <a:lnTo>
                      <a:pt x="393" y="2027"/>
                    </a:lnTo>
                    <a:cubicBezTo>
                      <a:pt x="392" y="2028"/>
                      <a:pt x="392" y="2029"/>
                      <a:pt x="392" y="2030"/>
                    </a:cubicBezTo>
                    <a:cubicBezTo>
                      <a:pt x="392" y="2030"/>
                      <a:pt x="392" y="2029"/>
                      <a:pt x="392" y="2029"/>
                    </a:cubicBezTo>
                    <a:lnTo>
                      <a:pt x="392" y="2029"/>
                    </a:lnTo>
                    <a:cubicBezTo>
                      <a:pt x="385" y="2072"/>
                      <a:pt x="379" y="2115"/>
                      <a:pt x="373" y="2158"/>
                    </a:cubicBezTo>
                    <a:lnTo>
                      <a:pt x="373" y="2158"/>
                    </a:lnTo>
                    <a:cubicBezTo>
                      <a:pt x="302" y="2594"/>
                      <a:pt x="184" y="3026"/>
                      <a:pt x="40" y="3445"/>
                    </a:cubicBezTo>
                    <a:cubicBezTo>
                      <a:pt x="0" y="3559"/>
                      <a:pt x="78" y="3685"/>
                      <a:pt x="190" y="3718"/>
                    </a:cubicBezTo>
                    <a:cubicBezTo>
                      <a:pt x="211" y="3724"/>
                      <a:pt x="231" y="3727"/>
                      <a:pt x="252" y="3727"/>
                    </a:cubicBezTo>
                    <a:cubicBezTo>
                      <a:pt x="347" y="3727"/>
                      <a:pt x="432" y="3663"/>
                      <a:pt x="462" y="3568"/>
                    </a:cubicBezTo>
                    <a:cubicBezTo>
                      <a:pt x="507" y="3434"/>
                      <a:pt x="544" y="3297"/>
                      <a:pt x="573" y="3157"/>
                    </a:cubicBezTo>
                    <a:cubicBezTo>
                      <a:pt x="607" y="3000"/>
                      <a:pt x="629" y="2841"/>
                      <a:pt x="651" y="2681"/>
                    </a:cubicBezTo>
                    <a:cubicBezTo>
                      <a:pt x="668" y="2540"/>
                      <a:pt x="675" y="2395"/>
                      <a:pt x="680" y="2252"/>
                    </a:cubicBezTo>
                    <a:cubicBezTo>
                      <a:pt x="685" y="2096"/>
                      <a:pt x="680" y="1942"/>
                      <a:pt x="674" y="1787"/>
                    </a:cubicBezTo>
                    <a:cubicBezTo>
                      <a:pt x="668" y="1641"/>
                      <a:pt x="648" y="1497"/>
                      <a:pt x="634" y="1351"/>
                    </a:cubicBezTo>
                    <a:cubicBezTo>
                      <a:pt x="619" y="1201"/>
                      <a:pt x="595" y="1052"/>
                      <a:pt x="573" y="901"/>
                    </a:cubicBezTo>
                    <a:cubicBezTo>
                      <a:pt x="529" y="610"/>
                      <a:pt x="469" y="321"/>
                      <a:pt x="393" y="35"/>
                    </a:cubicBezTo>
                    <a:cubicBezTo>
                      <a:pt x="388" y="11"/>
                      <a:pt x="370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9"/>
              <p:cNvSpPr/>
              <p:nvPr/>
            </p:nvSpPr>
            <p:spPr>
              <a:xfrm>
                <a:off x="1728763" y="2452891"/>
                <a:ext cx="45936" cy="174283"/>
              </a:xfrm>
              <a:custGeom>
                <a:avLst/>
                <a:gdLst/>
                <a:ahLst/>
                <a:cxnLst/>
                <a:rect l="l" t="t" r="r" b="b"/>
                <a:pathLst>
                  <a:path w="908" h="3445" extrusionOk="0">
                    <a:moveTo>
                      <a:pt x="731" y="998"/>
                    </a:moveTo>
                    <a:cubicBezTo>
                      <a:pt x="730" y="999"/>
                      <a:pt x="730" y="1001"/>
                      <a:pt x="730" y="1003"/>
                    </a:cubicBezTo>
                    <a:lnTo>
                      <a:pt x="730" y="1003"/>
                    </a:lnTo>
                    <a:cubicBezTo>
                      <a:pt x="730" y="1001"/>
                      <a:pt x="731" y="999"/>
                      <a:pt x="731" y="998"/>
                    </a:cubicBezTo>
                    <a:close/>
                    <a:moveTo>
                      <a:pt x="818" y="1"/>
                    </a:moveTo>
                    <a:cubicBezTo>
                      <a:pt x="799" y="1"/>
                      <a:pt x="782" y="19"/>
                      <a:pt x="784" y="40"/>
                    </a:cubicBezTo>
                    <a:cubicBezTo>
                      <a:pt x="803" y="362"/>
                      <a:pt x="776" y="680"/>
                      <a:pt x="731" y="998"/>
                    </a:cubicBezTo>
                    <a:lnTo>
                      <a:pt x="731" y="998"/>
                    </a:lnTo>
                    <a:cubicBezTo>
                      <a:pt x="731" y="997"/>
                      <a:pt x="731" y="997"/>
                      <a:pt x="731" y="997"/>
                    </a:cubicBezTo>
                    <a:lnTo>
                      <a:pt x="731" y="997"/>
                    </a:lnTo>
                    <a:lnTo>
                      <a:pt x="730" y="1009"/>
                    </a:lnTo>
                    <a:cubicBezTo>
                      <a:pt x="730" y="1007"/>
                      <a:pt x="730" y="1005"/>
                      <a:pt x="730" y="1003"/>
                    </a:cubicBezTo>
                    <a:lnTo>
                      <a:pt x="730" y="1003"/>
                    </a:lnTo>
                    <a:cubicBezTo>
                      <a:pt x="729" y="1008"/>
                      <a:pt x="729" y="1014"/>
                      <a:pt x="728" y="1019"/>
                    </a:cubicBezTo>
                    <a:lnTo>
                      <a:pt x="728" y="1016"/>
                    </a:lnTo>
                    <a:cubicBezTo>
                      <a:pt x="668" y="1388"/>
                      <a:pt x="567" y="1751"/>
                      <a:pt x="447" y="2107"/>
                    </a:cubicBezTo>
                    <a:cubicBezTo>
                      <a:pt x="386" y="2285"/>
                      <a:pt x="318" y="2459"/>
                      <a:pt x="243" y="2631"/>
                    </a:cubicBezTo>
                    <a:cubicBezTo>
                      <a:pt x="166" y="2808"/>
                      <a:pt x="85" y="2984"/>
                      <a:pt x="12" y="3165"/>
                    </a:cubicBezTo>
                    <a:cubicBezTo>
                      <a:pt x="1" y="3203"/>
                      <a:pt x="0" y="3240"/>
                      <a:pt x="10" y="3279"/>
                    </a:cubicBezTo>
                    <a:cubicBezTo>
                      <a:pt x="24" y="3334"/>
                      <a:pt x="60" y="3381"/>
                      <a:pt x="107" y="3412"/>
                    </a:cubicBezTo>
                    <a:cubicBezTo>
                      <a:pt x="141" y="3433"/>
                      <a:pt x="180" y="3444"/>
                      <a:pt x="220" y="3444"/>
                    </a:cubicBezTo>
                    <a:cubicBezTo>
                      <a:pt x="238" y="3444"/>
                      <a:pt x="256" y="3442"/>
                      <a:pt x="274" y="3437"/>
                    </a:cubicBezTo>
                    <a:cubicBezTo>
                      <a:pt x="324" y="3424"/>
                      <a:pt x="383" y="3390"/>
                      <a:pt x="405" y="3340"/>
                    </a:cubicBezTo>
                    <a:cubicBezTo>
                      <a:pt x="518" y="3111"/>
                      <a:pt x="596" y="2872"/>
                      <a:pt x="660" y="2625"/>
                    </a:cubicBezTo>
                    <a:cubicBezTo>
                      <a:pt x="719" y="2390"/>
                      <a:pt x="767" y="2152"/>
                      <a:pt x="804" y="1913"/>
                    </a:cubicBezTo>
                    <a:lnTo>
                      <a:pt x="804" y="1913"/>
                    </a:lnTo>
                    <a:cubicBezTo>
                      <a:pt x="804" y="1916"/>
                      <a:pt x="803" y="1919"/>
                      <a:pt x="803" y="1923"/>
                    </a:cubicBezTo>
                    <a:cubicBezTo>
                      <a:pt x="827" y="1767"/>
                      <a:pt x="848" y="1612"/>
                      <a:pt x="863" y="1456"/>
                    </a:cubicBezTo>
                    <a:cubicBezTo>
                      <a:pt x="876" y="1302"/>
                      <a:pt x="885" y="1149"/>
                      <a:pt x="892" y="994"/>
                    </a:cubicBezTo>
                    <a:cubicBezTo>
                      <a:pt x="907" y="679"/>
                      <a:pt x="892" y="360"/>
                      <a:pt x="870" y="46"/>
                    </a:cubicBezTo>
                    <a:cubicBezTo>
                      <a:pt x="869" y="22"/>
                      <a:pt x="852" y="2"/>
                      <a:pt x="827" y="2"/>
                    </a:cubicBezTo>
                    <a:lnTo>
                      <a:pt x="825" y="2"/>
                    </a:lnTo>
                    <a:cubicBezTo>
                      <a:pt x="823" y="1"/>
                      <a:pt x="821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9"/>
              <p:cNvSpPr/>
              <p:nvPr/>
            </p:nvSpPr>
            <p:spPr>
              <a:xfrm>
                <a:off x="1709590" y="2339215"/>
                <a:ext cx="435934" cy="631363"/>
              </a:xfrm>
              <a:custGeom>
                <a:avLst/>
                <a:gdLst/>
                <a:ahLst/>
                <a:cxnLst/>
                <a:rect l="l" t="t" r="r" b="b"/>
                <a:pathLst>
                  <a:path w="8617" h="12480" extrusionOk="0">
                    <a:moveTo>
                      <a:pt x="6521" y="1"/>
                    </a:moveTo>
                    <a:cubicBezTo>
                      <a:pt x="6483" y="1"/>
                      <a:pt x="6447" y="1"/>
                      <a:pt x="6410" y="2"/>
                    </a:cubicBezTo>
                    <a:cubicBezTo>
                      <a:pt x="5484" y="33"/>
                      <a:pt x="4545" y="472"/>
                      <a:pt x="3619" y="1308"/>
                    </a:cubicBezTo>
                    <a:cubicBezTo>
                      <a:pt x="3240" y="1649"/>
                      <a:pt x="2876" y="2053"/>
                      <a:pt x="2507" y="2542"/>
                    </a:cubicBezTo>
                    <a:cubicBezTo>
                      <a:pt x="2175" y="2982"/>
                      <a:pt x="1860" y="3463"/>
                      <a:pt x="1576" y="3968"/>
                    </a:cubicBezTo>
                    <a:cubicBezTo>
                      <a:pt x="1327" y="4413"/>
                      <a:pt x="1102" y="4875"/>
                      <a:pt x="908" y="5345"/>
                    </a:cubicBezTo>
                    <a:cubicBezTo>
                      <a:pt x="682" y="5892"/>
                      <a:pt x="502" y="6467"/>
                      <a:pt x="371" y="7052"/>
                    </a:cubicBezTo>
                    <a:cubicBezTo>
                      <a:pt x="32" y="8553"/>
                      <a:pt x="1" y="10195"/>
                      <a:pt x="278" y="11931"/>
                    </a:cubicBezTo>
                    <a:lnTo>
                      <a:pt x="305" y="12093"/>
                    </a:lnTo>
                    <a:cubicBezTo>
                      <a:pt x="312" y="12132"/>
                      <a:pt x="338" y="12173"/>
                      <a:pt x="375" y="12210"/>
                    </a:cubicBezTo>
                    <a:cubicBezTo>
                      <a:pt x="384" y="12311"/>
                      <a:pt x="457" y="12426"/>
                      <a:pt x="577" y="12444"/>
                    </a:cubicBezTo>
                    <a:cubicBezTo>
                      <a:pt x="722" y="12469"/>
                      <a:pt x="862" y="12480"/>
                      <a:pt x="997" y="12480"/>
                    </a:cubicBezTo>
                    <a:cubicBezTo>
                      <a:pt x="1064" y="12480"/>
                      <a:pt x="1131" y="12476"/>
                      <a:pt x="1200" y="12470"/>
                    </a:cubicBezTo>
                    <a:cubicBezTo>
                      <a:pt x="1422" y="12448"/>
                      <a:pt x="1639" y="12393"/>
                      <a:pt x="1848" y="12306"/>
                    </a:cubicBezTo>
                    <a:cubicBezTo>
                      <a:pt x="1865" y="12298"/>
                      <a:pt x="1879" y="12291"/>
                      <a:pt x="1894" y="12283"/>
                    </a:cubicBezTo>
                    <a:cubicBezTo>
                      <a:pt x="2012" y="12281"/>
                      <a:pt x="2115" y="12197"/>
                      <a:pt x="2147" y="12079"/>
                    </a:cubicBezTo>
                    <a:cubicBezTo>
                      <a:pt x="2216" y="11814"/>
                      <a:pt x="2300" y="11551"/>
                      <a:pt x="2403" y="11276"/>
                    </a:cubicBezTo>
                    <a:cubicBezTo>
                      <a:pt x="2738" y="10411"/>
                      <a:pt x="3221" y="9558"/>
                      <a:pt x="3921" y="8591"/>
                    </a:cubicBezTo>
                    <a:cubicBezTo>
                      <a:pt x="4343" y="8013"/>
                      <a:pt x="4805" y="7446"/>
                      <a:pt x="5242" y="6916"/>
                    </a:cubicBezTo>
                    <a:cubicBezTo>
                      <a:pt x="5379" y="6751"/>
                      <a:pt x="5513" y="6586"/>
                      <a:pt x="5649" y="6419"/>
                    </a:cubicBezTo>
                    <a:cubicBezTo>
                      <a:pt x="5856" y="6166"/>
                      <a:pt x="6064" y="5912"/>
                      <a:pt x="6273" y="5659"/>
                    </a:cubicBezTo>
                    <a:cubicBezTo>
                      <a:pt x="6837" y="4980"/>
                      <a:pt x="7382" y="4307"/>
                      <a:pt x="7847" y="3567"/>
                    </a:cubicBezTo>
                    <a:cubicBezTo>
                      <a:pt x="8119" y="3135"/>
                      <a:pt x="8318" y="2733"/>
                      <a:pt x="8457" y="2336"/>
                    </a:cubicBezTo>
                    <a:cubicBezTo>
                      <a:pt x="8525" y="2146"/>
                      <a:pt x="8570" y="1959"/>
                      <a:pt x="8592" y="1779"/>
                    </a:cubicBezTo>
                    <a:cubicBezTo>
                      <a:pt x="8617" y="1567"/>
                      <a:pt x="8611" y="1372"/>
                      <a:pt x="8572" y="1182"/>
                    </a:cubicBezTo>
                    <a:cubicBezTo>
                      <a:pt x="8538" y="1014"/>
                      <a:pt x="8462" y="845"/>
                      <a:pt x="8356" y="708"/>
                    </a:cubicBezTo>
                    <a:cubicBezTo>
                      <a:pt x="8234" y="546"/>
                      <a:pt x="8074" y="411"/>
                      <a:pt x="7881" y="304"/>
                    </a:cubicBezTo>
                    <a:cubicBezTo>
                      <a:pt x="7696" y="202"/>
                      <a:pt x="7471" y="123"/>
                      <a:pt x="7191" y="64"/>
                    </a:cubicBezTo>
                    <a:cubicBezTo>
                      <a:pt x="6977" y="23"/>
                      <a:pt x="6753" y="1"/>
                      <a:pt x="6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9"/>
              <p:cNvSpPr/>
              <p:nvPr/>
            </p:nvSpPr>
            <p:spPr>
              <a:xfrm>
                <a:off x="1771107" y="2339873"/>
                <a:ext cx="374670" cy="630301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2459" extrusionOk="0">
                    <a:moveTo>
                      <a:pt x="5637" y="0"/>
                    </a:moveTo>
                    <a:lnTo>
                      <a:pt x="5637" y="0"/>
                    </a:lnTo>
                    <a:cubicBezTo>
                      <a:pt x="5693" y="148"/>
                      <a:pt x="5716" y="308"/>
                      <a:pt x="5720" y="465"/>
                    </a:cubicBezTo>
                    <a:cubicBezTo>
                      <a:pt x="5724" y="710"/>
                      <a:pt x="5688" y="953"/>
                      <a:pt x="5634" y="1190"/>
                    </a:cubicBezTo>
                    <a:cubicBezTo>
                      <a:pt x="5575" y="1449"/>
                      <a:pt x="5495" y="1704"/>
                      <a:pt x="5401" y="1952"/>
                    </a:cubicBezTo>
                    <a:cubicBezTo>
                      <a:pt x="5313" y="2182"/>
                      <a:pt x="5217" y="2409"/>
                      <a:pt x="5108" y="2630"/>
                    </a:cubicBezTo>
                    <a:cubicBezTo>
                      <a:pt x="5063" y="2722"/>
                      <a:pt x="5015" y="2815"/>
                      <a:pt x="4964" y="2905"/>
                    </a:cubicBezTo>
                    <a:cubicBezTo>
                      <a:pt x="4924" y="2976"/>
                      <a:pt x="4882" y="3048"/>
                      <a:pt x="4836" y="3116"/>
                    </a:cubicBezTo>
                    <a:cubicBezTo>
                      <a:pt x="4805" y="3166"/>
                      <a:pt x="4770" y="3214"/>
                      <a:pt x="4735" y="3261"/>
                    </a:cubicBezTo>
                    <a:cubicBezTo>
                      <a:pt x="4683" y="3335"/>
                      <a:pt x="4628" y="3412"/>
                      <a:pt x="4576" y="3485"/>
                    </a:cubicBezTo>
                    <a:cubicBezTo>
                      <a:pt x="4463" y="3642"/>
                      <a:pt x="4348" y="3796"/>
                      <a:pt x="4233" y="3952"/>
                    </a:cubicBezTo>
                    <a:cubicBezTo>
                      <a:pt x="3724" y="4632"/>
                      <a:pt x="3202" y="5305"/>
                      <a:pt x="2701" y="5991"/>
                    </a:cubicBezTo>
                    <a:cubicBezTo>
                      <a:pt x="2261" y="6597"/>
                      <a:pt x="1835" y="7214"/>
                      <a:pt x="1448" y="7858"/>
                    </a:cubicBezTo>
                    <a:cubicBezTo>
                      <a:pt x="1074" y="8482"/>
                      <a:pt x="741" y="9128"/>
                      <a:pt x="481" y="9808"/>
                    </a:cubicBezTo>
                    <a:cubicBezTo>
                      <a:pt x="369" y="10107"/>
                      <a:pt x="269" y="10415"/>
                      <a:pt x="194" y="10728"/>
                    </a:cubicBezTo>
                    <a:cubicBezTo>
                      <a:pt x="120" y="11031"/>
                      <a:pt x="64" y="11336"/>
                      <a:pt x="33" y="11645"/>
                    </a:cubicBezTo>
                    <a:lnTo>
                      <a:pt x="33" y="11644"/>
                    </a:lnTo>
                    <a:cubicBezTo>
                      <a:pt x="12" y="11874"/>
                      <a:pt x="1" y="12106"/>
                      <a:pt x="9" y="12340"/>
                    </a:cubicBezTo>
                    <a:cubicBezTo>
                      <a:pt x="10" y="12379"/>
                      <a:pt x="11" y="12420"/>
                      <a:pt x="12" y="12459"/>
                    </a:cubicBezTo>
                    <a:cubicBezTo>
                      <a:pt x="225" y="12435"/>
                      <a:pt x="432" y="12380"/>
                      <a:pt x="629" y="12297"/>
                    </a:cubicBezTo>
                    <a:cubicBezTo>
                      <a:pt x="645" y="12290"/>
                      <a:pt x="661" y="12284"/>
                      <a:pt x="676" y="12275"/>
                    </a:cubicBezTo>
                    <a:cubicBezTo>
                      <a:pt x="794" y="12275"/>
                      <a:pt x="899" y="12189"/>
                      <a:pt x="932" y="12070"/>
                    </a:cubicBezTo>
                    <a:cubicBezTo>
                      <a:pt x="1004" y="11803"/>
                      <a:pt x="1088" y="11541"/>
                      <a:pt x="1189" y="11267"/>
                    </a:cubicBezTo>
                    <a:cubicBezTo>
                      <a:pt x="1522" y="10404"/>
                      <a:pt x="2005" y="9552"/>
                      <a:pt x="2706" y="8584"/>
                    </a:cubicBezTo>
                    <a:cubicBezTo>
                      <a:pt x="3124" y="8011"/>
                      <a:pt x="3589" y="7443"/>
                      <a:pt x="4026" y="6907"/>
                    </a:cubicBezTo>
                    <a:cubicBezTo>
                      <a:pt x="4120" y="6797"/>
                      <a:pt x="4211" y="6685"/>
                      <a:pt x="4302" y="6573"/>
                    </a:cubicBezTo>
                    <a:lnTo>
                      <a:pt x="4327" y="6541"/>
                    </a:lnTo>
                    <a:lnTo>
                      <a:pt x="4434" y="6412"/>
                    </a:lnTo>
                    <a:cubicBezTo>
                      <a:pt x="4642" y="6158"/>
                      <a:pt x="4850" y="5904"/>
                      <a:pt x="5058" y="5652"/>
                    </a:cubicBezTo>
                    <a:cubicBezTo>
                      <a:pt x="5623" y="4970"/>
                      <a:pt x="6168" y="4300"/>
                      <a:pt x="6632" y="3560"/>
                    </a:cubicBezTo>
                    <a:cubicBezTo>
                      <a:pt x="6905" y="3125"/>
                      <a:pt x="7106" y="2723"/>
                      <a:pt x="7244" y="2329"/>
                    </a:cubicBezTo>
                    <a:cubicBezTo>
                      <a:pt x="7313" y="2137"/>
                      <a:pt x="7358" y="1948"/>
                      <a:pt x="7381" y="1772"/>
                    </a:cubicBezTo>
                    <a:cubicBezTo>
                      <a:pt x="7405" y="1560"/>
                      <a:pt x="7399" y="1364"/>
                      <a:pt x="7360" y="1174"/>
                    </a:cubicBezTo>
                    <a:cubicBezTo>
                      <a:pt x="7326" y="1004"/>
                      <a:pt x="7248" y="836"/>
                      <a:pt x="7143" y="697"/>
                    </a:cubicBezTo>
                    <a:cubicBezTo>
                      <a:pt x="7019" y="535"/>
                      <a:pt x="6860" y="399"/>
                      <a:pt x="6669" y="293"/>
                    </a:cubicBezTo>
                    <a:cubicBezTo>
                      <a:pt x="6482" y="190"/>
                      <a:pt x="6255" y="111"/>
                      <a:pt x="5978" y="52"/>
                    </a:cubicBezTo>
                    <a:cubicBezTo>
                      <a:pt x="5867" y="28"/>
                      <a:pt x="5754" y="11"/>
                      <a:pt x="563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9"/>
              <p:cNvSpPr/>
              <p:nvPr/>
            </p:nvSpPr>
            <p:spPr>
              <a:xfrm>
                <a:off x="690306" y="2734625"/>
                <a:ext cx="1961121" cy="1738525"/>
              </a:xfrm>
              <a:custGeom>
                <a:avLst/>
                <a:gdLst/>
                <a:ahLst/>
                <a:cxnLst/>
                <a:rect l="l" t="t" r="r" b="b"/>
                <a:pathLst>
                  <a:path w="38765" h="34365" extrusionOk="0">
                    <a:moveTo>
                      <a:pt x="1643" y="8434"/>
                    </a:moveTo>
                    <a:lnTo>
                      <a:pt x="1643" y="8434"/>
                    </a:lnTo>
                    <a:cubicBezTo>
                      <a:pt x="1641" y="8439"/>
                      <a:pt x="1639" y="8444"/>
                      <a:pt x="1637" y="8449"/>
                    </a:cubicBezTo>
                    <a:lnTo>
                      <a:pt x="1637" y="8449"/>
                    </a:lnTo>
                    <a:cubicBezTo>
                      <a:pt x="1637" y="8449"/>
                      <a:pt x="1637" y="8449"/>
                      <a:pt x="1637" y="8449"/>
                    </a:cubicBezTo>
                    <a:cubicBezTo>
                      <a:pt x="1637" y="8449"/>
                      <a:pt x="1637" y="8449"/>
                      <a:pt x="1637" y="8450"/>
                    </a:cubicBezTo>
                    <a:lnTo>
                      <a:pt x="1637" y="8450"/>
                    </a:lnTo>
                    <a:cubicBezTo>
                      <a:pt x="1637" y="8450"/>
                      <a:pt x="1637" y="8449"/>
                      <a:pt x="1637" y="8449"/>
                    </a:cubicBezTo>
                    <a:lnTo>
                      <a:pt x="1637" y="8449"/>
                    </a:lnTo>
                    <a:cubicBezTo>
                      <a:pt x="1635" y="8449"/>
                      <a:pt x="1635" y="8450"/>
                      <a:pt x="1635" y="8450"/>
                    </a:cubicBezTo>
                    <a:cubicBezTo>
                      <a:pt x="1636" y="8450"/>
                      <a:pt x="1637" y="8450"/>
                      <a:pt x="1637" y="8450"/>
                    </a:cubicBezTo>
                    <a:lnTo>
                      <a:pt x="1637" y="8450"/>
                    </a:lnTo>
                    <a:cubicBezTo>
                      <a:pt x="1625" y="8480"/>
                      <a:pt x="1613" y="8510"/>
                      <a:pt x="1602" y="8540"/>
                    </a:cubicBezTo>
                    <a:lnTo>
                      <a:pt x="1602" y="8540"/>
                    </a:lnTo>
                    <a:cubicBezTo>
                      <a:pt x="1612" y="8513"/>
                      <a:pt x="1621" y="8484"/>
                      <a:pt x="1631" y="8457"/>
                    </a:cubicBezTo>
                    <a:lnTo>
                      <a:pt x="1630" y="8457"/>
                    </a:lnTo>
                    <a:lnTo>
                      <a:pt x="1633" y="8452"/>
                    </a:lnTo>
                    <a:lnTo>
                      <a:pt x="1633" y="8451"/>
                    </a:lnTo>
                    <a:lnTo>
                      <a:pt x="1635" y="8450"/>
                    </a:lnTo>
                    <a:lnTo>
                      <a:pt x="1635" y="8445"/>
                    </a:lnTo>
                    <a:lnTo>
                      <a:pt x="1643" y="8434"/>
                    </a:lnTo>
                    <a:close/>
                    <a:moveTo>
                      <a:pt x="1049" y="20516"/>
                    </a:moveTo>
                    <a:lnTo>
                      <a:pt x="1049" y="20516"/>
                    </a:lnTo>
                    <a:cubicBezTo>
                      <a:pt x="1060" y="20582"/>
                      <a:pt x="1071" y="20650"/>
                      <a:pt x="1084" y="20716"/>
                    </a:cubicBezTo>
                    <a:cubicBezTo>
                      <a:pt x="1073" y="20660"/>
                      <a:pt x="1062" y="20604"/>
                      <a:pt x="1053" y="20547"/>
                    </a:cubicBezTo>
                    <a:lnTo>
                      <a:pt x="1049" y="20516"/>
                    </a:lnTo>
                    <a:close/>
                    <a:moveTo>
                      <a:pt x="11775" y="0"/>
                    </a:moveTo>
                    <a:cubicBezTo>
                      <a:pt x="11370" y="0"/>
                      <a:pt x="10968" y="25"/>
                      <a:pt x="10579" y="74"/>
                    </a:cubicBezTo>
                    <a:cubicBezTo>
                      <a:pt x="9799" y="173"/>
                      <a:pt x="9005" y="370"/>
                      <a:pt x="8217" y="662"/>
                    </a:cubicBezTo>
                    <a:cubicBezTo>
                      <a:pt x="7533" y="914"/>
                      <a:pt x="6861" y="1246"/>
                      <a:pt x="6221" y="1646"/>
                    </a:cubicBezTo>
                    <a:cubicBezTo>
                      <a:pt x="5636" y="2015"/>
                      <a:pt x="5061" y="2464"/>
                      <a:pt x="4513" y="2983"/>
                    </a:cubicBezTo>
                    <a:cubicBezTo>
                      <a:pt x="3517" y="3921"/>
                      <a:pt x="2655" y="5088"/>
                      <a:pt x="1947" y="6450"/>
                    </a:cubicBezTo>
                    <a:cubicBezTo>
                      <a:pt x="1294" y="7705"/>
                      <a:pt x="794" y="9107"/>
                      <a:pt x="462" y="10622"/>
                    </a:cubicBezTo>
                    <a:cubicBezTo>
                      <a:pt x="150" y="12049"/>
                      <a:pt x="0" y="13537"/>
                      <a:pt x="22" y="15045"/>
                    </a:cubicBezTo>
                    <a:cubicBezTo>
                      <a:pt x="33" y="15851"/>
                      <a:pt x="73" y="16690"/>
                      <a:pt x="150" y="17606"/>
                    </a:cubicBezTo>
                    <a:cubicBezTo>
                      <a:pt x="223" y="18505"/>
                      <a:pt x="330" y="19392"/>
                      <a:pt x="471" y="20242"/>
                    </a:cubicBezTo>
                    <a:cubicBezTo>
                      <a:pt x="790" y="22173"/>
                      <a:pt x="1263" y="23845"/>
                      <a:pt x="1919" y="25350"/>
                    </a:cubicBezTo>
                    <a:cubicBezTo>
                      <a:pt x="2279" y="26175"/>
                      <a:pt x="2699" y="26955"/>
                      <a:pt x="3166" y="27664"/>
                    </a:cubicBezTo>
                    <a:cubicBezTo>
                      <a:pt x="3641" y="28387"/>
                      <a:pt x="4207" y="29078"/>
                      <a:pt x="4847" y="29722"/>
                    </a:cubicBezTo>
                    <a:cubicBezTo>
                      <a:pt x="5462" y="30337"/>
                      <a:pt x="6148" y="30891"/>
                      <a:pt x="6889" y="31364"/>
                    </a:cubicBezTo>
                    <a:cubicBezTo>
                      <a:pt x="7586" y="31810"/>
                      <a:pt x="8352" y="32173"/>
                      <a:pt x="9168" y="32448"/>
                    </a:cubicBezTo>
                    <a:cubicBezTo>
                      <a:pt x="9932" y="32705"/>
                      <a:pt x="10764" y="32866"/>
                      <a:pt x="11641" y="32924"/>
                    </a:cubicBezTo>
                    <a:cubicBezTo>
                      <a:pt x="11838" y="32937"/>
                      <a:pt x="12040" y="32944"/>
                      <a:pt x="12241" y="32944"/>
                    </a:cubicBezTo>
                    <a:cubicBezTo>
                      <a:pt x="12885" y="32944"/>
                      <a:pt x="13566" y="32877"/>
                      <a:pt x="14269" y="32743"/>
                    </a:cubicBezTo>
                    <a:cubicBezTo>
                      <a:pt x="14402" y="32718"/>
                      <a:pt x="14532" y="32692"/>
                      <a:pt x="14662" y="32664"/>
                    </a:cubicBezTo>
                    <a:cubicBezTo>
                      <a:pt x="14788" y="32638"/>
                      <a:pt x="14911" y="32611"/>
                      <a:pt x="15036" y="32587"/>
                    </a:cubicBezTo>
                    <a:cubicBezTo>
                      <a:pt x="15719" y="32465"/>
                      <a:pt x="16341" y="32407"/>
                      <a:pt x="16939" y="32407"/>
                    </a:cubicBezTo>
                    <a:cubicBezTo>
                      <a:pt x="17040" y="32407"/>
                      <a:pt x="17142" y="32408"/>
                      <a:pt x="17243" y="32412"/>
                    </a:cubicBezTo>
                    <a:cubicBezTo>
                      <a:pt x="17274" y="32417"/>
                      <a:pt x="17304" y="32420"/>
                      <a:pt x="17334" y="32426"/>
                    </a:cubicBezTo>
                    <a:cubicBezTo>
                      <a:pt x="18235" y="32581"/>
                      <a:pt x="19091" y="32857"/>
                      <a:pt x="19810" y="33107"/>
                    </a:cubicBezTo>
                    <a:cubicBezTo>
                      <a:pt x="20029" y="33182"/>
                      <a:pt x="20246" y="33261"/>
                      <a:pt x="20464" y="33339"/>
                    </a:cubicBezTo>
                    <a:cubicBezTo>
                      <a:pt x="21055" y="33549"/>
                      <a:pt x="21667" y="33768"/>
                      <a:pt x="22282" y="33945"/>
                    </a:cubicBezTo>
                    <a:cubicBezTo>
                      <a:pt x="23228" y="34217"/>
                      <a:pt x="24091" y="34355"/>
                      <a:pt x="24923" y="34365"/>
                    </a:cubicBezTo>
                    <a:lnTo>
                      <a:pt x="25018" y="34365"/>
                    </a:lnTo>
                    <a:cubicBezTo>
                      <a:pt x="25410" y="34365"/>
                      <a:pt x="25831" y="34337"/>
                      <a:pt x="26303" y="34277"/>
                    </a:cubicBezTo>
                    <a:cubicBezTo>
                      <a:pt x="26748" y="34222"/>
                      <a:pt x="27202" y="34132"/>
                      <a:pt x="27651" y="34011"/>
                    </a:cubicBezTo>
                    <a:cubicBezTo>
                      <a:pt x="28079" y="33894"/>
                      <a:pt x="28516" y="33736"/>
                      <a:pt x="28950" y="33541"/>
                    </a:cubicBezTo>
                    <a:cubicBezTo>
                      <a:pt x="29325" y="33372"/>
                      <a:pt x="29697" y="33163"/>
                      <a:pt x="30088" y="32902"/>
                    </a:cubicBezTo>
                    <a:cubicBezTo>
                      <a:pt x="30674" y="32509"/>
                      <a:pt x="31250" y="32044"/>
                      <a:pt x="31800" y="31523"/>
                    </a:cubicBezTo>
                    <a:cubicBezTo>
                      <a:pt x="32824" y="30551"/>
                      <a:pt x="33792" y="29344"/>
                      <a:pt x="34676" y="27935"/>
                    </a:cubicBezTo>
                    <a:cubicBezTo>
                      <a:pt x="35471" y="26670"/>
                      <a:pt x="36186" y="25239"/>
                      <a:pt x="36807" y="23684"/>
                    </a:cubicBezTo>
                    <a:cubicBezTo>
                      <a:pt x="37371" y="22267"/>
                      <a:pt x="37819" y="20808"/>
                      <a:pt x="38139" y="19350"/>
                    </a:cubicBezTo>
                    <a:cubicBezTo>
                      <a:pt x="38420" y="18078"/>
                      <a:pt x="38600" y="16753"/>
                      <a:pt x="38680" y="15412"/>
                    </a:cubicBezTo>
                    <a:cubicBezTo>
                      <a:pt x="38764" y="14004"/>
                      <a:pt x="38717" y="12640"/>
                      <a:pt x="38542" y="11355"/>
                    </a:cubicBezTo>
                    <a:cubicBezTo>
                      <a:pt x="38348" y="9939"/>
                      <a:pt x="37977" y="8649"/>
                      <a:pt x="37442" y="7525"/>
                    </a:cubicBezTo>
                    <a:cubicBezTo>
                      <a:pt x="37164" y="6946"/>
                      <a:pt x="36821" y="6385"/>
                      <a:pt x="36418" y="5863"/>
                    </a:cubicBezTo>
                    <a:cubicBezTo>
                      <a:pt x="36030" y="5362"/>
                      <a:pt x="35562" y="4895"/>
                      <a:pt x="35028" y="4475"/>
                    </a:cubicBezTo>
                    <a:cubicBezTo>
                      <a:pt x="33822" y="3532"/>
                      <a:pt x="32256" y="2928"/>
                      <a:pt x="30369" y="2683"/>
                    </a:cubicBezTo>
                    <a:cubicBezTo>
                      <a:pt x="29791" y="2607"/>
                      <a:pt x="29186" y="2571"/>
                      <a:pt x="28522" y="2571"/>
                    </a:cubicBezTo>
                    <a:cubicBezTo>
                      <a:pt x="28196" y="2571"/>
                      <a:pt x="27863" y="2578"/>
                      <a:pt x="27504" y="2596"/>
                    </a:cubicBezTo>
                    <a:cubicBezTo>
                      <a:pt x="27023" y="2621"/>
                      <a:pt x="26538" y="2668"/>
                      <a:pt x="26068" y="2713"/>
                    </a:cubicBezTo>
                    <a:cubicBezTo>
                      <a:pt x="25585" y="2762"/>
                      <a:pt x="25102" y="2793"/>
                      <a:pt x="24626" y="2809"/>
                    </a:cubicBezTo>
                    <a:cubicBezTo>
                      <a:pt x="24440" y="2814"/>
                      <a:pt x="24255" y="2819"/>
                      <a:pt x="24071" y="2819"/>
                    </a:cubicBezTo>
                    <a:cubicBezTo>
                      <a:pt x="23266" y="2819"/>
                      <a:pt x="22479" y="2758"/>
                      <a:pt x="21730" y="2639"/>
                    </a:cubicBezTo>
                    <a:cubicBezTo>
                      <a:pt x="21479" y="2596"/>
                      <a:pt x="21230" y="2548"/>
                      <a:pt x="20989" y="2493"/>
                    </a:cubicBezTo>
                    <a:cubicBezTo>
                      <a:pt x="20029" y="2235"/>
                      <a:pt x="19094" y="1898"/>
                      <a:pt x="18220" y="1577"/>
                    </a:cubicBezTo>
                    <a:lnTo>
                      <a:pt x="17953" y="1478"/>
                    </a:lnTo>
                    <a:cubicBezTo>
                      <a:pt x="16440" y="920"/>
                      <a:pt x="14874" y="342"/>
                      <a:pt x="13246" y="109"/>
                    </a:cubicBezTo>
                    <a:cubicBezTo>
                      <a:pt x="12755" y="35"/>
                      <a:pt x="12259" y="0"/>
                      <a:pt x="117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9"/>
              <p:cNvSpPr/>
              <p:nvPr/>
            </p:nvSpPr>
            <p:spPr>
              <a:xfrm>
                <a:off x="2448100" y="3175110"/>
                <a:ext cx="51" cy="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32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9"/>
              <p:cNvSpPr/>
              <p:nvPr/>
            </p:nvSpPr>
            <p:spPr>
              <a:xfrm>
                <a:off x="950136" y="2869194"/>
                <a:ext cx="1701848" cy="1604108"/>
              </a:xfrm>
              <a:custGeom>
                <a:avLst/>
                <a:gdLst/>
                <a:ahLst/>
                <a:cxnLst/>
                <a:rect l="l" t="t" r="r" b="b"/>
                <a:pathLst>
                  <a:path w="33640" h="31708" extrusionOk="0">
                    <a:moveTo>
                      <a:pt x="25155" y="0"/>
                    </a:moveTo>
                    <a:cubicBezTo>
                      <a:pt x="25154" y="0"/>
                      <a:pt x="25153" y="2"/>
                      <a:pt x="25153" y="3"/>
                    </a:cubicBezTo>
                    <a:cubicBezTo>
                      <a:pt x="25433" y="161"/>
                      <a:pt x="25701" y="328"/>
                      <a:pt x="25951" y="506"/>
                    </a:cubicBezTo>
                    <a:cubicBezTo>
                      <a:pt x="26260" y="726"/>
                      <a:pt x="26542" y="953"/>
                      <a:pt x="26793" y="1181"/>
                    </a:cubicBezTo>
                    <a:cubicBezTo>
                      <a:pt x="27063" y="1422"/>
                      <a:pt x="27314" y="1672"/>
                      <a:pt x="27541" y="1922"/>
                    </a:cubicBezTo>
                    <a:cubicBezTo>
                      <a:pt x="27835" y="2247"/>
                      <a:pt x="28088" y="2563"/>
                      <a:pt x="28310" y="2889"/>
                    </a:cubicBezTo>
                    <a:cubicBezTo>
                      <a:pt x="28532" y="3215"/>
                      <a:pt x="28733" y="3556"/>
                      <a:pt x="28905" y="3897"/>
                    </a:cubicBezTo>
                    <a:cubicBezTo>
                      <a:pt x="29090" y="4263"/>
                      <a:pt x="29249" y="4634"/>
                      <a:pt x="29379" y="5000"/>
                    </a:cubicBezTo>
                    <a:cubicBezTo>
                      <a:pt x="29513" y="5371"/>
                      <a:pt x="29625" y="5750"/>
                      <a:pt x="29714" y="6120"/>
                    </a:cubicBezTo>
                    <a:cubicBezTo>
                      <a:pt x="29899" y="6891"/>
                      <a:pt x="30014" y="7706"/>
                      <a:pt x="30058" y="8546"/>
                    </a:cubicBezTo>
                    <a:cubicBezTo>
                      <a:pt x="30100" y="9341"/>
                      <a:pt x="30083" y="10170"/>
                      <a:pt x="30012" y="11007"/>
                    </a:cubicBezTo>
                    <a:cubicBezTo>
                      <a:pt x="29944" y="11810"/>
                      <a:pt x="29826" y="12646"/>
                      <a:pt x="29663" y="13488"/>
                    </a:cubicBezTo>
                    <a:cubicBezTo>
                      <a:pt x="29512" y="14268"/>
                      <a:pt x="29321" y="15064"/>
                      <a:pt x="29097" y="15854"/>
                    </a:cubicBezTo>
                    <a:cubicBezTo>
                      <a:pt x="28985" y="16250"/>
                      <a:pt x="28890" y="16567"/>
                      <a:pt x="28798" y="16855"/>
                    </a:cubicBezTo>
                    <a:cubicBezTo>
                      <a:pt x="28700" y="17155"/>
                      <a:pt x="28598" y="17452"/>
                      <a:pt x="28496" y="17734"/>
                    </a:cubicBezTo>
                    <a:cubicBezTo>
                      <a:pt x="28264" y="18366"/>
                      <a:pt x="28007" y="18991"/>
                      <a:pt x="27731" y="19596"/>
                    </a:cubicBezTo>
                    <a:cubicBezTo>
                      <a:pt x="27419" y="20276"/>
                      <a:pt x="27093" y="20917"/>
                      <a:pt x="26760" y="21505"/>
                    </a:cubicBezTo>
                    <a:cubicBezTo>
                      <a:pt x="26381" y="22172"/>
                      <a:pt x="26004" y="22768"/>
                      <a:pt x="25606" y="23327"/>
                    </a:cubicBezTo>
                    <a:cubicBezTo>
                      <a:pt x="25155" y="23961"/>
                      <a:pt x="24710" y="24512"/>
                      <a:pt x="24246" y="25008"/>
                    </a:cubicBezTo>
                    <a:cubicBezTo>
                      <a:pt x="23736" y="25554"/>
                      <a:pt x="23237" y="26008"/>
                      <a:pt x="22724" y="26395"/>
                    </a:cubicBezTo>
                    <a:cubicBezTo>
                      <a:pt x="22437" y="26610"/>
                      <a:pt x="22162" y="26796"/>
                      <a:pt x="21886" y="26963"/>
                    </a:cubicBezTo>
                    <a:cubicBezTo>
                      <a:pt x="21590" y="27138"/>
                      <a:pt x="21310" y="27284"/>
                      <a:pt x="21028" y="27411"/>
                    </a:cubicBezTo>
                    <a:cubicBezTo>
                      <a:pt x="20407" y="27686"/>
                      <a:pt x="19781" y="27867"/>
                      <a:pt x="19164" y="27951"/>
                    </a:cubicBezTo>
                    <a:cubicBezTo>
                      <a:pt x="18863" y="27991"/>
                      <a:pt x="18564" y="28013"/>
                      <a:pt x="18276" y="28013"/>
                    </a:cubicBezTo>
                    <a:lnTo>
                      <a:pt x="18187" y="28013"/>
                    </a:lnTo>
                    <a:cubicBezTo>
                      <a:pt x="17985" y="28009"/>
                      <a:pt x="17808" y="28000"/>
                      <a:pt x="17648" y="27984"/>
                    </a:cubicBezTo>
                    <a:cubicBezTo>
                      <a:pt x="17564" y="27975"/>
                      <a:pt x="17480" y="27964"/>
                      <a:pt x="17396" y="27955"/>
                    </a:cubicBezTo>
                    <a:cubicBezTo>
                      <a:pt x="17328" y="27947"/>
                      <a:pt x="17261" y="27935"/>
                      <a:pt x="17195" y="27925"/>
                    </a:cubicBezTo>
                    <a:lnTo>
                      <a:pt x="17098" y="27911"/>
                    </a:lnTo>
                    <a:cubicBezTo>
                      <a:pt x="16490" y="27816"/>
                      <a:pt x="16023" y="27754"/>
                      <a:pt x="15583" y="27710"/>
                    </a:cubicBezTo>
                    <a:cubicBezTo>
                      <a:pt x="15305" y="27682"/>
                      <a:pt x="15070" y="27664"/>
                      <a:pt x="14848" y="27649"/>
                    </a:cubicBezTo>
                    <a:cubicBezTo>
                      <a:pt x="14615" y="27637"/>
                      <a:pt x="14393" y="27628"/>
                      <a:pt x="14187" y="27625"/>
                    </a:cubicBezTo>
                    <a:lnTo>
                      <a:pt x="14053" y="27625"/>
                    </a:lnTo>
                    <a:cubicBezTo>
                      <a:pt x="13573" y="27625"/>
                      <a:pt x="13112" y="27652"/>
                      <a:pt x="12677" y="27704"/>
                    </a:cubicBezTo>
                    <a:cubicBezTo>
                      <a:pt x="12400" y="27738"/>
                      <a:pt x="12146" y="27777"/>
                      <a:pt x="11898" y="27823"/>
                    </a:cubicBezTo>
                    <a:cubicBezTo>
                      <a:pt x="11666" y="27867"/>
                      <a:pt x="11425" y="27920"/>
                      <a:pt x="11157" y="27985"/>
                    </a:cubicBezTo>
                    <a:cubicBezTo>
                      <a:pt x="10816" y="28070"/>
                      <a:pt x="10467" y="28171"/>
                      <a:pt x="10119" y="28285"/>
                    </a:cubicBezTo>
                    <a:cubicBezTo>
                      <a:pt x="9851" y="28372"/>
                      <a:pt x="9590" y="28447"/>
                      <a:pt x="9344" y="28512"/>
                    </a:cubicBezTo>
                    <a:cubicBezTo>
                      <a:pt x="8827" y="28646"/>
                      <a:pt x="8322" y="28749"/>
                      <a:pt x="7850" y="28817"/>
                    </a:cubicBezTo>
                    <a:cubicBezTo>
                      <a:pt x="7317" y="28894"/>
                      <a:pt x="6796" y="28940"/>
                      <a:pt x="6300" y="28955"/>
                    </a:cubicBezTo>
                    <a:cubicBezTo>
                      <a:pt x="6170" y="28958"/>
                      <a:pt x="6041" y="28961"/>
                      <a:pt x="5911" y="28961"/>
                    </a:cubicBezTo>
                    <a:cubicBezTo>
                      <a:pt x="5521" y="28961"/>
                      <a:pt x="5143" y="28944"/>
                      <a:pt x="4792" y="28911"/>
                    </a:cubicBezTo>
                    <a:cubicBezTo>
                      <a:pt x="4010" y="28839"/>
                      <a:pt x="3257" y="28698"/>
                      <a:pt x="2551" y="28487"/>
                    </a:cubicBezTo>
                    <a:cubicBezTo>
                      <a:pt x="1782" y="28256"/>
                      <a:pt x="1068" y="27955"/>
                      <a:pt x="428" y="27592"/>
                    </a:cubicBezTo>
                    <a:cubicBezTo>
                      <a:pt x="283" y="27510"/>
                      <a:pt x="142" y="27425"/>
                      <a:pt x="0" y="27338"/>
                    </a:cubicBezTo>
                    <a:lnTo>
                      <a:pt x="0" y="27338"/>
                    </a:lnTo>
                    <a:cubicBezTo>
                      <a:pt x="532" y="27845"/>
                      <a:pt x="1123" y="28306"/>
                      <a:pt x="1753" y="28708"/>
                    </a:cubicBezTo>
                    <a:cubicBezTo>
                      <a:pt x="2450" y="29151"/>
                      <a:pt x="3215" y="29516"/>
                      <a:pt x="4032" y="29791"/>
                    </a:cubicBezTo>
                    <a:cubicBezTo>
                      <a:pt x="4799" y="30050"/>
                      <a:pt x="5633" y="30210"/>
                      <a:pt x="6509" y="30269"/>
                    </a:cubicBezTo>
                    <a:cubicBezTo>
                      <a:pt x="6717" y="30281"/>
                      <a:pt x="6918" y="30288"/>
                      <a:pt x="7108" y="30288"/>
                    </a:cubicBezTo>
                    <a:cubicBezTo>
                      <a:pt x="7744" y="30288"/>
                      <a:pt x="8428" y="30220"/>
                      <a:pt x="9138" y="30087"/>
                    </a:cubicBezTo>
                    <a:cubicBezTo>
                      <a:pt x="9244" y="30067"/>
                      <a:pt x="9351" y="30045"/>
                      <a:pt x="9458" y="30023"/>
                    </a:cubicBezTo>
                    <a:lnTo>
                      <a:pt x="9532" y="30007"/>
                    </a:lnTo>
                    <a:lnTo>
                      <a:pt x="9613" y="29990"/>
                    </a:lnTo>
                    <a:lnTo>
                      <a:pt x="9631" y="29986"/>
                    </a:lnTo>
                    <a:cubicBezTo>
                      <a:pt x="9742" y="29963"/>
                      <a:pt x="9823" y="29946"/>
                      <a:pt x="9905" y="29932"/>
                    </a:cubicBezTo>
                    <a:cubicBezTo>
                      <a:pt x="10585" y="29809"/>
                      <a:pt x="11207" y="29750"/>
                      <a:pt x="11806" y="29750"/>
                    </a:cubicBezTo>
                    <a:cubicBezTo>
                      <a:pt x="11907" y="29750"/>
                      <a:pt x="12008" y="29752"/>
                      <a:pt x="12109" y="29756"/>
                    </a:cubicBezTo>
                    <a:cubicBezTo>
                      <a:pt x="12135" y="29759"/>
                      <a:pt x="12158" y="29761"/>
                      <a:pt x="12182" y="29766"/>
                    </a:cubicBezTo>
                    <a:cubicBezTo>
                      <a:pt x="13097" y="29922"/>
                      <a:pt x="13956" y="30198"/>
                      <a:pt x="14675" y="30448"/>
                    </a:cubicBezTo>
                    <a:lnTo>
                      <a:pt x="15112" y="30601"/>
                    </a:lnTo>
                    <a:lnTo>
                      <a:pt x="15329" y="30679"/>
                    </a:lnTo>
                    <a:cubicBezTo>
                      <a:pt x="15862" y="30869"/>
                      <a:pt x="16508" y="31101"/>
                      <a:pt x="17148" y="31285"/>
                    </a:cubicBezTo>
                    <a:cubicBezTo>
                      <a:pt x="18096" y="31558"/>
                      <a:pt x="18961" y="31697"/>
                      <a:pt x="19792" y="31707"/>
                    </a:cubicBezTo>
                    <a:lnTo>
                      <a:pt x="19885" y="31707"/>
                    </a:lnTo>
                    <a:cubicBezTo>
                      <a:pt x="20275" y="31707"/>
                      <a:pt x="20696" y="31679"/>
                      <a:pt x="21171" y="31620"/>
                    </a:cubicBezTo>
                    <a:cubicBezTo>
                      <a:pt x="21613" y="31566"/>
                      <a:pt x="22068" y="31476"/>
                      <a:pt x="22521" y="31352"/>
                    </a:cubicBezTo>
                    <a:cubicBezTo>
                      <a:pt x="22947" y="31237"/>
                      <a:pt x="23385" y="31078"/>
                      <a:pt x="23820" y="30883"/>
                    </a:cubicBezTo>
                    <a:cubicBezTo>
                      <a:pt x="24198" y="30713"/>
                      <a:pt x="24571" y="30505"/>
                      <a:pt x="24958" y="30244"/>
                    </a:cubicBezTo>
                    <a:cubicBezTo>
                      <a:pt x="25543" y="29851"/>
                      <a:pt x="26121" y="29388"/>
                      <a:pt x="26672" y="28865"/>
                    </a:cubicBezTo>
                    <a:cubicBezTo>
                      <a:pt x="27697" y="27893"/>
                      <a:pt x="28665" y="26683"/>
                      <a:pt x="29550" y="25274"/>
                    </a:cubicBezTo>
                    <a:cubicBezTo>
                      <a:pt x="30344" y="24008"/>
                      <a:pt x="31061" y="22578"/>
                      <a:pt x="31682" y="21023"/>
                    </a:cubicBezTo>
                    <a:cubicBezTo>
                      <a:pt x="32245" y="19609"/>
                      <a:pt x="32693" y="18151"/>
                      <a:pt x="33015" y="16688"/>
                    </a:cubicBezTo>
                    <a:cubicBezTo>
                      <a:pt x="33295" y="15415"/>
                      <a:pt x="33477" y="14089"/>
                      <a:pt x="33558" y="12747"/>
                    </a:cubicBezTo>
                    <a:cubicBezTo>
                      <a:pt x="33640" y="11337"/>
                      <a:pt x="33592" y="9972"/>
                      <a:pt x="33418" y="8691"/>
                    </a:cubicBezTo>
                    <a:cubicBezTo>
                      <a:pt x="33223" y="7272"/>
                      <a:pt x="32852" y="5982"/>
                      <a:pt x="32317" y="4857"/>
                    </a:cubicBezTo>
                    <a:cubicBezTo>
                      <a:pt x="32038" y="4274"/>
                      <a:pt x="31695" y="3714"/>
                      <a:pt x="31292" y="3192"/>
                    </a:cubicBezTo>
                    <a:cubicBezTo>
                      <a:pt x="30904" y="2691"/>
                      <a:pt x="30436" y="2225"/>
                      <a:pt x="29900" y="1804"/>
                    </a:cubicBezTo>
                    <a:cubicBezTo>
                      <a:pt x="28695" y="861"/>
                      <a:pt x="27127" y="258"/>
                      <a:pt x="25238" y="8"/>
                    </a:cubicBezTo>
                    <a:cubicBezTo>
                      <a:pt x="25209" y="7"/>
                      <a:pt x="25182" y="3"/>
                      <a:pt x="2515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9"/>
              <p:cNvSpPr/>
              <p:nvPr/>
            </p:nvSpPr>
            <p:spPr>
              <a:xfrm>
                <a:off x="1526505" y="3841276"/>
                <a:ext cx="199426" cy="94199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862" extrusionOk="0">
                    <a:moveTo>
                      <a:pt x="1914" y="1"/>
                    </a:moveTo>
                    <a:cubicBezTo>
                      <a:pt x="1801" y="1"/>
                      <a:pt x="1686" y="9"/>
                      <a:pt x="1577" y="22"/>
                    </a:cubicBezTo>
                    <a:cubicBezTo>
                      <a:pt x="1465" y="37"/>
                      <a:pt x="1355" y="57"/>
                      <a:pt x="1254" y="85"/>
                    </a:cubicBezTo>
                    <a:cubicBezTo>
                      <a:pt x="1153" y="112"/>
                      <a:pt x="1046" y="150"/>
                      <a:pt x="921" y="207"/>
                    </a:cubicBezTo>
                    <a:cubicBezTo>
                      <a:pt x="724" y="295"/>
                      <a:pt x="529" y="426"/>
                      <a:pt x="343" y="602"/>
                    </a:cubicBezTo>
                    <a:cubicBezTo>
                      <a:pt x="218" y="722"/>
                      <a:pt x="123" y="835"/>
                      <a:pt x="50" y="953"/>
                    </a:cubicBezTo>
                    <a:cubicBezTo>
                      <a:pt x="45" y="959"/>
                      <a:pt x="44" y="964"/>
                      <a:pt x="41" y="970"/>
                    </a:cubicBezTo>
                    <a:cubicBezTo>
                      <a:pt x="16" y="993"/>
                      <a:pt x="1" y="1028"/>
                      <a:pt x="1" y="1065"/>
                    </a:cubicBezTo>
                    <a:cubicBezTo>
                      <a:pt x="1" y="1104"/>
                      <a:pt x="16" y="1132"/>
                      <a:pt x="40" y="1162"/>
                    </a:cubicBezTo>
                    <a:cubicBezTo>
                      <a:pt x="215" y="1382"/>
                      <a:pt x="479" y="1558"/>
                      <a:pt x="825" y="1684"/>
                    </a:cubicBezTo>
                    <a:cubicBezTo>
                      <a:pt x="1128" y="1795"/>
                      <a:pt x="1479" y="1856"/>
                      <a:pt x="1875" y="1862"/>
                    </a:cubicBezTo>
                    <a:lnTo>
                      <a:pt x="1931" y="1862"/>
                    </a:lnTo>
                    <a:cubicBezTo>
                      <a:pt x="2280" y="1862"/>
                      <a:pt x="2619" y="1813"/>
                      <a:pt x="2941" y="1718"/>
                    </a:cubicBezTo>
                    <a:cubicBezTo>
                      <a:pt x="3107" y="1668"/>
                      <a:pt x="3263" y="1605"/>
                      <a:pt x="3405" y="1531"/>
                    </a:cubicBezTo>
                    <a:cubicBezTo>
                      <a:pt x="3550" y="1457"/>
                      <a:pt x="3677" y="1367"/>
                      <a:pt x="3784" y="1264"/>
                    </a:cubicBezTo>
                    <a:cubicBezTo>
                      <a:pt x="3841" y="1208"/>
                      <a:pt x="3886" y="1141"/>
                      <a:pt x="3914" y="1068"/>
                    </a:cubicBezTo>
                    <a:cubicBezTo>
                      <a:pt x="3925" y="1040"/>
                      <a:pt x="3933" y="1010"/>
                      <a:pt x="3937" y="967"/>
                    </a:cubicBezTo>
                    <a:cubicBezTo>
                      <a:pt x="3942" y="931"/>
                      <a:pt x="3937" y="897"/>
                      <a:pt x="3932" y="860"/>
                    </a:cubicBezTo>
                    <a:cubicBezTo>
                      <a:pt x="3925" y="821"/>
                      <a:pt x="3911" y="789"/>
                      <a:pt x="3898" y="762"/>
                    </a:cubicBezTo>
                    <a:cubicBezTo>
                      <a:pt x="3887" y="736"/>
                      <a:pt x="3873" y="714"/>
                      <a:pt x="3857" y="690"/>
                    </a:cubicBezTo>
                    <a:cubicBezTo>
                      <a:pt x="3814" y="632"/>
                      <a:pt x="3763" y="579"/>
                      <a:pt x="3702" y="532"/>
                    </a:cubicBezTo>
                    <a:cubicBezTo>
                      <a:pt x="3587" y="443"/>
                      <a:pt x="3454" y="369"/>
                      <a:pt x="3282" y="297"/>
                    </a:cubicBezTo>
                    <a:cubicBezTo>
                      <a:pt x="3144" y="237"/>
                      <a:pt x="2994" y="185"/>
                      <a:pt x="2842" y="141"/>
                    </a:cubicBezTo>
                    <a:cubicBezTo>
                      <a:pt x="2661" y="90"/>
                      <a:pt x="2468" y="50"/>
                      <a:pt x="2254" y="23"/>
                    </a:cubicBezTo>
                    <a:cubicBezTo>
                      <a:pt x="2139" y="9"/>
                      <a:pt x="2023" y="1"/>
                      <a:pt x="19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9"/>
              <p:cNvSpPr/>
              <p:nvPr/>
            </p:nvSpPr>
            <p:spPr>
              <a:xfrm>
                <a:off x="1728611" y="3773081"/>
                <a:ext cx="51" cy="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174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9"/>
              <p:cNvSpPr/>
              <p:nvPr/>
            </p:nvSpPr>
            <p:spPr>
              <a:xfrm>
                <a:off x="1479811" y="3742676"/>
                <a:ext cx="288768" cy="197503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3904" extrusionOk="0">
                    <a:moveTo>
                      <a:pt x="2938" y="2094"/>
                    </a:moveTo>
                    <a:cubicBezTo>
                      <a:pt x="3060" y="2094"/>
                      <a:pt x="3182" y="2101"/>
                      <a:pt x="3303" y="2117"/>
                    </a:cubicBezTo>
                    <a:cubicBezTo>
                      <a:pt x="3526" y="2150"/>
                      <a:pt x="3741" y="2208"/>
                      <a:pt x="3944" y="2292"/>
                    </a:cubicBezTo>
                    <a:cubicBezTo>
                      <a:pt x="4112" y="2366"/>
                      <a:pt x="4265" y="2459"/>
                      <a:pt x="4403" y="2561"/>
                    </a:cubicBezTo>
                    <a:cubicBezTo>
                      <a:pt x="4534" y="2663"/>
                      <a:pt x="4652" y="2781"/>
                      <a:pt x="4753" y="2909"/>
                    </a:cubicBezTo>
                    <a:lnTo>
                      <a:pt x="4785" y="2953"/>
                    </a:lnTo>
                    <a:lnTo>
                      <a:pt x="4796" y="2966"/>
                    </a:lnTo>
                    <a:cubicBezTo>
                      <a:pt x="4802" y="2974"/>
                      <a:pt x="4807" y="2981"/>
                      <a:pt x="4812" y="2986"/>
                    </a:cubicBezTo>
                    <a:cubicBezTo>
                      <a:pt x="4695" y="3086"/>
                      <a:pt x="4563" y="3181"/>
                      <a:pt x="4417" y="3267"/>
                    </a:cubicBezTo>
                    <a:cubicBezTo>
                      <a:pt x="4204" y="3386"/>
                      <a:pt x="3973" y="3480"/>
                      <a:pt x="3731" y="3545"/>
                    </a:cubicBezTo>
                    <a:cubicBezTo>
                      <a:pt x="3665" y="3561"/>
                      <a:pt x="3595" y="3577"/>
                      <a:pt x="3524" y="3589"/>
                    </a:cubicBezTo>
                    <a:cubicBezTo>
                      <a:pt x="3476" y="3595"/>
                      <a:pt x="3430" y="3604"/>
                      <a:pt x="3386" y="3611"/>
                    </a:cubicBezTo>
                    <a:cubicBezTo>
                      <a:pt x="3223" y="3640"/>
                      <a:pt x="3074" y="3651"/>
                      <a:pt x="2928" y="3651"/>
                    </a:cubicBezTo>
                    <a:cubicBezTo>
                      <a:pt x="2889" y="3651"/>
                      <a:pt x="2849" y="3650"/>
                      <a:pt x="2811" y="3649"/>
                    </a:cubicBezTo>
                    <a:cubicBezTo>
                      <a:pt x="2620" y="3640"/>
                      <a:pt x="2451" y="3620"/>
                      <a:pt x="2288" y="3584"/>
                    </a:cubicBezTo>
                    <a:lnTo>
                      <a:pt x="2269" y="3581"/>
                    </a:lnTo>
                    <a:lnTo>
                      <a:pt x="2269" y="3579"/>
                    </a:lnTo>
                    <a:cubicBezTo>
                      <a:pt x="2198" y="3565"/>
                      <a:pt x="2126" y="3545"/>
                      <a:pt x="2058" y="3525"/>
                    </a:cubicBezTo>
                    <a:cubicBezTo>
                      <a:pt x="2035" y="3521"/>
                      <a:pt x="2014" y="3515"/>
                      <a:pt x="1991" y="3510"/>
                    </a:cubicBezTo>
                    <a:cubicBezTo>
                      <a:pt x="1921" y="3489"/>
                      <a:pt x="1856" y="3469"/>
                      <a:pt x="1793" y="3448"/>
                    </a:cubicBezTo>
                    <a:cubicBezTo>
                      <a:pt x="1730" y="3424"/>
                      <a:pt x="1679" y="3404"/>
                      <a:pt x="1630" y="3379"/>
                    </a:cubicBezTo>
                    <a:cubicBezTo>
                      <a:pt x="1597" y="3364"/>
                      <a:pt x="1565" y="3347"/>
                      <a:pt x="1534" y="3329"/>
                    </a:cubicBezTo>
                    <a:cubicBezTo>
                      <a:pt x="1368" y="3246"/>
                      <a:pt x="1213" y="3147"/>
                      <a:pt x="1070" y="3038"/>
                    </a:cubicBezTo>
                    <a:lnTo>
                      <a:pt x="1029" y="3004"/>
                    </a:lnTo>
                    <a:lnTo>
                      <a:pt x="1041" y="2989"/>
                    </a:lnTo>
                    <a:cubicBezTo>
                      <a:pt x="1053" y="2973"/>
                      <a:pt x="1064" y="2958"/>
                      <a:pt x="1076" y="2942"/>
                    </a:cubicBezTo>
                    <a:cubicBezTo>
                      <a:pt x="1182" y="2808"/>
                      <a:pt x="1304" y="2685"/>
                      <a:pt x="1441" y="2576"/>
                    </a:cubicBezTo>
                    <a:cubicBezTo>
                      <a:pt x="1595" y="2461"/>
                      <a:pt x="1766" y="2363"/>
                      <a:pt x="1951" y="2282"/>
                    </a:cubicBezTo>
                    <a:cubicBezTo>
                      <a:pt x="2149" y="2204"/>
                      <a:pt x="2360" y="2146"/>
                      <a:pt x="2578" y="2116"/>
                    </a:cubicBezTo>
                    <a:cubicBezTo>
                      <a:pt x="2697" y="2100"/>
                      <a:pt x="2819" y="2094"/>
                      <a:pt x="2938" y="2094"/>
                    </a:cubicBezTo>
                    <a:close/>
                    <a:moveTo>
                      <a:pt x="1271" y="0"/>
                    </a:moveTo>
                    <a:cubicBezTo>
                      <a:pt x="1203" y="0"/>
                      <a:pt x="1135" y="7"/>
                      <a:pt x="1063" y="21"/>
                    </a:cubicBezTo>
                    <a:cubicBezTo>
                      <a:pt x="894" y="50"/>
                      <a:pt x="730" y="122"/>
                      <a:pt x="587" y="225"/>
                    </a:cubicBezTo>
                    <a:cubicBezTo>
                      <a:pt x="453" y="324"/>
                      <a:pt x="339" y="450"/>
                      <a:pt x="244" y="600"/>
                    </a:cubicBezTo>
                    <a:cubicBezTo>
                      <a:pt x="163" y="734"/>
                      <a:pt x="99" y="891"/>
                      <a:pt x="57" y="1071"/>
                    </a:cubicBezTo>
                    <a:cubicBezTo>
                      <a:pt x="17" y="1233"/>
                      <a:pt x="1" y="1407"/>
                      <a:pt x="4" y="1588"/>
                    </a:cubicBezTo>
                    <a:cubicBezTo>
                      <a:pt x="8" y="1759"/>
                      <a:pt x="35" y="1931"/>
                      <a:pt x="81" y="2096"/>
                    </a:cubicBezTo>
                    <a:cubicBezTo>
                      <a:pt x="126" y="2256"/>
                      <a:pt x="200" y="2420"/>
                      <a:pt x="304" y="2584"/>
                    </a:cubicBezTo>
                    <a:cubicBezTo>
                      <a:pt x="496" y="2896"/>
                      <a:pt x="772" y="3170"/>
                      <a:pt x="1126" y="3401"/>
                    </a:cubicBezTo>
                    <a:cubicBezTo>
                      <a:pt x="1277" y="3498"/>
                      <a:pt x="1451" y="3587"/>
                      <a:pt x="1659" y="3671"/>
                    </a:cubicBezTo>
                    <a:cubicBezTo>
                      <a:pt x="1833" y="3743"/>
                      <a:pt x="2023" y="3799"/>
                      <a:pt x="2221" y="3839"/>
                    </a:cubicBezTo>
                    <a:cubicBezTo>
                      <a:pt x="2400" y="3873"/>
                      <a:pt x="2581" y="3892"/>
                      <a:pt x="2761" y="3895"/>
                    </a:cubicBezTo>
                    <a:cubicBezTo>
                      <a:pt x="2838" y="3900"/>
                      <a:pt x="2916" y="3904"/>
                      <a:pt x="2994" y="3904"/>
                    </a:cubicBezTo>
                    <a:cubicBezTo>
                      <a:pt x="3050" y="3904"/>
                      <a:pt x="3105" y="3903"/>
                      <a:pt x="3162" y="3900"/>
                    </a:cubicBezTo>
                    <a:cubicBezTo>
                      <a:pt x="3361" y="3889"/>
                      <a:pt x="3557" y="3859"/>
                      <a:pt x="3741" y="3813"/>
                    </a:cubicBezTo>
                    <a:cubicBezTo>
                      <a:pt x="3957" y="3758"/>
                      <a:pt x="4142" y="3695"/>
                      <a:pt x="4307" y="3617"/>
                    </a:cubicBezTo>
                    <a:cubicBezTo>
                      <a:pt x="4690" y="3440"/>
                      <a:pt x="5003" y="3206"/>
                      <a:pt x="5236" y="2925"/>
                    </a:cubicBezTo>
                    <a:cubicBezTo>
                      <a:pt x="5359" y="2775"/>
                      <a:pt x="5456" y="2622"/>
                      <a:pt x="5523" y="2471"/>
                    </a:cubicBezTo>
                    <a:cubicBezTo>
                      <a:pt x="5594" y="2314"/>
                      <a:pt x="5643" y="2146"/>
                      <a:pt x="5671" y="1978"/>
                    </a:cubicBezTo>
                    <a:cubicBezTo>
                      <a:pt x="5700" y="1800"/>
                      <a:pt x="5707" y="1626"/>
                      <a:pt x="5691" y="1459"/>
                    </a:cubicBezTo>
                    <a:cubicBezTo>
                      <a:pt x="5673" y="1274"/>
                      <a:pt x="5633" y="1108"/>
                      <a:pt x="5571" y="966"/>
                    </a:cubicBezTo>
                    <a:cubicBezTo>
                      <a:pt x="5499" y="802"/>
                      <a:pt x="5403" y="662"/>
                      <a:pt x="5285" y="546"/>
                    </a:cubicBezTo>
                    <a:cubicBezTo>
                      <a:pt x="5157" y="423"/>
                      <a:pt x="5004" y="331"/>
                      <a:pt x="4843" y="277"/>
                    </a:cubicBezTo>
                    <a:cubicBezTo>
                      <a:pt x="4775" y="254"/>
                      <a:pt x="4707" y="240"/>
                      <a:pt x="4639" y="230"/>
                    </a:cubicBezTo>
                    <a:cubicBezTo>
                      <a:pt x="4590" y="223"/>
                      <a:pt x="4543" y="218"/>
                      <a:pt x="4493" y="218"/>
                    </a:cubicBezTo>
                    <a:cubicBezTo>
                      <a:pt x="4443" y="218"/>
                      <a:pt x="4391" y="223"/>
                      <a:pt x="4338" y="231"/>
                    </a:cubicBezTo>
                    <a:cubicBezTo>
                      <a:pt x="4191" y="253"/>
                      <a:pt x="4040" y="303"/>
                      <a:pt x="3872" y="378"/>
                    </a:cubicBezTo>
                    <a:cubicBezTo>
                      <a:pt x="3779" y="422"/>
                      <a:pt x="3687" y="470"/>
                      <a:pt x="3596" y="518"/>
                    </a:cubicBezTo>
                    <a:cubicBezTo>
                      <a:pt x="3412" y="616"/>
                      <a:pt x="3223" y="715"/>
                      <a:pt x="3021" y="771"/>
                    </a:cubicBezTo>
                    <a:cubicBezTo>
                      <a:pt x="2978" y="781"/>
                      <a:pt x="2937" y="788"/>
                      <a:pt x="2894" y="792"/>
                    </a:cubicBezTo>
                    <a:cubicBezTo>
                      <a:pt x="2864" y="784"/>
                      <a:pt x="2831" y="773"/>
                      <a:pt x="2800" y="762"/>
                    </a:cubicBezTo>
                    <a:cubicBezTo>
                      <a:pt x="2607" y="679"/>
                      <a:pt x="2433" y="552"/>
                      <a:pt x="2264" y="431"/>
                    </a:cubicBezTo>
                    <a:cubicBezTo>
                      <a:pt x="2180" y="370"/>
                      <a:pt x="2097" y="309"/>
                      <a:pt x="2012" y="253"/>
                    </a:cubicBezTo>
                    <a:cubicBezTo>
                      <a:pt x="1858" y="155"/>
                      <a:pt x="1715" y="85"/>
                      <a:pt x="1570" y="41"/>
                    </a:cubicBezTo>
                    <a:cubicBezTo>
                      <a:pt x="1474" y="16"/>
                      <a:pt x="1374" y="0"/>
                      <a:pt x="1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9"/>
              <p:cNvSpPr/>
              <p:nvPr/>
            </p:nvSpPr>
            <p:spPr>
              <a:xfrm>
                <a:off x="1887312" y="3582155"/>
                <a:ext cx="382207" cy="382106"/>
              </a:xfrm>
              <a:custGeom>
                <a:avLst/>
                <a:gdLst/>
                <a:ahLst/>
                <a:cxnLst/>
                <a:rect l="l" t="t" r="r" b="b"/>
                <a:pathLst>
                  <a:path w="7555" h="7553" extrusionOk="0">
                    <a:moveTo>
                      <a:pt x="3778" y="0"/>
                    </a:moveTo>
                    <a:cubicBezTo>
                      <a:pt x="1694" y="0"/>
                      <a:pt x="0" y="1692"/>
                      <a:pt x="0" y="3775"/>
                    </a:cubicBezTo>
                    <a:cubicBezTo>
                      <a:pt x="0" y="5861"/>
                      <a:pt x="1694" y="7553"/>
                      <a:pt x="3778" y="7553"/>
                    </a:cubicBezTo>
                    <a:cubicBezTo>
                      <a:pt x="5862" y="7553"/>
                      <a:pt x="7554" y="5861"/>
                      <a:pt x="7554" y="3775"/>
                    </a:cubicBezTo>
                    <a:cubicBezTo>
                      <a:pt x="7554" y="1691"/>
                      <a:pt x="5862" y="0"/>
                      <a:pt x="3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9"/>
              <p:cNvSpPr/>
              <p:nvPr/>
            </p:nvSpPr>
            <p:spPr>
              <a:xfrm>
                <a:off x="1982572" y="3613723"/>
                <a:ext cx="261348" cy="261348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0"/>
                    </a:moveTo>
                    <a:cubicBezTo>
                      <a:pt x="1159" y="0"/>
                      <a:pt x="0" y="1158"/>
                      <a:pt x="0" y="2583"/>
                    </a:cubicBezTo>
                    <a:cubicBezTo>
                      <a:pt x="0" y="4007"/>
                      <a:pt x="1158" y="5166"/>
                      <a:pt x="2583" y="5166"/>
                    </a:cubicBezTo>
                    <a:cubicBezTo>
                      <a:pt x="4007" y="5166"/>
                      <a:pt x="5166" y="4008"/>
                      <a:pt x="5166" y="2583"/>
                    </a:cubicBezTo>
                    <a:cubicBezTo>
                      <a:pt x="5166" y="1158"/>
                      <a:pt x="4006" y="0"/>
                      <a:pt x="2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9"/>
              <p:cNvSpPr/>
              <p:nvPr/>
            </p:nvSpPr>
            <p:spPr>
              <a:xfrm>
                <a:off x="1928138" y="3719709"/>
                <a:ext cx="141500" cy="5959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8" extrusionOk="0">
                    <a:moveTo>
                      <a:pt x="1399" y="1"/>
                    </a:moveTo>
                    <a:cubicBezTo>
                      <a:pt x="627" y="1"/>
                      <a:pt x="1" y="265"/>
                      <a:pt x="1" y="589"/>
                    </a:cubicBezTo>
                    <a:cubicBezTo>
                      <a:pt x="1" y="914"/>
                      <a:pt x="627" y="1178"/>
                      <a:pt x="1399" y="1178"/>
                    </a:cubicBezTo>
                    <a:cubicBezTo>
                      <a:pt x="2171" y="1178"/>
                      <a:pt x="2797" y="914"/>
                      <a:pt x="2797" y="589"/>
                    </a:cubicBezTo>
                    <a:cubicBezTo>
                      <a:pt x="2797" y="265"/>
                      <a:pt x="2169" y="1"/>
                      <a:pt x="1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9"/>
              <p:cNvSpPr/>
              <p:nvPr/>
            </p:nvSpPr>
            <p:spPr>
              <a:xfrm>
                <a:off x="974570" y="3533842"/>
                <a:ext cx="382157" cy="382207"/>
              </a:xfrm>
              <a:custGeom>
                <a:avLst/>
                <a:gdLst/>
                <a:ahLst/>
                <a:cxnLst/>
                <a:rect l="l" t="t" r="r" b="b"/>
                <a:pathLst>
                  <a:path w="7554" h="7555" extrusionOk="0">
                    <a:moveTo>
                      <a:pt x="3776" y="1"/>
                    </a:moveTo>
                    <a:cubicBezTo>
                      <a:pt x="1691" y="1"/>
                      <a:pt x="0" y="1693"/>
                      <a:pt x="0" y="3778"/>
                    </a:cubicBezTo>
                    <a:cubicBezTo>
                      <a:pt x="0" y="5862"/>
                      <a:pt x="1691" y="7554"/>
                      <a:pt x="3776" y="7554"/>
                    </a:cubicBezTo>
                    <a:cubicBezTo>
                      <a:pt x="5861" y="7554"/>
                      <a:pt x="7553" y="5862"/>
                      <a:pt x="7553" y="3778"/>
                    </a:cubicBezTo>
                    <a:cubicBezTo>
                      <a:pt x="7553" y="1693"/>
                      <a:pt x="5861" y="1"/>
                      <a:pt x="3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9"/>
              <p:cNvSpPr/>
              <p:nvPr/>
            </p:nvSpPr>
            <p:spPr>
              <a:xfrm>
                <a:off x="1069730" y="3565511"/>
                <a:ext cx="261348" cy="261348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0"/>
                    </a:moveTo>
                    <a:cubicBezTo>
                      <a:pt x="1159" y="0"/>
                      <a:pt x="0" y="1159"/>
                      <a:pt x="0" y="2583"/>
                    </a:cubicBezTo>
                    <a:cubicBezTo>
                      <a:pt x="0" y="4008"/>
                      <a:pt x="1158" y="5165"/>
                      <a:pt x="2583" y="5165"/>
                    </a:cubicBezTo>
                    <a:cubicBezTo>
                      <a:pt x="4008" y="5165"/>
                      <a:pt x="5166" y="4008"/>
                      <a:pt x="5166" y="2583"/>
                    </a:cubicBezTo>
                    <a:cubicBezTo>
                      <a:pt x="5166" y="1159"/>
                      <a:pt x="4008" y="0"/>
                      <a:pt x="2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9"/>
              <p:cNvSpPr/>
              <p:nvPr/>
            </p:nvSpPr>
            <p:spPr>
              <a:xfrm>
                <a:off x="1015295" y="3671547"/>
                <a:ext cx="141500" cy="59544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7" extrusionOk="0">
                    <a:moveTo>
                      <a:pt x="1398" y="1"/>
                    </a:moveTo>
                    <a:cubicBezTo>
                      <a:pt x="627" y="1"/>
                      <a:pt x="0" y="264"/>
                      <a:pt x="0" y="588"/>
                    </a:cubicBezTo>
                    <a:cubicBezTo>
                      <a:pt x="0" y="912"/>
                      <a:pt x="627" y="1176"/>
                      <a:pt x="1398" y="1176"/>
                    </a:cubicBezTo>
                    <a:cubicBezTo>
                      <a:pt x="2171" y="1176"/>
                      <a:pt x="2796" y="912"/>
                      <a:pt x="2796" y="588"/>
                    </a:cubicBezTo>
                    <a:cubicBezTo>
                      <a:pt x="2796" y="264"/>
                      <a:pt x="2171" y="1"/>
                      <a:pt x="1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9"/>
              <p:cNvSpPr/>
              <p:nvPr/>
            </p:nvSpPr>
            <p:spPr>
              <a:xfrm>
                <a:off x="2049604" y="3300927"/>
                <a:ext cx="247284" cy="141753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2802" extrusionOk="0">
                    <a:moveTo>
                      <a:pt x="1698" y="1"/>
                    </a:moveTo>
                    <a:cubicBezTo>
                      <a:pt x="832" y="1"/>
                      <a:pt x="215" y="298"/>
                      <a:pt x="88" y="780"/>
                    </a:cubicBezTo>
                    <a:cubicBezTo>
                      <a:pt x="0" y="1115"/>
                      <a:pt x="161" y="1495"/>
                      <a:pt x="545" y="1849"/>
                    </a:cubicBezTo>
                    <a:cubicBezTo>
                      <a:pt x="927" y="2203"/>
                      <a:pt x="1484" y="2489"/>
                      <a:pt x="2113" y="2655"/>
                    </a:cubicBezTo>
                    <a:cubicBezTo>
                      <a:pt x="2479" y="2752"/>
                      <a:pt x="2842" y="2801"/>
                      <a:pt x="3191" y="2801"/>
                    </a:cubicBezTo>
                    <a:cubicBezTo>
                      <a:pt x="4056" y="2801"/>
                      <a:pt x="4673" y="2501"/>
                      <a:pt x="4799" y="2022"/>
                    </a:cubicBezTo>
                    <a:cubicBezTo>
                      <a:pt x="4887" y="1686"/>
                      <a:pt x="4726" y="1305"/>
                      <a:pt x="4343" y="952"/>
                    </a:cubicBezTo>
                    <a:cubicBezTo>
                      <a:pt x="3960" y="598"/>
                      <a:pt x="3403" y="312"/>
                      <a:pt x="2775" y="147"/>
                    </a:cubicBezTo>
                    <a:cubicBezTo>
                      <a:pt x="2409" y="49"/>
                      <a:pt x="2046" y="1"/>
                      <a:pt x="1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9"/>
              <p:cNvSpPr/>
              <p:nvPr/>
            </p:nvSpPr>
            <p:spPr>
              <a:xfrm>
                <a:off x="1010135" y="3241079"/>
                <a:ext cx="256238" cy="13851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2738" extrusionOk="0">
                    <a:moveTo>
                      <a:pt x="3174" y="0"/>
                    </a:moveTo>
                    <a:cubicBezTo>
                      <a:pt x="2876" y="0"/>
                      <a:pt x="2568" y="34"/>
                      <a:pt x="2258" y="101"/>
                    </a:cubicBezTo>
                    <a:cubicBezTo>
                      <a:pt x="946" y="385"/>
                      <a:pt x="0" y="1185"/>
                      <a:pt x="151" y="1884"/>
                    </a:cubicBezTo>
                    <a:cubicBezTo>
                      <a:pt x="263" y="2403"/>
                      <a:pt x="946" y="2738"/>
                      <a:pt x="1892" y="2738"/>
                    </a:cubicBezTo>
                    <a:cubicBezTo>
                      <a:pt x="2191" y="2738"/>
                      <a:pt x="2499" y="2704"/>
                      <a:pt x="2806" y="2638"/>
                    </a:cubicBezTo>
                    <a:cubicBezTo>
                      <a:pt x="4118" y="2354"/>
                      <a:pt x="5065" y="1553"/>
                      <a:pt x="4914" y="853"/>
                    </a:cubicBezTo>
                    <a:cubicBezTo>
                      <a:pt x="4804" y="334"/>
                      <a:pt x="4120" y="0"/>
                      <a:pt x="3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9"/>
              <p:cNvSpPr/>
              <p:nvPr/>
            </p:nvSpPr>
            <p:spPr>
              <a:xfrm>
                <a:off x="591504" y="3261467"/>
                <a:ext cx="2080666" cy="978006"/>
              </a:xfrm>
              <a:custGeom>
                <a:avLst/>
                <a:gdLst/>
                <a:ahLst/>
                <a:cxnLst/>
                <a:rect l="l" t="t" r="r" b="b"/>
                <a:pathLst>
                  <a:path w="41128" h="19332" extrusionOk="0">
                    <a:moveTo>
                      <a:pt x="8733" y="705"/>
                    </a:moveTo>
                    <a:cubicBezTo>
                      <a:pt x="9094" y="705"/>
                      <a:pt x="9459" y="730"/>
                      <a:pt x="9815" y="775"/>
                    </a:cubicBezTo>
                    <a:cubicBezTo>
                      <a:pt x="10519" y="877"/>
                      <a:pt x="11209" y="1067"/>
                      <a:pt x="11870" y="1339"/>
                    </a:cubicBezTo>
                    <a:cubicBezTo>
                      <a:pt x="12504" y="1614"/>
                      <a:pt x="13103" y="1965"/>
                      <a:pt x="13648" y="2381"/>
                    </a:cubicBezTo>
                    <a:cubicBezTo>
                      <a:pt x="14183" y="2803"/>
                      <a:pt x="14668" y="3290"/>
                      <a:pt x="15090" y="3828"/>
                    </a:cubicBezTo>
                    <a:cubicBezTo>
                      <a:pt x="15505" y="4376"/>
                      <a:pt x="15854" y="4975"/>
                      <a:pt x="16129" y="5605"/>
                    </a:cubicBezTo>
                    <a:cubicBezTo>
                      <a:pt x="16404" y="6268"/>
                      <a:pt x="16594" y="6963"/>
                      <a:pt x="16696" y="7672"/>
                    </a:cubicBezTo>
                    <a:cubicBezTo>
                      <a:pt x="16782" y="8374"/>
                      <a:pt x="16782" y="9087"/>
                      <a:pt x="16696" y="9789"/>
                    </a:cubicBezTo>
                    <a:cubicBezTo>
                      <a:pt x="16594" y="10503"/>
                      <a:pt x="16403" y="11201"/>
                      <a:pt x="16130" y="11864"/>
                    </a:cubicBezTo>
                    <a:cubicBezTo>
                      <a:pt x="15861" y="12487"/>
                      <a:pt x="15516" y="13078"/>
                      <a:pt x="15108" y="13619"/>
                    </a:cubicBezTo>
                    <a:cubicBezTo>
                      <a:pt x="14680" y="14166"/>
                      <a:pt x="14186" y="14660"/>
                      <a:pt x="13641" y="15088"/>
                    </a:cubicBezTo>
                    <a:cubicBezTo>
                      <a:pt x="13096" y="15500"/>
                      <a:pt x="12497" y="15850"/>
                      <a:pt x="11863" y="16126"/>
                    </a:cubicBezTo>
                    <a:cubicBezTo>
                      <a:pt x="11196" y="16402"/>
                      <a:pt x="10500" y="16591"/>
                      <a:pt x="9791" y="16692"/>
                    </a:cubicBezTo>
                    <a:cubicBezTo>
                      <a:pt x="9442" y="16735"/>
                      <a:pt x="9087" y="16758"/>
                      <a:pt x="8739" y="16758"/>
                    </a:cubicBezTo>
                    <a:cubicBezTo>
                      <a:pt x="8389" y="16758"/>
                      <a:pt x="8034" y="16735"/>
                      <a:pt x="7681" y="16692"/>
                    </a:cubicBezTo>
                    <a:cubicBezTo>
                      <a:pt x="6966" y="16589"/>
                      <a:pt x="6264" y="16398"/>
                      <a:pt x="5596" y="16122"/>
                    </a:cubicBezTo>
                    <a:cubicBezTo>
                      <a:pt x="4969" y="15850"/>
                      <a:pt x="4379" y="15504"/>
                      <a:pt x="3841" y="15098"/>
                    </a:cubicBezTo>
                    <a:cubicBezTo>
                      <a:pt x="3301" y="14673"/>
                      <a:pt x="2810" y="14180"/>
                      <a:pt x="2381" y="13636"/>
                    </a:cubicBezTo>
                    <a:cubicBezTo>
                      <a:pt x="2117" y="13288"/>
                      <a:pt x="1879" y="12919"/>
                      <a:pt x="1672" y="12538"/>
                    </a:cubicBezTo>
                    <a:lnTo>
                      <a:pt x="1650" y="12495"/>
                    </a:lnTo>
                    <a:lnTo>
                      <a:pt x="1642" y="12478"/>
                    </a:lnTo>
                    <a:lnTo>
                      <a:pt x="1633" y="12462"/>
                    </a:lnTo>
                    <a:lnTo>
                      <a:pt x="1611" y="12421"/>
                    </a:lnTo>
                    <a:lnTo>
                      <a:pt x="1597" y="12397"/>
                    </a:lnTo>
                    <a:lnTo>
                      <a:pt x="1582" y="12361"/>
                    </a:lnTo>
                    <a:lnTo>
                      <a:pt x="1573" y="12343"/>
                    </a:lnTo>
                    <a:lnTo>
                      <a:pt x="1552" y="12303"/>
                    </a:lnTo>
                    <a:lnTo>
                      <a:pt x="1533" y="12265"/>
                    </a:lnTo>
                    <a:lnTo>
                      <a:pt x="1524" y="12246"/>
                    </a:lnTo>
                    <a:lnTo>
                      <a:pt x="1513" y="12223"/>
                    </a:lnTo>
                    <a:lnTo>
                      <a:pt x="1502" y="12202"/>
                    </a:lnTo>
                    <a:cubicBezTo>
                      <a:pt x="1486" y="12170"/>
                      <a:pt x="1479" y="12154"/>
                      <a:pt x="1470" y="12137"/>
                    </a:cubicBezTo>
                    <a:lnTo>
                      <a:pt x="1454" y="12101"/>
                    </a:lnTo>
                    <a:lnTo>
                      <a:pt x="1440" y="12073"/>
                    </a:lnTo>
                    <a:cubicBezTo>
                      <a:pt x="1402" y="11993"/>
                      <a:pt x="1368" y="11915"/>
                      <a:pt x="1333" y="11837"/>
                    </a:cubicBezTo>
                    <a:cubicBezTo>
                      <a:pt x="1064" y="11177"/>
                      <a:pt x="876" y="10494"/>
                      <a:pt x="778" y="9803"/>
                    </a:cubicBezTo>
                    <a:cubicBezTo>
                      <a:pt x="694" y="9154"/>
                      <a:pt x="688" y="8493"/>
                      <a:pt x="756" y="7839"/>
                    </a:cubicBezTo>
                    <a:cubicBezTo>
                      <a:pt x="757" y="7816"/>
                      <a:pt x="758" y="7804"/>
                      <a:pt x="761" y="7794"/>
                    </a:cubicBezTo>
                    <a:lnTo>
                      <a:pt x="762" y="7771"/>
                    </a:lnTo>
                    <a:lnTo>
                      <a:pt x="764" y="7751"/>
                    </a:lnTo>
                    <a:lnTo>
                      <a:pt x="773" y="7678"/>
                    </a:lnTo>
                    <a:cubicBezTo>
                      <a:pt x="820" y="7345"/>
                      <a:pt x="886" y="7014"/>
                      <a:pt x="971" y="6694"/>
                    </a:cubicBezTo>
                    <a:lnTo>
                      <a:pt x="975" y="6674"/>
                    </a:lnTo>
                    <a:lnTo>
                      <a:pt x="976" y="6674"/>
                    </a:lnTo>
                    <a:lnTo>
                      <a:pt x="985" y="6642"/>
                    </a:lnTo>
                    <a:lnTo>
                      <a:pt x="991" y="6622"/>
                    </a:lnTo>
                    <a:lnTo>
                      <a:pt x="994" y="6604"/>
                    </a:lnTo>
                    <a:lnTo>
                      <a:pt x="999" y="6587"/>
                    </a:lnTo>
                    <a:cubicBezTo>
                      <a:pt x="1092" y="6250"/>
                      <a:pt x="1206" y="5916"/>
                      <a:pt x="1340" y="5595"/>
                    </a:cubicBezTo>
                    <a:cubicBezTo>
                      <a:pt x="1437" y="5370"/>
                      <a:pt x="1548" y="5141"/>
                      <a:pt x="1668" y="4919"/>
                    </a:cubicBezTo>
                    <a:lnTo>
                      <a:pt x="1697" y="4864"/>
                    </a:lnTo>
                    <a:lnTo>
                      <a:pt x="1727" y="4812"/>
                    </a:lnTo>
                    <a:lnTo>
                      <a:pt x="1739" y="4791"/>
                    </a:lnTo>
                    <a:lnTo>
                      <a:pt x="1757" y="4758"/>
                    </a:lnTo>
                    <a:lnTo>
                      <a:pt x="1772" y="4730"/>
                    </a:lnTo>
                    <a:lnTo>
                      <a:pt x="1786" y="4706"/>
                    </a:lnTo>
                    <a:lnTo>
                      <a:pt x="1807" y="4672"/>
                    </a:lnTo>
                    <a:lnTo>
                      <a:pt x="1817" y="4651"/>
                    </a:lnTo>
                    <a:cubicBezTo>
                      <a:pt x="1827" y="4639"/>
                      <a:pt x="1835" y="4624"/>
                      <a:pt x="1842" y="4612"/>
                    </a:cubicBezTo>
                    <a:lnTo>
                      <a:pt x="1877" y="4555"/>
                    </a:lnTo>
                    <a:lnTo>
                      <a:pt x="1913" y="4497"/>
                    </a:lnTo>
                    <a:cubicBezTo>
                      <a:pt x="1971" y="4402"/>
                      <a:pt x="2031" y="4310"/>
                      <a:pt x="2092" y="4219"/>
                    </a:cubicBezTo>
                    <a:cubicBezTo>
                      <a:pt x="2105" y="4198"/>
                      <a:pt x="2116" y="4181"/>
                      <a:pt x="2128" y="4164"/>
                    </a:cubicBezTo>
                    <a:lnTo>
                      <a:pt x="2165" y="4112"/>
                    </a:lnTo>
                    <a:lnTo>
                      <a:pt x="2182" y="4090"/>
                    </a:lnTo>
                    <a:lnTo>
                      <a:pt x="2195" y="4072"/>
                    </a:lnTo>
                    <a:cubicBezTo>
                      <a:pt x="2256" y="3984"/>
                      <a:pt x="2309" y="3910"/>
                      <a:pt x="2368" y="3836"/>
                    </a:cubicBezTo>
                    <a:cubicBezTo>
                      <a:pt x="2576" y="3569"/>
                      <a:pt x="2802" y="3313"/>
                      <a:pt x="3042" y="3073"/>
                    </a:cubicBezTo>
                    <a:lnTo>
                      <a:pt x="3056" y="3058"/>
                    </a:lnTo>
                    <a:lnTo>
                      <a:pt x="3077" y="3038"/>
                    </a:lnTo>
                    <a:lnTo>
                      <a:pt x="3106" y="3010"/>
                    </a:lnTo>
                    <a:cubicBezTo>
                      <a:pt x="3329" y="2792"/>
                      <a:pt x="3567" y="2581"/>
                      <a:pt x="3817" y="2383"/>
                    </a:cubicBezTo>
                    <a:cubicBezTo>
                      <a:pt x="3945" y="2286"/>
                      <a:pt x="4076" y="2192"/>
                      <a:pt x="4205" y="2103"/>
                    </a:cubicBezTo>
                    <a:cubicBezTo>
                      <a:pt x="4545" y="1875"/>
                      <a:pt x="4897" y="1670"/>
                      <a:pt x="5256" y="1495"/>
                    </a:cubicBezTo>
                    <a:lnTo>
                      <a:pt x="5284" y="1479"/>
                    </a:lnTo>
                    <a:lnTo>
                      <a:pt x="5332" y="1458"/>
                    </a:lnTo>
                    <a:cubicBezTo>
                      <a:pt x="5428" y="1413"/>
                      <a:pt x="5509" y="1376"/>
                      <a:pt x="5596" y="1339"/>
                    </a:cubicBezTo>
                    <a:lnTo>
                      <a:pt x="5616" y="1327"/>
                    </a:lnTo>
                    <a:cubicBezTo>
                      <a:pt x="5998" y="1171"/>
                      <a:pt x="6394" y="1041"/>
                      <a:pt x="6794" y="940"/>
                    </a:cubicBezTo>
                    <a:lnTo>
                      <a:pt x="6812" y="934"/>
                    </a:lnTo>
                    <a:lnTo>
                      <a:pt x="6833" y="934"/>
                    </a:lnTo>
                    <a:cubicBezTo>
                      <a:pt x="7111" y="867"/>
                      <a:pt x="7395" y="812"/>
                      <a:pt x="7679" y="772"/>
                    </a:cubicBezTo>
                    <a:cubicBezTo>
                      <a:pt x="8027" y="728"/>
                      <a:pt x="8382" y="705"/>
                      <a:pt x="8733" y="705"/>
                    </a:cubicBezTo>
                    <a:close/>
                    <a:moveTo>
                      <a:pt x="32338" y="2573"/>
                    </a:moveTo>
                    <a:cubicBezTo>
                      <a:pt x="32700" y="2573"/>
                      <a:pt x="33065" y="2596"/>
                      <a:pt x="33422" y="2642"/>
                    </a:cubicBezTo>
                    <a:cubicBezTo>
                      <a:pt x="34128" y="2746"/>
                      <a:pt x="34820" y="2934"/>
                      <a:pt x="35477" y="3206"/>
                    </a:cubicBezTo>
                    <a:cubicBezTo>
                      <a:pt x="36110" y="3479"/>
                      <a:pt x="36707" y="3830"/>
                      <a:pt x="37255" y="4247"/>
                    </a:cubicBezTo>
                    <a:cubicBezTo>
                      <a:pt x="37792" y="4673"/>
                      <a:pt x="38277" y="5160"/>
                      <a:pt x="38696" y="5695"/>
                    </a:cubicBezTo>
                    <a:cubicBezTo>
                      <a:pt x="39111" y="6243"/>
                      <a:pt x="39460" y="6840"/>
                      <a:pt x="39735" y="7472"/>
                    </a:cubicBezTo>
                    <a:cubicBezTo>
                      <a:pt x="40010" y="8135"/>
                      <a:pt x="40200" y="8831"/>
                      <a:pt x="40301" y="9539"/>
                    </a:cubicBezTo>
                    <a:cubicBezTo>
                      <a:pt x="40390" y="10241"/>
                      <a:pt x="40390" y="10954"/>
                      <a:pt x="40301" y="11656"/>
                    </a:cubicBezTo>
                    <a:cubicBezTo>
                      <a:pt x="40199" y="12369"/>
                      <a:pt x="40008" y="13068"/>
                      <a:pt x="39735" y="13730"/>
                    </a:cubicBezTo>
                    <a:cubicBezTo>
                      <a:pt x="39464" y="14353"/>
                      <a:pt x="39121" y="14944"/>
                      <a:pt x="38713" y="15485"/>
                    </a:cubicBezTo>
                    <a:cubicBezTo>
                      <a:pt x="38285" y="16032"/>
                      <a:pt x="37791" y="16526"/>
                      <a:pt x="37245" y="16954"/>
                    </a:cubicBezTo>
                    <a:cubicBezTo>
                      <a:pt x="36696" y="17371"/>
                      <a:pt x="36099" y="17718"/>
                      <a:pt x="35468" y="17993"/>
                    </a:cubicBezTo>
                    <a:cubicBezTo>
                      <a:pt x="34803" y="18269"/>
                      <a:pt x="34107" y="18460"/>
                      <a:pt x="33396" y="18559"/>
                    </a:cubicBezTo>
                    <a:cubicBezTo>
                      <a:pt x="33051" y="18602"/>
                      <a:pt x="32698" y="18625"/>
                      <a:pt x="32346" y="18625"/>
                    </a:cubicBezTo>
                    <a:cubicBezTo>
                      <a:pt x="31997" y="18625"/>
                      <a:pt x="31641" y="18602"/>
                      <a:pt x="31287" y="18559"/>
                    </a:cubicBezTo>
                    <a:cubicBezTo>
                      <a:pt x="30576" y="18458"/>
                      <a:pt x="29881" y="18268"/>
                      <a:pt x="29221" y="17997"/>
                    </a:cubicBezTo>
                    <a:cubicBezTo>
                      <a:pt x="28583" y="17721"/>
                      <a:pt x="27988" y="17374"/>
                      <a:pt x="27448" y="16964"/>
                    </a:cubicBezTo>
                    <a:cubicBezTo>
                      <a:pt x="26906" y="16539"/>
                      <a:pt x="26415" y="16048"/>
                      <a:pt x="25988" y="15503"/>
                    </a:cubicBezTo>
                    <a:cubicBezTo>
                      <a:pt x="25725" y="15155"/>
                      <a:pt x="25487" y="14786"/>
                      <a:pt x="25280" y="14404"/>
                    </a:cubicBezTo>
                    <a:lnTo>
                      <a:pt x="25248" y="14347"/>
                    </a:lnTo>
                    <a:lnTo>
                      <a:pt x="25240" y="14331"/>
                    </a:lnTo>
                    <a:lnTo>
                      <a:pt x="25229" y="14310"/>
                    </a:lnTo>
                    <a:lnTo>
                      <a:pt x="25218" y="14289"/>
                    </a:lnTo>
                    <a:lnTo>
                      <a:pt x="25204" y="14265"/>
                    </a:lnTo>
                    <a:lnTo>
                      <a:pt x="25186" y="14231"/>
                    </a:lnTo>
                    <a:cubicBezTo>
                      <a:pt x="25181" y="14222"/>
                      <a:pt x="25176" y="14212"/>
                      <a:pt x="25171" y="14202"/>
                    </a:cubicBezTo>
                    <a:lnTo>
                      <a:pt x="25157" y="14174"/>
                    </a:lnTo>
                    <a:lnTo>
                      <a:pt x="25143" y="14146"/>
                    </a:lnTo>
                    <a:cubicBezTo>
                      <a:pt x="25135" y="14130"/>
                      <a:pt x="25131" y="14123"/>
                      <a:pt x="25129" y="14116"/>
                    </a:cubicBezTo>
                    <a:cubicBezTo>
                      <a:pt x="25122" y="14102"/>
                      <a:pt x="25113" y="14087"/>
                      <a:pt x="25107" y="14073"/>
                    </a:cubicBezTo>
                    <a:lnTo>
                      <a:pt x="25086" y="14033"/>
                    </a:lnTo>
                    <a:lnTo>
                      <a:pt x="25074" y="14009"/>
                    </a:lnTo>
                    <a:lnTo>
                      <a:pt x="25044" y="13943"/>
                    </a:lnTo>
                    <a:cubicBezTo>
                      <a:pt x="25007" y="13865"/>
                      <a:pt x="24972" y="13786"/>
                      <a:pt x="24938" y="13708"/>
                    </a:cubicBezTo>
                    <a:cubicBezTo>
                      <a:pt x="24670" y="13054"/>
                      <a:pt x="24482" y="12369"/>
                      <a:pt x="24381" y="11674"/>
                    </a:cubicBezTo>
                    <a:cubicBezTo>
                      <a:pt x="24298" y="11025"/>
                      <a:pt x="24291" y="10365"/>
                      <a:pt x="24360" y="9710"/>
                    </a:cubicBezTo>
                    <a:lnTo>
                      <a:pt x="24364" y="9665"/>
                    </a:lnTo>
                    <a:cubicBezTo>
                      <a:pt x="24366" y="9652"/>
                      <a:pt x="24367" y="9637"/>
                      <a:pt x="24368" y="9621"/>
                    </a:cubicBezTo>
                    <a:lnTo>
                      <a:pt x="24377" y="9548"/>
                    </a:lnTo>
                    <a:cubicBezTo>
                      <a:pt x="24424" y="9217"/>
                      <a:pt x="24490" y="8888"/>
                      <a:pt x="24575" y="8565"/>
                    </a:cubicBezTo>
                    <a:lnTo>
                      <a:pt x="24580" y="8546"/>
                    </a:lnTo>
                    <a:cubicBezTo>
                      <a:pt x="24583" y="8534"/>
                      <a:pt x="24586" y="8523"/>
                      <a:pt x="24589" y="8513"/>
                    </a:cubicBezTo>
                    <a:lnTo>
                      <a:pt x="24595" y="8493"/>
                    </a:lnTo>
                    <a:lnTo>
                      <a:pt x="24598" y="8474"/>
                    </a:lnTo>
                    <a:lnTo>
                      <a:pt x="24602" y="8457"/>
                    </a:lnTo>
                    <a:cubicBezTo>
                      <a:pt x="24697" y="8121"/>
                      <a:pt x="24810" y="7788"/>
                      <a:pt x="24943" y="7464"/>
                    </a:cubicBezTo>
                    <a:cubicBezTo>
                      <a:pt x="25046" y="7226"/>
                      <a:pt x="25157" y="6998"/>
                      <a:pt x="25271" y="6788"/>
                    </a:cubicBezTo>
                    <a:cubicBezTo>
                      <a:pt x="25281" y="6768"/>
                      <a:pt x="25289" y="6756"/>
                      <a:pt x="25296" y="6743"/>
                    </a:cubicBezTo>
                    <a:lnTo>
                      <a:pt x="25308" y="6722"/>
                    </a:lnTo>
                    <a:lnTo>
                      <a:pt x="25318" y="6702"/>
                    </a:lnTo>
                    <a:lnTo>
                      <a:pt x="25329" y="6682"/>
                    </a:lnTo>
                    <a:lnTo>
                      <a:pt x="25339" y="6660"/>
                    </a:lnTo>
                    <a:lnTo>
                      <a:pt x="25360" y="6628"/>
                    </a:lnTo>
                    <a:cubicBezTo>
                      <a:pt x="25365" y="6620"/>
                      <a:pt x="25371" y="6610"/>
                      <a:pt x="25376" y="6601"/>
                    </a:cubicBezTo>
                    <a:lnTo>
                      <a:pt x="25390" y="6577"/>
                    </a:lnTo>
                    <a:lnTo>
                      <a:pt x="25400" y="6560"/>
                    </a:lnTo>
                    <a:lnTo>
                      <a:pt x="25410" y="6542"/>
                    </a:lnTo>
                    <a:lnTo>
                      <a:pt x="25420" y="6522"/>
                    </a:lnTo>
                    <a:lnTo>
                      <a:pt x="25433" y="6503"/>
                    </a:lnTo>
                    <a:lnTo>
                      <a:pt x="25446" y="6482"/>
                    </a:lnTo>
                    <a:lnTo>
                      <a:pt x="25482" y="6423"/>
                    </a:lnTo>
                    <a:lnTo>
                      <a:pt x="25499" y="6397"/>
                    </a:lnTo>
                    <a:lnTo>
                      <a:pt x="25518" y="6365"/>
                    </a:lnTo>
                    <a:cubicBezTo>
                      <a:pt x="25577" y="6272"/>
                      <a:pt x="25636" y="6178"/>
                      <a:pt x="25697" y="6088"/>
                    </a:cubicBezTo>
                    <a:lnTo>
                      <a:pt x="25734" y="6034"/>
                    </a:lnTo>
                    <a:lnTo>
                      <a:pt x="25757" y="6003"/>
                    </a:lnTo>
                    <a:lnTo>
                      <a:pt x="25770" y="5981"/>
                    </a:lnTo>
                    <a:cubicBezTo>
                      <a:pt x="25776" y="5974"/>
                      <a:pt x="25782" y="5965"/>
                      <a:pt x="25787" y="5957"/>
                    </a:cubicBezTo>
                    <a:lnTo>
                      <a:pt x="25805" y="5929"/>
                    </a:lnTo>
                    <a:cubicBezTo>
                      <a:pt x="25860" y="5853"/>
                      <a:pt x="25915" y="5779"/>
                      <a:pt x="25971" y="5705"/>
                    </a:cubicBezTo>
                    <a:cubicBezTo>
                      <a:pt x="26179" y="5441"/>
                      <a:pt x="26405" y="5184"/>
                      <a:pt x="26646" y="4942"/>
                    </a:cubicBezTo>
                    <a:lnTo>
                      <a:pt x="26661" y="4928"/>
                    </a:lnTo>
                    <a:lnTo>
                      <a:pt x="26681" y="4907"/>
                    </a:lnTo>
                    <a:lnTo>
                      <a:pt x="26709" y="4879"/>
                    </a:lnTo>
                    <a:cubicBezTo>
                      <a:pt x="26932" y="4660"/>
                      <a:pt x="27172" y="4449"/>
                      <a:pt x="27420" y="4253"/>
                    </a:cubicBezTo>
                    <a:cubicBezTo>
                      <a:pt x="27538" y="4163"/>
                      <a:pt x="27666" y="4072"/>
                      <a:pt x="27808" y="3973"/>
                    </a:cubicBezTo>
                    <a:cubicBezTo>
                      <a:pt x="28143" y="3747"/>
                      <a:pt x="28497" y="3543"/>
                      <a:pt x="28859" y="3366"/>
                    </a:cubicBezTo>
                    <a:lnTo>
                      <a:pt x="28887" y="3349"/>
                    </a:lnTo>
                    <a:lnTo>
                      <a:pt x="28926" y="3333"/>
                    </a:lnTo>
                    <a:lnTo>
                      <a:pt x="28941" y="3324"/>
                    </a:lnTo>
                    <a:cubicBezTo>
                      <a:pt x="29031" y="3282"/>
                      <a:pt x="29115" y="3245"/>
                      <a:pt x="29200" y="3207"/>
                    </a:cubicBezTo>
                    <a:lnTo>
                      <a:pt x="29222" y="3197"/>
                    </a:lnTo>
                    <a:cubicBezTo>
                      <a:pt x="29601" y="3041"/>
                      <a:pt x="29997" y="2911"/>
                      <a:pt x="30398" y="2810"/>
                    </a:cubicBezTo>
                    <a:lnTo>
                      <a:pt x="30417" y="2804"/>
                    </a:lnTo>
                    <a:cubicBezTo>
                      <a:pt x="30420" y="2807"/>
                      <a:pt x="30420" y="2807"/>
                      <a:pt x="30423" y="2809"/>
                    </a:cubicBezTo>
                    <a:cubicBezTo>
                      <a:pt x="30424" y="2809"/>
                      <a:pt x="30434" y="2805"/>
                      <a:pt x="30442" y="2803"/>
                    </a:cubicBezTo>
                    <a:cubicBezTo>
                      <a:pt x="30718" y="2735"/>
                      <a:pt x="31003" y="2679"/>
                      <a:pt x="31287" y="2639"/>
                    </a:cubicBezTo>
                    <a:cubicBezTo>
                      <a:pt x="31636" y="2595"/>
                      <a:pt x="31990" y="2573"/>
                      <a:pt x="32338" y="2573"/>
                    </a:cubicBezTo>
                    <a:close/>
                    <a:moveTo>
                      <a:pt x="8751" y="0"/>
                    </a:moveTo>
                    <a:cubicBezTo>
                      <a:pt x="7749" y="0"/>
                      <a:pt x="6764" y="170"/>
                      <a:pt x="5823" y="502"/>
                    </a:cubicBezTo>
                    <a:cubicBezTo>
                      <a:pt x="5378" y="659"/>
                      <a:pt x="4938" y="859"/>
                      <a:pt x="4511" y="1096"/>
                    </a:cubicBezTo>
                    <a:lnTo>
                      <a:pt x="4487" y="1111"/>
                    </a:lnTo>
                    <a:cubicBezTo>
                      <a:pt x="4065" y="1344"/>
                      <a:pt x="3660" y="1617"/>
                      <a:pt x="3283" y="1917"/>
                    </a:cubicBezTo>
                    <a:cubicBezTo>
                      <a:pt x="3227" y="1962"/>
                      <a:pt x="3172" y="2006"/>
                      <a:pt x="3117" y="2051"/>
                    </a:cubicBezTo>
                    <a:cubicBezTo>
                      <a:pt x="2688" y="2405"/>
                      <a:pt x="2289" y="2812"/>
                      <a:pt x="1931" y="3254"/>
                    </a:cubicBezTo>
                    <a:cubicBezTo>
                      <a:pt x="1494" y="3799"/>
                      <a:pt x="1122" y="4396"/>
                      <a:pt x="828" y="5031"/>
                    </a:cubicBezTo>
                    <a:cubicBezTo>
                      <a:pt x="477" y="5780"/>
                      <a:pt x="235" y="6576"/>
                      <a:pt x="107" y="7397"/>
                    </a:cubicBezTo>
                    <a:cubicBezTo>
                      <a:pt x="42" y="7821"/>
                      <a:pt x="6" y="8249"/>
                      <a:pt x="3" y="8668"/>
                    </a:cubicBezTo>
                    <a:cubicBezTo>
                      <a:pt x="0" y="8801"/>
                      <a:pt x="3" y="8933"/>
                      <a:pt x="8" y="9066"/>
                    </a:cubicBezTo>
                    <a:lnTo>
                      <a:pt x="9" y="9103"/>
                    </a:lnTo>
                    <a:lnTo>
                      <a:pt x="11" y="9140"/>
                    </a:lnTo>
                    <a:cubicBezTo>
                      <a:pt x="26" y="9462"/>
                      <a:pt x="60" y="9791"/>
                      <a:pt x="113" y="10119"/>
                    </a:cubicBezTo>
                    <a:cubicBezTo>
                      <a:pt x="150" y="10350"/>
                      <a:pt x="197" y="10585"/>
                      <a:pt x="255" y="10817"/>
                    </a:cubicBezTo>
                    <a:cubicBezTo>
                      <a:pt x="405" y="11438"/>
                      <a:pt x="633" y="12052"/>
                      <a:pt x="931" y="12647"/>
                    </a:cubicBezTo>
                    <a:cubicBezTo>
                      <a:pt x="1103" y="12990"/>
                      <a:pt x="1302" y="13329"/>
                      <a:pt x="1524" y="13650"/>
                    </a:cubicBezTo>
                    <a:lnTo>
                      <a:pt x="1566" y="13712"/>
                    </a:lnTo>
                    <a:cubicBezTo>
                      <a:pt x="1712" y="13924"/>
                      <a:pt x="1872" y="14132"/>
                      <a:pt x="2037" y="14331"/>
                    </a:cubicBezTo>
                    <a:cubicBezTo>
                      <a:pt x="2100" y="14407"/>
                      <a:pt x="2164" y="14480"/>
                      <a:pt x="2228" y="14553"/>
                    </a:cubicBezTo>
                    <a:cubicBezTo>
                      <a:pt x="2235" y="14561"/>
                      <a:pt x="2244" y="14570"/>
                      <a:pt x="2254" y="14578"/>
                    </a:cubicBezTo>
                    <a:cubicBezTo>
                      <a:pt x="2721" y="15096"/>
                      <a:pt x="3260" y="15565"/>
                      <a:pt x="3855" y="15971"/>
                    </a:cubicBezTo>
                    <a:cubicBezTo>
                      <a:pt x="4699" y="16550"/>
                      <a:pt x="5703" y="16985"/>
                      <a:pt x="6754" y="17234"/>
                    </a:cubicBezTo>
                    <a:cubicBezTo>
                      <a:pt x="7270" y="17356"/>
                      <a:pt x="7826" y="17431"/>
                      <a:pt x="8408" y="17457"/>
                    </a:cubicBezTo>
                    <a:cubicBezTo>
                      <a:pt x="8511" y="17462"/>
                      <a:pt x="8615" y="17463"/>
                      <a:pt x="8719" y="17463"/>
                    </a:cubicBezTo>
                    <a:cubicBezTo>
                      <a:pt x="9145" y="17463"/>
                      <a:pt x="9590" y="17428"/>
                      <a:pt x="10076" y="17356"/>
                    </a:cubicBezTo>
                    <a:cubicBezTo>
                      <a:pt x="11097" y="17204"/>
                      <a:pt x="12141" y="16836"/>
                      <a:pt x="13096" y="16290"/>
                    </a:cubicBezTo>
                    <a:cubicBezTo>
                      <a:pt x="13989" y="15779"/>
                      <a:pt x="14814" y="15082"/>
                      <a:pt x="15480" y="14269"/>
                    </a:cubicBezTo>
                    <a:cubicBezTo>
                      <a:pt x="16179" y="13417"/>
                      <a:pt x="16709" y="12442"/>
                      <a:pt x="17054" y="11372"/>
                    </a:cubicBezTo>
                    <a:cubicBezTo>
                      <a:pt x="17391" y="10327"/>
                      <a:pt x="17522" y="9183"/>
                      <a:pt x="17438" y="8066"/>
                    </a:cubicBezTo>
                    <a:cubicBezTo>
                      <a:pt x="17430" y="7958"/>
                      <a:pt x="17420" y="7852"/>
                      <a:pt x="17408" y="7746"/>
                    </a:cubicBezTo>
                    <a:cubicBezTo>
                      <a:pt x="17866" y="7577"/>
                      <a:pt x="18355" y="7459"/>
                      <a:pt x="18899" y="7387"/>
                    </a:cubicBezTo>
                    <a:cubicBezTo>
                      <a:pt x="19224" y="7350"/>
                      <a:pt x="19558" y="7331"/>
                      <a:pt x="19893" y="7331"/>
                    </a:cubicBezTo>
                    <a:cubicBezTo>
                      <a:pt x="20303" y="7331"/>
                      <a:pt x="20722" y="7359"/>
                      <a:pt x="21136" y="7415"/>
                    </a:cubicBezTo>
                    <a:cubicBezTo>
                      <a:pt x="21858" y="7524"/>
                      <a:pt x="22537" y="7710"/>
                      <a:pt x="23154" y="7970"/>
                    </a:cubicBezTo>
                    <a:cubicBezTo>
                      <a:pt x="23421" y="8089"/>
                      <a:pt x="23672" y="8223"/>
                      <a:pt x="23904" y="8368"/>
                    </a:cubicBezTo>
                    <a:cubicBezTo>
                      <a:pt x="23823" y="8660"/>
                      <a:pt x="23760" y="8964"/>
                      <a:pt x="23713" y="9268"/>
                    </a:cubicBezTo>
                    <a:cubicBezTo>
                      <a:pt x="23647" y="9692"/>
                      <a:pt x="23612" y="10120"/>
                      <a:pt x="23608" y="10539"/>
                    </a:cubicBezTo>
                    <a:cubicBezTo>
                      <a:pt x="23606" y="10671"/>
                      <a:pt x="23608" y="10805"/>
                      <a:pt x="23614" y="10937"/>
                    </a:cubicBezTo>
                    <a:cubicBezTo>
                      <a:pt x="23615" y="10961"/>
                      <a:pt x="23615" y="10986"/>
                      <a:pt x="23618" y="11010"/>
                    </a:cubicBezTo>
                    <a:cubicBezTo>
                      <a:pt x="23632" y="11332"/>
                      <a:pt x="23666" y="11662"/>
                      <a:pt x="23721" y="11990"/>
                    </a:cubicBezTo>
                    <a:cubicBezTo>
                      <a:pt x="23756" y="12220"/>
                      <a:pt x="23804" y="12456"/>
                      <a:pt x="23862" y="12689"/>
                    </a:cubicBezTo>
                    <a:cubicBezTo>
                      <a:pt x="24012" y="13309"/>
                      <a:pt x="24239" y="13924"/>
                      <a:pt x="24540" y="14516"/>
                    </a:cubicBezTo>
                    <a:cubicBezTo>
                      <a:pt x="24707" y="14853"/>
                      <a:pt x="24905" y="15190"/>
                      <a:pt x="25130" y="15520"/>
                    </a:cubicBezTo>
                    <a:cubicBezTo>
                      <a:pt x="25148" y="15548"/>
                      <a:pt x="25159" y="15565"/>
                      <a:pt x="25173" y="15582"/>
                    </a:cubicBezTo>
                    <a:cubicBezTo>
                      <a:pt x="25317" y="15791"/>
                      <a:pt x="25476" y="15998"/>
                      <a:pt x="25645" y="16201"/>
                    </a:cubicBezTo>
                    <a:cubicBezTo>
                      <a:pt x="25707" y="16275"/>
                      <a:pt x="25770" y="16350"/>
                      <a:pt x="25835" y="16423"/>
                    </a:cubicBezTo>
                    <a:cubicBezTo>
                      <a:pt x="25842" y="16431"/>
                      <a:pt x="25850" y="16440"/>
                      <a:pt x="25859" y="16448"/>
                    </a:cubicBezTo>
                    <a:cubicBezTo>
                      <a:pt x="26329" y="16969"/>
                      <a:pt x="26868" y="17437"/>
                      <a:pt x="27460" y="17840"/>
                    </a:cubicBezTo>
                    <a:cubicBezTo>
                      <a:pt x="28304" y="18418"/>
                      <a:pt x="29307" y="18854"/>
                      <a:pt x="30359" y="19102"/>
                    </a:cubicBezTo>
                    <a:cubicBezTo>
                      <a:pt x="30875" y="19225"/>
                      <a:pt x="31431" y="19300"/>
                      <a:pt x="32013" y="19326"/>
                    </a:cubicBezTo>
                    <a:cubicBezTo>
                      <a:pt x="32116" y="19329"/>
                      <a:pt x="32220" y="19331"/>
                      <a:pt x="32324" y="19331"/>
                    </a:cubicBezTo>
                    <a:cubicBezTo>
                      <a:pt x="32750" y="19331"/>
                      <a:pt x="33194" y="19295"/>
                      <a:pt x="33681" y="19225"/>
                    </a:cubicBezTo>
                    <a:cubicBezTo>
                      <a:pt x="34702" y="19073"/>
                      <a:pt x="35746" y="18705"/>
                      <a:pt x="36701" y="18159"/>
                    </a:cubicBezTo>
                    <a:cubicBezTo>
                      <a:pt x="37593" y="17648"/>
                      <a:pt x="38419" y="16951"/>
                      <a:pt x="39086" y="16138"/>
                    </a:cubicBezTo>
                    <a:cubicBezTo>
                      <a:pt x="39784" y="15285"/>
                      <a:pt x="40315" y="14310"/>
                      <a:pt x="40659" y="13241"/>
                    </a:cubicBezTo>
                    <a:cubicBezTo>
                      <a:pt x="40996" y="12195"/>
                      <a:pt x="41127" y="11052"/>
                      <a:pt x="41043" y="9935"/>
                    </a:cubicBezTo>
                    <a:cubicBezTo>
                      <a:pt x="40959" y="8833"/>
                      <a:pt x="40660" y="7751"/>
                      <a:pt x="40153" y="6715"/>
                    </a:cubicBezTo>
                    <a:cubicBezTo>
                      <a:pt x="39692" y="5772"/>
                      <a:pt x="39020" y="4882"/>
                      <a:pt x="38210" y="4140"/>
                    </a:cubicBezTo>
                    <a:cubicBezTo>
                      <a:pt x="37817" y="3780"/>
                      <a:pt x="37371" y="3448"/>
                      <a:pt x="36887" y="3148"/>
                    </a:cubicBezTo>
                    <a:cubicBezTo>
                      <a:pt x="36469" y="2889"/>
                      <a:pt x="36003" y="2662"/>
                      <a:pt x="35464" y="2450"/>
                    </a:cubicBezTo>
                    <a:cubicBezTo>
                      <a:pt x="34592" y="2109"/>
                      <a:pt x="33663" y="1917"/>
                      <a:pt x="32704" y="1878"/>
                    </a:cubicBezTo>
                    <a:cubicBezTo>
                      <a:pt x="32691" y="1877"/>
                      <a:pt x="32677" y="1875"/>
                      <a:pt x="32664" y="1873"/>
                    </a:cubicBezTo>
                    <a:cubicBezTo>
                      <a:pt x="32562" y="1871"/>
                      <a:pt x="32457" y="1868"/>
                      <a:pt x="32355" y="1868"/>
                    </a:cubicBezTo>
                    <a:cubicBezTo>
                      <a:pt x="31355" y="1868"/>
                      <a:pt x="30369" y="2036"/>
                      <a:pt x="29426" y="2371"/>
                    </a:cubicBezTo>
                    <a:cubicBezTo>
                      <a:pt x="28981" y="2528"/>
                      <a:pt x="28538" y="2729"/>
                      <a:pt x="28116" y="2965"/>
                    </a:cubicBezTo>
                    <a:cubicBezTo>
                      <a:pt x="28107" y="2968"/>
                      <a:pt x="28099" y="2973"/>
                      <a:pt x="28092" y="2978"/>
                    </a:cubicBezTo>
                    <a:cubicBezTo>
                      <a:pt x="27672" y="3213"/>
                      <a:pt x="27267" y="3485"/>
                      <a:pt x="26886" y="3786"/>
                    </a:cubicBezTo>
                    <a:lnTo>
                      <a:pt x="26847" y="3816"/>
                    </a:lnTo>
                    <a:lnTo>
                      <a:pt x="26720" y="3919"/>
                    </a:lnTo>
                    <a:cubicBezTo>
                      <a:pt x="26287" y="4279"/>
                      <a:pt x="25888" y="4684"/>
                      <a:pt x="25536" y="5124"/>
                    </a:cubicBezTo>
                    <a:cubicBezTo>
                      <a:pt x="25101" y="5665"/>
                      <a:pt x="24729" y="6262"/>
                      <a:pt x="24432" y="6898"/>
                    </a:cubicBezTo>
                    <a:cubicBezTo>
                      <a:pt x="24315" y="7148"/>
                      <a:pt x="24207" y="7409"/>
                      <a:pt x="24113" y="7676"/>
                    </a:cubicBezTo>
                    <a:cubicBezTo>
                      <a:pt x="23217" y="7145"/>
                      <a:pt x="22113" y="6807"/>
                      <a:pt x="20833" y="6671"/>
                    </a:cubicBezTo>
                    <a:cubicBezTo>
                      <a:pt x="20532" y="6639"/>
                      <a:pt x="20222" y="6623"/>
                      <a:pt x="19910" y="6623"/>
                    </a:cubicBezTo>
                    <a:cubicBezTo>
                      <a:pt x="19592" y="6623"/>
                      <a:pt x="19266" y="6642"/>
                      <a:pt x="18941" y="6677"/>
                    </a:cubicBezTo>
                    <a:cubicBezTo>
                      <a:pt x="18325" y="6744"/>
                      <a:pt x="17785" y="6863"/>
                      <a:pt x="17291" y="7043"/>
                    </a:cubicBezTo>
                    <a:cubicBezTo>
                      <a:pt x="17146" y="6296"/>
                      <a:pt x="16894" y="5555"/>
                      <a:pt x="16546" y="4846"/>
                    </a:cubicBezTo>
                    <a:cubicBezTo>
                      <a:pt x="16085" y="3902"/>
                      <a:pt x="15415" y="3012"/>
                      <a:pt x="14604" y="2271"/>
                    </a:cubicBezTo>
                    <a:cubicBezTo>
                      <a:pt x="14211" y="1910"/>
                      <a:pt x="13766" y="1578"/>
                      <a:pt x="13282" y="1278"/>
                    </a:cubicBezTo>
                    <a:cubicBezTo>
                      <a:pt x="12863" y="1020"/>
                      <a:pt x="12397" y="792"/>
                      <a:pt x="11858" y="581"/>
                    </a:cubicBezTo>
                    <a:cubicBezTo>
                      <a:pt x="10986" y="238"/>
                      <a:pt x="10056" y="46"/>
                      <a:pt x="9098" y="8"/>
                    </a:cubicBezTo>
                    <a:cubicBezTo>
                      <a:pt x="9085" y="7"/>
                      <a:pt x="9071" y="6"/>
                      <a:pt x="9057" y="6"/>
                    </a:cubicBezTo>
                    <a:cubicBezTo>
                      <a:pt x="8958" y="2"/>
                      <a:pt x="8855" y="0"/>
                      <a:pt x="87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5" name="Google Shape;3565;p49"/>
            <p:cNvGrpSpPr/>
            <p:nvPr/>
          </p:nvGrpSpPr>
          <p:grpSpPr>
            <a:xfrm>
              <a:off x="1021883" y="201022"/>
              <a:ext cx="1812633" cy="1423517"/>
              <a:chOff x="314879" y="965501"/>
              <a:chExt cx="1414241" cy="1110648"/>
            </a:xfrm>
          </p:grpSpPr>
          <p:sp>
            <p:nvSpPr>
              <p:cNvPr id="3566" name="Google Shape;3566;p49"/>
              <p:cNvSpPr/>
              <p:nvPr/>
            </p:nvSpPr>
            <p:spPr>
              <a:xfrm>
                <a:off x="450511" y="965501"/>
                <a:ext cx="405" cy="152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7" y="0"/>
                    </a:moveTo>
                    <a:cubicBezTo>
                      <a:pt x="6" y="0"/>
                      <a:pt x="3" y="1"/>
                      <a:pt x="1" y="1"/>
                    </a:cubicBezTo>
                    <a:cubicBezTo>
                      <a:pt x="0" y="1"/>
                      <a:pt x="0" y="1"/>
                      <a:pt x="0" y="3"/>
                    </a:cubicBezTo>
                    <a:cubicBezTo>
                      <a:pt x="3" y="1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rgbClr val="EE3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9"/>
              <p:cNvSpPr/>
              <p:nvPr/>
            </p:nvSpPr>
            <p:spPr>
              <a:xfrm>
                <a:off x="446464" y="966766"/>
                <a:ext cx="455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9" h="2" extrusionOk="0">
                    <a:moveTo>
                      <a:pt x="3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5" y="1"/>
                    </a:cubicBezTo>
                    <a:lnTo>
                      <a:pt x="5" y="1"/>
                    </a:lnTo>
                    <a:cubicBezTo>
                      <a:pt x="6" y="1"/>
                      <a:pt x="7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EE3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9"/>
              <p:cNvSpPr/>
              <p:nvPr/>
            </p:nvSpPr>
            <p:spPr>
              <a:xfrm>
                <a:off x="315031" y="1097743"/>
                <a:ext cx="101" cy="152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0"/>
                    </a:moveTo>
                    <a:cubicBezTo>
                      <a:pt x="0" y="1"/>
                      <a:pt x="0" y="3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3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9"/>
              <p:cNvSpPr/>
              <p:nvPr/>
            </p:nvSpPr>
            <p:spPr>
              <a:xfrm>
                <a:off x="314879" y="1097692"/>
                <a:ext cx="202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0"/>
                    </a:moveTo>
                    <a:lnTo>
                      <a:pt x="3" y="1"/>
                    </a:ln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E3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9"/>
              <p:cNvSpPr/>
              <p:nvPr/>
            </p:nvSpPr>
            <p:spPr>
              <a:xfrm>
                <a:off x="777877" y="1443676"/>
                <a:ext cx="99156" cy="36273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17" extrusionOk="0">
                    <a:moveTo>
                      <a:pt x="655" y="603"/>
                    </a:moveTo>
                    <a:lnTo>
                      <a:pt x="655" y="603"/>
                    </a:lnTo>
                    <a:cubicBezTo>
                      <a:pt x="654" y="605"/>
                      <a:pt x="653" y="605"/>
                      <a:pt x="651" y="605"/>
                    </a:cubicBezTo>
                    <a:cubicBezTo>
                      <a:pt x="651" y="605"/>
                      <a:pt x="654" y="605"/>
                      <a:pt x="655" y="603"/>
                    </a:cubicBezTo>
                    <a:close/>
                    <a:moveTo>
                      <a:pt x="667" y="603"/>
                    </a:moveTo>
                    <a:cubicBezTo>
                      <a:pt x="663" y="604"/>
                      <a:pt x="659" y="605"/>
                      <a:pt x="655" y="606"/>
                    </a:cubicBezTo>
                    <a:cubicBezTo>
                      <a:pt x="659" y="606"/>
                      <a:pt x="663" y="604"/>
                      <a:pt x="667" y="603"/>
                    </a:cubicBezTo>
                    <a:close/>
                    <a:moveTo>
                      <a:pt x="650" y="607"/>
                    </a:moveTo>
                    <a:cubicBezTo>
                      <a:pt x="646" y="609"/>
                      <a:pt x="642" y="610"/>
                      <a:pt x="638" y="611"/>
                    </a:cubicBezTo>
                    <a:lnTo>
                      <a:pt x="638" y="611"/>
                    </a:lnTo>
                    <a:cubicBezTo>
                      <a:pt x="643" y="611"/>
                      <a:pt x="646" y="609"/>
                      <a:pt x="650" y="607"/>
                    </a:cubicBezTo>
                    <a:close/>
                    <a:moveTo>
                      <a:pt x="1720" y="1"/>
                    </a:moveTo>
                    <a:cubicBezTo>
                      <a:pt x="1715" y="1"/>
                      <a:pt x="1709" y="1"/>
                      <a:pt x="1703" y="1"/>
                    </a:cubicBezTo>
                    <a:cubicBezTo>
                      <a:pt x="1414" y="18"/>
                      <a:pt x="1130" y="59"/>
                      <a:pt x="847" y="118"/>
                    </a:cubicBezTo>
                    <a:cubicBezTo>
                      <a:pt x="617" y="164"/>
                      <a:pt x="389" y="226"/>
                      <a:pt x="162" y="298"/>
                    </a:cubicBezTo>
                    <a:cubicBezTo>
                      <a:pt x="49" y="332"/>
                      <a:pt x="1" y="477"/>
                      <a:pt x="43" y="582"/>
                    </a:cubicBezTo>
                    <a:cubicBezTo>
                      <a:pt x="65" y="634"/>
                      <a:pt x="109" y="679"/>
                      <a:pt x="162" y="702"/>
                    </a:cubicBezTo>
                    <a:cubicBezTo>
                      <a:pt x="188" y="712"/>
                      <a:pt x="213" y="717"/>
                      <a:pt x="239" y="717"/>
                    </a:cubicBezTo>
                    <a:cubicBezTo>
                      <a:pt x="268" y="717"/>
                      <a:pt x="297" y="711"/>
                      <a:pt x="328" y="702"/>
                    </a:cubicBezTo>
                    <a:cubicBezTo>
                      <a:pt x="430" y="669"/>
                      <a:pt x="534" y="640"/>
                      <a:pt x="638" y="611"/>
                    </a:cubicBezTo>
                    <a:lnTo>
                      <a:pt x="638" y="611"/>
                    </a:lnTo>
                    <a:cubicBezTo>
                      <a:pt x="637" y="611"/>
                      <a:pt x="637" y="611"/>
                      <a:pt x="636" y="611"/>
                    </a:cubicBezTo>
                    <a:cubicBezTo>
                      <a:pt x="640" y="610"/>
                      <a:pt x="645" y="607"/>
                      <a:pt x="651" y="606"/>
                    </a:cubicBezTo>
                    <a:cubicBezTo>
                      <a:pt x="664" y="604"/>
                      <a:pt x="678" y="600"/>
                      <a:pt x="690" y="596"/>
                    </a:cubicBezTo>
                    <a:lnTo>
                      <a:pt x="690" y="596"/>
                    </a:lnTo>
                    <a:cubicBezTo>
                      <a:pt x="683" y="598"/>
                      <a:pt x="675" y="601"/>
                      <a:pt x="667" y="603"/>
                    </a:cubicBezTo>
                    <a:lnTo>
                      <a:pt x="667" y="603"/>
                    </a:lnTo>
                    <a:cubicBezTo>
                      <a:pt x="1025" y="514"/>
                      <a:pt x="1388" y="454"/>
                      <a:pt x="1757" y="433"/>
                    </a:cubicBezTo>
                    <a:cubicBezTo>
                      <a:pt x="1875" y="427"/>
                      <a:pt x="1959" y="302"/>
                      <a:pt x="1946" y="191"/>
                    </a:cubicBezTo>
                    <a:cubicBezTo>
                      <a:pt x="1938" y="134"/>
                      <a:pt x="1907" y="80"/>
                      <a:pt x="1861" y="44"/>
                    </a:cubicBezTo>
                    <a:cubicBezTo>
                      <a:pt x="1818" y="10"/>
                      <a:pt x="1771" y="1"/>
                      <a:pt x="17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9"/>
              <p:cNvSpPr/>
              <p:nvPr/>
            </p:nvSpPr>
            <p:spPr>
              <a:xfrm>
                <a:off x="657221" y="1484350"/>
                <a:ext cx="89241" cy="6389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63" extrusionOk="0">
                    <a:moveTo>
                      <a:pt x="1541" y="0"/>
                    </a:moveTo>
                    <a:cubicBezTo>
                      <a:pt x="1528" y="0"/>
                      <a:pt x="1515" y="2"/>
                      <a:pt x="1502" y="4"/>
                    </a:cubicBezTo>
                    <a:cubicBezTo>
                      <a:pt x="1478" y="8"/>
                      <a:pt x="1453" y="17"/>
                      <a:pt x="1427" y="30"/>
                    </a:cubicBezTo>
                    <a:cubicBezTo>
                      <a:pt x="1188" y="138"/>
                      <a:pt x="957" y="257"/>
                      <a:pt x="734" y="393"/>
                    </a:cubicBezTo>
                    <a:cubicBezTo>
                      <a:pt x="496" y="539"/>
                      <a:pt x="271" y="707"/>
                      <a:pt x="62" y="893"/>
                    </a:cubicBezTo>
                    <a:cubicBezTo>
                      <a:pt x="20" y="930"/>
                      <a:pt x="1" y="997"/>
                      <a:pt x="2" y="1052"/>
                    </a:cubicBezTo>
                    <a:cubicBezTo>
                      <a:pt x="4" y="1108"/>
                      <a:pt x="29" y="1162"/>
                      <a:pt x="69" y="1201"/>
                    </a:cubicBezTo>
                    <a:cubicBezTo>
                      <a:pt x="110" y="1240"/>
                      <a:pt x="166" y="1262"/>
                      <a:pt x="222" y="1262"/>
                    </a:cubicBezTo>
                    <a:cubicBezTo>
                      <a:pt x="224" y="1262"/>
                      <a:pt x="225" y="1262"/>
                      <a:pt x="226" y="1262"/>
                    </a:cubicBezTo>
                    <a:cubicBezTo>
                      <a:pt x="287" y="1260"/>
                      <a:pt x="332" y="1233"/>
                      <a:pt x="377" y="1195"/>
                    </a:cubicBezTo>
                    <a:lnTo>
                      <a:pt x="498" y="1089"/>
                    </a:lnTo>
                    <a:cubicBezTo>
                      <a:pt x="852" y="811"/>
                      <a:pt x="1243" y="588"/>
                      <a:pt x="1652" y="403"/>
                    </a:cubicBezTo>
                    <a:cubicBezTo>
                      <a:pt x="1703" y="381"/>
                      <a:pt x="1739" y="318"/>
                      <a:pt x="1750" y="266"/>
                    </a:cubicBezTo>
                    <a:cubicBezTo>
                      <a:pt x="1764" y="210"/>
                      <a:pt x="1754" y="152"/>
                      <a:pt x="1724" y="104"/>
                    </a:cubicBezTo>
                    <a:cubicBezTo>
                      <a:pt x="1693" y="54"/>
                      <a:pt x="1642" y="19"/>
                      <a:pt x="1586" y="6"/>
                    </a:cubicBezTo>
                    <a:cubicBezTo>
                      <a:pt x="1570" y="2"/>
                      <a:pt x="1555" y="0"/>
                      <a:pt x="15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9"/>
              <p:cNvSpPr/>
              <p:nvPr/>
            </p:nvSpPr>
            <p:spPr>
              <a:xfrm>
                <a:off x="568941" y="1574096"/>
                <a:ext cx="64098" cy="7973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576" extrusionOk="0">
                    <a:moveTo>
                      <a:pt x="1022" y="1"/>
                    </a:moveTo>
                    <a:cubicBezTo>
                      <a:pt x="1008" y="1"/>
                      <a:pt x="994" y="2"/>
                      <a:pt x="980" y="5"/>
                    </a:cubicBezTo>
                    <a:cubicBezTo>
                      <a:pt x="935" y="15"/>
                      <a:pt x="894" y="36"/>
                      <a:pt x="861" y="70"/>
                    </a:cubicBezTo>
                    <a:cubicBezTo>
                      <a:pt x="514" y="410"/>
                      <a:pt x="215" y="808"/>
                      <a:pt x="32" y="1261"/>
                    </a:cubicBezTo>
                    <a:cubicBezTo>
                      <a:pt x="10" y="1317"/>
                      <a:pt x="1" y="1369"/>
                      <a:pt x="20" y="1426"/>
                    </a:cubicBezTo>
                    <a:cubicBezTo>
                      <a:pt x="38" y="1481"/>
                      <a:pt x="76" y="1527"/>
                      <a:pt x="129" y="1553"/>
                    </a:cubicBezTo>
                    <a:cubicBezTo>
                      <a:pt x="158" y="1568"/>
                      <a:pt x="192" y="1576"/>
                      <a:pt x="227" y="1576"/>
                    </a:cubicBezTo>
                    <a:cubicBezTo>
                      <a:pt x="307" y="1576"/>
                      <a:pt x="390" y="1536"/>
                      <a:pt x="422" y="1459"/>
                    </a:cubicBezTo>
                    <a:cubicBezTo>
                      <a:pt x="499" y="1267"/>
                      <a:pt x="597" y="1084"/>
                      <a:pt x="713" y="912"/>
                    </a:cubicBezTo>
                    <a:cubicBezTo>
                      <a:pt x="851" y="713"/>
                      <a:pt x="1010" y="534"/>
                      <a:pt x="1182" y="364"/>
                    </a:cubicBezTo>
                    <a:cubicBezTo>
                      <a:pt x="1266" y="281"/>
                      <a:pt x="1253" y="133"/>
                      <a:pt x="1168" y="56"/>
                    </a:cubicBezTo>
                    <a:cubicBezTo>
                      <a:pt x="1125" y="18"/>
                      <a:pt x="1074" y="1"/>
                      <a:pt x="10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9"/>
              <p:cNvSpPr/>
              <p:nvPr/>
            </p:nvSpPr>
            <p:spPr>
              <a:xfrm>
                <a:off x="559329" y="1723842"/>
                <a:ext cx="49275" cy="10371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50" extrusionOk="0">
                    <a:moveTo>
                      <a:pt x="236" y="1"/>
                    </a:moveTo>
                    <a:cubicBezTo>
                      <a:pt x="227" y="1"/>
                      <a:pt x="219" y="1"/>
                      <a:pt x="210" y="2"/>
                    </a:cubicBezTo>
                    <a:cubicBezTo>
                      <a:pt x="203" y="4"/>
                      <a:pt x="196" y="4"/>
                      <a:pt x="191" y="5"/>
                    </a:cubicBezTo>
                    <a:cubicBezTo>
                      <a:pt x="85" y="27"/>
                      <a:pt x="1" y="132"/>
                      <a:pt x="18" y="243"/>
                    </a:cubicBezTo>
                    <a:cubicBezTo>
                      <a:pt x="63" y="536"/>
                      <a:pt x="112" y="828"/>
                      <a:pt x="190" y="1114"/>
                    </a:cubicBezTo>
                    <a:cubicBezTo>
                      <a:pt x="269" y="1413"/>
                      <a:pt x="394" y="1698"/>
                      <a:pt x="558" y="1961"/>
                    </a:cubicBezTo>
                    <a:cubicBezTo>
                      <a:pt x="596" y="2021"/>
                      <a:pt x="663" y="2050"/>
                      <a:pt x="731" y="2050"/>
                    </a:cubicBezTo>
                    <a:cubicBezTo>
                      <a:pt x="777" y="2050"/>
                      <a:pt x="824" y="2036"/>
                      <a:pt x="861" y="2009"/>
                    </a:cubicBezTo>
                    <a:cubicBezTo>
                      <a:pt x="962" y="1936"/>
                      <a:pt x="973" y="1806"/>
                      <a:pt x="910" y="1705"/>
                    </a:cubicBezTo>
                    <a:cubicBezTo>
                      <a:pt x="882" y="1660"/>
                      <a:pt x="855" y="1614"/>
                      <a:pt x="830" y="1568"/>
                    </a:cubicBezTo>
                    <a:cubicBezTo>
                      <a:pt x="713" y="1341"/>
                      <a:pt x="631" y="1103"/>
                      <a:pt x="569" y="857"/>
                    </a:cubicBezTo>
                    <a:cubicBezTo>
                      <a:pt x="519" y="638"/>
                      <a:pt x="484" y="418"/>
                      <a:pt x="450" y="194"/>
                    </a:cubicBezTo>
                    <a:cubicBezTo>
                      <a:pt x="433" y="85"/>
                      <a:pt x="346" y="1"/>
                      <a:pt x="2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9"/>
              <p:cNvSpPr/>
              <p:nvPr/>
            </p:nvSpPr>
            <p:spPr>
              <a:xfrm>
                <a:off x="626159" y="1851024"/>
                <a:ext cx="108566" cy="5271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042" extrusionOk="0">
                    <a:moveTo>
                      <a:pt x="247" y="0"/>
                    </a:moveTo>
                    <a:cubicBezTo>
                      <a:pt x="232" y="0"/>
                      <a:pt x="216" y="2"/>
                      <a:pt x="201" y="5"/>
                    </a:cubicBezTo>
                    <a:cubicBezTo>
                      <a:pt x="154" y="15"/>
                      <a:pt x="107" y="40"/>
                      <a:pt x="77" y="79"/>
                    </a:cubicBezTo>
                    <a:cubicBezTo>
                      <a:pt x="0" y="173"/>
                      <a:pt x="21" y="308"/>
                      <a:pt x="110" y="386"/>
                    </a:cubicBezTo>
                    <a:cubicBezTo>
                      <a:pt x="356" y="594"/>
                      <a:pt x="642" y="756"/>
                      <a:pt x="941" y="871"/>
                    </a:cubicBezTo>
                    <a:cubicBezTo>
                      <a:pt x="1228" y="980"/>
                      <a:pt x="1531" y="1041"/>
                      <a:pt x="1837" y="1041"/>
                    </a:cubicBezTo>
                    <a:cubicBezTo>
                      <a:pt x="1872" y="1041"/>
                      <a:pt x="1906" y="1041"/>
                      <a:pt x="1941" y="1039"/>
                    </a:cubicBezTo>
                    <a:cubicBezTo>
                      <a:pt x="2059" y="1033"/>
                      <a:pt x="2145" y="912"/>
                      <a:pt x="2133" y="800"/>
                    </a:cubicBezTo>
                    <a:cubicBezTo>
                      <a:pt x="2120" y="681"/>
                      <a:pt x="2018" y="606"/>
                      <a:pt x="1905" y="606"/>
                    </a:cubicBezTo>
                    <a:cubicBezTo>
                      <a:pt x="1901" y="606"/>
                      <a:pt x="1897" y="607"/>
                      <a:pt x="1893" y="607"/>
                    </a:cubicBezTo>
                    <a:cubicBezTo>
                      <a:pt x="1861" y="608"/>
                      <a:pt x="1829" y="610"/>
                      <a:pt x="1795" y="610"/>
                    </a:cubicBezTo>
                    <a:cubicBezTo>
                      <a:pt x="1625" y="603"/>
                      <a:pt x="1457" y="575"/>
                      <a:pt x="1291" y="532"/>
                    </a:cubicBezTo>
                    <a:cubicBezTo>
                      <a:pt x="1077" y="466"/>
                      <a:pt x="874" y="379"/>
                      <a:pt x="682" y="268"/>
                    </a:cubicBezTo>
                    <a:cubicBezTo>
                      <a:pt x="576" y="201"/>
                      <a:pt x="475" y="128"/>
                      <a:pt x="381" y="49"/>
                    </a:cubicBezTo>
                    <a:cubicBezTo>
                      <a:pt x="343" y="15"/>
                      <a:pt x="295" y="0"/>
                      <a:pt x="2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9"/>
              <p:cNvSpPr/>
              <p:nvPr/>
            </p:nvSpPr>
            <p:spPr>
              <a:xfrm>
                <a:off x="767911" y="1784650"/>
                <a:ext cx="43457" cy="86863"/>
              </a:xfrm>
              <a:custGeom>
                <a:avLst/>
                <a:gdLst/>
                <a:ahLst/>
                <a:cxnLst/>
                <a:rect l="l" t="t" r="r" b="b"/>
                <a:pathLst>
                  <a:path w="859" h="1717" extrusionOk="0">
                    <a:moveTo>
                      <a:pt x="592" y="1"/>
                    </a:moveTo>
                    <a:cubicBezTo>
                      <a:pt x="583" y="1"/>
                      <a:pt x="575" y="1"/>
                      <a:pt x="567" y="2"/>
                    </a:cubicBezTo>
                    <a:cubicBezTo>
                      <a:pt x="560" y="2"/>
                      <a:pt x="553" y="3"/>
                      <a:pt x="545" y="4"/>
                    </a:cubicBezTo>
                    <a:cubicBezTo>
                      <a:pt x="496" y="18"/>
                      <a:pt x="453" y="43"/>
                      <a:pt x="420" y="82"/>
                    </a:cubicBezTo>
                    <a:cubicBezTo>
                      <a:pt x="388" y="122"/>
                      <a:pt x="362" y="189"/>
                      <a:pt x="374" y="241"/>
                    </a:cubicBezTo>
                    <a:cubicBezTo>
                      <a:pt x="407" y="381"/>
                      <a:pt x="423" y="524"/>
                      <a:pt x="423" y="668"/>
                    </a:cubicBezTo>
                    <a:cubicBezTo>
                      <a:pt x="419" y="760"/>
                      <a:pt x="407" y="847"/>
                      <a:pt x="385" y="936"/>
                    </a:cubicBezTo>
                    <a:cubicBezTo>
                      <a:pt x="364" y="1004"/>
                      <a:pt x="337" y="1066"/>
                      <a:pt x="303" y="1129"/>
                    </a:cubicBezTo>
                    <a:cubicBezTo>
                      <a:pt x="273" y="1177"/>
                      <a:pt x="238" y="1220"/>
                      <a:pt x="199" y="1261"/>
                    </a:cubicBezTo>
                    <a:cubicBezTo>
                      <a:pt x="173" y="1282"/>
                      <a:pt x="146" y="1302"/>
                      <a:pt x="120" y="1322"/>
                    </a:cubicBezTo>
                    <a:cubicBezTo>
                      <a:pt x="23" y="1391"/>
                      <a:pt x="0" y="1530"/>
                      <a:pt x="71" y="1627"/>
                    </a:cubicBezTo>
                    <a:cubicBezTo>
                      <a:pt x="113" y="1685"/>
                      <a:pt x="180" y="1716"/>
                      <a:pt x="248" y="1716"/>
                    </a:cubicBezTo>
                    <a:cubicBezTo>
                      <a:pt x="292" y="1716"/>
                      <a:pt x="336" y="1703"/>
                      <a:pt x="374" y="1676"/>
                    </a:cubicBezTo>
                    <a:cubicBezTo>
                      <a:pt x="485" y="1598"/>
                      <a:pt x="582" y="1501"/>
                      <a:pt x="655" y="1385"/>
                    </a:cubicBezTo>
                    <a:cubicBezTo>
                      <a:pt x="733" y="1263"/>
                      <a:pt x="783" y="1136"/>
                      <a:pt x="819" y="993"/>
                    </a:cubicBezTo>
                    <a:cubicBezTo>
                      <a:pt x="852" y="863"/>
                      <a:pt x="857" y="727"/>
                      <a:pt x="858" y="593"/>
                    </a:cubicBezTo>
                    <a:cubicBezTo>
                      <a:pt x="858" y="458"/>
                      <a:pt x="839" y="324"/>
                      <a:pt x="807" y="194"/>
                    </a:cubicBezTo>
                    <a:cubicBezTo>
                      <a:pt x="794" y="134"/>
                      <a:pt x="777" y="87"/>
                      <a:pt x="728" y="48"/>
                    </a:cubicBezTo>
                    <a:cubicBezTo>
                      <a:pt x="689" y="18"/>
                      <a:pt x="641" y="1"/>
                      <a:pt x="5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9"/>
              <p:cNvSpPr/>
              <p:nvPr/>
            </p:nvSpPr>
            <p:spPr>
              <a:xfrm>
                <a:off x="687271" y="1695461"/>
                <a:ext cx="95362" cy="65716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299" extrusionOk="0">
                    <a:moveTo>
                      <a:pt x="234" y="0"/>
                    </a:moveTo>
                    <a:cubicBezTo>
                      <a:pt x="219" y="0"/>
                      <a:pt x="205" y="2"/>
                      <a:pt x="190" y="5"/>
                    </a:cubicBezTo>
                    <a:cubicBezTo>
                      <a:pt x="104" y="23"/>
                      <a:pt x="32" y="93"/>
                      <a:pt x="19" y="186"/>
                    </a:cubicBezTo>
                    <a:cubicBezTo>
                      <a:pt x="1" y="302"/>
                      <a:pt x="84" y="416"/>
                      <a:pt x="202" y="433"/>
                    </a:cubicBezTo>
                    <a:cubicBezTo>
                      <a:pt x="267" y="442"/>
                      <a:pt x="331" y="456"/>
                      <a:pt x="393" y="472"/>
                    </a:cubicBezTo>
                    <a:cubicBezTo>
                      <a:pt x="553" y="521"/>
                      <a:pt x="706" y="591"/>
                      <a:pt x="851" y="676"/>
                    </a:cubicBezTo>
                    <a:cubicBezTo>
                      <a:pt x="1033" y="790"/>
                      <a:pt x="1198" y="925"/>
                      <a:pt x="1347" y="1080"/>
                    </a:cubicBezTo>
                    <a:cubicBezTo>
                      <a:pt x="1385" y="1122"/>
                      <a:pt x="1422" y="1165"/>
                      <a:pt x="1458" y="1209"/>
                    </a:cubicBezTo>
                    <a:cubicBezTo>
                      <a:pt x="1504" y="1266"/>
                      <a:pt x="1570" y="1298"/>
                      <a:pt x="1638" y="1298"/>
                    </a:cubicBezTo>
                    <a:cubicBezTo>
                      <a:pt x="1680" y="1298"/>
                      <a:pt x="1723" y="1286"/>
                      <a:pt x="1761" y="1259"/>
                    </a:cubicBezTo>
                    <a:cubicBezTo>
                      <a:pt x="1855" y="1192"/>
                      <a:pt x="1885" y="1046"/>
                      <a:pt x="1811" y="953"/>
                    </a:cubicBezTo>
                    <a:cubicBezTo>
                      <a:pt x="1428" y="478"/>
                      <a:pt x="880" y="94"/>
                      <a:pt x="266" y="3"/>
                    </a:cubicBezTo>
                    <a:cubicBezTo>
                      <a:pt x="255" y="1"/>
                      <a:pt x="244" y="0"/>
                      <a:pt x="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9"/>
              <p:cNvSpPr/>
              <p:nvPr/>
            </p:nvSpPr>
            <p:spPr>
              <a:xfrm>
                <a:off x="592263" y="1690149"/>
                <a:ext cx="75834" cy="27217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538" extrusionOk="0">
                    <a:moveTo>
                      <a:pt x="909" y="1"/>
                    </a:moveTo>
                    <a:cubicBezTo>
                      <a:pt x="730" y="1"/>
                      <a:pt x="551" y="25"/>
                      <a:pt x="375" y="62"/>
                    </a:cubicBezTo>
                    <a:cubicBezTo>
                      <a:pt x="298" y="79"/>
                      <a:pt x="221" y="97"/>
                      <a:pt x="146" y="118"/>
                    </a:cubicBezTo>
                    <a:cubicBezTo>
                      <a:pt x="92" y="134"/>
                      <a:pt x="45" y="186"/>
                      <a:pt x="24" y="234"/>
                    </a:cubicBezTo>
                    <a:cubicBezTo>
                      <a:pt x="1" y="287"/>
                      <a:pt x="0" y="345"/>
                      <a:pt x="20" y="399"/>
                    </a:cubicBezTo>
                    <a:cubicBezTo>
                      <a:pt x="42" y="453"/>
                      <a:pt x="84" y="499"/>
                      <a:pt x="137" y="521"/>
                    </a:cubicBezTo>
                    <a:cubicBezTo>
                      <a:pt x="164" y="533"/>
                      <a:pt x="190" y="537"/>
                      <a:pt x="215" y="537"/>
                    </a:cubicBezTo>
                    <a:cubicBezTo>
                      <a:pt x="243" y="537"/>
                      <a:pt x="271" y="532"/>
                      <a:pt x="301" y="524"/>
                    </a:cubicBezTo>
                    <a:cubicBezTo>
                      <a:pt x="332" y="516"/>
                      <a:pt x="362" y="508"/>
                      <a:pt x="393" y="500"/>
                    </a:cubicBezTo>
                    <a:cubicBezTo>
                      <a:pt x="574" y="460"/>
                      <a:pt x="755" y="434"/>
                      <a:pt x="939" y="433"/>
                    </a:cubicBezTo>
                    <a:cubicBezTo>
                      <a:pt x="1041" y="438"/>
                      <a:pt x="1142" y="451"/>
                      <a:pt x="1242" y="473"/>
                    </a:cubicBezTo>
                    <a:cubicBezTo>
                      <a:pt x="1255" y="476"/>
                      <a:pt x="1267" y="477"/>
                      <a:pt x="1280" y="477"/>
                    </a:cubicBezTo>
                    <a:cubicBezTo>
                      <a:pt x="1382" y="477"/>
                      <a:pt x="1474" y="388"/>
                      <a:pt x="1490" y="289"/>
                    </a:cubicBezTo>
                    <a:cubicBezTo>
                      <a:pt x="1498" y="233"/>
                      <a:pt x="1485" y="175"/>
                      <a:pt x="1451" y="131"/>
                    </a:cubicBezTo>
                    <a:cubicBezTo>
                      <a:pt x="1415" y="80"/>
                      <a:pt x="1366" y="56"/>
                      <a:pt x="1307" y="44"/>
                    </a:cubicBezTo>
                    <a:cubicBezTo>
                      <a:pt x="1175" y="14"/>
                      <a:pt x="1042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9"/>
              <p:cNvSpPr/>
              <p:nvPr/>
            </p:nvSpPr>
            <p:spPr>
              <a:xfrm>
                <a:off x="511370" y="1758647"/>
                <a:ext cx="43153" cy="70674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397" extrusionOk="0">
                    <a:moveTo>
                      <a:pt x="602" y="0"/>
                    </a:moveTo>
                    <a:cubicBezTo>
                      <a:pt x="587" y="0"/>
                      <a:pt x="572" y="2"/>
                      <a:pt x="558" y="5"/>
                    </a:cubicBezTo>
                    <a:cubicBezTo>
                      <a:pt x="501" y="18"/>
                      <a:pt x="449" y="52"/>
                      <a:pt x="414" y="103"/>
                    </a:cubicBezTo>
                    <a:cubicBezTo>
                      <a:pt x="201" y="404"/>
                      <a:pt x="84" y="757"/>
                      <a:pt x="15" y="1116"/>
                    </a:cubicBezTo>
                    <a:cubicBezTo>
                      <a:pt x="3" y="1175"/>
                      <a:pt x="0" y="1228"/>
                      <a:pt x="31" y="1284"/>
                    </a:cubicBezTo>
                    <a:cubicBezTo>
                      <a:pt x="57" y="1332"/>
                      <a:pt x="104" y="1370"/>
                      <a:pt x="157" y="1387"/>
                    </a:cubicBezTo>
                    <a:cubicBezTo>
                      <a:pt x="178" y="1394"/>
                      <a:pt x="200" y="1397"/>
                      <a:pt x="222" y="1397"/>
                    </a:cubicBezTo>
                    <a:cubicBezTo>
                      <a:pt x="258" y="1397"/>
                      <a:pt x="293" y="1388"/>
                      <a:pt x="326" y="1370"/>
                    </a:cubicBezTo>
                    <a:cubicBezTo>
                      <a:pt x="371" y="1346"/>
                      <a:pt x="420" y="1296"/>
                      <a:pt x="430" y="1245"/>
                    </a:cubicBezTo>
                    <a:cubicBezTo>
                      <a:pt x="472" y="1028"/>
                      <a:pt x="531" y="818"/>
                      <a:pt x="618" y="616"/>
                    </a:cubicBezTo>
                    <a:cubicBezTo>
                      <a:pt x="665" y="517"/>
                      <a:pt x="720" y="423"/>
                      <a:pt x="783" y="333"/>
                    </a:cubicBezTo>
                    <a:cubicBezTo>
                      <a:pt x="852" y="236"/>
                      <a:pt x="811" y="94"/>
                      <a:pt x="714" y="33"/>
                    </a:cubicBezTo>
                    <a:cubicBezTo>
                      <a:pt x="678" y="11"/>
                      <a:pt x="640" y="0"/>
                      <a:pt x="6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9"/>
              <p:cNvSpPr/>
              <p:nvPr/>
            </p:nvSpPr>
            <p:spPr>
              <a:xfrm>
                <a:off x="517036" y="1876269"/>
                <a:ext cx="44924" cy="94603"/>
              </a:xfrm>
              <a:custGeom>
                <a:avLst/>
                <a:gdLst/>
                <a:ahLst/>
                <a:cxnLst/>
                <a:rect l="l" t="t" r="r" b="b"/>
                <a:pathLst>
                  <a:path w="888" h="1870" extrusionOk="0">
                    <a:moveTo>
                      <a:pt x="780" y="1442"/>
                    </a:moveTo>
                    <a:lnTo>
                      <a:pt x="793" y="1460"/>
                    </a:lnTo>
                    <a:lnTo>
                      <a:pt x="793" y="1460"/>
                    </a:lnTo>
                    <a:cubicBezTo>
                      <a:pt x="788" y="1454"/>
                      <a:pt x="784" y="1448"/>
                      <a:pt x="780" y="1442"/>
                    </a:cubicBezTo>
                    <a:close/>
                    <a:moveTo>
                      <a:pt x="227" y="1"/>
                    </a:moveTo>
                    <a:cubicBezTo>
                      <a:pt x="211" y="1"/>
                      <a:pt x="196" y="4"/>
                      <a:pt x="183" y="6"/>
                    </a:cubicBezTo>
                    <a:cubicBezTo>
                      <a:pt x="88" y="25"/>
                      <a:pt x="13" y="111"/>
                      <a:pt x="10" y="212"/>
                    </a:cubicBezTo>
                    <a:cubicBezTo>
                      <a:pt x="0" y="487"/>
                      <a:pt x="32" y="762"/>
                      <a:pt x="108" y="1026"/>
                    </a:cubicBezTo>
                    <a:cubicBezTo>
                      <a:pt x="191" y="1309"/>
                      <a:pt x="332" y="1566"/>
                      <a:pt x="510" y="1801"/>
                    </a:cubicBezTo>
                    <a:cubicBezTo>
                      <a:pt x="543" y="1845"/>
                      <a:pt x="608" y="1868"/>
                      <a:pt x="662" y="1870"/>
                    </a:cubicBezTo>
                    <a:cubicBezTo>
                      <a:pt x="663" y="1870"/>
                      <a:pt x="665" y="1870"/>
                      <a:pt x="666" y="1870"/>
                    </a:cubicBezTo>
                    <a:cubicBezTo>
                      <a:pt x="722" y="1870"/>
                      <a:pt x="776" y="1849"/>
                      <a:pt x="818" y="1811"/>
                    </a:cubicBezTo>
                    <a:cubicBezTo>
                      <a:pt x="859" y="1772"/>
                      <a:pt x="885" y="1717"/>
                      <a:pt x="886" y="1660"/>
                    </a:cubicBezTo>
                    <a:cubicBezTo>
                      <a:pt x="887" y="1596"/>
                      <a:pt x="864" y="1551"/>
                      <a:pt x="827" y="1504"/>
                    </a:cubicBezTo>
                    <a:cubicBezTo>
                      <a:pt x="820" y="1495"/>
                      <a:pt x="814" y="1487"/>
                      <a:pt x="808" y="1478"/>
                    </a:cubicBezTo>
                    <a:cubicBezTo>
                      <a:pt x="712" y="1342"/>
                      <a:pt x="634" y="1197"/>
                      <a:pt x="571" y="1043"/>
                    </a:cubicBezTo>
                    <a:cubicBezTo>
                      <a:pt x="511" y="879"/>
                      <a:pt x="473" y="712"/>
                      <a:pt x="451" y="538"/>
                    </a:cubicBezTo>
                    <a:cubicBezTo>
                      <a:pt x="443" y="433"/>
                      <a:pt x="439" y="330"/>
                      <a:pt x="444" y="226"/>
                    </a:cubicBezTo>
                    <a:cubicBezTo>
                      <a:pt x="448" y="107"/>
                      <a:pt x="353" y="6"/>
                      <a:pt x="234" y="1"/>
                    </a:cubicBezTo>
                    <a:cubicBezTo>
                      <a:pt x="231" y="1"/>
                      <a:pt x="229" y="1"/>
                      <a:pt x="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9"/>
              <p:cNvSpPr/>
              <p:nvPr/>
            </p:nvSpPr>
            <p:spPr>
              <a:xfrm>
                <a:off x="582854" y="2001782"/>
                <a:ext cx="65463" cy="7436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470" extrusionOk="0">
                    <a:moveTo>
                      <a:pt x="435" y="147"/>
                    </a:moveTo>
                    <a:lnTo>
                      <a:pt x="435" y="147"/>
                    </a:lnTo>
                    <a:cubicBezTo>
                      <a:pt x="435" y="147"/>
                      <a:pt x="435" y="147"/>
                      <a:pt x="435" y="148"/>
                    </a:cubicBezTo>
                    <a:cubicBezTo>
                      <a:pt x="435" y="147"/>
                      <a:pt x="435" y="147"/>
                      <a:pt x="435" y="147"/>
                    </a:cubicBezTo>
                    <a:close/>
                    <a:moveTo>
                      <a:pt x="233" y="0"/>
                    </a:moveTo>
                    <a:cubicBezTo>
                      <a:pt x="218" y="0"/>
                      <a:pt x="202" y="2"/>
                      <a:pt x="187" y="5"/>
                    </a:cubicBezTo>
                    <a:cubicBezTo>
                      <a:pt x="187" y="5"/>
                      <a:pt x="185" y="4"/>
                      <a:pt x="184" y="4"/>
                    </a:cubicBezTo>
                    <a:cubicBezTo>
                      <a:pt x="183" y="4"/>
                      <a:pt x="182" y="5"/>
                      <a:pt x="180" y="5"/>
                    </a:cubicBezTo>
                    <a:cubicBezTo>
                      <a:pt x="125" y="17"/>
                      <a:pt x="76" y="52"/>
                      <a:pt x="47" y="101"/>
                    </a:cubicBezTo>
                    <a:cubicBezTo>
                      <a:pt x="19" y="144"/>
                      <a:pt x="1" y="215"/>
                      <a:pt x="19" y="267"/>
                    </a:cubicBezTo>
                    <a:cubicBezTo>
                      <a:pt x="63" y="382"/>
                      <a:pt x="113" y="490"/>
                      <a:pt x="178" y="595"/>
                    </a:cubicBezTo>
                    <a:cubicBezTo>
                      <a:pt x="243" y="696"/>
                      <a:pt x="321" y="789"/>
                      <a:pt x="399" y="881"/>
                    </a:cubicBezTo>
                    <a:cubicBezTo>
                      <a:pt x="559" y="1061"/>
                      <a:pt x="739" y="1220"/>
                      <a:pt x="896" y="1401"/>
                    </a:cubicBezTo>
                    <a:cubicBezTo>
                      <a:pt x="936" y="1447"/>
                      <a:pt x="993" y="1469"/>
                      <a:pt x="1052" y="1469"/>
                    </a:cubicBezTo>
                    <a:cubicBezTo>
                      <a:pt x="1107" y="1469"/>
                      <a:pt x="1162" y="1449"/>
                      <a:pt x="1203" y="1411"/>
                    </a:cubicBezTo>
                    <a:cubicBezTo>
                      <a:pt x="1293" y="1329"/>
                      <a:pt x="1291" y="1193"/>
                      <a:pt x="1214" y="1104"/>
                    </a:cubicBezTo>
                    <a:cubicBezTo>
                      <a:pt x="1013" y="872"/>
                      <a:pt x="777" y="672"/>
                      <a:pt x="590" y="427"/>
                    </a:cubicBezTo>
                    <a:cubicBezTo>
                      <a:pt x="585" y="420"/>
                      <a:pt x="580" y="412"/>
                      <a:pt x="574" y="404"/>
                    </a:cubicBezTo>
                    <a:lnTo>
                      <a:pt x="574" y="404"/>
                    </a:lnTo>
                    <a:cubicBezTo>
                      <a:pt x="578" y="409"/>
                      <a:pt x="582" y="414"/>
                      <a:pt x="586" y="419"/>
                    </a:cubicBezTo>
                    <a:cubicBezTo>
                      <a:pt x="582" y="413"/>
                      <a:pt x="578" y="408"/>
                      <a:pt x="574" y="403"/>
                    </a:cubicBezTo>
                    <a:lnTo>
                      <a:pt x="574" y="403"/>
                    </a:lnTo>
                    <a:cubicBezTo>
                      <a:pt x="574" y="403"/>
                      <a:pt x="574" y="403"/>
                      <a:pt x="574" y="404"/>
                    </a:cubicBezTo>
                    <a:lnTo>
                      <a:pt x="574" y="404"/>
                    </a:lnTo>
                    <a:cubicBezTo>
                      <a:pt x="573" y="402"/>
                      <a:pt x="571" y="399"/>
                      <a:pt x="569" y="397"/>
                    </a:cubicBezTo>
                    <a:lnTo>
                      <a:pt x="569" y="397"/>
                    </a:lnTo>
                    <a:cubicBezTo>
                      <a:pt x="571" y="399"/>
                      <a:pt x="572" y="401"/>
                      <a:pt x="574" y="403"/>
                    </a:cubicBezTo>
                    <a:lnTo>
                      <a:pt x="574" y="403"/>
                    </a:lnTo>
                    <a:cubicBezTo>
                      <a:pt x="519" y="321"/>
                      <a:pt x="473" y="238"/>
                      <a:pt x="435" y="146"/>
                    </a:cubicBezTo>
                    <a:lnTo>
                      <a:pt x="435" y="146"/>
                    </a:lnTo>
                    <a:cubicBezTo>
                      <a:pt x="435" y="147"/>
                      <a:pt x="435" y="147"/>
                      <a:pt x="435" y="147"/>
                    </a:cubicBezTo>
                    <a:lnTo>
                      <a:pt x="435" y="147"/>
                    </a:lnTo>
                    <a:cubicBezTo>
                      <a:pt x="416" y="100"/>
                      <a:pt x="393" y="62"/>
                      <a:pt x="348" y="33"/>
                    </a:cubicBezTo>
                    <a:cubicBezTo>
                      <a:pt x="313" y="11"/>
                      <a:pt x="273" y="0"/>
                      <a:pt x="2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9"/>
              <p:cNvSpPr/>
              <p:nvPr/>
            </p:nvSpPr>
            <p:spPr>
              <a:xfrm>
                <a:off x="919276" y="1432748"/>
                <a:ext cx="86863" cy="23524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65" extrusionOk="0">
                    <a:moveTo>
                      <a:pt x="1499" y="1"/>
                    </a:moveTo>
                    <a:cubicBezTo>
                      <a:pt x="1496" y="1"/>
                      <a:pt x="1493" y="1"/>
                      <a:pt x="1491" y="1"/>
                    </a:cubicBezTo>
                    <a:cubicBezTo>
                      <a:pt x="1065" y="18"/>
                      <a:pt x="640" y="0"/>
                      <a:pt x="216" y="30"/>
                    </a:cubicBezTo>
                    <a:cubicBezTo>
                      <a:pt x="205" y="30"/>
                      <a:pt x="194" y="32"/>
                      <a:pt x="183" y="34"/>
                    </a:cubicBezTo>
                    <a:cubicBezTo>
                      <a:pt x="79" y="54"/>
                      <a:pt x="1" y="142"/>
                      <a:pt x="4" y="253"/>
                    </a:cubicBezTo>
                    <a:cubicBezTo>
                      <a:pt x="6" y="363"/>
                      <a:pt x="102" y="465"/>
                      <a:pt x="215" y="465"/>
                    </a:cubicBezTo>
                    <a:cubicBezTo>
                      <a:pt x="219" y="465"/>
                      <a:pt x="223" y="464"/>
                      <a:pt x="228" y="464"/>
                    </a:cubicBezTo>
                    <a:cubicBezTo>
                      <a:pt x="652" y="436"/>
                      <a:pt x="1078" y="453"/>
                      <a:pt x="1501" y="436"/>
                    </a:cubicBezTo>
                    <a:cubicBezTo>
                      <a:pt x="1621" y="433"/>
                      <a:pt x="1716" y="333"/>
                      <a:pt x="1713" y="214"/>
                    </a:cubicBezTo>
                    <a:cubicBezTo>
                      <a:pt x="1711" y="98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9"/>
              <p:cNvSpPr/>
              <p:nvPr/>
            </p:nvSpPr>
            <p:spPr>
              <a:xfrm>
                <a:off x="1015599" y="1219512"/>
                <a:ext cx="535748" cy="339813"/>
              </a:xfrm>
              <a:custGeom>
                <a:avLst/>
                <a:gdLst/>
                <a:ahLst/>
                <a:cxnLst/>
                <a:rect l="l" t="t" r="r" b="b"/>
                <a:pathLst>
                  <a:path w="10590" h="6717" extrusionOk="0">
                    <a:moveTo>
                      <a:pt x="8672" y="1"/>
                    </a:moveTo>
                    <a:cubicBezTo>
                      <a:pt x="8614" y="1"/>
                      <a:pt x="8557" y="1"/>
                      <a:pt x="8499" y="1"/>
                    </a:cubicBezTo>
                    <a:lnTo>
                      <a:pt x="8461" y="1"/>
                    </a:lnTo>
                    <a:cubicBezTo>
                      <a:pt x="8202" y="2"/>
                      <a:pt x="7896" y="7"/>
                      <a:pt x="7594" y="23"/>
                    </a:cubicBezTo>
                    <a:cubicBezTo>
                      <a:pt x="7286" y="41"/>
                      <a:pt x="6950" y="70"/>
                      <a:pt x="6569" y="111"/>
                    </a:cubicBezTo>
                    <a:cubicBezTo>
                      <a:pt x="5900" y="182"/>
                      <a:pt x="5238" y="283"/>
                      <a:pt x="4565" y="390"/>
                    </a:cubicBezTo>
                    <a:cubicBezTo>
                      <a:pt x="4239" y="442"/>
                      <a:pt x="3912" y="493"/>
                      <a:pt x="3587" y="541"/>
                    </a:cubicBezTo>
                    <a:cubicBezTo>
                      <a:pt x="3334" y="580"/>
                      <a:pt x="3060" y="624"/>
                      <a:pt x="2785" y="682"/>
                    </a:cubicBezTo>
                    <a:cubicBezTo>
                      <a:pt x="2717" y="697"/>
                      <a:pt x="2653" y="713"/>
                      <a:pt x="2588" y="726"/>
                    </a:cubicBezTo>
                    <a:cubicBezTo>
                      <a:pt x="2216" y="815"/>
                      <a:pt x="1855" y="944"/>
                      <a:pt x="1518" y="1110"/>
                    </a:cubicBezTo>
                    <a:cubicBezTo>
                      <a:pt x="1232" y="1251"/>
                      <a:pt x="951" y="1422"/>
                      <a:pt x="684" y="1617"/>
                    </a:cubicBezTo>
                    <a:cubicBezTo>
                      <a:pt x="649" y="1584"/>
                      <a:pt x="603" y="1566"/>
                      <a:pt x="555" y="1563"/>
                    </a:cubicBezTo>
                    <a:cubicBezTo>
                      <a:pt x="538" y="1563"/>
                      <a:pt x="520" y="1565"/>
                      <a:pt x="502" y="1569"/>
                    </a:cubicBezTo>
                    <a:cubicBezTo>
                      <a:pt x="482" y="1573"/>
                      <a:pt x="464" y="1579"/>
                      <a:pt x="447" y="1589"/>
                    </a:cubicBezTo>
                    <a:cubicBezTo>
                      <a:pt x="358" y="3291"/>
                      <a:pt x="174" y="4988"/>
                      <a:pt x="0" y="6686"/>
                    </a:cubicBezTo>
                    <a:cubicBezTo>
                      <a:pt x="5" y="6697"/>
                      <a:pt x="11" y="6706"/>
                      <a:pt x="17" y="6716"/>
                    </a:cubicBezTo>
                    <a:cubicBezTo>
                      <a:pt x="26" y="6710"/>
                      <a:pt x="34" y="6704"/>
                      <a:pt x="44" y="6698"/>
                    </a:cubicBezTo>
                    <a:cubicBezTo>
                      <a:pt x="106" y="6658"/>
                      <a:pt x="167" y="6620"/>
                      <a:pt x="229" y="6578"/>
                    </a:cubicBezTo>
                    <a:lnTo>
                      <a:pt x="448" y="6435"/>
                    </a:lnTo>
                    <a:cubicBezTo>
                      <a:pt x="741" y="6246"/>
                      <a:pt x="1039" y="6065"/>
                      <a:pt x="1340" y="5888"/>
                    </a:cubicBezTo>
                    <a:cubicBezTo>
                      <a:pt x="1494" y="5795"/>
                      <a:pt x="1648" y="5704"/>
                      <a:pt x="1805" y="5612"/>
                    </a:cubicBezTo>
                    <a:cubicBezTo>
                      <a:pt x="1945" y="5530"/>
                      <a:pt x="2086" y="5446"/>
                      <a:pt x="2228" y="5364"/>
                    </a:cubicBezTo>
                    <a:cubicBezTo>
                      <a:pt x="2512" y="5205"/>
                      <a:pt x="2801" y="5054"/>
                      <a:pt x="3094" y="4914"/>
                    </a:cubicBezTo>
                    <a:cubicBezTo>
                      <a:pt x="3970" y="4494"/>
                      <a:pt x="4877" y="4149"/>
                      <a:pt x="5782" y="3799"/>
                    </a:cubicBezTo>
                    <a:cubicBezTo>
                      <a:pt x="6383" y="3509"/>
                      <a:pt x="6995" y="3208"/>
                      <a:pt x="7590" y="2894"/>
                    </a:cubicBezTo>
                    <a:cubicBezTo>
                      <a:pt x="7905" y="2727"/>
                      <a:pt x="8216" y="2559"/>
                      <a:pt x="8512" y="2391"/>
                    </a:cubicBezTo>
                    <a:cubicBezTo>
                      <a:pt x="8658" y="2308"/>
                      <a:pt x="8804" y="2223"/>
                      <a:pt x="8950" y="2139"/>
                    </a:cubicBezTo>
                    <a:cubicBezTo>
                      <a:pt x="8993" y="2115"/>
                      <a:pt x="9036" y="2089"/>
                      <a:pt x="9079" y="2063"/>
                    </a:cubicBezTo>
                    <a:cubicBezTo>
                      <a:pt x="9157" y="2016"/>
                      <a:pt x="9236" y="1970"/>
                      <a:pt x="9318" y="1926"/>
                    </a:cubicBezTo>
                    <a:cubicBezTo>
                      <a:pt x="9402" y="1881"/>
                      <a:pt x="9485" y="1838"/>
                      <a:pt x="9571" y="1795"/>
                    </a:cubicBezTo>
                    <a:cubicBezTo>
                      <a:pt x="9673" y="1743"/>
                      <a:pt x="9775" y="1691"/>
                      <a:pt x="9876" y="1635"/>
                    </a:cubicBezTo>
                    <a:cubicBezTo>
                      <a:pt x="9979" y="1578"/>
                      <a:pt x="10080" y="1515"/>
                      <a:pt x="10177" y="1444"/>
                    </a:cubicBezTo>
                    <a:cubicBezTo>
                      <a:pt x="10246" y="1395"/>
                      <a:pt x="10334" y="1327"/>
                      <a:pt x="10407" y="1242"/>
                    </a:cubicBezTo>
                    <a:cubicBezTo>
                      <a:pt x="10445" y="1198"/>
                      <a:pt x="10475" y="1162"/>
                      <a:pt x="10497" y="1119"/>
                    </a:cubicBezTo>
                    <a:cubicBezTo>
                      <a:pt x="10520" y="1078"/>
                      <a:pt x="10539" y="1033"/>
                      <a:pt x="10555" y="982"/>
                    </a:cubicBezTo>
                    <a:cubicBezTo>
                      <a:pt x="10582" y="897"/>
                      <a:pt x="10589" y="810"/>
                      <a:pt x="10580" y="693"/>
                    </a:cubicBezTo>
                    <a:cubicBezTo>
                      <a:pt x="10575" y="631"/>
                      <a:pt x="10549" y="562"/>
                      <a:pt x="10508" y="498"/>
                    </a:cubicBezTo>
                    <a:cubicBezTo>
                      <a:pt x="10464" y="428"/>
                      <a:pt x="10408" y="367"/>
                      <a:pt x="10324" y="303"/>
                    </a:cubicBezTo>
                    <a:cubicBezTo>
                      <a:pt x="10262" y="255"/>
                      <a:pt x="10188" y="223"/>
                      <a:pt x="10116" y="191"/>
                    </a:cubicBezTo>
                    <a:cubicBezTo>
                      <a:pt x="10037" y="154"/>
                      <a:pt x="9949" y="130"/>
                      <a:pt x="9885" y="113"/>
                    </a:cubicBezTo>
                    <a:cubicBezTo>
                      <a:pt x="9728" y="73"/>
                      <a:pt x="9553" y="44"/>
                      <a:pt x="9331" y="23"/>
                    </a:cubicBezTo>
                    <a:cubicBezTo>
                      <a:pt x="9113" y="4"/>
                      <a:pt x="8891" y="1"/>
                      <a:pt x="8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9"/>
              <p:cNvSpPr/>
              <p:nvPr/>
            </p:nvSpPr>
            <p:spPr>
              <a:xfrm>
                <a:off x="1032344" y="1319680"/>
                <a:ext cx="304" cy="2226"/>
              </a:xfrm>
              <a:custGeom>
                <a:avLst/>
                <a:gdLst/>
                <a:ahLst/>
                <a:cxnLst/>
                <a:rect l="l" t="t" r="r" b="b"/>
                <a:pathLst>
                  <a:path w="6" h="44" extrusionOk="0">
                    <a:moveTo>
                      <a:pt x="6" y="1"/>
                    </a:moveTo>
                    <a:lnTo>
                      <a:pt x="0" y="42"/>
                    </a:lnTo>
                    <a:cubicBezTo>
                      <a:pt x="3" y="42"/>
                      <a:pt x="3" y="43"/>
                      <a:pt x="4" y="43"/>
                    </a:cubicBezTo>
                    <a:cubicBezTo>
                      <a:pt x="5" y="30"/>
                      <a:pt x="5" y="14"/>
                      <a:pt x="6" y="1"/>
                    </a:cubicBezTo>
                    <a:close/>
                  </a:path>
                </a:pathLst>
              </a:custGeom>
              <a:solidFill>
                <a:srgbClr val="F8B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9"/>
              <p:cNvSpPr/>
              <p:nvPr/>
            </p:nvSpPr>
            <p:spPr>
              <a:xfrm>
                <a:off x="1020000" y="1462394"/>
                <a:ext cx="961" cy="910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0" extrusionOk="0">
                    <a:moveTo>
                      <a:pt x="15" y="1"/>
                    </a:moveTo>
                    <a:cubicBezTo>
                      <a:pt x="11" y="60"/>
                      <a:pt x="6" y="118"/>
                      <a:pt x="1" y="179"/>
                    </a:cubicBezTo>
                    <a:cubicBezTo>
                      <a:pt x="6" y="120"/>
                      <a:pt x="12" y="60"/>
                      <a:pt x="19" y="1"/>
                    </a:cubicBezTo>
                    <a:close/>
                  </a:path>
                </a:pathLst>
              </a:custGeom>
              <a:solidFill>
                <a:srgbClr val="F8B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9"/>
              <p:cNvSpPr/>
              <p:nvPr/>
            </p:nvSpPr>
            <p:spPr>
              <a:xfrm>
                <a:off x="1032344" y="1319680"/>
                <a:ext cx="304" cy="2226"/>
              </a:xfrm>
              <a:custGeom>
                <a:avLst/>
                <a:gdLst/>
                <a:ahLst/>
                <a:cxnLst/>
                <a:rect l="l" t="t" r="r" b="b"/>
                <a:pathLst>
                  <a:path w="6" h="44" extrusionOk="0">
                    <a:moveTo>
                      <a:pt x="6" y="1"/>
                    </a:moveTo>
                    <a:lnTo>
                      <a:pt x="0" y="42"/>
                    </a:lnTo>
                    <a:cubicBezTo>
                      <a:pt x="3" y="42"/>
                      <a:pt x="3" y="43"/>
                      <a:pt x="4" y="43"/>
                    </a:cubicBezTo>
                    <a:cubicBezTo>
                      <a:pt x="5" y="30"/>
                      <a:pt x="5" y="14"/>
                      <a:pt x="6" y="1"/>
                    </a:cubicBezTo>
                    <a:close/>
                  </a:path>
                </a:pathLst>
              </a:custGeom>
              <a:solidFill>
                <a:srgbClr val="F8B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9"/>
              <p:cNvSpPr/>
              <p:nvPr/>
            </p:nvSpPr>
            <p:spPr>
              <a:xfrm>
                <a:off x="1020000" y="1462394"/>
                <a:ext cx="961" cy="910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80" extrusionOk="0">
                    <a:moveTo>
                      <a:pt x="15" y="1"/>
                    </a:moveTo>
                    <a:cubicBezTo>
                      <a:pt x="11" y="60"/>
                      <a:pt x="6" y="118"/>
                      <a:pt x="1" y="179"/>
                    </a:cubicBezTo>
                    <a:cubicBezTo>
                      <a:pt x="6" y="120"/>
                      <a:pt x="12" y="60"/>
                      <a:pt x="19" y="1"/>
                    </a:cubicBezTo>
                    <a:close/>
                  </a:path>
                </a:pathLst>
              </a:custGeom>
              <a:solidFill>
                <a:srgbClr val="F8B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9"/>
              <p:cNvSpPr/>
              <p:nvPr/>
            </p:nvSpPr>
            <p:spPr>
              <a:xfrm>
                <a:off x="1016712" y="1219361"/>
                <a:ext cx="534736" cy="325698"/>
              </a:xfrm>
              <a:custGeom>
                <a:avLst/>
                <a:gdLst/>
                <a:ahLst/>
                <a:cxnLst/>
                <a:rect l="l" t="t" r="r" b="b"/>
                <a:pathLst>
                  <a:path w="10570" h="6438" extrusionOk="0">
                    <a:moveTo>
                      <a:pt x="8700" y="1"/>
                    </a:moveTo>
                    <a:cubicBezTo>
                      <a:pt x="8633" y="1"/>
                      <a:pt x="8568" y="1"/>
                      <a:pt x="8504" y="2"/>
                    </a:cubicBezTo>
                    <a:lnTo>
                      <a:pt x="8441" y="2"/>
                    </a:lnTo>
                    <a:cubicBezTo>
                      <a:pt x="8179" y="4"/>
                      <a:pt x="7871" y="9"/>
                      <a:pt x="7573" y="24"/>
                    </a:cubicBezTo>
                    <a:cubicBezTo>
                      <a:pt x="7265" y="42"/>
                      <a:pt x="6929" y="70"/>
                      <a:pt x="6549" y="111"/>
                    </a:cubicBezTo>
                    <a:cubicBezTo>
                      <a:pt x="5876" y="184"/>
                      <a:pt x="5216" y="285"/>
                      <a:pt x="4545" y="390"/>
                    </a:cubicBezTo>
                    <a:cubicBezTo>
                      <a:pt x="4219" y="442"/>
                      <a:pt x="3891" y="492"/>
                      <a:pt x="3566" y="542"/>
                    </a:cubicBezTo>
                    <a:cubicBezTo>
                      <a:pt x="3296" y="583"/>
                      <a:pt x="3032" y="626"/>
                      <a:pt x="2763" y="683"/>
                    </a:cubicBezTo>
                    <a:cubicBezTo>
                      <a:pt x="2694" y="698"/>
                      <a:pt x="2630" y="711"/>
                      <a:pt x="2565" y="727"/>
                    </a:cubicBezTo>
                    <a:cubicBezTo>
                      <a:pt x="2194" y="816"/>
                      <a:pt x="1832" y="945"/>
                      <a:pt x="1494" y="1110"/>
                    </a:cubicBezTo>
                    <a:cubicBezTo>
                      <a:pt x="1205" y="1252"/>
                      <a:pt x="925" y="1423"/>
                      <a:pt x="660" y="1617"/>
                    </a:cubicBezTo>
                    <a:cubicBezTo>
                      <a:pt x="629" y="1586"/>
                      <a:pt x="583" y="1566"/>
                      <a:pt x="533" y="1564"/>
                    </a:cubicBezTo>
                    <a:cubicBezTo>
                      <a:pt x="529" y="1563"/>
                      <a:pt x="525" y="1563"/>
                      <a:pt x="521" y="1563"/>
                    </a:cubicBezTo>
                    <a:cubicBezTo>
                      <a:pt x="507" y="1563"/>
                      <a:pt x="493" y="1565"/>
                      <a:pt x="478" y="1568"/>
                    </a:cubicBezTo>
                    <a:cubicBezTo>
                      <a:pt x="459" y="1572"/>
                      <a:pt x="441" y="1579"/>
                      <a:pt x="424" y="1588"/>
                    </a:cubicBezTo>
                    <a:cubicBezTo>
                      <a:pt x="342" y="3136"/>
                      <a:pt x="180" y="4701"/>
                      <a:pt x="25" y="6214"/>
                    </a:cubicBezTo>
                    <a:lnTo>
                      <a:pt x="22" y="6236"/>
                    </a:lnTo>
                    <a:lnTo>
                      <a:pt x="0" y="6437"/>
                    </a:lnTo>
                    <a:cubicBezTo>
                      <a:pt x="96" y="6209"/>
                      <a:pt x="191" y="5982"/>
                      <a:pt x="289" y="5757"/>
                    </a:cubicBezTo>
                    <a:cubicBezTo>
                      <a:pt x="509" y="5242"/>
                      <a:pt x="739" y="4732"/>
                      <a:pt x="1014" y="4244"/>
                    </a:cubicBezTo>
                    <a:cubicBezTo>
                      <a:pt x="1065" y="4157"/>
                      <a:pt x="1116" y="4068"/>
                      <a:pt x="1168" y="3983"/>
                    </a:cubicBezTo>
                    <a:cubicBezTo>
                      <a:pt x="1202" y="3913"/>
                      <a:pt x="1239" y="3846"/>
                      <a:pt x="1278" y="3782"/>
                    </a:cubicBezTo>
                    <a:cubicBezTo>
                      <a:pt x="1336" y="3687"/>
                      <a:pt x="1399" y="3596"/>
                      <a:pt x="1466" y="3509"/>
                    </a:cubicBezTo>
                    <a:cubicBezTo>
                      <a:pt x="1474" y="3500"/>
                      <a:pt x="1483" y="3495"/>
                      <a:pt x="1493" y="3492"/>
                    </a:cubicBezTo>
                    <a:cubicBezTo>
                      <a:pt x="1496" y="3491"/>
                      <a:pt x="1500" y="3491"/>
                      <a:pt x="1503" y="3491"/>
                    </a:cubicBezTo>
                    <a:cubicBezTo>
                      <a:pt x="1510" y="3491"/>
                      <a:pt x="1517" y="3492"/>
                      <a:pt x="1524" y="3496"/>
                    </a:cubicBezTo>
                    <a:cubicBezTo>
                      <a:pt x="1527" y="3496"/>
                      <a:pt x="1529" y="3496"/>
                      <a:pt x="1532" y="3496"/>
                    </a:cubicBezTo>
                    <a:cubicBezTo>
                      <a:pt x="1540" y="3496"/>
                      <a:pt x="1549" y="3498"/>
                      <a:pt x="1556" y="3503"/>
                    </a:cubicBezTo>
                    <a:cubicBezTo>
                      <a:pt x="1570" y="3514"/>
                      <a:pt x="1577" y="3531"/>
                      <a:pt x="1573" y="3548"/>
                    </a:cubicBezTo>
                    <a:cubicBezTo>
                      <a:pt x="1584" y="3542"/>
                      <a:pt x="1597" y="3536"/>
                      <a:pt x="1610" y="3531"/>
                    </a:cubicBezTo>
                    <a:cubicBezTo>
                      <a:pt x="1661" y="3511"/>
                      <a:pt x="1715" y="3494"/>
                      <a:pt x="1769" y="3483"/>
                    </a:cubicBezTo>
                    <a:cubicBezTo>
                      <a:pt x="1789" y="3478"/>
                      <a:pt x="1808" y="3475"/>
                      <a:pt x="1827" y="3473"/>
                    </a:cubicBezTo>
                    <a:cubicBezTo>
                      <a:pt x="1923" y="3458"/>
                      <a:pt x="2018" y="3451"/>
                      <a:pt x="2114" y="3445"/>
                    </a:cubicBezTo>
                    <a:cubicBezTo>
                      <a:pt x="2165" y="3440"/>
                      <a:pt x="2216" y="3438"/>
                      <a:pt x="2267" y="3432"/>
                    </a:cubicBezTo>
                    <a:cubicBezTo>
                      <a:pt x="2318" y="3427"/>
                      <a:pt x="2369" y="3421"/>
                      <a:pt x="2420" y="3418"/>
                    </a:cubicBezTo>
                    <a:cubicBezTo>
                      <a:pt x="2561" y="3407"/>
                      <a:pt x="2702" y="3401"/>
                      <a:pt x="2843" y="3401"/>
                    </a:cubicBezTo>
                    <a:cubicBezTo>
                      <a:pt x="2911" y="3401"/>
                      <a:pt x="2978" y="3402"/>
                      <a:pt x="3046" y="3405"/>
                    </a:cubicBezTo>
                    <a:cubicBezTo>
                      <a:pt x="3257" y="3415"/>
                      <a:pt x="3467" y="3438"/>
                      <a:pt x="3674" y="3479"/>
                    </a:cubicBezTo>
                    <a:cubicBezTo>
                      <a:pt x="3873" y="3520"/>
                      <a:pt x="4071" y="3576"/>
                      <a:pt x="4261" y="3654"/>
                    </a:cubicBezTo>
                    <a:cubicBezTo>
                      <a:pt x="4451" y="3732"/>
                      <a:pt x="4634" y="3828"/>
                      <a:pt x="4802" y="3945"/>
                    </a:cubicBezTo>
                    <a:cubicBezTo>
                      <a:pt x="4872" y="3994"/>
                      <a:pt x="4939" y="4045"/>
                      <a:pt x="5003" y="4098"/>
                    </a:cubicBezTo>
                    <a:cubicBezTo>
                      <a:pt x="5209" y="4018"/>
                      <a:pt x="5413" y="3940"/>
                      <a:pt x="5616" y="3861"/>
                    </a:cubicBezTo>
                    <a:lnTo>
                      <a:pt x="5760" y="3806"/>
                    </a:lnTo>
                    <a:cubicBezTo>
                      <a:pt x="6348" y="3520"/>
                      <a:pt x="6973" y="3216"/>
                      <a:pt x="7569" y="2901"/>
                    </a:cubicBezTo>
                    <a:cubicBezTo>
                      <a:pt x="7872" y="2742"/>
                      <a:pt x="8183" y="2573"/>
                      <a:pt x="8492" y="2397"/>
                    </a:cubicBezTo>
                    <a:cubicBezTo>
                      <a:pt x="8638" y="2315"/>
                      <a:pt x="8784" y="2231"/>
                      <a:pt x="8930" y="2147"/>
                    </a:cubicBezTo>
                    <a:cubicBezTo>
                      <a:pt x="8973" y="2122"/>
                      <a:pt x="9015" y="2096"/>
                      <a:pt x="9059" y="2070"/>
                    </a:cubicBezTo>
                    <a:cubicBezTo>
                      <a:pt x="9146" y="2019"/>
                      <a:pt x="9220" y="1975"/>
                      <a:pt x="9297" y="1933"/>
                    </a:cubicBezTo>
                    <a:cubicBezTo>
                      <a:pt x="9381" y="1888"/>
                      <a:pt x="9466" y="1846"/>
                      <a:pt x="9550" y="1802"/>
                    </a:cubicBezTo>
                    <a:lnTo>
                      <a:pt x="9582" y="1785"/>
                    </a:lnTo>
                    <a:cubicBezTo>
                      <a:pt x="9673" y="1739"/>
                      <a:pt x="9764" y="1693"/>
                      <a:pt x="9854" y="1642"/>
                    </a:cubicBezTo>
                    <a:cubicBezTo>
                      <a:pt x="9955" y="1587"/>
                      <a:pt x="10055" y="1523"/>
                      <a:pt x="10155" y="1451"/>
                    </a:cubicBezTo>
                    <a:cubicBezTo>
                      <a:pt x="10252" y="1384"/>
                      <a:pt x="10328" y="1318"/>
                      <a:pt x="10386" y="1249"/>
                    </a:cubicBezTo>
                    <a:cubicBezTo>
                      <a:pt x="10425" y="1206"/>
                      <a:pt x="10454" y="1170"/>
                      <a:pt x="10476" y="1126"/>
                    </a:cubicBezTo>
                    <a:cubicBezTo>
                      <a:pt x="10500" y="1082"/>
                      <a:pt x="10520" y="1037"/>
                      <a:pt x="10536" y="988"/>
                    </a:cubicBezTo>
                    <a:cubicBezTo>
                      <a:pt x="10562" y="902"/>
                      <a:pt x="10569" y="816"/>
                      <a:pt x="10559" y="698"/>
                    </a:cubicBezTo>
                    <a:cubicBezTo>
                      <a:pt x="10554" y="636"/>
                      <a:pt x="10527" y="565"/>
                      <a:pt x="10487" y="501"/>
                    </a:cubicBezTo>
                    <a:cubicBezTo>
                      <a:pt x="10444" y="430"/>
                      <a:pt x="10386" y="369"/>
                      <a:pt x="10302" y="305"/>
                    </a:cubicBezTo>
                    <a:cubicBezTo>
                      <a:pt x="10239" y="257"/>
                      <a:pt x="10163" y="223"/>
                      <a:pt x="10096" y="193"/>
                    </a:cubicBezTo>
                    <a:cubicBezTo>
                      <a:pt x="10014" y="154"/>
                      <a:pt x="9927" y="131"/>
                      <a:pt x="9863" y="114"/>
                    </a:cubicBezTo>
                    <a:cubicBezTo>
                      <a:pt x="9706" y="73"/>
                      <a:pt x="9530" y="43"/>
                      <a:pt x="9309" y="24"/>
                    </a:cubicBezTo>
                    <a:cubicBezTo>
                      <a:pt x="9104" y="5"/>
                      <a:pt x="8896" y="1"/>
                      <a:pt x="87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9"/>
              <p:cNvSpPr/>
              <p:nvPr/>
            </p:nvSpPr>
            <p:spPr>
              <a:xfrm>
                <a:off x="901266" y="1175702"/>
                <a:ext cx="827855" cy="422528"/>
              </a:xfrm>
              <a:custGeom>
                <a:avLst/>
                <a:gdLst/>
                <a:ahLst/>
                <a:cxnLst/>
                <a:rect l="l" t="t" r="r" b="b"/>
                <a:pathLst>
                  <a:path w="16364" h="8352" extrusionOk="0">
                    <a:moveTo>
                      <a:pt x="299" y="0"/>
                    </a:moveTo>
                    <a:cubicBezTo>
                      <a:pt x="271" y="0"/>
                      <a:pt x="242" y="1"/>
                      <a:pt x="216" y="7"/>
                    </a:cubicBezTo>
                    <a:cubicBezTo>
                      <a:pt x="185" y="14"/>
                      <a:pt x="159" y="26"/>
                      <a:pt x="135" y="45"/>
                    </a:cubicBezTo>
                    <a:cubicBezTo>
                      <a:pt x="95" y="76"/>
                      <a:pt x="65" y="121"/>
                      <a:pt x="52" y="172"/>
                    </a:cubicBezTo>
                    <a:cubicBezTo>
                      <a:pt x="16" y="219"/>
                      <a:pt x="1" y="284"/>
                      <a:pt x="11" y="349"/>
                    </a:cubicBezTo>
                    <a:cubicBezTo>
                      <a:pt x="20" y="406"/>
                      <a:pt x="50" y="453"/>
                      <a:pt x="93" y="483"/>
                    </a:cubicBezTo>
                    <a:cubicBezTo>
                      <a:pt x="868" y="997"/>
                      <a:pt x="1422" y="1440"/>
                      <a:pt x="1894" y="1916"/>
                    </a:cubicBezTo>
                    <a:cubicBezTo>
                      <a:pt x="2166" y="2198"/>
                      <a:pt x="2404" y="2490"/>
                      <a:pt x="2600" y="2786"/>
                    </a:cubicBezTo>
                    <a:cubicBezTo>
                      <a:pt x="2604" y="2838"/>
                      <a:pt x="2629" y="2889"/>
                      <a:pt x="2670" y="2925"/>
                    </a:cubicBezTo>
                    <a:cubicBezTo>
                      <a:pt x="2704" y="2957"/>
                      <a:pt x="2759" y="2985"/>
                      <a:pt x="2813" y="2985"/>
                    </a:cubicBezTo>
                    <a:cubicBezTo>
                      <a:pt x="2819" y="2985"/>
                      <a:pt x="2825" y="2984"/>
                      <a:pt x="2830" y="2984"/>
                    </a:cubicBezTo>
                    <a:cubicBezTo>
                      <a:pt x="4086" y="2813"/>
                      <a:pt x="5357" y="2594"/>
                      <a:pt x="6584" y="2382"/>
                    </a:cubicBezTo>
                    <a:cubicBezTo>
                      <a:pt x="8050" y="2128"/>
                      <a:pt x="9551" y="1870"/>
                      <a:pt x="11043" y="1687"/>
                    </a:cubicBezTo>
                    <a:cubicBezTo>
                      <a:pt x="11294" y="1656"/>
                      <a:pt x="11547" y="1628"/>
                      <a:pt x="11798" y="1601"/>
                    </a:cubicBezTo>
                    <a:lnTo>
                      <a:pt x="11798" y="1601"/>
                    </a:lnTo>
                    <a:cubicBezTo>
                      <a:pt x="10396" y="1972"/>
                      <a:pt x="9004" y="2468"/>
                      <a:pt x="7583" y="2987"/>
                    </a:cubicBezTo>
                    <a:lnTo>
                      <a:pt x="7117" y="3158"/>
                    </a:lnTo>
                    <a:cubicBezTo>
                      <a:pt x="6657" y="3326"/>
                      <a:pt x="6197" y="3495"/>
                      <a:pt x="5737" y="3659"/>
                    </a:cubicBezTo>
                    <a:cubicBezTo>
                      <a:pt x="5194" y="3854"/>
                      <a:pt x="4561" y="4079"/>
                      <a:pt x="3933" y="4274"/>
                    </a:cubicBezTo>
                    <a:cubicBezTo>
                      <a:pt x="3916" y="4274"/>
                      <a:pt x="3899" y="4275"/>
                      <a:pt x="3884" y="4278"/>
                    </a:cubicBezTo>
                    <a:cubicBezTo>
                      <a:pt x="3831" y="4290"/>
                      <a:pt x="3785" y="4319"/>
                      <a:pt x="3752" y="4359"/>
                    </a:cubicBezTo>
                    <a:cubicBezTo>
                      <a:pt x="3679" y="4455"/>
                      <a:pt x="3696" y="4588"/>
                      <a:pt x="3792" y="4669"/>
                    </a:cubicBezTo>
                    <a:cubicBezTo>
                      <a:pt x="3990" y="4840"/>
                      <a:pt x="4195" y="5026"/>
                      <a:pt x="4394" y="5224"/>
                    </a:cubicBezTo>
                    <a:cubicBezTo>
                      <a:pt x="5183" y="6025"/>
                      <a:pt x="5918" y="7007"/>
                      <a:pt x="6645" y="8231"/>
                    </a:cubicBezTo>
                    <a:cubicBezTo>
                      <a:pt x="6656" y="8249"/>
                      <a:pt x="6673" y="8266"/>
                      <a:pt x="6696" y="8279"/>
                    </a:cubicBezTo>
                    <a:cubicBezTo>
                      <a:pt x="6707" y="8294"/>
                      <a:pt x="6721" y="8305"/>
                      <a:pt x="6733" y="8312"/>
                    </a:cubicBezTo>
                    <a:cubicBezTo>
                      <a:pt x="6770" y="8338"/>
                      <a:pt x="6816" y="8352"/>
                      <a:pt x="6860" y="8352"/>
                    </a:cubicBezTo>
                    <a:cubicBezTo>
                      <a:pt x="6871" y="8352"/>
                      <a:pt x="6882" y="8351"/>
                      <a:pt x="6893" y="8349"/>
                    </a:cubicBezTo>
                    <a:cubicBezTo>
                      <a:pt x="6953" y="8336"/>
                      <a:pt x="6994" y="8310"/>
                      <a:pt x="7038" y="8257"/>
                    </a:cubicBezTo>
                    <a:cubicBezTo>
                      <a:pt x="7302" y="7941"/>
                      <a:pt x="7573" y="7631"/>
                      <a:pt x="7844" y="7335"/>
                    </a:cubicBezTo>
                    <a:cubicBezTo>
                      <a:pt x="8889" y="6199"/>
                      <a:pt x="10000" y="5166"/>
                      <a:pt x="11166" y="4248"/>
                    </a:cubicBezTo>
                    <a:cubicBezTo>
                      <a:pt x="11225" y="4198"/>
                      <a:pt x="11284" y="4147"/>
                      <a:pt x="11343" y="4099"/>
                    </a:cubicBezTo>
                    <a:cubicBezTo>
                      <a:pt x="12147" y="3419"/>
                      <a:pt x="12994" y="2786"/>
                      <a:pt x="13883" y="2221"/>
                    </a:cubicBezTo>
                    <a:cubicBezTo>
                      <a:pt x="14677" y="1718"/>
                      <a:pt x="15504" y="1266"/>
                      <a:pt x="16364" y="888"/>
                    </a:cubicBezTo>
                    <a:cubicBezTo>
                      <a:pt x="16357" y="848"/>
                      <a:pt x="16339" y="806"/>
                      <a:pt x="16311" y="773"/>
                    </a:cubicBezTo>
                    <a:cubicBezTo>
                      <a:pt x="16274" y="730"/>
                      <a:pt x="16227" y="704"/>
                      <a:pt x="16176" y="703"/>
                    </a:cubicBezTo>
                    <a:cubicBezTo>
                      <a:pt x="14173" y="623"/>
                      <a:pt x="12121" y="508"/>
                      <a:pt x="10310" y="406"/>
                    </a:cubicBezTo>
                    <a:cubicBezTo>
                      <a:pt x="9423" y="356"/>
                      <a:pt x="8536" y="307"/>
                      <a:pt x="7649" y="261"/>
                    </a:cubicBezTo>
                    <a:cubicBezTo>
                      <a:pt x="6234" y="187"/>
                      <a:pt x="5070" y="133"/>
                      <a:pt x="3978" y="91"/>
                    </a:cubicBezTo>
                    <a:cubicBezTo>
                      <a:pt x="3366" y="69"/>
                      <a:pt x="2754" y="48"/>
                      <a:pt x="2142" y="34"/>
                    </a:cubicBezTo>
                    <a:lnTo>
                      <a:pt x="2099" y="32"/>
                    </a:lnTo>
                    <a:cubicBezTo>
                      <a:pt x="1501" y="18"/>
                      <a:pt x="896" y="2"/>
                      <a:pt x="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9"/>
              <p:cNvSpPr/>
              <p:nvPr/>
            </p:nvSpPr>
            <p:spPr>
              <a:xfrm>
                <a:off x="1292224" y="1251991"/>
                <a:ext cx="319375" cy="236458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4674" extrusionOk="0">
                    <a:moveTo>
                      <a:pt x="2173" y="3150"/>
                    </a:moveTo>
                    <a:cubicBezTo>
                      <a:pt x="2172" y="3150"/>
                      <a:pt x="2171" y="3151"/>
                      <a:pt x="2170" y="3152"/>
                    </a:cubicBezTo>
                    <a:cubicBezTo>
                      <a:pt x="2171" y="3151"/>
                      <a:pt x="2172" y="3151"/>
                      <a:pt x="2173" y="3150"/>
                    </a:cubicBezTo>
                    <a:close/>
                    <a:moveTo>
                      <a:pt x="2066" y="3240"/>
                    </a:moveTo>
                    <a:lnTo>
                      <a:pt x="2066" y="3240"/>
                    </a:lnTo>
                    <a:cubicBezTo>
                      <a:pt x="2064" y="3241"/>
                      <a:pt x="2063" y="3242"/>
                      <a:pt x="2062" y="3243"/>
                    </a:cubicBezTo>
                    <a:lnTo>
                      <a:pt x="2062" y="3243"/>
                    </a:lnTo>
                    <a:cubicBezTo>
                      <a:pt x="2064" y="3243"/>
                      <a:pt x="2065" y="3242"/>
                      <a:pt x="2066" y="3240"/>
                    </a:cubicBezTo>
                    <a:close/>
                    <a:moveTo>
                      <a:pt x="2057" y="3247"/>
                    </a:moveTo>
                    <a:lnTo>
                      <a:pt x="2057" y="3247"/>
                    </a:lnTo>
                    <a:cubicBezTo>
                      <a:pt x="2053" y="3251"/>
                      <a:pt x="2049" y="3254"/>
                      <a:pt x="2045" y="3257"/>
                    </a:cubicBezTo>
                    <a:lnTo>
                      <a:pt x="2045" y="3257"/>
                    </a:lnTo>
                    <a:cubicBezTo>
                      <a:pt x="2049" y="3254"/>
                      <a:pt x="2053" y="3251"/>
                      <a:pt x="2057" y="3247"/>
                    </a:cubicBezTo>
                    <a:close/>
                    <a:moveTo>
                      <a:pt x="1991" y="3304"/>
                    </a:moveTo>
                    <a:cubicBezTo>
                      <a:pt x="1977" y="3315"/>
                      <a:pt x="1963" y="3326"/>
                      <a:pt x="1951" y="3338"/>
                    </a:cubicBezTo>
                    <a:cubicBezTo>
                      <a:pt x="1965" y="3326"/>
                      <a:pt x="1977" y="3315"/>
                      <a:pt x="1991" y="3304"/>
                    </a:cubicBezTo>
                    <a:close/>
                    <a:moveTo>
                      <a:pt x="6248" y="1"/>
                    </a:moveTo>
                    <a:cubicBezTo>
                      <a:pt x="6245" y="1"/>
                      <a:pt x="6243" y="1"/>
                      <a:pt x="6241" y="1"/>
                    </a:cubicBezTo>
                    <a:cubicBezTo>
                      <a:pt x="6233" y="5"/>
                      <a:pt x="6229" y="6"/>
                      <a:pt x="6224" y="9"/>
                    </a:cubicBezTo>
                    <a:cubicBezTo>
                      <a:pt x="5991" y="155"/>
                      <a:pt x="5759" y="298"/>
                      <a:pt x="5523" y="437"/>
                    </a:cubicBezTo>
                    <a:cubicBezTo>
                      <a:pt x="5288" y="577"/>
                      <a:pt x="5054" y="713"/>
                      <a:pt x="4822" y="858"/>
                    </a:cubicBezTo>
                    <a:cubicBezTo>
                      <a:pt x="4592" y="1003"/>
                      <a:pt x="4358" y="1140"/>
                      <a:pt x="4131" y="1286"/>
                    </a:cubicBezTo>
                    <a:cubicBezTo>
                      <a:pt x="4021" y="1357"/>
                      <a:pt x="3912" y="1425"/>
                      <a:pt x="3801" y="1494"/>
                    </a:cubicBezTo>
                    <a:cubicBezTo>
                      <a:pt x="3680" y="1569"/>
                      <a:pt x="3564" y="1644"/>
                      <a:pt x="3447" y="1723"/>
                    </a:cubicBezTo>
                    <a:cubicBezTo>
                      <a:pt x="2998" y="2025"/>
                      <a:pt x="2553" y="2329"/>
                      <a:pt x="2109" y="2638"/>
                    </a:cubicBezTo>
                    <a:cubicBezTo>
                      <a:pt x="1666" y="2950"/>
                      <a:pt x="1236" y="3283"/>
                      <a:pt x="819" y="3627"/>
                    </a:cubicBezTo>
                    <a:cubicBezTo>
                      <a:pt x="568" y="3837"/>
                      <a:pt x="317" y="4048"/>
                      <a:pt x="79" y="4276"/>
                    </a:cubicBezTo>
                    <a:cubicBezTo>
                      <a:pt x="4" y="4348"/>
                      <a:pt x="1" y="4478"/>
                      <a:pt x="55" y="4563"/>
                    </a:cubicBezTo>
                    <a:cubicBezTo>
                      <a:pt x="88" y="4617"/>
                      <a:pt x="143" y="4655"/>
                      <a:pt x="206" y="4668"/>
                    </a:cubicBezTo>
                    <a:cubicBezTo>
                      <a:pt x="222" y="4672"/>
                      <a:pt x="240" y="4674"/>
                      <a:pt x="258" y="4674"/>
                    </a:cubicBezTo>
                    <a:cubicBezTo>
                      <a:pt x="302" y="4674"/>
                      <a:pt x="350" y="4662"/>
                      <a:pt x="382" y="4637"/>
                    </a:cubicBezTo>
                    <a:cubicBezTo>
                      <a:pt x="649" y="4427"/>
                      <a:pt x="905" y="4208"/>
                      <a:pt x="1165" y="3991"/>
                    </a:cubicBezTo>
                    <a:cubicBezTo>
                      <a:pt x="1427" y="3772"/>
                      <a:pt x="1689" y="3554"/>
                      <a:pt x="1951" y="3335"/>
                    </a:cubicBezTo>
                    <a:lnTo>
                      <a:pt x="1951" y="3335"/>
                    </a:lnTo>
                    <a:cubicBezTo>
                      <a:pt x="1948" y="3339"/>
                      <a:pt x="1946" y="3340"/>
                      <a:pt x="1942" y="3343"/>
                    </a:cubicBezTo>
                    <a:cubicBezTo>
                      <a:pt x="1968" y="3322"/>
                      <a:pt x="1994" y="3301"/>
                      <a:pt x="2019" y="3280"/>
                    </a:cubicBezTo>
                    <a:lnTo>
                      <a:pt x="2019" y="3280"/>
                    </a:lnTo>
                    <a:cubicBezTo>
                      <a:pt x="2018" y="3280"/>
                      <a:pt x="2017" y="3281"/>
                      <a:pt x="2016" y="3281"/>
                    </a:cubicBezTo>
                    <a:cubicBezTo>
                      <a:pt x="2026" y="3273"/>
                      <a:pt x="2036" y="3265"/>
                      <a:pt x="2045" y="3257"/>
                    </a:cubicBezTo>
                    <a:lnTo>
                      <a:pt x="2045" y="3257"/>
                    </a:lnTo>
                    <a:cubicBezTo>
                      <a:pt x="2037" y="3264"/>
                      <a:pt x="2028" y="3272"/>
                      <a:pt x="2019" y="3280"/>
                    </a:cubicBezTo>
                    <a:lnTo>
                      <a:pt x="2019" y="3280"/>
                    </a:lnTo>
                    <a:cubicBezTo>
                      <a:pt x="2032" y="3269"/>
                      <a:pt x="2045" y="3258"/>
                      <a:pt x="2057" y="3247"/>
                    </a:cubicBezTo>
                    <a:lnTo>
                      <a:pt x="2057" y="3247"/>
                    </a:lnTo>
                    <a:cubicBezTo>
                      <a:pt x="2057" y="3247"/>
                      <a:pt x="2057" y="3247"/>
                      <a:pt x="2057" y="3247"/>
                    </a:cubicBezTo>
                    <a:lnTo>
                      <a:pt x="2057" y="3247"/>
                    </a:lnTo>
                    <a:cubicBezTo>
                      <a:pt x="2058" y="3246"/>
                      <a:pt x="2059" y="3245"/>
                      <a:pt x="2060" y="3244"/>
                    </a:cubicBezTo>
                    <a:lnTo>
                      <a:pt x="2060" y="3244"/>
                    </a:lnTo>
                    <a:cubicBezTo>
                      <a:pt x="2059" y="3245"/>
                      <a:pt x="2058" y="3246"/>
                      <a:pt x="2057" y="3247"/>
                    </a:cubicBezTo>
                    <a:lnTo>
                      <a:pt x="2057" y="3247"/>
                    </a:lnTo>
                    <a:cubicBezTo>
                      <a:pt x="2059" y="3246"/>
                      <a:pt x="2060" y="3244"/>
                      <a:pt x="2062" y="3243"/>
                    </a:cubicBezTo>
                    <a:lnTo>
                      <a:pt x="2062" y="3243"/>
                    </a:lnTo>
                    <a:cubicBezTo>
                      <a:pt x="2062" y="3243"/>
                      <a:pt x="2061" y="3243"/>
                      <a:pt x="2061" y="3243"/>
                    </a:cubicBezTo>
                    <a:cubicBezTo>
                      <a:pt x="2098" y="3212"/>
                      <a:pt x="2133" y="3183"/>
                      <a:pt x="2170" y="3152"/>
                    </a:cubicBezTo>
                    <a:lnTo>
                      <a:pt x="2170" y="3152"/>
                    </a:lnTo>
                    <a:cubicBezTo>
                      <a:pt x="2160" y="3160"/>
                      <a:pt x="2151" y="3167"/>
                      <a:pt x="2142" y="3175"/>
                    </a:cubicBezTo>
                    <a:cubicBezTo>
                      <a:pt x="2151" y="3166"/>
                      <a:pt x="2160" y="3159"/>
                      <a:pt x="2170" y="3152"/>
                    </a:cubicBezTo>
                    <a:lnTo>
                      <a:pt x="2170" y="3152"/>
                    </a:lnTo>
                    <a:cubicBezTo>
                      <a:pt x="2170" y="3152"/>
                      <a:pt x="2170" y="3152"/>
                      <a:pt x="2170" y="3152"/>
                    </a:cubicBezTo>
                    <a:cubicBezTo>
                      <a:pt x="2177" y="3147"/>
                      <a:pt x="2182" y="3141"/>
                      <a:pt x="2188" y="3137"/>
                    </a:cubicBezTo>
                    <a:lnTo>
                      <a:pt x="2188" y="3137"/>
                    </a:lnTo>
                    <a:cubicBezTo>
                      <a:pt x="2183" y="3141"/>
                      <a:pt x="2178" y="3146"/>
                      <a:pt x="2173" y="3150"/>
                    </a:cubicBezTo>
                    <a:lnTo>
                      <a:pt x="2173" y="3150"/>
                    </a:lnTo>
                    <a:cubicBezTo>
                      <a:pt x="2253" y="3083"/>
                      <a:pt x="2334" y="3016"/>
                      <a:pt x="2413" y="2950"/>
                    </a:cubicBezTo>
                    <a:lnTo>
                      <a:pt x="2413" y="2950"/>
                    </a:lnTo>
                    <a:cubicBezTo>
                      <a:pt x="2398" y="2962"/>
                      <a:pt x="2383" y="2975"/>
                      <a:pt x="2369" y="2987"/>
                    </a:cubicBezTo>
                    <a:cubicBezTo>
                      <a:pt x="2677" y="2729"/>
                      <a:pt x="2988" y="2474"/>
                      <a:pt x="3306" y="2229"/>
                    </a:cubicBezTo>
                    <a:cubicBezTo>
                      <a:pt x="3461" y="2110"/>
                      <a:pt x="3616" y="1992"/>
                      <a:pt x="3773" y="1874"/>
                    </a:cubicBezTo>
                    <a:cubicBezTo>
                      <a:pt x="3939" y="1750"/>
                      <a:pt x="4097" y="1619"/>
                      <a:pt x="4264" y="1496"/>
                    </a:cubicBezTo>
                    <a:cubicBezTo>
                      <a:pt x="4422" y="1379"/>
                      <a:pt x="4577" y="1260"/>
                      <a:pt x="4734" y="1144"/>
                    </a:cubicBezTo>
                    <a:cubicBezTo>
                      <a:pt x="4901" y="1022"/>
                      <a:pt x="5071" y="904"/>
                      <a:pt x="5239" y="783"/>
                    </a:cubicBezTo>
                    <a:cubicBezTo>
                      <a:pt x="5407" y="660"/>
                      <a:pt x="5578" y="543"/>
                      <a:pt x="5749" y="422"/>
                    </a:cubicBezTo>
                    <a:cubicBezTo>
                      <a:pt x="5921" y="306"/>
                      <a:pt x="6096" y="194"/>
                      <a:pt x="6271" y="82"/>
                    </a:cubicBezTo>
                    <a:cubicBezTo>
                      <a:pt x="6312" y="57"/>
                      <a:pt x="6285" y="1"/>
                      <a:pt x="624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9"/>
              <p:cNvSpPr/>
              <p:nvPr/>
            </p:nvSpPr>
            <p:spPr>
              <a:xfrm>
                <a:off x="1256507" y="1498616"/>
                <a:ext cx="26054" cy="25194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98" extrusionOk="0">
                    <a:moveTo>
                      <a:pt x="261" y="1"/>
                    </a:moveTo>
                    <a:cubicBezTo>
                      <a:pt x="235" y="1"/>
                      <a:pt x="209" y="4"/>
                      <a:pt x="182" y="10"/>
                    </a:cubicBezTo>
                    <a:cubicBezTo>
                      <a:pt x="122" y="23"/>
                      <a:pt x="64" y="81"/>
                      <a:pt x="36" y="136"/>
                    </a:cubicBezTo>
                    <a:cubicBezTo>
                      <a:pt x="6" y="193"/>
                      <a:pt x="0" y="260"/>
                      <a:pt x="21" y="323"/>
                    </a:cubicBezTo>
                    <a:cubicBezTo>
                      <a:pt x="40" y="386"/>
                      <a:pt x="87" y="441"/>
                      <a:pt x="145" y="473"/>
                    </a:cubicBezTo>
                    <a:cubicBezTo>
                      <a:pt x="181" y="490"/>
                      <a:pt x="216" y="497"/>
                      <a:pt x="252" y="497"/>
                    </a:cubicBezTo>
                    <a:cubicBezTo>
                      <a:pt x="278" y="497"/>
                      <a:pt x="305" y="493"/>
                      <a:pt x="332" y="487"/>
                    </a:cubicBezTo>
                    <a:cubicBezTo>
                      <a:pt x="396" y="475"/>
                      <a:pt x="453" y="418"/>
                      <a:pt x="480" y="363"/>
                    </a:cubicBezTo>
                    <a:cubicBezTo>
                      <a:pt x="509" y="305"/>
                      <a:pt x="515" y="238"/>
                      <a:pt x="494" y="175"/>
                    </a:cubicBezTo>
                    <a:cubicBezTo>
                      <a:pt x="475" y="111"/>
                      <a:pt x="429" y="57"/>
                      <a:pt x="370" y="26"/>
                    </a:cubicBezTo>
                    <a:cubicBezTo>
                      <a:pt x="334" y="8"/>
                      <a:pt x="298" y="1"/>
                      <a:pt x="261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3" name="Google Shape;3593;p49"/>
            <p:cNvSpPr/>
            <p:nvPr/>
          </p:nvSpPr>
          <p:spPr>
            <a:xfrm>
              <a:off x="6720552" y="3513666"/>
              <a:ext cx="302278" cy="568783"/>
            </a:xfrm>
            <a:custGeom>
              <a:avLst/>
              <a:gdLst/>
              <a:ahLst/>
              <a:cxnLst/>
              <a:rect l="l" t="t" r="r" b="b"/>
              <a:pathLst>
                <a:path w="4225" h="7950" extrusionOk="0">
                  <a:moveTo>
                    <a:pt x="2956" y="0"/>
                  </a:moveTo>
                  <a:lnTo>
                    <a:pt x="2931" y="34"/>
                  </a:lnTo>
                  <a:lnTo>
                    <a:pt x="2914" y="57"/>
                  </a:lnTo>
                  <a:lnTo>
                    <a:pt x="2891" y="91"/>
                  </a:lnTo>
                  <a:lnTo>
                    <a:pt x="2866" y="125"/>
                  </a:lnTo>
                  <a:lnTo>
                    <a:pt x="2847" y="155"/>
                  </a:lnTo>
                  <a:lnTo>
                    <a:pt x="2821" y="192"/>
                  </a:lnTo>
                  <a:lnTo>
                    <a:pt x="2803" y="218"/>
                  </a:lnTo>
                  <a:lnTo>
                    <a:pt x="2775" y="262"/>
                  </a:lnTo>
                  <a:lnTo>
                    <a:pt x="2764" y="279"/>
                  </a:lnTo>
                  <a:lnTo>
                    <a:pt x="2729" y="330"/>
                  </a:lnTo>
                  <a:lnTo>
                    <a:pt x="2714" y="352"/>
                  </a:lnTo>
                  <a:lnTo>
                    <a:pt x="2683" y="400"/>
                  </a:lnTo>
                  <a:lnTo>
                    <a:pt x="2638" y="470"/>
                  </a:lnTo>
                  <a:lnTo>
                    <a:pt x="2593" y="538"/>
                  </a:lnTo>
                  <a:cubicBezTo>
                    <a:pt x="1773" y="1815"/>
                    <a:pt x="1067" y="3268"/>
                    <a:pt x="494" y="4855"/>
                  </a:cubicBezTo>
                  <a:cubicBezTo>
                    <a:pt x="315" y="5352"/>
                    <a:pt x="148" y="5863"/>
                    <a:pt x="0" y="6382"/>
                  </a:cubicBezTo>
                  <a:cubicBezTo>
                    <a:pt x="1" y="6383"/>
                    <a:pt x="2" y="6385"/>
                    <a:pt x="4" y="6387"/>
                  </a:cubicBezTo>
                  <a:lnTo>
                    <a:pt x="6" y="6388"/>
                  </a:lnTo>
                  <a:cubicBezTo>
                    <a:pt x="7" y="6388"/>
                    <a:pt x="8" y="6387"/>
                    <a:pt x="9" y="6387"/>
                  </a:cubicBezTo>
                  <a:cubicBezTo>
                    <a:pt x="15" y="6385"/>
                    <a:pt x="20" y="6384"/>
                    <a:pt x="27" y="6384"/>
                  </a:cubicBezTo>
                  <a:cubicBezTo>
                    <a:pt x="32" y="6384"/>
                    <a:pt x="39" y="6385"/>
                    <a:pt x="44" y="6388"/>
                  </a:cubicBezTo>
                  <a:cubicBezTo>
                    <a:pt x="482" y="6649"/>
                    <a:pt x="886" y="6964"/>
                    <a:pt x="1252" y="7320"/>
                  </a:cubicBezTo>
                  <a:cubicBezTo>
                    <a:pt x="1459" y="7520"/>
                    <a:pt x="1655" y="7730"/>
                    <a:pt x="1842" y="7949"/>
                  </a:cubicBezTo>
                  <a:cubicBezTo>
                    <a:pt x="2026" y="7220"/>
                    <a:pt x="2245" y="6504"/>
                    <a:pt x="2494" y="5810"/>
                  </a:cubicBezTo>
                  <a:cubicBezTo>
                    <a:pt x="2975" y="4482"/>
                    <a:pt x="3556" y="3255"/>
                    <a:pt x="4225" y="2166"/>
                  </a:cubicBezTo>
                  <a:cubicBezTo>
                    <a:pt x="3919" y="1558"/>
                    <a:pt x="3555" y="859"/>
                    <a:pt x="3107" y="212"/>
                  </a:cubicBezTo>
                  <a:cubicBezTo>
                    <a:pt x="3059" y="142"/>
                    <a:pt x="3007" y="72"/>
                    <a:pt x="2956" y="1"/>
                  </a:cubicBezTo>
                  <a:lnTo>
                    <a:pt x="2956" y="0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4" name="Google Shape;3594;p49"/>
            <p:cNvGrpSpPr/>
            <p:nvPr/>
          </p:nvGrpSpPr>
          <p:grpSpPr>
            <a:xfrm>
              <a:off x="6258735" y="3569857"/>
              <a:ext cx="1225912" cy="1188187"/>
              <a:chOff x="5384538" y="3272491"/>
              <a:chExt cx="1865656" cy="1866155"/>
            </a:xfrm>
          </p:grpSpPr>
          <p:grpSp>
            <p:nvGrpSpPr>
              <p:cNvPr id="3595" name="Google Shape;3595;p49"/>
              <p:cNvGrpSpPr/>
              <p:nvPr/>
            </p:nvGrpSpPr>
            <p:grpSpPr>
              <a:xfrm>
                <a:off x="5384538" y="3272491"/>
                <a:ext cx="1865656" cy="1866155"/>
                <a:chOff x="2902649" y="3819269"/>
                <a:chExt cx="1319231" cy="1319584"/>
              </a:xfrm>
            </p:grpSpPr>
            <p:sp>
              <p:nvSpPr>
                <p:cNvPr id="3596" name="Google Shape;3596;p49"/>
                <p:cNvSpPr/>
                <p:nvPr/>
              </p:nvSpPr>
              <p:spPr>
                <a:xfrm>
                  <a:off x="2964014" y="4730037"/>
                  <a:ext cx="245716" cy="30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6127" extrusionOk="0">
                      <a:moveTo>
                        <a:pt x="3410" y="1"/>
                      </a:moveTo>
                      <a:cubicBezTo>
                        <a:pt x="3363" y="1"/>
                        <a:pt x="3316" y="3"/>
                        <a:pt x="3269" y="5"/>
                      </a:cubicBezTo>
                      <a:cubicBezTo>
                        <a:pt x="2971" y="22"/>
                        <a:pt x="2668" y="93"/>
                        <a:pt x="2367" y="214"/>
                      </a:cubicBezTo>
                      <a:cubicBezTo>
                        <a:pt x="1849" y="425"/>
                        <a:pt x="1356" y="819"/>
                        <a:pt x="944" y="1354"/>
                      </a:cubicBezTo>
                      <a:cubicBezTo>
                        <a:pt x="760" y="1592"/>
                        <a:pt x="597" y="1858"/>
                        <a:pt x="461" y="2146"/>
                      </a:cubicBezTo>
                      <a:cubicBezTo>
                        <a:pt x="321" y="2443"/>
                        <a:pt x="213" y="2748"/>
                        <a:pt x="141" y="3050"/>
                      </a:cubicBezTo>
                      <a:cubicBezTo>
                        <a:pt x="28" y="3530"/>
                        <a:pt x="1" y="4019"/>
                        <a:pt x="64" y="4466"/>
                      </a:cubicBezTo>
                      <a:cubicBezTo>
                        <a:pt x="30" y="4512"/>
                        <a:pt x="21" y="4566"/>
                        <a:pt x="38" y="4615"/>
                      </a:cubicBezTo>
                      <a:cubicBezTo>
                        <a:pt x="56" y="4668"/>
                        <a:pt x="73" y="4723"/>
                        <a:pt x="91" y="4777"/>
                      </a:cubicBezTo>
                      <a:cubicBezTo>
                        <a:pt x="141" y="4930"/>
                        <a:pt x="193" y="5091"/>
                        <a:pt x="259" y="5244"/>
                      </a:cubicBezTo>
                      <a:cubicBezTo>
                        <a:pt x="328" y="5405"/>
                        <a:pt x="428" y="5611"/>
                        <a:pt x="577" y="5767"/>
                      </a:cubicBezTo>
                      <a:cubicBezTo>
                        <a:pt x="652" y="5871"/>
                        <a:pt x="738" y="5974"/>
                        <a:pt x="833" y="6071"/>
                      </a:cubicBezTo>
                      <a:cubicBezTo>
                        <a:pt x="869" y="6107"/>
                        <a:pt x="916" y="6126"/>
                        <a:pt x="963" y="6126"/>
                      </a:cubicBezTo>
                      <a:cubicBezTo>
                        <a:pt x="1007" y="6126"/>
                        <a:pt x="1050" y="6110"/>
                        <a:pt x="1081" y="6080"/>
                      </a:cubicBezTo>
                      <a:cubicBezTo>
                        <a:pt x="1098" y="6065"/>
                        <a:pt x="1112" y="6046"/>
                        <a:pt x="1123" y="6023"/>
                      </a:cubicBezTo>
                      <a:lnTo>
                        <a:pt x="1134" y="6023"/>
                      </a:lnTo>
                      <a:cubicBezTo>
                        <a:pt x="1244" y="6023"/>
                        <a:pt x="1338" y="6004"/>
                        <a:pt x="1429" y="5970"/>
                      </a:cubicBezTo>
                      <a:cubicBezTo>
                        <a:pt x="1583" y="5914"/>
                        <a:pt x="1707" y="5812"/>
                        <a:pt x="1800" y="5669"/>
                      </a:cubicBezTo>
                      <a:cubicBezTo>
                        <a:pt x="1814" y="5648"/>
                        <a:pt x="1826" y="5626"/>
                        <a:pt x="1837" y="5603"/>
                      </a:cubicBezTo>
                      <a:cubicBezTo>
                        <a:pt x="1859" y="5632"/>
                        <a:pt x="1898" y="5649"/>
                        <a:pt x="1935" y="5649"/>
                      </a:cubicBezTo>
                      <a:cubicBezTo>
                        <a:pt x="1963" y="5649"/>
                        <a:pt x="1990" y="5641"/>
                        <a:pt x="2013" y="5622"/>
                      </a:cubicBezTo>
                      <a:cubicBezTo>
                        <a:pt x="2041" y="5602"/>
                        <a:pt x="2060" y="5568"/>
                        <a:pt x="2064" y="5532"/>
                      </a:cubicBezTo>
                      <a:cubicBezTo>
                        <a:pt x="2068" y="5498"/>
                        <a:pt x="2058" y="5465"/>
                        <a:pt x="2039" y="5439"/>
                      </a:cubicBezTo>
                      <a:cubicBezTo>
                        <a:pt x="1995" y="5386"/>
                        <a:pt x="1956" y="5330"/>
                        <a:pt x="1920" y="5274"/>
                      </a:cubicBezTo>
                      <a:cubicBezTo>
                        <a:pt x="1921" y="5254"/>
                        <a:pt x="1921" y="5231"/>
                        <a:pt x="1922" y="5209"/>
                      </a:cubicBezTo>
                      <a:cubicBezTo>
                        <a:pt x="1922" y="5134"/>
                        <a:pt x="1871" y="5066"/>
                        <a:pt x="1796" y="5043"/>
                      </a:cubicBezTo>
                      <a:cubicBezTo>
                        <a:pt x="1762" y="4962"/>
                        <a:pt x="1729" y="4872"/>
                        <a:pt x="1702" y="4778"/>
                      </a:cubicBezTo>
                      <a:cubicBezTo>
                        <a:pt x="1662" y="4615"/>
                        <a:pt x="1639" y="4443"/>
                        <a:pt x="1635" y="4271"/>
                      </a:cubicBezTo>
                      <a:cubicBezTo>
                        <a:pt x="1635" y="4061"/>
                        <a:pt x="1662" y="3846"/>
                        <a:pt x="1715" y="3628"/>
                      </a:cubicBezTo>
                      <a:lnTo>
                        <a:pt x="1719" y="3609"/>
                      </a:lnTo>
                      <a:cubicBezTo>
                        <a:pt x="1786" y="3356"/>
                        <a:pt x="1891" y="3101"/>
                        <a:pt x="2024" y="2862"/>
                      </a:cubicBezTo>
                      <a:cubicBezTo>
                        <a:pt x="2160" y="2629"/>
                        <a:pt x="2321" y="2416"/>
                        <a:pt x="2502" y="2230"/>
                      </a:cubicBezTo>
                      <a:cubicBezTo>
                        <a:pt x="2669" y="2065"/>
                        <a:pt x="2850" y="1924"/>
                        <a:pt x="3041" y="1810"/>
                      </a:cubicBezTo>
                      <a:cubicBezTo>
                        <a:pt x="3207" y="1718"/>
                        <a:pt x="3369" y="1652"/>
                        <a:pt x="3531" y="1606"/>
                      </a:cubicBezTo>
                      <a:cubicBezTo>
                        <a:pt x="3677" y="1568"/>
                        <a:pt x="3823" y="1548"/>
                        <a:pt x="3969" y="1545"/>
                      </a:cubicBezTo>
                      <a:cubicBezTo>
                        <a:pt x="4116" y="1546"/>
                        <a:pt x="4262" y="1563"/>
                        <a:pt x="4403" y="1599"/>
                      </a:cubicBezTo>
                      <a:cubicBezTo>
                        <a:pt x="4488" y="1621"/>
                        <a:pt x="4575" y="1650"/>
                        <a:pt x="4659" y="1684"/>
                      </a:cubicBezTo>
                      <a:cubicBezTo>
                        <a:pt x="4673" y="1690"/>
                        <a:pt x="4689" y="1694"/>
                        <a:pt x="4706" y="1694"/>
                      </a:cubicBezTo>
                      <a:cubicBezTo>
                        <a:pt x="4759" y="1694"/>
                        <a:pt x="4809" y="1661"/>
                        <a:pt x="4829" y="1611"/>
                      </a:cubicBezTo>
                      <a:cubicBezTo>
                        <a:pt x="4856" y="1544"/>
                        <a:pt x="4823" y="1467"/>
                        <a:pt x="4757" y="1442"/>
                      </a:cubicBezTo>
                      <a:cubicBezTo>
                        <a:pt x="4663" y="1403"/>
                        <a:pt x="4564" y="1371"/>
                        <a:pt x="4461" y="1344"/>
                      </a:cubicBezTo>
                      <a:cubicBezTo>
                        <a:pt x="4475" y="1324"/>
                        <a:pt x="4481" y="1296"/>
                        <a:pt x="4484" y="1260"/>
                      </a:cubicBezTo>
                      <a:cubicBezTo>
                        <a:pt x="4499" y="1028"/>
                        <a:pt x="4483" y="822"/>
                        <a:pt x="4436" y="627"/>
                      </a:cubicBezTo>
                      <a:cubicBezTo>
                        <a:pt x="4413" y="530"/>
                        <a:pt x="4377" y="437"/>
                        <a:pt x="4330" y="344"/>
                      </a:cubicBezTo>
                      <a:cubicBezTo>
                        <a:pt x="4359" y="246"/>
                        <a:pt x="4306" y="148"/>
                        <a:pt x="4213" y="120"/>
                      </a:cubicBezTo>
                      <a:lnTo>
                        <a:pt x="4164" y="106"/>
                      </a:lnTo>
                      <a:cubicBezTo>
                        <a:pt x="4151" y="92"/>
                        <a:pt x="4139" y="77"/>
                        <a:pt x="4123" y="63"/>
                      </a:cubicBezTo>
                      <a:cubicBezTo>
                        <a:pt x="4093" y="30"/>
                        <a:pt x="4048" y="12"/>
                        <a:pt x="4000" y="12"/>
                      </a:cubicBezTo>
                      <a:cubicBezTo>
                        <a:pt x="3961" y="12"/>
                        <a:pt x="3926" y="23"/>
                        <a:pt x="3896" y="45"/>
                      </a:cubicBezTo>
                      <a:cubicBezTo>
                        <a:pt x="3735" y="17"/>
                        <a:pt x="3571" y="1"/>
                        <a:pt x="34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7" name="Google Shape;3597;p49"/>
                <p:cNvSpPr/>
                <p:nvPr/>
              </p:nvSpPr>
              <p:spPr>
                <a:xfrm>
                  <a:off x="3020068" y="4775567"/>
                  <a:ext cx="190016" cy="252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6" h="4996" extrusionOk="0">
                      <a:moveTo>
                        <a:pt x="81" y="2380"/>
                      </a:moveTo>
                      <a:lnTo>
                        <a:pt x="81" y="2380"/>
                      </a:lnTo>
                      <a:cubicBezTo>
                        <a:pt x="81" y="2380"/>
                        <a:pt x="81" y="2381"/>
                        <a:pt x="81" y="2382"/>
                      </a:cubicBezTo>
                      <a:cubicBezTo>
                        <a:pt x="81" y="2381"/>
                        <a:pt x="81" y="2380"/>
                        <a:pt x="81" y="2380"/>
                      </a:cubicBezTo>
                      <a:close/>
                      <a:moveTo>
                        <a:pt x="3234" y="1"/>
                      </a:moveTo>
                      <a:cubicBezTo>
                        <a:pt x="3214" y="1"/>
                        <a:pt x="3193" y="1"/>
                        <a:pt x="3172" y="1"/>
                      </a:cubicBezTo>
                      <a:lnTo>
                        <a:pt x="3177" y="1"/>
                      </a:lnTo>
                      <a:cubicBezTo>
                        <a:pt x="3017" y="8"/>
                        <a:pt x="2862" y="21"/>
                        <a:pt x="2710" y="46"/>
                      </a:cubicBezTo>
                      <a:cubicBezTo>
                        <a:pt x="2565" y="69"/>
                        <a:pt x="2423" y="100"/>
                        <a:pt x="2283" y="140"/>
                      </a:cubicBezTo>
                      <a:cubicBezTo>
                        <a:pt x="2284" y="140"/>
                        <a:pt x="2287" y="139"/>
                        <a:pt x="2289" y="139"/>
                      </a:cubicBezTo>
                      <a:lnTo>
                        <a:pt x="2289" y="139"/>
                      </a:lnTo>
                      <a:cubicBezTo>
                        <a:pt x="2152" y="179"/>
                        <a:pt x="2017" y="227"/>
                        <a:pt x="1886" y="283"/>
                      </a:cubicBezTo>
                      <a:cubicBezTo>
                        <a:pt x="1755" y="339"/>
                        <a:pt x="1631" y="403"/>
                        <a:pt x="1508" y="476"/>
                      </a:cubicBezTo>
                      <a:cubicBezTo>
                        <a:pt x="1510" y="475"/>
                        <a:pt x="1514" y="473"/>
                        <a:pt x="1518" y="471"/>
                      </a:cubicBezTo>
                      <a:lnTo>
                        <a:pt x="1518" y="471"/>
                      </a:lnTo>
                      <a:cubicBezTo>
                        <a:pt x="1263" y="626"/>
                        <a:pt x="1033" y="817"/>
                        <a:pt x="828" y="1029"/>
                      </a:cubicBezTo>
                      <a:lnTo>
                        <a:pt x="836" y="1020"/>
                      </a:lnTo>
                      <a:lnTo>
                        <a:pt x="836" y="1020"/>
                      </a:lnTo>
                      <a:cubicBezTo>
                        <a:pt x="738" y="1122"/>
                        <a:pt x="644" y="1231"/>
                        <a:pt x="559" y="1347"/>
                      </a:cubicBezTo>
                      <a:cubicBezTo>
                        <a:pt x="481" y="1457"/>
                        <a:pt x="408" y="1569"/>
                        <a:pt x="343" y="1687"/>
                      </a:cubicBezTo>
                      <a:lnTo>
                        <a:pt x="345" y="1686"/>
                      </a:lnTo>
                      <a:lnTo>
                        <a:pt x="345" y="1686"/>
                      </a:lnTo>
                      <a:cubicBezTo>
                        <a:pt x="345" y="1686"/>
                        <a:pt x="343" y="1687"/>
                        <a:pt x="343" y="1688"/>
                      </a:cubicBezTo>
                      <a:cubicBezTo>
                        <a:pt x="283" y="1800"/>
                        <a:pt x="229" y="1917"/>
                        <a:pt x="184" y="2036"/>
                      </a:cubicBezTo>
                      <a:cubicBezTo>
                        <a:pt x="144" y="2147"/>
                        <a:pt x="110" y="2259"/>
                        <a:pt x="82" y="2372"/>
                      </a:cubicBezTo>
                      <a:lnTo>
                        <a:pt x="82" y="2373"/>
                      </a:lnTo>
                      <a:lnTo>
                        <a:pt x="82" y="2376"/>
                      </a:lnTo>
                      <a:cubicBezTo>
                        <a:pt x="82" y="2377"/>
                        <a:pt x="82" y="2378"/>
                        <a:pt x="81" y="2380"/>
                      </a:cubicBezTo>
                      <a:lnTo>
                        <a:pt x="81" y="2380"/>
                      </a:lnTo>
                      <a:cubicBezTo>
                        <a:pt x="81" y="2379"/>
                        <a:pt x="82" y="2379"/>
                        <a:pt x="82" y="2379"/>
                      </a:cubicBezTo>
                      <a:lnTo>
                        <a:pt x="82" y="2379"/>
                      </a:lnTo>
                      <a:cubicBezTo>
                        <a:pt x="82" y="2380"/>
                        <a:pt x="81" y="2383"/>
                        <a:pt x="81" y="2384"/>
                      </a:cubicBezTo>
                      <a:cubicBezTo>
                        <a:pt x="51" y="2513"/>
                        <a:pt x="28" y="2644"/>
                        <a:pt x="17" y="2774"/>
                      </a:cubicBezTo>
                      <a:cubicBezTo>
                        <a:pt x="5" y="2911"/>
                        <a:pt x="0" y="3047"/>
                        <a:pt x="4" y="3183"/>
                      </a:cubicBezTo>
                      <a:lnTo>
                        <a:pt x="4" y="3171"/>
                      </a:lnTo>
                      <a:cubicBezTo>
                        <a:pt x="8" y="3342"/>
                        <a:pt x="25" y="3511"/>
                        <a:pt x="53" y="3677"/>
                      </a:cubicBezTo>
                      <a:cubicBezTo>
                        <a:pt x="79" y="3842"/>
                        <a:pt x="117" y="4002"/>
                        <a:pt x="162" y="4163"/>
                      </a:cubicBezTo>
                      <a:cubicBezTo>
                        <a:pt x="162" y="4159"/>
                        <a:pt x="161" y="4156"/>
                        <a:pt x="160" y="4152"/>
                      </a:cubicBezTo>
                      <a:lnTo>
                        <a:pt x="160" y="4152"/>
                      </a:lnTo>
                      <a:cubicBezTo>
                        <a:pt x="244" y="4443"/>
                        <a:pt x="353" y="4724"/>
                        <a:pt x="483" y="4995"/>
                      </a:cubicBezTo>
                      <a:cubicBezTo>
                        <a:pt x="567" y="4939"/>
                        <a:pt x="639" y="4864"/>
                        <a:pt x="700" y="4772"/>
                      </a:cubicBezTo>
                      <a:cubicBezTo>
                        <a:pt x="713" y="4751"/>
                        <a:pt x="724" y="4729"/>
                        <a:pt x="736" y="4706"/>
                      </a:cubicBezTo>
                      <a:cubicBezTo>
                        <a:pt x="753" y="4737"/>
                        <a:pt x="791" y="4755"/>
                        <a:pt x="831" y="4755"/>
                      </a:cubicBezTo>
                      <a:cubicBezTo>
                        <a:pt x="859" y="4755"/>
                        <a:pt x="890" y="4746"/>
                        <a:pt x="912" y="4727"/>
                      </a:cubicBezTo>
                      <a:cubicBezTo>
                        <a:pt x="938" y="4706"/>
                        <a:pt x="958" y="4673"/>
                        <a:pt x="964" y="4636"/>
                      </a:cubicBezTo>
                      <a:cubicBezTo>
                        <a:pt x="968" y="4601"/>
                        <a:pt x="958" y="4566"/>
                        <a:pt x="937" y="4539"/>
                      </a:cubicBezTo>
                      <a:cubicBezTo>
                        <a:pt x="893" y="4488"/>
                        <a:pt x="854" y="4432"/>
                        <a:pt x="818" y="4375"/>
                      </a:cubicBezTo>
                      <a:cubicBezTo>
                        <a:pt x="820" y="4355"/>
                        <a:pt x="820" y="4333"/>
                        <a:pt x="822" y="4310"/>
                      </a:cubicBezTo>
                      <a:cubicBezTo>
                        <a:pt x="822" y="4235"/>
                        <a:pt x="769" y="4164"/>
                        <a:pt x="693" y="4141"/>
                      </a:cubicBezTo>
                      <a:cubicBezTo>
                        <a:pt x="656" y="4052"/>
                        <a:pt x="623" y="3963"/>
                        <a:pt x="600" y="3877"/>
                      </a:cubicBezTo>
                      <a:cubicBezTo>
                        <a:pt x="559" y="3713"/>
                        <a:pt x="537" y="3542"/>
                        <a:pt x="534" y="3371"/>
                      </a:cubicBezTo>
                      <a:cubicBezTo>
                        <a:pt x="534" y="3165"/>
                        <a:pt x="560" y="2949"/>
                        <a:pt x="612" y="2730"/>
                      </a:cubicBezTo>
                      <a:lnTo>
                        <a:pt x="617" y="2710"/>
                      </a:lnTo>
                      <a:cubicBezTo>
                        <a:pt x="685" y="2455"/>
                        <a:pt x="788" y="2205"/>
                        <a:pt x="922" y="1964"/>
                      </a:cubicBezTo>
                      <a:cubicBezTo>
                        <a:pt x="1059" y="1731"/>
                        <a:pt x="1221" y="1519"/>
                        <a:pt x="1402" y="1334"/>
                      </a:cubicBezTo>
                      <a:cubicBezTo>
                        <a:pt x="1565" y="1170"/>
                        <a:pt x="1746" y="1030"/>
                        <a:pt x="1938" y="914"/>
                      </a:cubicBezTo>
                      <a:cubicBezTo>
                        <a:pt x="2101" y="823"/>
                        <a:pt x="2262" y="757"/>
                        <a:pt x="2427" y="710"/>
                      </a:cubicBezTo>
                      <a:cubicBezTo>
                        <a:pt x="2572" y="673"/>
                        <a:pt x="2718" y="654"/>
                        <a:pt x="2864" y="649"/>
                      </a:cubicBezTo>
                      <a:cubicBezTo>
                        <a:pt x="3007" y="649"/>
                        <a:pt x="3153" y="667"/>
                        <a:pt x="3297" y="701"/>
                      </a:cubicBezTo>
                      <a:cubicBezTo>
                        <a:pt x="3387" y="726"/>
                        <a:pt x="3473" y="755"/>
                        <a:pt x="3553" y="788"/>
                      </a:cubicBezTo>
                      <a:cubicBezTo>
                        <a:pt x="3569" y="794"/>
                        <a:pt x="3586" y="796"/>
                        <a:pt x="3602" y="796"/>
                      </a:cubicBezTo>
                      <a:cubicBezTo>
                        <a:pt x="3659" y="796"/>
                        <a:pt x="3709" y="763"/>
                        <a:pt x="3728" y="711"/>
                      </a:cubicBezTo>
                      <a:cubicBezTo>
                        <a:pt x="3755" y="643"/>
                        <a:pt x="3723" y="564"/>
                        <a:pt x="3654" y="536"/>
                      </a:cubicBezTo>
                      <a:cubicBezTo>
                        <a:pt x="3561" y="498"/>
                        <a:pt x="3462" y="465"/>
                        <a:pt x="3359" y="439"/>
                      </a:cubicBezTo>
                      <a:cubicBezTo>
                        <a:pt x="3373" y="424"/>
                        <a:pt x="3382" y="397"/>
                        <a:pt x="3385" y="359"/>
                      </a:cubicBezTo>
                      <a:cubicBezTo>
                        <a:pt x="3392" y="234"/>
                        <a:pt x="3391" y="117"/>
                        <a:pt x="3381" y="4"/>
                      </a:cubicBezTo>
                      <a:cubicBezTo>
                        <a:pt x="3333" y="2"/>
                        <a:pt x="3284" y="1"/>
                        <a:pt x="32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8" name="Google Shape;3598;p49"/>
                <p:cNvSpPr/>
                <p:nvPr/>
              </p:nvSpPr>
              <p:spPr>
                <a:xfrm>
                  <a:off x="3024014" y="4895516"/>
                  <a:ext cx="152" cy="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7" extrusionOk="0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1" y="7"/>
                      </a:lnTo>
                      <a:cubicBezTo>
                        <a:pt x="3" y="3"/>
                        <a:pt x="3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E54C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9" name="Google Shape;3599;p49"/>
                <p:cNvSpPr/>
                <p:nvPr/>
              </p:nvSpPr>
              <p:spPr>
                <a:xfrm>
                  <a:off x="2902902" y="4953239"/>
                  <a:ext cx="195277" cy="18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3661" extrusionOk="0">
                      <a:moveTo>
                        <a:pt x="1355" y="1"/>
                      </a:moveTo>
                      <a:cubicBezTo>
                        <a:pt x="1308" y="1"/>
                        <a:pt x="1259" y="4"/>
                        <a:pt x="1211" y="10"/>
                      </a:cubicBezTo>
                      <a:cubicBezTo>
                        <a:pt x="1092" y="24"/>
                        <a:pt x="969" y="58"/>
                        <a:pt x="848" y="109"/>
                      </a:cubicBezTo>
                      <a:cubicBezTo>
                        <a:pt x="729" y="157"/>
                        <a:pt x="625" y="221"/>
                        <a:pt x="535" y="296"/>
                      </a:cubicBezTo>
                      <a:cubicBezTo>
                        <a:pt x="439" y="380"/>
                        <a:pt x="372" y="472"/>
                        <a:pt x="339" y="569"/>
                      </a:cubicBezTo>
                      <a:cubicBezTo>
                        <a:pt x="331" y="596"/>
                        <a:pt x="322" y="625"/>
                        <a:pt x="316" y="653"/>
                      </a:cubicBezTo>
                      <a:cubicBezTo>
                        <a:pt x="313" y="676"/>
                        <a:pt x="313" y="698"/>
                        <a:pt x="313" y="723"/>
                      </a:cubicBezTo>
                      <a:cubicBezTo>
                        <a:pt x="313" y="786"/>
                        <a:pt x="324" y="831"/>
                        <a:pt x="341" y="888"/>
                      </a:cubicBezTo>
                      <a:cubicBezTo>
                        <a:pt x="371" y="992"/>
                        <a:pt x="430" y="1086"/>
                        <a:pt x="499" y="1190"/>
                      </a:cubicBezTo>
                      <a:cubicBezTo>
                        <a:pt x="542" y="1254"/>
                        <a:pt x="590" y="1318"/>
                        <a:pt x="635" y="1380"/>
                      </a:cubicBezTo>
                      <a:lnTo>
                        <a:pt x="653" y="1403"/>
                      </a:lnTo>
                      <a:lnTo>
                        <a:pt x="665" y="1420"/>
                      </a:lnTo>
                      <a:cubicBezTo>
                        <a:pt x="724" y="1493"/>
                        <a:pt x="778" y="1563"/>
                        <a:pt x="827" y="1638"/>
                      </a:cubicBezTo>
                      <a:cubicBezTo>
                        <a:pt x="750" y="1705"/>
                        <a:pt x="658" y="1774"/>
                        <a:pt x="562" y="1842"/>
                      </a:cubicBezTo>
                      <a:lnTo>
                        <a:pt x="548" y="1853"/>
                      </a:lnTo>
                      <a:lnTo>
                        <a:pt x="522" y="1872"/>
                      </a:lnTo>
                      <a:cubicBezTo>
                        <a:pt x="489" y="1894"/>
                        <a:pt x="455" y="1919"/>
                        <a:pt x="423" y="1943"/>
                      </a:cubicBezTo>
                      <a:cubicBezTo>
                        <a:pt x="339" y="2009"/>
                        <a:pt x="267" y="2077"/>
                        <a:pt x="203" y="2155"/>
                      </a:cubicBezTo>
                      <a:cubicBezTo>
                        <a:pt x="137" y="2234"/>
                        <a:pt x="85" y="2331"/>
                        <a:pt x="48" y="2443"/>
                      </a:cubicBezTo>
                      <a:cubicBezTo>
                        <a:pt x="14" y="2544"/>
                        <a:pt x="1" y="2655"/>
                        <a:pt x="4" y="2772"/>
                      </a:cubicBezTo>
                      <a:cubicBezTo>
                        <a:pt x="6" y="2831"/>
                        <a:pt x="13" y="2884"/>
                        <a:pt x="22" y="2937"/>
                      </a:cubicBezTo>
                      <a:cubicBezTo>
                        <a:pt x="32" y="2995"/>
                        <a:pt x="48" y="3054"/>
                        <a:pt x="70" y="3118"/>
                      </a:cubicBezTo>
                      <a:cubicBezTo>
                        <a:pt x="104" y="3221"/>
                        <a:pt x="158" y="3322"/>
                        <a:pt x="231" y="3416"/>
                      </a:cubicBezTo>
                      <a:cubicBezTo>
                        <a:pt x="269" y="3464"/>
                        <a:pt x="312" y="3503"/>
                        <a:pt x="345" y="3532"/>
                      </a:cubicBezTo>
                      <a:cubicBezTo>
                        <a:pt x="389" y="3571"/>
                        <a:pt x="438" y="3598"/>
                        <a:pt x="497" y="3627"/>
                      </a:cubicBezTo>
                      <a:cubicBezTo>
                        <a:pt x="503" y="3631"/>
                        <a:pt x="512" y="3633"/>
                        <a:pt x="519" y="3635"/>
                      </a:cubicBezTo>
                      <a:cubicBezTo>
                        <a:pt x="531" y="3640"/>
                        <a:pt x="541" y="3642"/>
                        <a:pt x="550" y="3645"/>
                      </a:cubicBezTo>
                      <a:lnTo>
                        <a:pt x="568" y="3649"/>
                      </a:lnTo>
                      <a:lnTo>
                        <a:pt x="598" y="3656"/>
                      </a:lnTo>
                      <a:lnTo>
                        <a:pt x="623" y="3660"/>
                      </a:lnTo>
                      <a:cubicBezTo>
                        <a:pt x="893" y="3645"/>
                        <a:pt x="1162" y="3603"/>
                        <a:pt x="1466" y="3531"/>
                      </a:cubicBezTo>
                      <a:cubicBezTo>
                        <a:pt x="1757" y="3463"/>
                        <a:pt x="2050" y="3365"/>
                        <a:pt x="2337" y="3245"/>
                      </a:cubicBezTo>
                      <a:cubicBezTo>
                        <a:pt x="2938" y="2991"/>
                        <a:pt x="3422" y="2668"/>
                        <a:pt x="3778" y="2287"/>
                      </a:cubicBezTo>
                      <a:lnTo>
                        <a:pt x="3832" y="2217"/>
                      </a:lnTo>
                      <a:lnTo>
                        <a:pt x="3841" y="2195"/>
                      </a:lnTo>
                      <a:cubicBezTo>
                        <a:pt x="3859" y="2166"/>
                        <a:pt x="3858" y="2138"/>
                        <a:pt x="3851" y="2102"/>
                      </a:cubicBezTo>
                      <a:cubicBezTo>
                        <a:pt x="3793" y="1804"/>
                        <a:pt x="3723" y="1484"/>
                        <a:pt x="3611" y="1162"/>
                      </a:cubicBezTo>
                      <a:cubicBezTo>
                        <a:pt x="3550" y="990"/>
                        <a:pt x="3481" y="832"/>
                        <a:pt x="3402" y="690"/>
                      </a:cubicBezTo>
                      <a:cubicBezTo>
                        <a:pt x="3320" y="540"/>
                        <a:pt x="3220" y="410"/>
                        <a:pt x="3107" y="301"/>
                      </a:cubicBezTo>
                      <a:cubicBezTo>
                        <a:pt x="3100" y="294"/>
                        <a:pt x="3091" y="288"/>
                        <a:pt x="3079" y="283"/>
                      </a:cubicBezTo>
                      <a:cubicBezTo>
                        <a:pt x="3071" y="277"/>
                        <a:pt x="3066" y="275"/>
                        <a:pt x="3060" y="271"/>
                      </a:cubicBezTo>
                      <a:cubicBezTo>
                        <a:pt x="3043" y="264"/>
                        <a:pt x="3022" y="258"/>
                        <a:pt x="3004" y="258"/>
                      </a:cubicBezTo>
                      <a:cubicBezTo>
                        <a:pt x="2967" y="259"/>
                        <a:pt x="2942" y="271"/>
                        <a:pt x="2911" y="300"/>
                      </a:cubicBezTo>
                      <a:cubicBezTo>
                        <a:pt x="2888" y="324"/>
                        <a:pt x="2861" y="347"/>
                        <a:pt x="2836" y="370"/>
                      </a:cubicBezTo>
                      <a:cubicBezTo>
                        <a:pt x="2698" y="483"/>
                        <a:pt x="2577" y="563"/>
                        <a:pt x="2451" y="627"/>
                      </a:cubicBezTo>
                      <a:cubicBezTo>
                        <a:pt x="2333" y="680"/>
                        <a:pt x="2220" y="718"/>
                        <a:pt x="2112" y="741"/>
                      </a:cubicBezTo>
                      <a:lnTo>
                        <a:pt x="2071" y="748"/>
                      </a:lnTo>
                      <a:cubicBezTo>
                        <a:pt x="2067" y="687"/>
                        <a:pt x="2051" y="622"/>
                        <a:pt x="2028" y="550"/>
                      </a:cubicBezTo>
                      <a:cubicBezTo>
                        <a:pt x="1987" y="417"/>
                        <a:pt x="1928" y="303"/>
                        <a:pt x="1849" y="212"/>
                      </a:cubicBezTo>
                      <a:cubicBezTo>
                        <a:pt x="1807" y="164"/>
                        <a:pt x="1760" y="123"/>
                        <a:pt x="1712" y="92"/>
                      </a:cubicBezTo>
                      <a:cubicBezTo>
                        <a:pt x="1692" y="81"/>
                        <a:pt x="1674" y="69"/>
                        <a:pt x="1654" y="60"/>
                      </a:cubicBezTo>
                      <a:lnTo>
                        <a:pt x="1636" y="51"/>
                      </a:lnTo>
                      <a:cubicBezTo>
                        <a:pt x="1611" y="40"/>
                        <a:pt x="1585" y="33"/>
                        <a:pt x="1557" y="27"/>
                      </a:cubicBezTo>
                      <a:cubicBezTo>
                        <a:pt x="1504" y="11"/>
                        <a:pt x="1457" y="4"/>
                        <a:pt x="1398" y="2"/>
                      </a:cubicBezTo>
                      <a:cubicBezTo>
                        <a:pt x="1387" y="1"/>
                        <a:pt x="1372" y="1"/>
                        <a:pt x="13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0" name="Google Shape;3600;p49"/>
                <p:cNvSpPr/>
                <p:nvPr/>
              </p:nvSpPr>
              <p:spPr>
                <a:xfrm>
                  <a:off x="2902649" y="5040607"/>
                  <a:ext cx="195783" cy="98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0" h="1941" extrusionOk="0">
                      <a:moveTo>
                        <a:pt x="3783" y="1"/>
                      </a:moveTo>
                      <a:cubicBezTo>
                        <a:pt x="3682" y="110"/>
                        <a:pt x="3573" y="215"/>
                        <a:pt x="3460" y="315"/>
                      </a:cubicBezTo>
                      <a:cubicBezTo>
                        <a:pt x="3246" y="501"/>
                        <a:pt x="3016" y="669"/>
                        <a:pt x="2773" y="812"/>
                      </a:cubicBezTo>
                      <a:cubicBezTo>
                        <a:pt x="2298" y="1092"/>
                        <a:pt x="1775" y="1296"/>
                        <a:pt x="1231" y="1390"/>
                      </a:cubicBezTo>
                      <a:cubicBezTo>
                        <a:pt x="1223" y="1396"/>
                        <a:pt x="1213" y="1400"/>
                        <a:pt x="1203" y="1400"/>
                      </a:cubicBezTo>
                      <a:cubicBezTo>
                        <a:pt x="1191" y="1400"/>
                        <a:pt x="1180" y="1396"/>
                        <a:pt x="1172" y="1388"/>
                      </a:cubicBezTo>
                      <a:cubicBezTo>
                        <a:pt x="1163" y="1379"/>
                        <a:pt x="1161" y="1367"/>
                        <a:pt x="1159" y="1356"/>
                      </a:cubicBezTo>
                      <a:cubicBezTo>
                        <a:pt x="1159" y="1354"/>
                        <a:pt x="1159" y="1351"/>
                        <a:pt x="1158" y="1348"/>
                      </a:cubicBezTo>
                      <a:lnTo>
                        <a:pt x="1158" y="1346"/>
                      </a:lnTo>
                      <a:cubicBezTo>
                        <a:pt x="1136" y="1202"/>
                        <a:pt x="1092" y="1060"/>
                        <a:pt x="1038" y="925"/>
                      </a:cubicBezTo>
                      <a:lnTo>
                        <a:pt x="1038" y="924"/>
                      </a:lnTo>
                      <a:cubicBezTo>
                        <a:pt x="970" y="768"/>
                        <a:pt x="888" y="620"/>
                        <a:pt x="786" y="485"/>
                      </a:cubicBezTo>
                      <a:cubicBezTo>
                        <a:pt x="785" y="485"/>
                        <a:pt x="785" y="484"/>
                        <a:pt x="783" y="482"/>
                      </a:cubicBezTo>
                      <a:lnTo>
                        <a:pt x="783" y="482"/>
                      </a:lnTo>
                      <a:lnTo>
                        <a:pt x="786" y="485"/>
                      </a:lnTo>
                      <a:cubicBezTo>
                        <a:pt x="785" y="484"/>
                        <a:pt x="784" y="482"/>
                        <a:pt x="783" y="480"/>
                      </a:cubicBezTo>
                      <a:lnTo>
                        <a:pt x="783" y="480"/>
                      </a:lnTo>
                      <a:cubicBezTo>
                        <a:pt x="783" y="481"/>
                        <a:pt x="784" y="481"/>
                        <a:pt x="785" y="481"/>
                      </a:cubicBezTo>
                      <a:cubicBezTo>
                        <a:pt x="725" y="408"/>
                        <a:pt x="661" y="341"/>
                        <a:pt x="586" y="284"/>
                      </a:cubicBezTo>
                      <a:cubicBezTo>
                        <a:pt x="541" y="250"/>
                        <a:pt x="496" y="222"/>
                        <a:pt x="446" y="200"/>
                      </a:cubicBezTo>
                      <a:cubicBezTo>
                        <a:pt x="439" y="205"/>
                        <a:pt x="431" y="211"/>
                        <a:pt x="423" y="216"/>
                      </a:cubicBezTo>
                      <a:cubicBezTo>
                        <a:pt x="339" y="282"/>
                        <a:pt x="266" y="349"/>
                        <a:pt x="202" y="428"/>
                      </a:cubicBezTo>
                      <a:cubicBezTo>
                        <a:pt x="135" y="510"/>
                        <a:pt x="84" y="608"/>
                        <a:pt x="47" y="717"/>
                      </a:cubicBezTo>
                      <a:cubicBezTo>
                        <a:pt x="14" y="822"/>
                        <a:pt x="0" y="933"/>
                        <a:pt x="5" y="1047"/>
                      </a:cubicBezTo>
                      <a:cubicBezTo>
                        <a:pt x="6" y="1107"/>
                        <a:pt x="12" y="1160"/>
                        <a:pt x="21" y="1214"/>
                      </a:cubicBezTo>
                      <a:cubicBezTo>
                        <a:pt x="33" y="1272"/>
                        <a:pt x="47" y="1333"/>
                        <a:pt x="72" y="1396"/>
                      </a:cubicBezTo>
                      <a:cubicBezTo>
                        <a:pt x="106" y="1498"/>
                        <a:pt x="160" y="1599"/>
                        <a:pt x="233" y="1696"/>
                      </a:cubicBezTo>
                      <a:cubicBezTo>
                        <a:pt x="270" y="1741"/>
                        <a:pt x="311" y="1781"/>
                        <a:pt x="348" y="1811"/>
                      </a:cubicBezTo>
                      <a:cubicBezTo>
                        <a:pt x="387" y="1845"/>
                        <a:pt x="431" y="1873"/>
                        <a:pt x="501" y="1905"/>
                      </a:cubicBezTo>
                      <a:cubicBezTo>
                        <a:pt x="507" y="1910"/>
                        <a:pt x="517" y="1912"/>
                        <a:pt x="524" y="1913"/>
                      </a:cubicBezTo>
                      <a:cubicBezTo>
                        <a:pt x="536" y="1918"/>
                        <a:pt x="546" y="1921"/>
                        <a:pt x="555" y="1923"/>
                      </a:cubicBezTo>
                      <a:lnTo>
                        <a:pt x="573" y="1928"/>
                      </a:lnTo>
                      <a:lnTo>
                        <a:pt x="603" y="1935"/>
                      </a:lnTo>
                      <a:lnTo>
                        <a:pt x="628" y="1940"/>
                      </a:lnTo>
                      <a:cubicBezTo>
                        <a:pt x="895" y="1924"/>
                        <a:pt x="1165" y="1883"/>
                        <a:pt x="1473" y="1810"/>
                      </a:cubicBezTo>
                      <a:cubicBezTo>
                        <a:pt x="1760" y="1743"/>
                        <a:pt x="2052" y="1647"/>
                        <a:pt x="2346" y="1522"/>
                      </a:cubicBezTo>
                      <a:cubicBezTo>
                        <a:pt x="2944" y="1270"/>
                        <a:pt x="3429" y="947"/>
                        <a:pt x="3787" y="565"/>
                      </a:cubicBezTo>
                      <a:lnTo>
                        <a:pt x="3842" y="495"/>
                      </a:lnTo>
                      <a:lnTo>
                        <a:pt x="3852" y="470"/>
                      </a:lnTo>
                      <a:cubicBezTo>
                        <a:pt x="3870" y="441"/>
                        <a:pt x="3870" y="413"/>
                        <a:pt x="3863" y="378"/>
                      </a:cubicBezTo>
                      <a:cubicBezTo>
                        <a:pt x="3839" y="259"/>
                        <a:pt x="3814" y="132"/>
                        <a:pt x="37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1" name="Google Shape;3601;p49"/>
                <p:cNvSpPr/>
                <p:nvPr/>
              </p:nvSpPr>
              <p:spPr>
                <a:xfrm>
                  <a:off x="2955111" y="5087301"/>
                  <a:ext cx="101" cy="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" h="6" extrusionOk="0">
                      <a:moveTo>
                        <a:pt x="1" y="1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034C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2" name="Google Shape;3602;p49"/>
                <p:cNvSpPr/>
                <p:nvPr/>
              </p:nvSpPr>
              <p:spPr>
                <a:xfrm>
                  <a:off x="2961232" y="5108701"/>
                  <a:ext cx="202" cy="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6" extrusionOk="0">
                      <a:moveTo>
                        <a:pt x="1" y="0"/>
                      </a:moveTo>
                      <a:cubicBezTo>
                        <a:pt x="1" y="2"/>
                        <a:pt x="1" y="5"/>
                        <a:pt x="3" y="6"/>
                      </a:cubicBezTo>
                      <a:cubicBezTo>
                        <a:pt x="3" y="5"/>
                        <a:pt x="1" y="4"/>
                        <a:pt x="1" y="0"/>
                      </a:cubicBezTo>
                      <a:close/>
                    </a:path>
                  </a:pathLst>
                </a:custGeom>
                <a:solidFill>
                  <a:srgbClr val="034C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3" name="Google Shape;3603;p49"/>
                <p:cNvSpPr/>
                <p:nvPr/>
              </p:nvSpPr>
              <p:spPr>
                <a:xfrm>
                  <a:off x="2924504" y="5033980"/>
                  <a:ext cx="34098" cy="2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561" extrusionOk="0">
                      <a:moveTo>
                        <a:pt x="191" y="0"/>
                      </a:moveTo>
                      <a:cubicBezTo>
                        <a:pt x="182" y="0"/>
                        <a:pt x="171" y="3"/>
                        <a:pt x="160" y="4"/>
                      </a:cubicBezTo>
                      <a:cubicBezTo>
                        <a:pt x="115" y="14"/>
                        <a:pt x="73" y="42"/>
                        <a:pt x="48" y="79"/>
                      </a:cubicBezTo>
                      <a:cubicBezTo>
                        <a:pt x="0" y="154"/>
                        <a:pt x="16" y="276"/>
                        <a:pt x="100" y="321"/>
                      </a:cubicBezTo>
                      <a:cubicBezTo>
                        <a:pt x="164" y="356"/>
                        <a:pt x="225" y="396"/>
                        <a:pt x="282" y="442"/>
                      </a:cubicBezTo>
                      <a:cubicBezTo>
                        <a:pt x="305" y="461"/>
                        <a:pt x="326" y="482"/>
                        <a:pt x="347" y="504"/>
                      </a:cubicBezTo>
                      <a:cubicBezTo>
                        <a:pt x="384" y="540"/>
                        <a:pt x="432" y="561"/>
                        <a:pt x="480" y="561"/>
                      </a:cubicBezTo>
                      <a:cubicBezTo>
                        <a:pt x="520" y="561"/>
                        <a:pt x="559" y="547"/>
                        <a:pt x="592" y="517"/>
                      </a:cubicBezTo>
                      <a:cubicBezTo>
                        <a:pt x="662" y="455"/>
                        <a:pt x="673" y="340"/>
                        <a:pt x="607" y="272"/>
                      </a:cubicBezTo>
                      <a:cubicBezTo>
                        <a:pt x="512" y="177"/>
                        <a:pt x="407" y="93"/>
                        <a:pt x="288" y="29"/>
                      </a:cubicBezTo>
                      <a:cubicBezTo>
                        <a:pt x="255" y="12"/>
                        <a:pt x="225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3604;p49"/>
                <p:cNvSpPr/>
                <p:nvPr/>
              </p:nvSpPr>
              <p:spPr>
                <a:xfrm>
                  <a:off x="2931941" y="5021838"/>
                  <a:ext cx="40320" cy="26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22" extrusionOk="0">
                      <a:moveTo>
                        <a:pt x="172" y="0"/>
                      </a:moveTo>
                      <a:cubicBezTo>
                        <a:pt x="133" y="1"/>
                        <a:pt x="89" y="22"/>
                        <a:pt x="61" y="46"/>
                      </a:cubicBezTo>
                      <a:cubicBezTo>
                        <a:pt x="27" y="77"/>
                        <a:pt x="6" y="120"/>
                        <a:pt x="4" y="165"/>
                      </a:cubicBezTo>
                      <a:cubicBezTo>
                        <a:pt x="1" y="211"/>
                        <a:pt x="17" y="256"/>
                        <a:pt x="49" y="291"/>
                      </a:cubicBezTo>
                      <a:cubicBezTo>
                        <a:pt x="82" y="329"/>
                        <a:pt x="120" y="340"/>
                        <a:pt x="168" y="351"/>
                      </a:cubicBezTo>
                      <a:cubicBezTo>
                        <a:pt x="240" y="366"/>
                        <a:pt x="308" y="389"/>
                        <a:pt x="376" y="418"/>
                      </a:cubicBezTo>
                      <a:cubicBezTo>
                        <a:pt x="420" y="440"/>
                        <a:pt x="462" y="465"/>
                        <a:pt x="504" y="493"/>
                      </a:cubicBezTo>
                      <a:cubicBezTo>
                        <a:pt x="532" y="512"/>
                        <a:pt x="564" y="521"/>
                        <a:pt x="596" y="521"/>
                      </a:cubicBezTo>
                      <a:cubicBezTo>
                        <a:pt x="653" y="521"/>
                        <a:pt x="711" y="492"/>
                        <a:pt x="745" y="441"/>
                      </a:cubicBezTo>
                      <a:cubicBezTo>
                        <a:pt x="797" y="361"/>
                        <a:pt x="771" y="254"/>
                        <a:pt x="692" y="200"/>
                      </a:cubicBezTo>
                      <a:cubicBezTo>
                        <a:pt x="617" y="148"/>
                        <a:pt x="535" y="107"/>
                        <a:pt x="451" y="72"/>
                      </a:cubicBezTo>
                      <a:cubicBezTo>
                        <a:pt x="365" y="37"/>
                        <a:pt x="277" y="19"/>
                        <a:pt x="187" y="2"/>
                      </a:cubicBezTo>
                      <a:cubicBezTo>
                        <a:pt x="181" y="0"/>
                        <a:pt x="176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5" name="Google Shape;3605;p49"/>
                <p:cNvSpPr/>
                <p:nvPr/>
              </p:nvSpPr>
              <p:spPr>
                <a:xfrm>
                  <a:off x="3016476" y="5004587"/>
                  <a:ext cx="59140" cy="4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836" extrusionOk="0">
                      <a:moveTo>
                        <a:pt x="774" y="1"/>
                      </a:moveTo>
                      <a:cubicBezTo>
                        <a:pt x="660" y="1"/>
                        <a:pt x="530" y="36"/>
                        <a:pt x="406" y="108"/>
                      </a:cubicBezTo>
                      <a:cubicBezTo>
                        <a:pt x="137" y="261"/>
                        <a:pt x="0" y="525"/>
                        <a:pt x="98" y="697"/>
                      </a:cubicBezTo>
                      <a:cubicBezTo>
                        <a:pt x="151" y="789"/>
                        <a:pt x="261" y="835"/>
                        <a:pt x="393" y="835"/>
                      </a:cubicBezTo>
                      <a:cubicBezTo>
                        <a:pt x="507" y="835"/>
                        <a:pt x="638" y="801"/>
                        <a:pt x="762" y="730"/>
                      </a:cubicBezTo>
                      <a:cubicBezTo>
                        <a:pt x="1030" y="576"/>
                        <a:pt x="1168" y="311"/>
                        <a:pt x="1069" y="141"/>
                      </a:cubicBezTo>
                      <a:cubicBezTo>
                        <a:pt x="1017" y="48"/>
                        <a:pt x="907" y="1"/>
                        <a:pt x="7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6" name="Google Shape;3606;p49"/>
                <p:cNvSpPr/>
                <p:nvPr/>
              </p:nvSpPr>
              <p:spPr>
                <a:xfrm>
                  <a:off x="2921367" y="5040253"/>
                  <a:ext cx="177318" cy="9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949" extrusionOk="0">
                      <a:moveTo>
                        <a:pt x="3413" y="0"/>
                      </a:moveTo>
                      <a:cubicBezTo>
                        <a:pt x="3411" y="2"/>
                        <a:pt x="3411" y="2"/>
                        <a:pt x="3410" y="2"/>
                      </a:cubicBezTo>
                      <a:cubicBezTo>
                        <a:pt x="3410" y="3"/>
                        <a:pt x="3411" y="5"/>
                        <a:pt x="3411" y="6"/>
                      </a:cubicBezTo>
                      <a:cubicBezTo>
                        <a:pt x="3315" y="112"/>
                        <a:pt x="3208" y="218"/>
                        <a:pt x="3091" y="321"/>
                      </a:cubicBezTo>
                      <a:cubicBezTo>
                        <a:pt x="2871" y="513"/>
                        <a:pt x="2641" y="678"/>
                        <a:pt x="2404" y="819"/>
                      </a:cubicBezTo>
                      <a:cubicBezTo>
                        <a:pt x="2039" y="1034"/>
                        <a:pt x="1659" y="1197"/>
                        <a:pt x="1275" y="1304"/>
                      </a:cubicBezTo>
                      <a:cubicBezTo>
                        <a:pt x="1135" y="1398"/>
                        <a:pt x="985" y="1482"/>
                        <a:pt x="833" y="1554"/>
                      </a:cubicBezTo>
                      <a:cubicBezTo>
                        <a:pt x="663" y="1634"/>
                        <a:pt x="488" y="1702"/>
                        <a:pt x="308" y="1757"/>
                      </a:cubicBezTo>
                      <a:cubicBezTo>
                        <a:pt x="207" y="1789"/>
                        <a:pt x="104" y="1815"/>
                        <a:pt x="1" y="1839"/>
                      </a:cubicBezTo>
                      <a:cubicBezTo>
                        <a:pt x="35" y="1864"/>
                        <a:pt x="75" y="1888"/>
                        <a:pt x="130" y="1913"/>
                      </a:cubicBezTo>
                      <a:cubicBezTo>
                        <a:pt x="134" y="1918"/>
                        <a:pt x="143" y="1920"/>
                        <a:pt x="152" y="1921"/>
                      </a:cubicBezTo>
                      <a:cubicBezTo>
                        <a:pt x="165" y="1926"/>
                        <a:pt x="174" y="1929"/>
                        <a:pt x="183" y="1931"/>
                      </a:cubicBezTo>
                      <a:lnTo>
                        <a:pt x="202" y="1936"/>
                      </a:lnTo>
                      <a:lnTo>
                        <a:pt x="232" y="1943"/>
                      </a:lnTo>
                      <a:lnTo>
                        <a:pt x="256" y="1948"/>
                      </a:lnTo>
                      <a:cubicBezTo>
                        <a:pt x="523" y="1933"/>
                        <a:pt x="792" y="1892"/>
                        <a:pt x="1103" y="1818"/>
                      </a:cubicBezTo>
                      <a:cubicBezTo>
                        <a:pt x="1392" y="1751"/>
                        <a:pt x="1685" y="1655"/>
                        <a:pt x="1977" y="1531"/>
                      </a:cubicBezTo>
                      <a:cubicBezTo>
                        <a:pt x="2573" y="1279"/>
                        <a:pt x="3059" y="958"/>
                        <a:pt x="3420" y="573"/>
                      </a:cubicBezTo>
                      <a:lnTo>
                        <a:pt x="3475" y="503"/>
                      </a:lnTo>
                      <a:lnTo>
                        <a:pt x="3484" y="477"/>
                      </a:lnTo>
                      <a:cubicBezTo>
                        <a:pt x="3504" y="447"/>
                        <a:pt x="3503" y="417"/>
                        <a:pt x="3495" y="382"/>
                      </a:cubicBezTo>
                      <a:cubicBezTo>
                        <a:pt x="3473" y="262"/>
                        <a:pt x="3447" y="135"/>
                        <a:pt x="3415" y="3"/>
                      </a:cubicBezTo>
                      <a:cubicBezTo>
                        <a:pt x="3415" y="3"/>
                        <a:pt x="3414" y="0"/>
                        <a:pt x="341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7" name="Google Shape;3607;p49"/>
                <p:cNvSpPr/>
                <p:nvPr/>
              </p:nvSpPr>
              <p:spPr>
                <a:xfrm>
                  <a:off x="3034739" y="5004587"/>
                  <a:ext cx="37487" cy="42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837" extrusionOk="0">
                      <a:moveTo>
                        <a:pt x="416" y="1"/>
                      </a:moveTo>
                      <a:cubicBezTo>
                        <a:pt x="320" y="1"/>
                        <a:pt x="215" y="26"/>
                        <a:pt x="117" y="73"/>
                      </a:cubicBezTo>
                      <a:cubicBezTo>
                        <a:pt x="119" y="127"/>
                        <a:pt x="119" y="182"/>
                        <a:pt x="117" y="236"/>
                      </a:cubicBezTo>
                      <a:cubicBezTo>
                        <a:pt x="109" y="413"/>
                        <a:pt x="81" y="590"/>
                        <a:pt x="27" y="759"/>
                      </a:cubicBezTo>
                      <a:lnTo>
                        <a:pt x="1" y="834"/>
                      </a:lnTo>
                      <a:cubicBezTo>
                        <a:pt x="11" y="834"/>
                        <a:pt x="22" y="836"/>
                        <a:pt x="34" y="836"/>
                      </a:cubicBezTo>
                      <a:cubicBezTo>
                        <a:pt x="151" y="836"/>
                        <a:pt x="282" y="798"/>
                        <a:pt x="403" y="730"/>
                      </a:cubicBezTo>
                      <a:cubicBezTo>
                        <a:pt x="569" y="634"/>
                        <a:pt x="692" y="491"/>
                        <a:pt x="730" y="349"/>
                      </a:cubicBezTo>
                      <a:cubicBezTo>
                        <a:pt x="736" y="320"/>
                        <a:pt x="741" y="290"/>
                        <a:pt x="741" y="264"/>
                      </a:cubicBezTo>
                      <a:cubicBezTo>
                        <a:pt x="741" y="218"/>
                        <a:pt x="731" y="175"/>
                        <a:pt x="710" y="138"/>
                      </a:cubicBezTo>
                      <a:cubicBezTo>
                        <a:pt x="659" y="50"/>
                        <a:pt x="552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8" name="Google Shape;3608;p49"/>
                <p:cNvSpPr/>
                <p:nvPr/>
              </p:nvSpPr>
              <p:spPr>
                <a:xfrm>
                  <a:off x="2985920" y="4966190"/>
                  <a:ext cx="107959" cy="140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770" extrusionOk="0">
                      <a:moveTo>
                        <a:pt x="1365" y="1"/>
                      </a:moveTo>
                      <a:cubicBezTo>
                        <a:pt x="1331" y="2"/>
                        <a:pt x="1302" y="14"/>
                        <a:pt x="1273" y="41"/>
                      </a:cubicBezTo>
                      <a:cubicBezTo>
                        <a:pt x="1248" y="65"/>
                        <a:pt x="1222" y="87"/>
                        <a:pt x="1196" y="111"/>
                      </a:cubicBezTo>
                      <a:cubicBezTo>
                        <a:pt x="1123" y="172"/>
                        <a:pt x="1055" y="223"/>
                        <a:pt x="986" y="268"/>
                      </a:cubicBezTo>
                      <a:cubicBezTo>
                        <a:pt x="1000" y="319"/>
                        <a:pt x="1014" y="369"/>
                        <a:pt x="1026" y="422"/>
                      </a:cubicBezTo>
                      <a:cubicBezTo>
                        <a:pt x="1055" y="557"/>
                        <a:pt x="1074" y="694"/>
                        <a:pt x="1082" y="833"/>
                      </a:cubicBezTo>
                      <a:cubicBezTo>
                        <a:pt x="1180" y="787"/>
                        <a:pt x="1285" y="762"/>
                        <a:pt x="1380" y="762"/>
                      </a:cubicBezTo>
                      <a:cubicBezTo>
                        <a:pt x="1516" y="762"/>
                        <a:pt x="1623" y="813"/>
                        <a:pt x="1673" y="900"/>
                      </a:cubicBezTo>
                      <a:cubicBezTo>
                        <a:pt x="1695" y="936"/>
                        <a:pt x="1706" y="979"/>
                        <a:pt x="1706" y="1025"/>
                      </a:cubicBezTo>
                      <a:cubicBezTo>
                        <a:pt x="1706" y="1052"/>
                        <a:pt x="1701" y="1081"/>
                        <a:pt x="1695" y="1110"/>
                      </a:cubicBezTo>
                      <a:cubicBezTo>
                        <a:pt x="1657" y="1252"/>
                        <a:pt x="1534" y="1396"/>
                        <a:pt x="1367" y="1491"/>
                      </a:cubicBezTo>
                      <a:cubicBezTo>
                        <a:pt x="1247" y="1559"/>
                        <a:pt x="1116" y="1598"/>
                        <a:pt x="999" y="1598"/>
                      </a:cubicBezTo>
                      <a:cubicBezTo>
                        <a:pt x="987" y="1598"/>
                        <a:pt x="977" y="1598"/>
                        <a:pt x="966" y="1597"/>
                      </a:cubicBezTo>
                      <a:cubicBezTo>
                        <a:pt x="917" y="1732"/>
                        <a:pt x="854" y="1866"/>
                        <a:pt x="776" y="1987"/>
                      </a:cubicBezTo>
                      <a:cubicBezTo>
                        <a:pt x="684" y="2136"/>
                        <a:pt x="577" y="2273"/>
                        <a:pt x="454" y="2395"/>
                      </a:cubicBezTo>
                      <a:cubicBezTo>
                        <a:pt x="316" y="2534"/>
                        <a:pt x="163" y="2659"/>
                        <a:pt x="0" y="2770"/>
                      </a:cubicBezTo>
                      <a:cubicBezTo>
                        <a:pt x="383" y="2663"/>
                        <a:pt x="763" y="2502"/>
                        <a:pt x="1128" y="2286"/>
                      </a:cubicBezTo>
                      <a:cubicBezTo>
                        <a:pt x="1365" y="2147"/>
                        <a:pt x="1595" y="1979"/>
                        <a:pt x="1814" y="1789"/>
                      </a:cubicBezTo>
                      <a:cubicBezTo>
                        <a:pt x="1931" y="1685"/>
                        <a:pt x="2038" y="1580"/>
                        <a:pt x="2134" y="1473"/>
                      </a:cubicBezTo>
                      <a:cubicBezTo>
                        <a:pt x="2087" y="1261"/>
                        <a:pt x="2033" y="1077"/>
                        <a:pt x="1975" y="907"/>
                      </a:cubicBezTo>
                      <a:cubicBezTo>
                        <a:pt x="1915" y="734"/>
                        <a:pt x="1845" y="576"/>
                        <a:pt x="1767" y="435"/>
                      </a:cubicBezTo>
                      <a:cubicBezTo>
                        <a:pt x="1684" y="284"/>
                        <a:pt x="1585" y="154"/>
                        <a:pt x="1470" y="46"/>
                      </a:cubicBezTo>
                      <a:cubicBezTo>
                        <a:pt x="1461" y="38"/>
                        <a:pt x="1453" y="32"/>
                        <a:pt x="1441" y="27"/>
                      </a:cubicBezTo>
                      <a:cubicBezTo>
                        <a:pt x="1433" y="21"/>
                        <a:pt x="1428" y="19"/>
                        <a:pt x="1421" y="15"/>
                      </a:cubicBezTo>
                      <a:cubicBezTo>
                        <a:pt x="1403" y="6"/>
                        <a:pt x="1383" y="1"/>
                        <a:pt x="136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9" name="Google Shape;3609;p49"/>
                <p:cNvSpPr/>
                <p:nvPr/>
              </p:nvSpPr>
              <p:spPr>
                <a:xfrm>
                  <a:off x="3721900" y="4810272"/>
                  <a:ext cx="325142" cy="229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4530" extrusionOk="0">
                      <a:moveTo>
                        <a:pt x="1463" y="1"/>
                      </a:moveTo>
                      <a:cubicBezTo>
                        <a:pt x="1404" y="1"/>
                        <a:pt x="1351" y="39"/>
                        <a:pt x="1336" y="97"/>
                      </a:cubicBezTo>
                      <a:cubicBezTo>
                        <a:pt x="1308" y="194"/>
                        <a:pt x="1289" y="296"/>
                        <a:pt x="1274" y="400"/>
                      </a:cubicBezTo>
                      <a:cubicBezTo>
                        <a:pt x="1254" y="391"/>
                        <a:pt x="1228" y="387"/>
                        <a:pt x="1199" y="387"/>
                      </a:cubicBezTo>
                      <a:cubicBezTo>
                        <a:pt x="1196" y="387"/>
                        <a:pt x="1192" y="387"/>
                        <a:pt x="1189" y="387"/>
                      </a:cubicBezTo>
                      <a:cubicBezTo>
                        <a:pt x="958" y="398"/>
                        <a:pt x="753" y="437"/>
                        <a:pt x="566" y="508"/>
                      </a:cubicBezTo>
                      <a:cubicBezTo>
                        <a:pt x="472" y="543"/>
                        <a:pt x="383" y="589"/>
                        <a:pt x="298" y="647"/>
                      </a:cubicBezTo>
                      <a:cubicBezTo>
                        <a:pt x="286" y="645"/>
                        <a:pt x="274" y="644"/>
                        <a:pt x="263" y="644"/>
                      </a:cubicBezTo>
                      <a:cubicBezTo>
                        <a:pt x="176" y="644"/>
                        <a:pt x="104" y="705"/>
                        <a:pt x="90" y="789"/>
                      </a:cubicBezTo>
                      <a:lnTo>
                        <a:pt x="82" y="839"/>
                      </a:lnTo>
                      <a:cubicBezTo>
                        <a:pt x="68" y="853"/>
                        <a:pt x="55" y="868"/>
                        <a:pt x="42" y="884"/>
                      </a:cubicBezTo>
                      <a:cubicBezTo>
                        <a:pt x="14" y="919"/>
                        <a:pt x="1" y="965"/>
                        <a:pt x="5" y="1012"/>
                      </a:cubicBezTo>
                      <a:cubicBezTo>
                        <a:pt x="10" y="1049"/>
                        <a:pt x="25" y="1085"/>
                        <a:pt x="49" y="1111"/>
                      </a:cubicBezTo>
                      <a:cubicBezTo>
                        <a:pt x="34" y="1277"/>
                        <a:pt x="39" y="1443"/>
                        <a:pt x="57" y="1602"/>
                      </a:cubicBezTo>
                      <a:cubicBezTo>
                        <a:pt x="63" y="1649"/>
                        <a:pt x="70" y="1696"/>
                        <a:pt x="77" y="1742"/>
                      </a:cubicBezTo>
                      <a:cubicBezTo>
                        <a:pt x="128" y="2036"/>
                        <a:pt x="233" y="2328"/>
                        <a:pt x="388" y="2612"/>
                      </a:cubicBezTo>
                      <a:cubicBezTo>
                        <a:pt x="658" y="3102"/>
                        <a:pt x="1106" y="3547"/>
                        <a:pt x="1683" y="3897"/>
                      </a:cubicBezTo>
                      <a:cubicBezTo>
                        <a:pt x="1940" y="4052"/>
                        <a:pt x="2223" y="4183"/>
                        <a:pt x="2525" y="4285"/>
                      </a:cubicBezTo>
                      <a:cubicBezTo>
                        <a:pt x="2836" y="4392"/>
                        <a:pt x="3151" y="4464"/>
                        <a:pt x="3458" y="4500"/>
                      </a:cubicBezTo>
                      <a:cubicBezTo>
                        <a:pt x="3622" y="4520"/>
                        <a:pt x="3786" y="4530"/>
                        <a:pt x="3948" y="4530"/>
                      </a:cubicBezTo>
                      <a:cubicBezTo>
                        <a:pt x="4270" y="4530"/>
                        <a:pt x="4584" y="4491"/>
                        <a:pt x="4874" y="4415"/>
                      </a:cubicBezTo>
                      <a:cubicBezTo>
                        <a:pt x="4902" y="4431"/>
                        <a:pt x="4932" y="4439"/>
                        <a:pt x="4961" y="4439"/>
                      </a:cubicBezTo>
                      <a:cubicBezTo>
                        <a:pt x="4983" y="4439"/>
                        <a:pt x="5005" y="4434"/>
                        <a:pt x="5025" y="4425"/>
                      </a:cubicBezTo>
                      <a:cubicBezTo>
                        <a:pt x="5075" y="4400"/>
                        <a:pt x="5127" y="4376"/>
                        <a:pt x="5180" y="4353"/>
                      </a:cubicBezTo>
                      <a:cubicBezTo>
                        <a:pt x="5327" y="4285"/>
                        <a:pt x="5480" y="4214"/>
                        <a:pt x="5624" y="4133"/>
                      </a:cubicBezTo>
                      <a:cubicBezTo>
                        <a:pt x="5777" y="4045"/>
                        <a:pt x="5971" y="3923"/>
                        <a:pt x="6108" y="3757"/>
                      </a:cubicBezTo>
                      <a:cubicBezTo>
                        <a:pt x="6204" y="3669"/>
                        <a:pt x="6295" y="3572"/>
                        <a:pt x="6381" y="3466"/>
                      </a:cubicBezTo>
                      <a:cubicBezTo>
                        <a:pt x="6412" y="3428"/>
                        <a:pt x="6426" y="3377"/>
                        <a:pt x="6421" y="3329"/>
                      </a:cubicBezTo>
                      <a:cubicBezTo>
                        <a:pt x="6415" y="3286"/>
                        <a:pt x="6394" y="3247"/>
                        <a:pt x="6361" y="3216"/>
                      </a:cubicBezTo>
                      <a:cubicBezTo>
                        <a:pt x="6344" y="3203"/>
                        <a:pt x="6323" y="3192"/>
                        <a:pt x="6299" y="3183"/>
                      </a:cubicBezTo>
                      <a:cubicBezTo>
                        <a:pt x="6299" y="3181"/>
                        <a:pt x="6299" y="3176"/>
                        <a:pt x="6298" y="3173"/>
                      </a:cubicBezTo>
                      <a:cubicBezTo>
                        <a:pt x="6286" y="3063"/>
                        <a:pt x="6258" y="2971"/>
                        <a:pt x="6213" y="2884"/>
                      </a:cubicBezTo>
                      <a:cubicBezTo>
                        <a:pt x="6140" y="2740"/>
                        <a:pt x="6023" y="2628"/>
                        <a:pt x="5870" y="2552"/>
                      </a:cubicBezTo>
                      <a:cubicBezTo>
                        <a:pt x="5848" y="2540"/>
                        <a:pt x="5825" y="2533"/>
                        <a:pt x="5801" y="2524"/>
                      </a:cubicBezTo>
                      <a:cubicBezTo>
                        <a:pt x="5828" y="2497"/>
                        <a:pt x="5840" y="2459"/>
                        <a:pt x="5837" y="2421"/>
                      </a:cubicBezTo>
                      <a:cubicBezTo>
                        <a:pt x="5833" y="2393"/>
                        <a:pt x="5821" y="2368"/>
                        <a:pt x="5801" y="2347"/>
                      </a:cubicBezTo>
                      <a:cubicBezTo>
                        <a:pt x="5777" y="2322"/>
                        <a:pt x="5742" y="2308"/>
                        <a:pt x="5705" y="2308"/>
                      </a:cubicBezTo>
                      <a:cubicBezTo>
                        <a:pt x="5670" y="2308"/>
                        <a:pt x="5638" y="2320"/>
                        <a:pt x="5615" y="2344"/>
                      </a:cubicBezTo>
                      <a:cubicBezTo>
                        <a:pt x="5568" y="2392"/>
                        <a:pt x="5519" y="2438"/>
                        <a:pt x="5466" y="2482"/>
                      </a:cubicBezTo>
                      <a:cubicBezTo>
                        <a:pt x="5445" y="2483"/>
                        <a:pt x="5422" y="2484"/>
                        <a:pt x="5400" y="2485"/>
                      </a:cubicBezTo>
                      <a:cubicBezTo>
                        <a:pt x="5326" y="2494"/>
                        <a:pt x="5264" y="2553"/>
                        <a:pt x="5249" y="2630"/>
                      </a:cubicBezTo>
                      <a:cubicBezTo>
                        <a:pt x="5172" y="2675"/>
                        <a:pt x="5086" y="2718"/>
                        <a:pt x="4997" y="2754"/>
                      </a:cubicBezTo>
                      <a:cubicBezTo>
                        <a:pt x="4839" y="2813"/>
                        <a:pt x="4672" y="2855"/>
                        <a:pt x="4501" y="2877"/>
                      </a:cubicBezTo>
                      <a:cubicBezTo>
                        <a:pt x="4404" y="2888"/>
                        <a:pt x="4305" y="2894"/>
                        <a:pt x="4204" y="2894"/>
                      </a:cubicBezTo>
                      <a:cubicBezTo>
                        <a:pt x="4089" y="2894"/>
                        <a:pt x="3972" y="2887"/>
                        <a:pt x="3855" y="2872"/>
                      </a:cubicBezTo>
                      <a:lnTo>
                        <a:pt x="3834" y="2868"/>
                      </a:lnTo>
                      <a:cubicBezTo>
                        <a:pt x="3576" y="2831"/>
                        <a:pt x="3312" y="2758"/>
                        <a:pt x="3058" y="2649"/>
                      </a:cubicBezTo>
                      <a:cubicBezTo>
                        <a:pt x="2811" y="2542"/>
                        <a:pt x="2582" y="2407"/>
                        <a:pt x="2376" y="2247"/>
                      </a:cubicBezTo>
                      <a:cubicBezTo>
                        <a:pt x="2193" y="2099"/>
                        <a:pt x="2032" y="1936"/>
                        <a:pt x="1897" y="1760"/>
                      </a:cubicBezTo>
                      <a:cubicBezTo>
                        <a:pt x="1786" y="1605"/>
                        <a:pt x="1702" y="1453"/>
                        <a:pt x="1638" y="1296"/>
                      </a:cubicBezTo>
                      <a:cubicBezTo>
                        <a:pt x="1584" y="1156"/>
                        <a:pt x="1548" y="1013"/>
                        <a:pt x="1528" y="868"/>
                      </a:cubicBezTo>
                      <a:cubicBezTo>
                        <a:pt x="1511" y="722"/>
                        <a:pt x="1513" y="575"/>
                        <a:pt x="1531" y="431"/>
                      </a:cubicBezTo>
                      <a:cubicBezTo>
                        <a:pt x="1544" y="342"/>
                        <a:pt x="1562" y="254"/>
                        <a:pt x="1587" y="167"/>
                      </a:cubicBezTo>
                      <a:cubicBezTo>
                        <a:pt x="1592" y="151"/>
                        <a:pt x="1593" y="134"/>
                        <a:pt x="1592" y="119"/>
                      </a:cubicBezTo>
                      <a:cubicBezTo>
                        <a:pt x="1586" y="66"/>
                        <a:pt x="1547" y="21"/>
                        <a:pt x="1497" y="5"/>
                      </a:cubicBezTo>
                      <a:cubicBezTo>
                        <a:pt x="1485" y="2"/>
                        <a:pt x="1474" y="1"/>
                        <a:pt x="14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0" name="Google Shape;3610;p49"/>
                <p:cNvSpPr/>
                <p:nvPr/>
              </p:nvSpPr>
              <p:spPr>
                <a:xfrm>
                  <a:off x="3764042" y="4810373"/>
                  <a:ext cx="267469" cy="17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7" h="3455" extrusionOk="0">
                      <a:moveTo>
                        <a:pt x="255" y="1490"/>
                      </a:moveTo>
                      <a:lnTo>
                        <a:pt x="255" y="1490"/>
                      </a:lnTo>
                      <a:cubicBezTo>
                        <a:pt x="256" y="1493"/>
                        <a:pt x="257" y="1496"/>
                        <a:pt x="259" y="1499"/>
                      </a:cubicBezTo>
                      <a:lnTo>
                        <a:pt x="259" y="1499"/>
                      </a:lnTo>
                      <a:cubicBezTo>
                        <a:pt x="257" y="1496"/>
                        <a:pt x="256" y="1493"/>
                        <a:pt x="255" y="1490"/>
                      </a:cubicBezTo>
                      <a:close/>
                      <a:moveTo>
                        <a:pt x="4487" y="3155"/>
                      </a:moveTo>
                      <a:lnTo>
                        <a:pt x="4487" y="3155"/>
                      </a:lnTo>
                      <a:cubicBezTo>
                        <a:pt x="4486" y="3156"/>
                        <a:pt x="4485" y="3156"/>
                        <a:pt x="4485" y="3156"/>
                      </a:cubicBezTo>
                      <a:cubicBezTo>
                        <a:pt x="4486" y="3156"/>
                        <a:pt x="4486" y="3156"/>
                        <a:pt x="4487" y="3155"/>
                      </a:cubicBezTo>
                      <a:close/>
                      <a:moveTo>
                        <a:pt x="2014" y="3251"/>
                      </a:moveTo>
                      <a:cubicBezTo>
                        <a:pt x="2014" y="3252"/>
                        <a:pt x="2015" y="3252"/>
                        <a:pt x="2017" y="3252"/>
                      </a:cubicBezTo>
                      <a:cubicBezTo>
                        <a:pt x="2016" y="3251"/>
                        <a:pt x="2015" y="3251"/>
                        <a:pt x="2014" y="3251"/>
                      </a:cubicBezTo>
                      <a:close/>
                      <a:moveTo>
                        <a:pt x="627" y="0"/>
                      </a:moveTo>
                      <a:cubicBezTo>
                        <a:pt x="569" y="0"/>
                        <a:pt x="515" y="40"/>
                        <a:pt x="497" y="98"/>
                      </a:cubicBezTo>
                      <a:cubicBezTo>
                        <a:pt x="470" y="194"/>
                        <a:pt x="450" y="297"/>
                        <a:pt x="436" y="404"/>
                      </a:cubicBezTo>
                      <a:cubicBezTo>
                        <a:pt x="420" y="393"/>
                        <a:pt x="396" y="388"/>
                        <a:pt x="363" y="388"/>
                      </a:cubicBezTo>
                      <a:cubicBezTo>
                        <a:pt x="360" y="388"/>
                        <a:pt x="356" y="388"/>
                        <a:pt x="352" y="388"/>
                      </a:cubicBezTo>
                      <a:cubicBezTo>
                        <a:pt x="228" y="394"/>
                        <a:pt x="111" y="409"/>
                        <a:pt x="1" y="432"/>
                      </a:cubicBezTo>
                      <a:cubicBezTo>
                        <a:pt x="4" y="499"/>
                        <a:pt x="12" y="568"/>
                        <a:pt x="21" y="636"/>
                      </a:cubicBezTo>
                      <a:lnTo>
                        <a:pt x="21" y="636"/>
                      </a:lnTo>
                      <a:cubicBezTo>
                        <a:pt x="21" y="636"/>
                        <a:pt x="20" y="635"/>
                        <a:pt x="20" y="635"/>
                      </a:cubicBezTo>
                      <a:lnTo>
                        <a:pt x="20" y="635"/>
                      </a:lnTo>
                      <a:cubicBezTo>
                        <a:pt x="43" y="786"/>
                        <a:pt x="74" y="937"/>
                        <a:pt x="116" y="1085"/>
                      </a:cubicBezTo>
                      <a:cubicBezTo>
                        <a:pt x="155" y="1226"/>
                        <a:pt x="203" y="1365"/>
                        <a:pt x="259" y="1500"/>
                      </a:cubicBezTo>
                      <a:cubicBezTo>
                        <a:pt x="259" y="1499"/>
                        <a:pt x="259" y="1499"/>
                        <a:pt x="259" y="1499"/>
                      </a:cubicBezTo>
                      <a:lnTo>
                        <a:pt x="259" y="1499"/>
                      </a:lnTo>
                      <a:cubicBezTo>
                        <a:pt x="314" y="1629"/>
                        <a:pt x="374" y="1755"/>
                        <a:pt x="446" y="1879"/>
                      </a:cubicBezTo>
                      <a:cubicBezTo>
                        <a:pt x="515" y="2001"/>
                        <a:pt x="594" y="2119"/>
                        <a:pt x="680" y="2231"/>
                      </a:cubicBezTo>
                      <a:cubicBezTo>
                        <a:pt x="677" y="2229"/>
                        <a:pt x="676" y="2225"/>
                        <a:pt x="673" y="2223"/>
                      </a:cubicBezTo>
                      <a:lnTo>
                        <a:pt x="672" y="2223"/>
                      </a:lnTo>
                      <a:cubicBezTo>
                        <a:pt x="856" y="2458"/>
                        <a:pt x="1071" y="2665"/>
                        <a:pt x="1306" y="2846"/>
                      </a:cubicBezTo>
                      <a:cubicBezTo>
                        <a:pt x="1305" y="2845"/>
                        <a:pt x="1305" y="2845"/>
                        <a:pt x="1304" y="2844"/>
                      </a:cubicBezTo>
                      <a:lnTo>
                        <a:pt x="1304" y="2844"/>
                      </a:lnTo>
                      <a:cubicBezTo>
                        <a:pt x="1416" y="2928"/>
                        <a:pt x="1532" y="3007"/>
                        <a:pt x="1654" y="3076"/>
                      </a:cubicBezTo>
                      <a:cubicBezTo>
                        <a:pt x="1770" y="3142"/>
                        <a:pt x="1892" y="3200"/>
                        <a:pt x="2014" y="3251"/>
                      </a:cubicBezTo>
                      <a:lnTo>
                        <a:pt x="2014" y="3251"/>
                      </a:lnTo>
                      <a:cubicBezTo>
                        <a:pt x="2014" y="3251"/>
                        <a:pt x="2014" y="3250"/>
                        <a:pt x="2014" y="3250"/>
                      </a:cubicBezTo>
                      <a:lnTo>
                        <a:pt x="2014" y="3250"/>
                      </a:lnTo>
                      <a:cubicBezTo>
                        <a:pt x="2014" y="3250"/>
                        <a:pt x="2018" y="3252"/>
                        <a:pt x="2019" y="3252"/>
                      </a:cubicBezTo>
                      <a:cubicBezTo>
                        <a:pt x="2138" y="3298"/>
                        <a:pt x="2259" y="3339"/>
                        <a:pt x="2383" y="3369"/>
                      </a:cubicBezTo>
                      <a:cubicBezTo>
                        <a:pt x="2496" y="3396"/>
                        <a:pt x="2612" y="3419"/>
                        <a:pt x="2727" y="3432"/>
                      </a:cubicBezTo>
                      <a:lnTo>
                        <a:pt x="2731" y="3432"/>
                      </a:lnTo>
                      <a:cubicBezTo>
                        <a:pt x="2732" y="3432"/>
                        <a:pt x="2733" y="3432"/>
                        <a:pt x="2736" y="3433"/>
                      </a:cubicBezTo>
                      <a:lnTo>
                        <a:pt x="2732" y="3433"/>
                      </a:lnTo>
                      <a:cubicBezTo>
                        <a:pt x="2733" y="3433"/>
                        <a:pt x="2736" y="3433"/>
                        <a:pt x="2738" y="3436"/>
                      </a:cubicBezTo>
                      <a:cubicBezTo>
                        <a:pt x="2849" y="3447"/>
                        <a:pt x="2960" y="3454"/>
                        <a:pt x="3071" y="3454"/>
                      </a:cubicBezTo>
                      <a:cubicBezTo>
                        <a:pt x="3091" y="3454"/>
                        <a:pt x="3111" y="3454"/>
                        <a:pt x="3132" y="3454"/>
                      </a:cubicBezTo>
                      <a:cubicBezTo>
                        <a:pt x="3266" y="3450"/>
                        <a:pt x="3399" y="3440"/>
                        <a:pt x="3531" y="3422"/>
                      </a:cubicBezTo>
                      <a:lnTo>
                        <a:pt x="3531" y="3422"/>
                      </a:lnTo>
                      <a:cubicBezTo>
                        <a:pt x="3530" y="3423"/>
                        <a:pt x="3529" y="3423"/>
                        <a:pt x="3528" y="3423"/>
                      </a:cubicBezTo>
                      <a:cubicBezTo>
                        <a:pt x="3697" y="3399"/>
                        <a:pt x="3862" y="3364"/>
                        <a:pt x="4024" y="3317"/>
                      </a:cubicBezTo>
                      <a:cubicBezTo>
                        <a:pt x="4183" y="3270"/>
                        <a:pt x="4337" y="3216"/>
                        <a:pt x="4490" y="3154"/>
                      </a:cubicBezTo>
                      <a:lnTo>
                        <a:pt x="4490" y="3154"/>
                      </a:lnTo>
                      <a:cubicBezTo>
                        <a:pt x="4489" y="3154"/>
                        <a:pt x="4488" y="3155"/>
                        <a:pt x="4487" y="3155"/>
                      </a:cubicBezTo>
                      <a:lnTo>
                        <a:pt x="4487" y="3155"/>
                      </a:lnTo>
                      <a:cubicBezTo>
                        <a:pt x="4766" y="3039"/>
                        <a:pt x="5032" y="2897"/>
                        <a:pt x="5287" y="2737"/>
                      </a:cubicBezTo>
                      <a:cubicBezTo>
                        <a:pt x="5220" y="2661"/>
                        <a:pt x="5138" y="2597"/>
                        <a:pt x="5040" y="2550"/>
                      </a:cubicBezTo>
                      <a:cubicBezTo>
                        <a:pt x="5017" y="2538"/>
                        <a:pt x="4995" y="2531"/>
                        <a:pt x="4970" y="2521"/>
                      </a:cubicBezTo>
                      <a:cubicBezTo>
                        <a:pt x="4998" y="2499"/>
                        <a:pt x="5013" y="2460"/>
                        <a:pt x="5007" y="2421"/>
                      </a:cubicBezTo>
                      <a:cubicBezTo>
                        <a:pt x="5005" y="2393"/>
                        <a:pt x="4990" y="2364"/>
                        <a:pt x="4971" y="2343"/>
                      </a:cubicBezTo>
                      <a:cubicBezTo>
                        <a:pt x="4947" y="2320"/>
                        <a:pt x="4912" y="2303"/>
                        <a:pt x="4874" y="2302"/>
                      </a:cubicBezTo>
                      <a:cubicBezTo>
                        <a:pt x="4839" y="2302"/>
                        <a:pt x="4805" y="2315"/>
                        <a:pt x="4780" y="2339"/>
                      </a:cubicBezTo>
                      <a:cubicBezTo>
                        <a:pt x="4732" y="2387"/>
                        <a:pt x="4684" y="2433"/>
                        <a:pt x="4631" y="2477"/>
                      </a:cubicBezTo>
                      <a:cubicBezTo>
                        <a:pt x="4612" y="2477"/>
                        <a:pt x="4589" y="2478"/>
                        <a:pt x="4567" y="2479"/>
                      </a:cubicBezTo>
                      <a:cubicBezTo>
                        <a:pt x="4493" y="2488"/>
                        <a:pt x="4428" y="2549"/>
                        <a:pt x="4414" y="2627"/>
                      </a:cubicBezTo>
                      <a:cubicBezTo>
                        <a:pt x="4331" y="2673"/>
                        <a:pt x="4246" y="2715"/>
                        <a:pt x="4163" y="2750"/>
                      </a:cubicBezTo>
                      <a:cubicBezTo>
                        <a:pt x="4004" y="2808"/>
                        <a:pt x="3838" y="2851"/>
                        <a:pt x="3667" y="2872"/>
                      </a:cubicBezTo>
                      <a:cubicBezTo>
                        <a:pt x="3569" y="2884"/>
                        <a:pt x="3468" y="2890"/>
                        <a:pt x="3365" y="2890"/>
                      </a:cubicBezTo>
                      <a:cubicBezTo>
                        <a:pt x="3252" y="2890"/>
                        <a:pt x="3138" y="2883"/>
                        <a:pt x="3022" y="2869"/>
                      </a:cubicBezTo>
                      <a:lnTo>
                        <a:pt x="3001" y="2865"/>
                      </a:lnTo>
                      <a:cubicBezTo>
                        <a:pt x="2741" y="2827"/>
                        <a:pt x="2479" y="2753"/>
                        <a:pt x="2225" y="2646"/>
                      </a:cubicBezTo>
                      <a:cubicBezTo>
                        <a:pt x="1977" y="2537"/>
                        <a:pt x="1748" y="2403"/>
                        <a:pt x="1545" y="2243"/>
                      </a:cubicBezTo>
                      <a:cubicBezTo>
                        <a:pt x="1363" y="2099"/>
                        <a:pt x="1203" y="1937"/>
                        <a:pt x="1068" y="1758"/>
                      </a:cubicBezTo>
                      <a:cubicBezTo>
                        <a:pt x="958" y="1606"/>
                        <a:pt x="874" y="1456"/>
                        <a:pt x="807" y="1297"/>
                      </a:cubicBezTo>
                      <a:cubicBezTo>
                        <a:pt x="756" y="1157"/>
                        <a:pt x="717" y="1014"/>
                        <a:pt x="698" y="870"/>
                      </a:cubicBezTo>
                      <a:cubicBezTo>
                        <a:pt x="683" y="726"/>
                        <a:pt x="683" y="580"/>
                        <a:pt x="701" y="433"/>
                      </a:cubicBezTo>
                      <a:cubicBezTo>
                        <a:pt x="715" y="342"/>
                        <a:pt x="734" y="253"/>
                        <a:pt x="757" y="170"/>
                      </a:cubicBezTo>
                      <a:cubicBezTo>
                        <a:pt x="761" y="153"/>
                        <a:pt x="762" y="137"/>
                        <a:pt x="761" y="121"/>
                      </a:cubicBezTo>
                      <a:cubicBezTo>
                        <a:pt x="756" y="65"/>
                        <a:pt x="715" y="20"/>
                        <a:pt x="664" y="5"/>
                      </a:cubicBezTo>
                      <a:cubicBezTo>
                        <a:pt x="651" y="2"/>
                        <a:pt x="639" y="0"/>
                        <a:pt x="62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1" name="Google Shape;3611;p49"/>
                <p:cNvSpPr/>
                <p:nvPr/>
              </p:nvSpPr>
              <p:spPr>
                <a:xfrm>
                  <a:off x="3902101" y="4983997"/>
                  <a:ext cx="253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54C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2" name="Google Shape;3612;p49"/>
                <p:cNvSpPr/>
                <p:nvPr/>
              </p:nvSpPr>
              <p:spPr>
                <a:xfrm>
                  <a:off x="3964984" y="4891519"/>
                  <a:ext cx="188701" cy="190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0" h="3770" extrusionOk="0">
                      <a:moveTo>
                        <a:pt x="1865" y="1"/>
                      </a:moveTo>
                      <a:cubicBezTo>
                        <a:pt x="1848" y="1"/>
                        <a:pt x="1832" y="4"/>
                        <a:pt x="1813" y="9"/>
                      </a:cubicBezTo>
                      <a:cubicBezTo>
                        <a:pt x="1523" y="101"/>
                        <a:pt x="1214" y="206"/>
                        <a:pt x="906" y="355"/>
                      </a:cubicBezTo>
                      <a:cubicBezTo>
                        <a:pt x="743" y="435"/>
                        <a:pt x="594" y="522"/>
                        <a:pt x="461" y="616"/>
                      </a:cubicBezTo>
                      <a:cubicBezTo>
                        <a:pt x="321" y="714"/>
                        <a:pt x="203" y="828"/>
                        <a:pt x="109" y="955"/>
                      </a:cubicBezTo>
                      <a:cubicBezTo>
                        <a:pt x="102" y="963"/>
                        <a:pt x="97" y="972"/>
                        <a:pt x="93" y="984"/>
                      </a:cubicBezTo>
                      <a:cubicBezTo>
                        <a:pt x="89" y="992"/>
                        <a:pt x="86" y="997"/>
                        <a:pt x="85" y="1003"/>
                      </a:cubicBezTo>
                      <a:cubicBezTo>
                        <a:pt x="78" y="1022"/>
                        <a:pt x="75" y="1041"/>
                        <a:pt x="78" y="1059"/>
                      </a:cubicBezTo>
                      <a:cubicBezTo>
                        <a:pt x="84" y="1095"/>
                        <a:pt x="98" y="1120"/>
                        <a:pt x="130" y="1147"/>
                      </a:cubicBezTo>
                      <a:cubicBezTo>
                        <a:pt x="157" y="1168"/>
                        <a:pt x="182" y="1192"/>
                        <a:pt x="208" y="1214"/>
                      </a:cubicBezTo>
                      <a:cubicBezTo>
                        <a:pt x="337" y="1338"/>
                        <a:pt x="432" y="1450"/>
                        <a:pt x="507" y="1568"/>
                      </a:cubicBezTo>
                      <a:cubicBezTo>
                        <a:pt x="573" y="1679"/>
                        <a:pt x="624" y="1788"/>
                        <a:pt x="659" y="1892"/>
                      </a:cubicBezTo>
                      <a:lnTo>
                        <a:pt x="671" y="1932"/>
                      </a:lnTo>
                      <a:cubicBezTo>
                        <a:pt x="613" y="1943"/>
                        <a:pt x="550" y="1965"/>
                        <a:pt x="479" y="1997"/>
                      </a:cubicBezTo>
                      <a:cubicBezTo>
                        <a:pt x="351" y="2052"/>
                        <a:pt x="247" y="2125"/>
                        <a:pt x="164" y="2213"/>
                      </a:cubicBezTo>
                      <a:cubicBezTo>
                        <a:pt x="120" y="2261"/>
                        <a:pt x="86" y="2311"/>
                        <a:pt x="61" y="2364"/>
                      </a:cubicBezTo>
                      <a:cubicBezTo>
                        <a:pt x="51" y="2383"/>
                        <a:pt x="42" y="2403"/>
                        <a:pt x="36" y="2423"/>
                      </a:cubicBezTo>
                      <a:lnTo>
                        <a:pt x="29" y="2443"/>
                      </a:lnTo>
                      <a:cubicBezTo>
                        <a:pt x="20" y="2468"/>
                        <a:pt x="16" y="2495"/>
                        <a:pt x="12" y="2522"/>
                      </a:cubicBezTo>
                      <a:cubicBezTo>
                        <a:pt x="2" y="2577"/>
                        <a:pt x="1" y="2623"/>
                        <a:pt x="6" y="2684"/>
                      </a:cubicBezTo>
                      <a:cubicBezTo>
                        <a:pt x="5" y="2701"/>
                        <a:pt x="6" y="2715"/>
                        <a:pt x="7" y="2732"/>
                      </a:cubicBezTo>
                      <a:cubicBezTo>
                        <a:pt x="13" y="2779"/>
                        <a:pt x="22" y="2827"/>
                        <a:pt x="32" y="2875"/>
                      </a:cubicBezTo>
                      <a:cubicBezTo>
                        <a:pt x="60" y="2991"/>
                        <a:pt x="107" y="3108"/>
                        <a:pt x="174" y="3225"/>
                      </a:cubicBezTo>
                      <a:cubicBezTo>
                        <a:pt x="235" y="3338"/>
                        <a:pt x="310" y="3434"/>
                        <a:pt x="395" y="3515"/>
                      </a:cubicBezTo>
                      <a:cubicBezTo>
                        <a:pt x="489" y="3601"/>
                        <a:pt x="589" y="3656"/>
                        <a:pt x="690" y="3679"/>
                      </a:cubicBezTo>
                      <a:cubicBezTo>
                        <a:pt x="718" y="3685"/>
                        <a:pt x="747" y="3689"/>
                        <a:pt x="777" y="3691"/>
                      </a:cubicBezTo>
                      <a:cubicBezTo>
                        <a:pt x="781" y="3691"/>
                        <a:pt x="785" y="3692"/>
                        <a:pt x="789" y="3692"/>
                      </a:cubicBezTo>
                      <a:cubicBezTo>
                        <a:pt x="807" y="3692"/>
                        <a:pt x="826" y="3690"/>
                        <a:pt x="846" y="3687"/>
                      </a:cubicBezTo>
                      <a:cubicBezTo>
                        <a:pt x="908" y="3680"/>
                        <a:pt x="953" y="3663"/>
                        <a:pt x="1006" y="3641"/>
                      </a:cubicBezTo>
                      <a:cubicBezTo>
                        <a:pt x="1106" y="3600"/>
                        <a:pt x="1192" y="3530"/>
                        <a:pt x="1288" y="3450"/>
                      </a:cubicBezTo>
                      <a:cubicBezTo>
                        <a:pt x="1347" y="3399"/>
                        <a:pt x="1404" y="3347"/>
                        <a:pt x="1461" y="3293"/>
                      </a:cubicBezTo>
                      <a:lnTo>
                        <a:pt x="1483" y="3271"/>
                      </a:lnTo>
                      <a:lnTo>
                        <a:pt x="1499" y="3257"/>
                      </a:lnTo>
                      <a:cubicBezTo>
                        <a:pt x="1565" y="3192"/>
                        <a:pt x="1628" y="3129"/>
                        <a:pt x="1695" y="3071"/>
                      </a:cubicBezTo>
                      <a:cubicBezTo>
                        <a:pt x="1770" y="3140"/>
                        <a:pt x="1849" y="3224"/>
                        <a:pt x="1930" y="3311"/>
                      </a:cubicBezTo>
                      <a:lnTo>
                        <a:pt x="1941" y="3324"/>
                      </a:lnTo>
                      <a:lnTo>
                        <a:pt x="1964" y="3348"/>
                      </a:lnTo>
                      <a:cubicBezTo>
                        <a:pt x="1989" y="3377"/>
                        <a:pt x="2018" y="3408"/>
                        <a:pt x="2046" y="3437"/>
                      </a:cubicBezTo>
                      <a:cubicBezTo>
                        <a:pt x="2119" y="3513"/>
                        <a:pt x="2196" y="3577"/>
                        <a:pt x="2280" y="3633"/>
                      </a:cubicBezTo>
                      <a:cubicBezTo>
                        <a:pt x="2368" y="3689"/>
                        <a:pt x="2470" y="3728"/>
                        <a:pt x="2587" y="3752"/>
                      </a:cubicBezTo>
                      <a:cubicBezTo>
                        <a:pt x="2644" y="3763"/>
                        <a:pt x="2702" y="3769"/>
                        <a:pt x="2763" y="3769"/>
                      </a:cubicBezTo>
                      <a:cubicBezTo>
                        <a:pt x="2814" y="3769"/>
                        <a:pt x="2865" y="3765"/>
                        <a:pt x="2918" y="3757"/>
                      </a:cubicBezTo>
                      <a:cubicBezTo>
                        <a:pt x="2976" y="3749"/>
                        <a:pt x="3028" y="3736"/>
                        <a:pt x="3081" y="3720"/>
                      </a:cubicBezTo>
                      <a:cubicBezTo>
                        <a:pt x="3137" y="3704"/>
                        <a:pt x="3194" y="3680"/>
                        <a:pt x="3255" y="3651"/>
                      </a:cubicBezTo>
                      <a:cubicBezTo>
                        <a:pt x="3353" y="3606"/>
                        <a:pt x="3447" y="3540"/>
                        <a:pt x="3532" y="3457"/>
                      </a:cubicBezTo>
                      <a:cubicBezTo>
                        <a:pt x="3576" y="3414"/>
                        <a:pt x="3610" y="3366"/>
                        <a:pt x="3635" y="3330"/>
                      </a:cubicBezTo>
                      <a:cubicBezTo>
                        <a:pt x="3667" y="3283"/>
                        <a:pt x="3690" y="3231"/>
                        <a:pt x="3712" y="3168"/>
                      </a:cubicBezTo>
                      <a:cubicBezTo>
                        <a:pt x="3715" y="3161"/>
                        <a:pt x="3716" y="3152"/>
                        <a:pt x="3718" y="3144"/>
                      </a:cubicBezTo>
                      <a:cubicBezTo>
                        <a:pt x="3722" y="3133"/>
                        <a:pt x="3723" y="3123"/>
                        <a:pt x="3723" y="3113"/>
                      </a:cubicBezTo>
                      <a:lnTo>
                        <a:pt x="3724" y="3095"/>
                      </a:lnTo>
                      <a:lnTo>
                        <a:pt x="3729" y="3062"/>
                      </a:lnTo>
                      <a:lnTo>
                        <a:pt x="3730" y="3039"/>
                      </a:lnTo>
                      <a:cubicBezTo>
                        <a:pt x="3684" y="2772"/>
                        <a:pt x="3612" y="2509"/>
                        <a:pt x="3505" y="2215"/>
                      </a:cubicBezTo>
                      <a:cubicBezTo>
                        <a:pt x="3404" y="1934"/>
                        <a:pt x="3274" y="1653"/>
                        <a:pt x="3121" y="1383"/>
                      </a:cubicBezTo>
                      <a:cubicBezTo>
                        <a:pt x="2800" y="815"/>
                        <a:pt x="2425" y="370"/>
                        <a:pt x="2005" y="61"/>
                      </a:cubicBezTo>
                      <a:lnTo>
                        <a:pt x="1930" y="15"/>
                      </a:lnTo>
                      <a:lnTo>
                        <a:pt x="1905" y="9"/>
                      </a:lnTo>
                      <a:cubicBezTo>
                        <a:pt x="1892" y="3"/>
                        <a:pt x="1878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3613;p49"/>
                <p:cNvSpPr/>
                <p:nvPr/>
              </p:nvSpPr>
              <p:spPr>
                <a:xfrm>
                  <a:off x="4038188" y="4891266"/>
                  <a:ext cx="115801" cy="19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3779" extrusionOk="0">
                      <a:moveTo>
                        <a:pt x="827" y="3055"/>
                      </a:moveTo>
                      <a:cubicBezTo>
                        <a:pt x="827" y="3056"/>
                        <a:pt x="826" y="3056"/>
                        <a:pt x="825" y="3057"/>
                      </a:cubicBezTo>
                      <a:lnTo>
                        <a:pt x="825" y="3057"/>
                      </a:lnTo>
                      <a:lnTo>
                        <a:pt x="827" y="3055"/>
                      </a:lnTo>
                      <a:close/>
                      <a:moveTo>
                        <a:pt x="418" y="0"/>
                      </a:moveTo>
                      <a:cubicBezTo>
                        <a:pt x="402" y="0"/>
                        <a:pt x="385" y="4"/>
                        <a:pt x="366" y="10"/>
                      </a:cubicBezTo>
                      <a:cubicBezTo>
                        <a:pt x="250" y="47"/>
                        <a:pt x="127" y="87"/>
                        <a:pt x="0" y="132"/>
                      </a:cubicBezTo>
                      <a:cubicBezTo>
                        <a:pt x="120" y="221"/>
                        <a:pt x="237" y="316"/>
                        <a:pt x="349" y="417"/>
                      </a:cubicBezTo>
                      <a:cubicBezTo>
                        <a:pt x="558" y="608"/>
                        <a:pt x="752" y="817"/>
                        <a:pt x="922" y="1044"/>
                      </a:cubicBezTo>
                      <a:cubicBezTo>
                        <a:pt x="1254" y="1483"/>
                        <a:pt x="1517" y="1978"/>
                        <a:pt x="1673" y="2507"/>
                      </a:cubicBezTo>
                      <a:cubicBezTo>
                        <a:pt x="1680" y="2515"/>
                        <a:pt x="1683" y="2524"/>
                        <a:pt x="1686" y="2534"/>
                      </a:cubicBezTo>
                      <a:cubicBezTo>
                        <a:pt x="1687" y="2545"/>
                        <a:pt x="1683" y="2556"/>
                        <a:pt x="1677" y="2567"/>
                      </a:cubicBezTo>
                      <a:cubicBezTo>
                        <a:pt x="1669" y="2577"/>
                        <a:pt x="1659" y="2580"/>
                        <a:pt x="1647" y="2583"/>
                      </a:cubicBezTo>
                      <a:cubicBezTo>
                        <a:pt x="1644" y="2585"/>
                        <a:pt x="1642" y="2585"/>
                        <a:pt x="1638" y="2586"/>
                      </a:cubicBezTo>
                      <a:lnTo>
                        <a:pt x="1637" y="2586"/>
                      </a:lnTo>
                      <a:cubicBezTo>
                        <a:pt x="1496" y="2624"/>
                        <a:pt x="1361" y="2684"/>
                        <a:pt x="1233" y="2754"/>
                      </a:cubicBezTo>
                      <a:cubicBezTo>
                        <a:pt x="1086" y="2838"/>
                        <a:pt x="948" y="2937"/>
                        <a:pt x="827" y="3055"/>
                      </a:cubicBezTo>
                      <a:lnTo>
                        <a:pt x="827" y="3055"/>
                      </a:lnTo>
                      <a:lnTo>
                        <a:pt x="827" y="3055"/>
                      </a:lnTo>
                      <a:cubicBezTo>
                        <a:pt x="824" y="3056"/>
                        <a:pt x="823" y="3056"/>
                        <a:pt x="823" y="3057"/>
                      </a:cubicBezTo>
                      <a:cubicBezTo>
                        <a:pt x="824" y="3057"/>
                        <a:pt x="824" y="3057"/>
                        <a:pt x="825" y="3057"/>
                      </a:cubicBezTo>
                      <a:lnTo>
                        <a:pt x="825" y="3057"/>
                      </a:lnTo>
                      <a:lnTo>
                        <a:pt x="821" y="3061"/>
                      </a:lnTo>
                      <a:lnTo>
                        <a:pt x="821" y="3061"/>
                      </a:lnTo>
                      <a:lnTo>
                        <a:pt x="823" y="3057"/>
                      </a:lnTo>
                      <a:lnTo>
                        <a:pt x="823" y="3057"/>
                      </a:lnTo>
                      <a:cubicBezTo>
                        <a:pt x="757" y="3125"/>
                        <a:pt x="699" y="3195"/>
                        <a:pt x="648" y="3276"/>
                      </a:cubicBezTo>
                      <a:cubicBezTo>
                        <a:pt x="620" y="3325"/>
                        <a:pt x="597" y="3374"/>
                        <a:pt x="581" y="3426"/>
                      </a:cubicBezTo>
                      <a:cubicBezTo>
                        <a:pt x="587" y="3432"/>
                        <a:pt x="593" y="3439"/>
                        <a:pt x="601" y="3447"/>
                      </a:cubicBezTo>
                      <a:cubicBezTo>
                        <a:pt x="674" y="3523"/>
                        <a:pt x="750" y="3587"/>
                        <a:pt x="834" y="3641"/>
                      </a:cubicBezTo>
                      <a:cubicBezTo>
                        <a:pt x="924" y="3697"/>
                        <a:pt x="1029" y="3739"/>
                        <a:pt x="1142" y="3761"/>
                      </a:cubicBezTo>
                      <a:cubicBezTo>
                        <a:pt x="1202" y="3773"/>
                        <a:pt x="1263" y="3779"/>
                        <a:pt x="1325" y="3779"/>
                      </a:cubicBezTo>
                      <a:cubicBezTo>
                        <a:pt x="1375" y="3779"/>
                        <a:pt x="1424" y="3775"/>
                        <a:pt x="1474" y="3767"/>
                      </a:cubicBezTo>
                      <a:cubicBezTo>
                        <a:pt x="1534" y="3758"/>
                        <a:pt x="1586" y="3746"/>
                        <a:pt x="1637" y="3730"/>
                      </a:cubicBezTo>
                      <a:cubicBezTo>
                        <a:pt x="1696" y="3712"/>
                        <a:pt x="1753" y="3690"/>
                        <a:pt x="1814" y="3659"/>
                      </a:cubicBezTo>
                      <a:cubicBezTo>
                        <a:pt x="1910" y="3614"/>
                        <a:pt x="2006" y="3549"/>
                        <a:pt x="2092" y="3465"/>
                      </a:cubicBezTo>
                      <a:cubicBezTo>
                        <a:pt x="2134" y="3422"/>
                        <a:pt x="2167" y="3376"/>
                        <a:pt x="2193" y="3337"/>
                      </a:cubicBezTo>
                      <a:cubicBezTo>
                        <a:pt x="2221" y="3294"/>
                        <a:pt x="2244" y="3247"/>
                        <a:pt x="2269" y="3174"/>
                      </a:cubicBezTo>
                      <a:cubicBezTo>
                        <a:pt x="2274" y="3167"/>
                        <a:pt x="2275" y="3158"/>
                        <a:pt x="2275" y="3151"/>
                      </a:cubicBezTo>
                      <a:cubicBezTo>
                        <a:pt x="2277" y="3139"/>
                        <a:pt x="2281" y="3129"/>
                        <a:pt x="2281" y="3119"/>
                      </a:cubicBezTo>
                      <a:lnTo>
                        <a:pt x="2282" y="3101"/>
                      </a:lnTo>
                      <a:lnTo>
                        <a:pt x="2286" y="3069"/>
                      </a:lnTo>
                      <a:lnTo>
                        <a:pt x="2289" y="3045"/>
                      </a:lnTo>
                      <a:cubicBezTo>
                        <a:pt x="2243" y="2781"/>
                        <a:pt x="2171" y="2517"/>
                        <a:pt x="2063" y="2220"/>
                      </a:cubicBezTo>
                      <a:cubicBezTo>
                        <a:pt x="1965" y="1943"/>
                        <a:pt x="1834" y="1664"/>
                        <a:pt x="1677" y="1385"/>
                      </a:cubicBezTo>
                      <a:cubicBezTo>
                        <a:pt x="1359" y="820"/>
                        <a:pt x="983" y="375"/>
                        <a:pt x="562" y="64"/>
                      </a:cubicBezTo>
                      <a:lnTo>
                        <a:pt x="485" y="18"/>
                      </a:lnTo>
                      <a:lnTo>
                        <a:pt x="460" y="10"/>
                      </a:lnTo>
                      <a:cubicBezTo>
                        <a:pt x="446" y="3"/>
                        <a:pt x="432" y="0"/>
                        <a:pt x="4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4" name="Google Shape;3614;p49"/>
                <p:cNvSpPr/>
                <p:nvPr/>
              </p:nvSpPr>
              <p:spPr>
                <a:xfrm>
                  <a:off x="4100413" y="5030439"/>
                  <a:ext cx="304" cy="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4" extrusionOk="0">
                      <a:moveTo>
                        <a:pt x="5" y="1"/>
                      </a:move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2" y="2"/>
                        <a:pt x="3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034C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5" name="Google Shape;3615;p49"/>
                <p:cNvSpPr/>
                <p:nvPr/>
              </p:nvSpPr>
              <p:spPr>
                <a:xfrm>
                  <a:off x="4121003" y="5021940"/>
                  <a:ext cx="304" cy="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2" extrusionOk="0">
                      <a:moveTo>
                        <a:pt x="6" y="0"/>
                      </a:moveTo>
                      <a:cubicBezTo>
                        <a:pt x="5" y="0"/>
                        <a:pt x="3" y="0"/>
                        <a:pt x="0" y="2"/>
                      </a:cubicBezTo>
                      <a:cubicBezTo>
                        <a:pt x="3" y="2"/>
                        <a:pt x="5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34C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3616;p49"/>
                <p:cNvSpPr/>
                <p:nvPr/>
              </p:nvSpPr>
              <p:spPr>
                <a:xfrm>
                  <a:off x="4049722" y="5032159"/>
                  <a:ext cx="27673" cy="33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653" extrusionOk="0">
                      <a:moveTo>
                        <a:pt x="353" y="1"/>
                      </a:moveTo>
                      <a:cubicBezTo>
                        <a:pt x="305" y="1"/>
                        <a:pt x="258" y="19"/>
                        <a:pt x="227" y="58"/>
                      </a:cubicBezTo>
                      <a:cubicBezTo>
                        <a:pt x="143" y="163"/>
                        <a:pt x="71" y="277"/>
                        <a:pt x="21" y="401"/>
                      </a:cubicBezTo>
                      <a:cubicBezTo>
                        <a:pt x="9" y="435"/>
                        <a:pt x="0" y="468"/>
                        <a:pt x="5" y="501"/>
                      </a:cubicBezTo>
                      <a:cubicBezTo>
                        <a:pt x="5" y="510"/>
                        <a:pt x="8" y="522"/>
                        <a:pt x="10" y="533"/>
                      </a:cubicBezTo>
                      <a:cubicBezTo>
                        <a:pt x="26" y="578"/>
                        <a:pt x="58" y="614"/>
                        <a:pt x="99" y="635"/>
                      </a:cubicBezTo>
                      <a:cubicBezTo>
                        <a:pt x="122" y="647"/>
                        <a:pt x="149" y="652"/>
                        <a:pt x="176" y="652"/>
                      </a:cubicBezTo>
                      <a:cubicBezTo>
                        <a:pt x="240" y="652"/>
                        <a:pt x="307" y="619"/>
                        <a:pt x="331" y="556"/>
                      </a:cubicBezTo>
                      <a:cubicBezTo>
                        <a:pt x="358" y="488"/>
                        <a:pt x="392" y="423"/>
                        <a:pt x="431" y="361"/>
                      </a:cubicBezTo>
                      <a:cubicBezTo>
                        <a:pt x="448" y="337"/>
                        <a:pt x="466" y="314"/>
                        <a:pt x="486" y="289"/>
                      </a:cubicBezTo>
                      <a:cubicBezTo>
                        <a:pt x="547" y="215"/>
                        <a:pt x="545" y="108"/>
                        <a:pt x="472" y="44"/>
                      </a:cubicBezTo>
                      <a:cubicBezTo>
                        <a:pt x="439" y="16"/>
                        <a:pt x="396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7" name="Google Shape;3617;p49"/>
                <p:cNvSpPr/>
                <p:nvPr/>
              </p:nvSpPr>
              <p:spPr>
                <a:xfrm>
                  <a:off x="4037075" y="5020321"/>
                  <a:ext cx="25042" cy="3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785" extrusionOk="0">
                      <a:moveTo>
                        <a:pt x="297" y="1"/>
                      </a:moveTo>
                      <a:cubicBezTo>
                        <a:pt x="233" y="1"/>
                        <a:pt x="171" y="37"/>
                        <a:pt x="140" y="96"/>
                      </a:cubicBezTo>
                      <a:cubicBezTo>
                        <a:pt x="97" y="178"/>
                        <a:pt x="65" y="264"/>
                        <a:pt x="40" y="350"/>
                      </a:cubicBezTo>
                      <a:cubicBezTo>
                        <a:pt x="14" y="439"/>
                        <a:pt x="7" y="529"/>
                        <a:pt x="1" y="621"/>
                      </a:cubicBezTo>
                      <a:lnTo>
                        <a:pt x="1" y="635"/>
                      </a:lnTo>
                      <a:cubicBezTo>
                        <a:pt x="5" y="675"/>
                        <a:pt x="31" y="716"/>
                        <a:pt x="58" y="741"/>
                      </a:cubicBezTo>
                      <a:cubicBezTo>
                        <a:pt x="89" y="770"/>
                        <a:pt x="132" y="785"/>
                        <a:pt x="175" y="785"/>
                      </a:cubicBezTo>
                      <a:cubicBezTo>
                        <a:pt x="179" y="785"/>
                        <a:pt x="182" y="785"/>
                        <a:pt x="185" y="785"/>
                      </a:cubicBezTo>
                      <a:cubicBezTo>
                        <a:pt x="231" y="781"/>
                        <a:pt x="275" y="761"/>
                        <a:pt x="304" y="725"/>
                      </a:cubicBezTo>
                      <a:cubicBezTo>
                        <a:pt x="338" y="687"/>
                        <a:pt x="344" y="649"/>
                        <a:pt x="349" y="601"/>
                      </a:cubicBezTo>
                      <a:cubicBezTo>
                        <a:pt x="356" y="528"/>
                        <a:pt x="370" y="458"/>
                        <a:pt x="390" y="387"/>
                      </a:cubicBezTo>
                      <a:cubicBezTo>
                        <a:pt x="407" y="341"/>
                        <a:pt x="427" y="296"/>
                        <a:pt x="451" y="251"/>
                      </a:cubicBezTo>
                      <a:cubicBezTo>
                        <a:pt x="495" y="167"/>
                        <a:pt x="456" y="58"/>
                        <a:pt x="372" y="18"/>
                      </a:cubicBezTo>
                      <a:cubicBezTo>
                        <a:pt x="348" y="6"/>
                        <a:pt x="323" y="1"/>
                        <a:pt x="2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8" name="Google Shape;3618;p49"/>
                <p:cNvSpPr/>
                <p:nvPr/>
              </p:nvSpPr>
              <p:spPr>
                <a:xfrm>
                  <a:off x="4003989" y="4922126"/>
                  <a:ext cx="49730" cy="50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" h="997" extrusionOk="0">
                      <a:moveTo>
                        <a:pt x="314" y="1"/>
                      </a:moveTo>
                      <a:cubicBezTo>
                        <a:pt x="256" y="1"/>
                        <a:pt x="203" y="16"/>
                        <a:pt x="160" y="49"/>
                      </a:cubicBezTo>
                      <a:cubicBezTo>
                        <a:pt x="0" y="167"/>
                        <a:pt x="20" y="463"/>
                        <a:pt x="204" y="711"/>
                      </a:cubicBezTo>
                      <a:cubicBezTo>
                        <a:pt x="337" y="891"/>
                        <a:pt x="519" y="996"/>
                        <a:pt x="670" y="996"/>
                      </a:cubicBezTo>
                      <a:cubicBezTo>
                        <a:pt x="727" y="996"/>
                        <a:pt x="780" y="981"/>
                        <a:pt x="824" y="948"/>
                      </a:cubicBezTo>
                      <a:cubicBezTo>
                        <a:pt x="983" y="830"/>
                        <a:pt x="964" y="535"/>
                        <a:pt x="779" y="286"/>
                      </a:cubicBezTo>
                      <a:cubicBezTo>
                        <a:pt x="646" y="106"/>
                        <a:pt x="464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9" name="Google Shape;3619;p49"/>
                <p:cNvSpPr/>
                <p:nvPr/>
              </p:nvSpPr>
              <p:spPr>
                <a:xfrm>
                  <a:off x="4037783" y="4891165"/>
                  <a:ext cx="116155" cy="167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" h="3316" extrusionOk="0">
                      <a:moveTo>
                        <a:pt x="421" y="1"/>
                      </a:moveTo>
                      <a:cubicBezTo>
                        <a:pt x="405" y="1"/>
                        <a:pt x="389" y="5"/>
                        <a:pt x="371" y="11"/>
                      </a:cubicBezTo>
                      <a:cubicBezTo>
                        <a:pt x="255" y="48"/>
                        <a:pt x="132" y="88"/>
                        <a:pt x="4" y="134"/>
                      </a:cubicBezTo>
                      <a:lnTo>
                        <a:pt x="0" y="137"/>
                      </a:lnTo>
                      <a:cubicBezTo>
                        <a:pt x="2" y="137"/>
                        <a:pt x="2" y="137"/>
                        <a:pt x="2" y="139"/>
                      </a:cubicBezTo>
                      <a:cubicBezTo>
                        <a:pt x="4" y="139"/>
                        <a:pt x="5" y="137"/>
                        <a:pt x="6" y="137"/>
                      </a:cubicBezTo>
                      <a:cubicBezTo>
                        <a:pt x="123" y="221"/>
                        <a:pt x="241" y="316"/>
                        <a:pt x="357" y="419"/>
                      </a:cubicBezTo>
                      <a:cubicBezTo>
                        <a:pt x="572" y="616"/>
                        <a:pt x="763" y="827"/>
                        <a:pt x="929" y="1046"/>
                      </a:cubicBezTo>
                      <a:cubicBezTo>
                        <a:pt x="1185" y="1384"/>
                        <a:pt x="1390" y="1742"/>
                        <a:pt x="1539" y="2110"/>
                      </a:cubicBezTo>
                      <a:cubicBezTo>
                        <a:pt x="1649" y="2240"/>
                        <a:pt x="1750" y="2378"/>
                        <a:pt x="1838" y="2520"/>
                      </a:cubicBezTo>
                      <a:cubicBezTo>
                        <a:pt x="1936" y="2681"/>
                        <a:pt x="2026" y="2846"/>
                        <a:pt x="2100" y="3019"/>
                      </a:cubicBezTo>
                      <a:cubicBezTo>
                        <a:pt x="2143" y="3115"/>
                        <a:pt x="2182" y="3215"/>
                        <a:pt x="2216" y="3315"/>
                      </a:cubicBezTo>
                      <a:cubicBezTo>
                        <a:pt x="2238" y="3277"/>
                        <a:pt x="2255" y="3236"/>
                        <a:pt x="2274" y="3177"/>
                      </a:cubicBezTo>
                      <a:cubicBezTo>
                        <a:pt x="2279" y="3172"/>
                        <a:pt x="2280" y="3164"/>
                        <a:pt x="2282" y="3155"/>
                      </a:cubicBezTo>
                      <a:cubicBezTo>
                        <a:pt x="2284" y="3142"/>
                        <a:pt x="2285" y="3132"/>
                        <a:pt x="2288" y="3124"/>
                      </a:cubicBezTo>
                      <a:lnTo>
                        <a:pt x="2290" y="3106"/>
                      </a:lnTo>
                      <a:lnTo>
                        <a:pt x="2293" y="3074"/>
                      </a:lnTo>
                      <a:lnTo>
                        <a:pt x="2295" y="3050"/>
                      </a:lnTo>
                      <a:cubicBezTo>
                        <a:pt x="2251" y="2786"/>
                        <a:pt x="2179" y="2524"/>
                        <a:pt x="2070" y="2222"/>
                      </a:cubicBezTo>
                      <a:cubicBezTo>
                        <a:pt x="1970" y="1944"/>
                        <a:pt x="1841" y="1664"/>
                        <a:pt x="1683" y="1388"/>
                      </a:cubicBezTo>
                      <a:cubicBezTo>
                        <a:pt x="1367" y="824"/>
                        <a:pt x="991" y="378"/>
                        <a:pt x="567" y="64"/>
                      </a:cubicBezTo>
                      <a:lnTo>
                        <a:pt x="492" y="18"/>
                      </a:lnTo>
                      <a:lnTo>
                        <a:pt x="466" y="11"/>
                      </a:lnTo>
                      <a:cubicBezTo>
                        <a:pt x="450" y="4"/>
                        <a:pt x="436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0" name="Google Shape;3620;p49"/>
                <p:cNvSpPr/>
                <p:nvPr/>
              </p:nvSpPr>
              <p:spPr>
                <a:xfrm>
                  <a:off x="4005962" y="4922227"/>
                  <a:ext cx="45126" cy="3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" h="672" extrusionOk="0">
                      <a:moveTo>
                        <a:pt x="278" y="0"/>
                      </a:moveTo>
                      <a:cubicBezTo>
                        <a:pt x="265" y="0"/>
                        <a:pt x="253" y="1"/>
                        <a:pt x="241" y="2"/>
                      </a:cubicBezTo>
                      <a:cubicBezTo>
                        <a:pt x="196" y="7"/>
                        <a:pt x="155" y="22"/>
                        <a:pt x="119" y="47"/>
                      </a:cubicBezTo>
                      <a:cubicBezTo>
                        <a:pt x="39" y="107"/>
                        <a:pt x="0" y="220"/>
                        <a:pt x="16" y="354"/>
                      </a:cubicBezTo>
                      <a:cubicBezTo>
                        <a:pt x="27" y="449"/>
                        <a:pt x="64" y="550"/>
                        <a:pt x="122" y="643"/>
                      </a:cubicBezTo>
                      <a:cubicBezTo>
                        <a:pt x="174" y="635"/>
                        <a:pt x="229" y="628"/>
                        <a:pt x="284" y="625"/>
                      </a:cubicBezTo>
                      <a:cubicBezTo>
                        <a:pt x="338" y="621"/>
                        <a:pt x="391" y="619"/>
                        <a:pt x="445" y="619"/>
                      </a:cubicBezTo>
                      <a:cubicBezTo>
                        <a:pt x="569" y="619"/>
                        <a:pt x="693" y="630"/>
                        <a:pt x="814" y="654"/>
                      </a:cubicBezTo>
                      <a:cubicBezTo>
                        <a:pt x="841" y="660"/>
                        <a:pt x="867" y="665"/>
                        <a:pt x="892" y="671"/>
                      </a:cubicBezTo>
                      <a:cubicBezTo>
                        <a:pt x="892" y="662"/>
                        <a:pt x="891" y="651"/>
                        <a:pt x="889" y="641"/>
                      </a:cubicBezTo>
                      <a:cubicBezTo>
                        <a:pt x="875" y="524"/>
                        <a:pt x="823" y="398"/>
                        <a:pt x="742" y="286"/>
                      </a:cubicBezTo>
                      <a:cubicBezTo>
                        <a:pt x="627" y="131"/>
                        <a:pt x="472" y="25"/>
                        <a:pt x="326" y="3"/>
                      </a:cubicBezTo>
                      <a:cubicBezTo>
                        <a:pt x="309" y="1"/>
                        <a:pt x="29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1" name="Google Shape;3621;p49"/>
                <p:cNvSpPr/>
                <p:nvPr/>
              </p:nvSpPr>
              <p:spPr>
                <a:xfrm>
                  <a:off x="3968526" y="4898096"/>
                  <a:ext cx="147217" cy="99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1973" extrusionOk="0">
                      <a:moveTo>
                        <a:pt x="1378" y="0"/>
                      </a:moveTo>
                      <a:cubicBezTo>
                        <a:pt x="1173" y="72"/>
                        <a:pt x="996" y="146"/>
                        <a:pt x="835" y="224"/>
                      </a:cubicBezTo>
                      <a:cubicBezTo>
                        <a:pt x="671" y="304"/>
                        <a:pt x="520" y="390"/>
                        <a:pt x="390" y="484"/>
                      </a:cubicBezTo>
                      <a:cubicBezTo>
                        <a:pt x="250" y="583"/>
                        <a:pt x="131" y="698"/>
                        <a:pt x="36" y="822"/>
                      </a:cubicBezTo>
                      <a:cubicBezTo>
                        <a:pt x="28" y="831"/>
                        <a:pt x="26" y="842"/>
                        <a:pt x="21" y="854"/>
                      </a:cubicBezTo>
                      <a:cubicBezTo>
                        <a:pt x="16" y="862"/>
                        <a:pt x="14" y="867"/>
                        <a:pt x="12" y="873"/>
                      </a:cubicBezTo>
                      <a:cubicBezTo>
                        <a:pt x="4" y="892"/>
                        <a:pt x="0" y="912"/>
                        <a:pt x="4" y="931"/>
                      </a:cubicBezTo>
                      <a:cubicBezTo>
                        <a:pt x="8" y="966"/>
                        <a:pt x="24" y="994"/>
                        <a:pt x="54" y="1021"/>
                      </a:cubicBezTo>
                      <a:cubicBezTo>
                        <a:pt x="81" y="1041"/>
                        <a:pt x="106" y="1066"/>
                        <a:pt x="133" y="1089"/>
                      </a:cubicBezTo>
                      <a:cubicBezTo>
                        <a:pt x="201" y="1154"/>
                        <a:pt x="261" y="1215"/>
                        <a:pt x="313" y="1279"/>
                      </a:cubicBezTo>
                      <a:cubicBezTo>
                        <a:pt x="360" y="1259"/>
                        <a:pt x="409" y="1240"/>
                        <a:pt x="460" y="1223"/>
                      </a:cubicBezTo>
                      <a:cubicBezTo>
                        <a:pt x="590" y="1178"/>
                        <a:pt x="725" y="1142"/>
                        <a:pt x="862" y="1120"/>
                      </a:cubicBezTo>
                      <a:cubicBezTo>
                        <a:pt x="804" y="1027"/>
                        <a:pt x="767" y="927"/>
                        <a:pt x="756" y="831"/>
                      </a:cubicBezTo>
                      <a:cubicBezTo>
                        <a:pt x="740" y="697"/>
                        <a:pt x="779" y="586"/>
                        <a:pt x="861" y="524"/>
                      </a:cubicBezTo>
                      <a:cubicBezTo>
                        <a:pt x="893" y="499"/>
                        <a:pt x="935" y="483"/>
                        <a:pt x="980" y="478"/>
                      </a:cubicBezTo>
                      <a:cubicBezTo>
                        <a:pt x="992" y="476"/>
                        <a:pt x="1004" y="475"/>
                        <a:pt x="1018" y="475"/>
                      </a:cubicBezTo>
                      <a:cubicBezTo>
                        <a:pt x="1033" y="475"/>
                        <a:pt x="1049" y="476"/>
                        <a:pt x="1065" y="479"/>
                      </a:cubicBezTo>
                      <a:cubicBezTo>
                        <a:pt x="1211" y="500"/>
                        <a:pt x="1366" y="606"/>
                        <a:pt x="1480" y="761"/>
                      </a:cubicBezTo>
                      <a:cubicBezTo>
                        <a:pt x="1562" y="873"/>
                        <a:pt x="1615" y="999"/>
                        <a:pt x="1630" y="1117"/>
                      </a:cubicBezTo>
                      <a:cubicBezTo>
                        <a:pt x="1631" y="1128"/>
                        <a:pt x="1631" y="1137"/>
                        <a:pt x="1632" y="1148"/>
                      </a:cubicBezTo>
                      <a:cubicBezTo>
                        <a:pt x="1773" y="1182"/>
                        <a:pt x="1912" y="1229"/>
                        <a:pt x="2043" y="1292"/>
                      </a:cubicBezTo>
                      <a:cubicBezTo>
                        <a:pt x="2200" y="1366"/>
                        <a:pt x="2350" y="1457"/>
                        <a:pt x="2485" y="1566"/>
                      </a:cubicBezTo>
                      <a:cubicBezTo>
                        <a:pt x="2640" y="1686"/>
                        <a:pt x="2782" y="1824"/>
                        <a:pt x="2910" y="1972"/>
                      </a:cubicBezTo>
                      <a:cubicBezTo>
                        <a:pt x="2759" y="1603"/>
                        <a:pt x="2556" y="1247"/>
                        <a:pt x="2299" y="909"/>
                      </a:cubicBezTo>
                      <a:cubicBezTo>
                        <a:pt x="2133" y="690"/>
                        <a:pt x="1941" y="479"/>
                        <a:pt x="1727" y="282"/>
                      </a:cubicBezTo>
                      <a:cubicBezTo>
                        <a:pt x="1611" y="179"/>
                        <a:pt x="1493" y="84"/>
                        <a:pt x="137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2" name="Google Shape;3622;p49"/>
                <p:cNvSpPr/>
                <p:nvPr/>
              </p:nvSpPr>
              <p:spPr>
                <a:xfrm>
                  <a:off x="3627803" y="4166113"/>
                  <a:ext cx="530284" cy="63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2" h="12568" extrusionOk="0">
                      <a:moveTo>
                        <a:pt x="5437" y="1"/>
                      </a:moveTo>
                      <a:cubicBezTo>
                        <a:pt x="5004" y="1"/>
                        <a:pt x="4594" y="56"/>
                        <a:pt x="4218" y="162"/>
                      </a:cubicBezTo>
                      <a:cubicBezTo>
                        <a:pt x="3421" y="388"/>
                        <a:pt x="2668" y="895"/>
                        <a:pt x="2043" y="1626"/>
                      </a:cubicBezTo>
                      <a:cubicBezTo>
                        <a:pt x="1521" y="2236"/>
                        <a:pt x="1083" y="3001"/>
                        <a:pt x="741" y="3898"/>
                      </a:cubicBezTo>
                      <a:cubicBezTo>
                        <a:pt x="505" y="4519"/>
                        <a:pt x="321" y="5207"/>
                        <a:pt x="196" y="5943"/>
                      </a:cubicBezTo>
                      <a:cubicBezTo>
                        <a:pt x="46" y="6795"/>
                        <a:pt x="0" y="7565"/>
                        <a:pt x="51" y="8295"/>
                      </a:cubicBezTo>
                      <a:cubicBezTo>
                        <a:pt x="109" y="9138"/>
                        <a:pt x="306" y="9861"/>
                        <a:pt x="635" y="10443"/>
                      </a:cubicBezTo>
                      <a:cubicBezTo>
                        <a:pt x="810" y="10751"/>
                        <a:pt x="1035" y="11029"/>
                        <a:pt x="1308" y="11269"/>
                      </a:cubicBezTo>
                      <a:cubicBezTo>
                        <a:pt x="1597" y="11523"/>
                        <a:pt x="1934" y="11746"/>
                        <a:pt x="2308" y="11933"/>
                      </a:cubicBezTo>
                      <a:cubicBezTo>
                        <a:pt x="3025" y="12290"/>
                        <a:pt x="3842" y="12499"/>
                        <a:pt x="4734" y="12555"/>
                      </a:cubicBezTo>
                      <a:cubicBezTo>
                        <a:pt x="4872" y="12563"/>
                        <a:pt x="5011" y="12567"/>
                        <a:pt x="5149" y="12567"/>
                      </a:cubicBezTo>
                      <a:cubicBezTo>
                        <a:pt x="5423" y="12567"/>
                        <a:pt x="5700" y="12549"/>
                        <a:pt x="5975" y="12516"/>
                      </a:cubicBezTo>
                      <a:cubicBezTo>
                        <a:pt x="6397" y="12462"/>
                        <a:pt x="6796" y="12372"/>
                        <a:pt x="7160" y="12247"/>
                      </a:cubicBezTo>
                      <a:cubicBezTo>
                        <a:pt x="7963" y="11971"/>
                        <a:pt x="8649" y="11517"/>
                        <a:pt x="9146" y="10936"/>
                      </a:cubicBezTo>
                      <a:cubicBezTo>
                        <a:pt x="10134" y="9779"/>
                        <a:pt x="10316" y="8200"/>
                        <a:pt x="10420" y="6682"/>
                      </a:cubicBezTo>
                      <a:cubicBezTo>
                        <a:pt x="10472" y="5894"/>
                        <a:pt x="10481" y="5241"/>
                        <a:pt x="10443" y="4628"/>
                      </a:cubicBezTo>
                      <a:cubicBezTo>
                        <a:pt x="10398" y="3893"/>
                        <a:pt x="10292" y="3272"/>
                        <a:pt x="10113" y="2732"/>
                      </a:cubicBezTo>
                      <a:cubicBezTo>
                        <a:pt x="9912" y="2118"/>
                        <a:pt x="9617" y="1612"/>
                        <a:pt x="9233" y="1222"/>
                      </a:cubicBezTo>
                      <a:cubicBezTo>
                        <a:pt x="8821" y="805"/>
                        <a:pt x="8269" y="508"/>
                        <a:pt x="7636" y="363"/>
                      </a:cubicBezTo>
                      <a:lnTo>
                        <a:pt x="7592" y="354"/>
                      </a:lnTo>
                      <a:cubicBezTo>
                        <a:pt x="7573" y="302"/>
                        <a:pt x="7529" y="262"/>
                        <a:pt x="7478" y="250"/>
                      </a:cubicBezTo>
                      <a:cubicBezTo>
                        <a:pt x="7382" y="226"/>
                        <a:pt x="7283" y="211"/>
                        <a:pt x="7188" y="197"/>
                      </a:cubicBezTo>
                      <a:lnTo>
                        <a:pt x="7091" y="181"/>
                      </a:lnTo>
                      <a:cubicBezTo>
                        <a:pt x="6951" y="159"/>
                        <a:pt x="6809" y="135"/>
                        <a:pt x="6669" y="114"/>
                      </a:cubicBezTo>
                      <a:cubicBezTo>
                        <a:pt x="6357" y="66"/>
                        <a:pt x="6096" y="35"/>
                        <a:pt x="5847" y="18"/>
                      </a:cubicBezTo>
                      <a:cubicBezTo>
                        <a:pt x="5709" y="6"/>
                        <a:pt x="5571" y="1"/>
                        <a:pt x="54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3" name="Google Shape;3623;p49"/>
                <p:cNvSpPr/>
                <p:nvPr/>
              </p:nvSpPr>
              <p:spPr>
                <a:xfrm>
                  <a:off x="3627550" y="4167226"/>
                  <a:ext cx="429509" cy="634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0" h="12549" extrusionOk="0">
                      <a:moveTo>
                        <a:pt x="7208" y="11880"/>
                      </a:moveTo>
                      <a:cubicBezTo>
                        <a:pt x="7207" y="11881"/>
                        <a:pt x="7206" y="11881"/>
                        <a:pt x="7206" y="11882"/>
                      </a:cubicBezTo>
                      <a:lnTo>
                        <a:pt x="7206" y="11882"/>
                      </a:lnTo>
                      <a:cubicBezTo>
                        <a:pt x="7208" y="11881"/>
                        <a:pt x="7208" y="11880"/>
                        <a:pt x="7208" y="11880"/>
                      </a:cubicBezTo>
                      <a:close/>
                      <a:moveTo>
                        <a:pt x="4970" y="0"/>
                      </a:moveTo>
                      <a:cubicBezTo>
                        <a:pt x="4709" y="22"/>
                        <a:pt x="4457" y="69"/>
                        <a:pt x="4222" y="137"/>
                      </a:cubicBezTo>
                      <a:cubicBezTo>
                        <a:pt x="3424" y="363"/>
                        <a:pt x="2671" y="870"/>
                        <a:pt x="2044" y="1601"/>
                      </a:cubicBezTo>
                      <a:cubicBezTo>
                        <a:pt x="1521" y="2214"/>
                        <a:pt x="1083" y="2979"/>
                        <a:pt x="743" y="3875"/>
                      </a:cubicBezTo>
                      <a:cubicBezTo>
                        <a:pt x="507" y="4494"/>
                        <a:pt x="324" y="5182"/>
                        <a:pt x="196" y="5920"/>
                      </a:cubicBezTo>
                      <a:cubicBezTo>
                        <a:pt x="49" y="6773"/>
                        <a:pt x="1" y="7543"/>
                        <a:pt x="51" y="8271"/>
                      </a:cubicBezTo>
                      <a:cubicBezTo>
                        <a:pt x="111" y="9115"/>
                        <a:pt x="307" y="9838"/>
                        <a:pt x="636" y="10421"/>
                      </a:cubicBezTo>
                      <a:cubicBezTo>
                        <a:pt x="809" y="10726"/>
                        <a:pt x="1037" y="11006"/>
                        <a:pt x="1310" y="11248"/>
                      </a:cubicBezTo>
                      <a:cubicBezTo>
                        <a:pt x="1600" y="11502"/>
                        <a:pt x="1937" y="11726"/>
                        <a:pt x="2312" y="11911"/>
                      </a:cubicBezTo>
                      <a:cubicBezTo>
                        <a:pt x="3028" y="12268"/>
                        <a:pt x="3845" y="12478"/>
                        <a:pt x="4739" y="12534"/>
                      </a:cubicBezTo>
                      <a:cubicBezTo>
                        <a:pt x="4883" y="12543"/>
                        <a:pt x="5021" y="12549"/>
                        <a:pt x="5154" y="12549"/>
                      </a:cubicBezTo>
                      <a:cubicBezTo>
                        <a:pt x="5428" y="12549"/>
                        <a:pt x="5705" y="12530"/>
                        <a:pt x="5980" y="12496"/>
                      </a:cubicBezTo>
                      <a:cubicBezTo>
                        <a:pt x="6267" y="12461"/>
                        <a:pt x="6542" y="12408"/>
                        <a:pt x="6803" y="12338"/>
                      </a:cubicBezTo>
                      <a:cubicBezTo>
                        <a:pt x="6811" y="12331"/>
                        <a:pt x="6818" y="12322"/>
                        <a:pt x="6827" y="12314"/>
                      </a:cubicBezTo>
                      <a:cubicBezTo>
                        <a:pt x="6960" y="12179"/>
                        <a:pt x="7085" y="12035"/>
                        <a:pt x="7202" y="11887"/>
                      </a:cubicBezTo>
                      <a:cubicBezTo>
                        <a:pt x="7202" y="11887"/>
                        <a:pt x="7202" y="11886"/>
                        <a:pt x="7203" y="11886"/>
                      </a:cubicBezTo>
                      <a:cubicBezTo>
                        <a:pt x="7204" y="11884"/>
                        <a:pt x="7205" y="11883"/>
                        <a:pt x="7206" y="11882"/>
                      </a:cubicBezTo>
                      <a:lnTo>
                        <a:pt x="7206" y="11882"/>
                      </a:lnTo>
                      <a:cubicBezTo>
                        <a:pt x="7206" y="11882"/>
                        <a:pt x="7206" y="11882"/>
                        <a:pt x="7205" y="11882"/>
                      </a:cubicBezTo>
                      <a:cubicBezTo>
                        <a:pt x="7205" y="11880"/>
                        <a:pt x="7208" y="11880"/>
                        <a:pt x="7208" y="11878"/>
                      </a:cubicBezTo>
                      <a:lnTo>
                        <a:pt x="7208" y="11880"/>
                      </a:lnTo>
                      <a:cubicBezTo>
                        <a:pt x="7346" y="11699"/>
                        <a:pt x="7473" y="11510"/>
                        <a:pt x="7585" y="11311"/>
                      </a:cubicBezTo>
                      <a:cubicBezTo>
                        <a:pt x="7697" y="11115"/>
                        <a:pt x="7797" y="10911"/>
                        <a:pt x="7885" y="10704"/>
                      </a:cubicBezTo>
                      <a:lnTo>
                        <a:pt x="7885" y="10704"/>
                      </a:lnTo>
                      <a:lnTo>
                        <a:pt x="7881" y="10714"/>
                      </a:lnTo>
                      <a:cubicBezTo>
                        <a:pt x="8142" y="10093"/>
                        <a:pt x="8299" y="9436"/>
                        <a:pt x="8388" y="8770"/>
                      </a:cubicBezTo>
                      <a:lnTo>
                        <a:pt x="8388" y="8771"/>
                      </a:lnTo>
                      <a:cubicBezTo>
                        <a:pt x="8465" y="8183"/>
                        <a:pt x="8490" y="7589"/>
                        <a:pt x="8476" y="6997"/>
                      </a:cubicBezTo>
                      <a:cubicBezTo>
                        <a:pt x="8462" y="6406"/>
                        <a:pt x="8411" y="5814"/>
                        <a:pt x="8334" y="5229"/>
                      </a:cubicBezTo>
                      <a:lnTo>
                        <a:pt x="8334" y="5233"/>
                      </a:lnTo>
                      <a:cubicBezTo>
                        <a:pt x="8281" y="4841"/>
                        <a:pt x="8216" y="4449"/>
                        <a:pt x="8140" y="4062"/>
                      </a:cubicBezTo>
                      <a:cubicBezTo>
                        <a:pt x="8092" y="3826"/>
                        <a:pt x="8036" y="3593"/>
                        <a:pt x="7967" y="3363"/>
                      </a:cubicBezTo>
                      <a:cubicBezTo>
                        <a:pt x="7901" y="3146"/>
                        <a:pt x="7826" y="2936"/>
                        <a:pt x="7739" y="2729"/>
                      </a:cubicBezTo>
                      <a:lnTo>
                        <a:pt x="7739" y="2729"/>
                      </a:lnTo>
                      <a:lnTo>
                        <a:pt x="7743" y="2738"/>
                      </a:lnTo>
                      <a:cubicBezTo>
                        <a:pt x="7654" y="2530"/>
                        <a:pt x="7556" y="2328"/>
                        <a:pt x="7441" y="2134"/>
                      </a:cubicBezTo>
                      <a:cubicBezTo>
                        <a:pt x="7333" y="1951"/>
                        <a:pt x="7216" y="1774"/>
                        <a:pt x="7087" y="1607"/>
                      </a:cubicBezTo>
                      <a:cubicBezTo>
                        <a:pt x="6958" y="1443"/>
                        <a:pt x="6821" y="1286"/>
                        <a:pt x="6672" y="1140"/>
                      </a:cubicBezTo>
                      <a:cubicBezTo>
                        <a:pt x="6526" y="995"/>
                        <a:pt x="6372" y="860"/>
                        <a:pt x="6210" y="733"/>
                      </a:cubicBezTo>
                      <a:cubicBezTo>
                        <a:pt x="6209" y="733"/>
                        <a:pt x="6207" y="732"/>
                        <a:pt x="6207" y="731"/>
                      </a:cubicBezTo>
                      <a:lnTo>
                        <a:pt x="6206" y="731"/>
                      </a:lnTo>
                      <a:cubicBezTo>
                        <a:pt x="6205" y="730"/>
                        <a:pt x="6204" y="730"/>
                        <a:pt x="6201" y="728"/>
                      </a:cubicBezTo>
                      <a:lnTo>
                        <a:pt x="6201" y="728"/>
                      </a:lnTo>
                      <a:lnTo>
                        <a:pt x="6204" y="730"/>
                      </a:lnTo>
                      <a:cubicBezTo>
                        <a:pt x="5982" y="561"/>
                        <a:pt x="5750" y="408"/>
                        <a:pt x="5507" y="272"/>
                      </a:cubicBezTo>
                      <a:cubicBezTo>
                        <a:pt x="5331" y="174"/>
                        <a:pt x="5153" y="82"/>
                        <a:pt x="497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4" name="Google Shape;3624;p49"/>
                <p:cNvSpPr/>
                <p:nvPr/>
              </p:nvSpPr>
              <p:spPr>
                <a:xfrm>
                  <a:off x="3941409" y="4204004"/>
                  <a:ext cx="101" cy="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" h="3" extrusionOk="0">
                      <a:moveTo>
                        <a:pt x="1" y="1"/>
                      </a:moveTo>
                      <a:cubicBezTo>
                        <a:pt x="1" y="3"/>
                        <a:pt x="2" y="3"/>
                        <a:pt x="2" y="3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69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5" name="Google Shape;3625;p49"/>
                <p:cNvSpPr/>
                <p:nvPr/>
              </p:nvSpPr>
              <p:spPr>
                <a:xfrm>
                  <a:off x="3941612" y="4204207"/>
                  <a:ext cx="101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" h="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69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6" name="Google Shape;3626;p49"/>
                <p:cNvSpPr/>
                <p:nvPr/>
              </p:nvSpPr>
              <p:spPr>
                <a:xfrm>
                  <a:off x="3941612" y="4204207"/>
                  <a:ext cx="152" cy="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2" extrusionOk="0">
                      <a:moveTo>
                        <a:pt x="0" y="0"/>
                      </a:moveTo>
                      <a:lnTo>
                        <a:pt x="2" y="1"/>
                      </a:ln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69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7" name="Google Shape;3627;p49"/>
                <p:cNvSpPr/>
                <p:nvPr/>
              </p:nvSpPr>
              <p:spPr>
                <a:xfrm>
                  <a:off x="3991848" y="4768333"/>
                  <a:ext cx="202" cy="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6" extrusionOk="0">
                      <a:moveTo>
                        <a:pt x="3" y="1"/>
                      </a:moveTo>
                      <a:lnTo>
                        <a:pt x="3" y="1"/>
                      </a:lnTo>
                      <a:cubicBezTo>
                        <a:pt x="2" y="2"/>
                        <a:pt x="2" y="2"/>
                        <a:pt x="1" y="5"/>
                      </a:cubicBezTo>
                      <a:cubicBezTo>
                        <a:pt x="2" y="4"/>
                        <a:pt x="2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069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8" name="Google Shape;3628;p49"/>
                <p:cNvSpPr/>
                <p:nvPr/>
              </p:nvSpPr>
              <p:spPr>
                <a:xfrm>
                  <a:off x="3991848" y="4768535"/>
                  <a:ext cx="51" cy="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069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9" name="Google Shape;3629;p49"/>
                <p:cNvSpPr/>
                <p:nvPr/>
              </p:nvSpPr>
              <p:spPr>
                <a:xfrm>
                  <a:off x="4001257" y="4279181"/>
                  <a:ext cx="64958" cy="461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9129" extrusionOk="0">
                      <a:moveTo>
                        <a:pt x="795" y="6383"/>
                      </a:moveTo>
                      <a:lnTo>
                        <a:pt x="792" y="6420"/>
                      </a:lnTo>
                      <a:cubicBezTo>
                        <a:pt x="792" y="6407"/>
                        <a:pt x="794" y="6394"/>
                        <a:pt x="795" y="6383"/>
                      </a:cubicBezTo>
                      <a:close/>
                      <a:moveTo>
                        <a:pt x="181" y="0"/>
                      </a:moveTo>
                      <a:cubicBezTo>
                        <a:pt x="150" y="1"/>
                        <a:pt x="119" y="8"/>
                        <a:pt x="92" y="24"/>
                      </a:cubicBezTo>
                      <a:cubicBezTo>
                        <a:pt x="53" y="46"/>
                        <a:pt x="25" y="84"/>
                        <a:pt x="13" y="128"/>
                      </a:cubicBezTo>
                      <a:cubicBezTo>
                        <a:pt x="0" y="177"/>
                        <a:pt x="11" y="218"/>
                        <a:pt x="30" y="263"/>
                      </a:cubicBezTo>
                      <a:cubicBezTo>
                        <a:pt x="60" y="328"/>
                        <a:pt x="91" y="398"/>
                        <a:pt x="119" y="465"/>
                      </a:cubicBezTo>
                      <a:cubicBezTo>
                        <a:pt x="462" y="1292"/>
                        <a:pt x="676" y="2168"/>
                        <a:pt x="795" y="3051"/>
                      </a:cubicBezTo>
                      <a:cubicBezTo>
                        <a:pt x="939" y="4154"/>
                        <a:pt x="940" y="5275"/>
                        <a:pt x="795" y="6377"/>
                      </a:cubicBezTo>
                      <a:cubicBezTo>
                        <a:pt x="677" y="7243"/>
                        <a:pt x="470" y="8099"/>
                        <a:pt x="136" y="8908"/>
                      </a:cubicBezTo>
                      <a:cubicBezTo>
                        <a:pt x="119" y="8950"/>
                        <a:pt x="133" y="9007"/>
                        <a:pt x="154" y="9042"/>
                      </a:cubicBezTo>
                      <a:cubicBezTo>
                        <a:pt x="176" y="9081"/>
                        <a:pt x="215" y="9109"/>
                        <a:pt x="257" y="9123"/>
                      </a:cubicBezTo>
                      <a:cubicBezTo>
                        <a:pt x="272" y="9127"/>
                        <a:pt x="287" y="9129"/>
                        <a:pt x="302" y="9129"/>
                      </a:cubicBezTo>
                      <a:cubicBezTo>
                        <a:pt x="334" y="9129"/>
                        <a:pt x="365" y="9120"/>
                        <a:pt x="392" y="9104"/>
                      </a:cubicBezTo>
                      <a:cubicBezTo>
                        <a:pt x="436" y="9079"/>
                        <a:pt x="454" y="9044"/>
                        <a:pt x="473" y="9000"/>
                      </a:cubicBezTo>
                      <a:cubicBezTo>
                        <a:pt x="813" y="8175"/>
                        <a:pt x="1022" y="7300"/>
                        <a:pt x="1140" y="6418"/>
                      </a:cubicBezTo>
                      <a:cubicBezTo>
                        <a:pt x="1262" y="5491"/>
                        <a:pt x="1284" y="4554"/>
                        <a:pt x="1205" y="3624"/>
                      </a:cubicBezTo>
                      <a:cubicBezTo>
                        <a:pt x="1104" y="2409"/>
                        <a:pt x="835" y="1198"/>
                        <a:pt x="329" y="86"/>
                      </a:cubicBezTo>
                      <a:cubicBezTo>
                        <a:pt x="311" y="46"/>
                        <a:pt x="265" y="17"/>
                        <a:pt x="226" y="6"/>
                      </a:cubicBezTo>
                      <a:cubicBezTo>
                        <a:pt x="211" y="1"/>
                        <a:pt x="197" y="0"/>
                        <a:pt x="18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0" name="Google Shape;3630;p49"/>
                <p:cNvSpPr/>
                <p:nvPr/>
              </p:nvSpPr>
              <p:spPr>
                <a:xfrm>
                  <a:off x="3960532" y="4163533"/>
                  <a:ext cx="260994" cy="427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9" h="8441" extrusionOk="0">
                      <a:moveTo>
                        <a:pt x="1222" y="0"/>
                      </a:moveTo>
                      <a:cubicBezTo>
                        <a:pt x="1075" y="0"/>
                        <a:pt x="920" y="13"/>
                        <a:pt x="749" y="42"/>
                      </a:cubicBezTo>
                      <a:cubicBezTo>
                        <a:pt x="531" y="76"/>
                        <a:pt x="311" y="142"/>
                        <a:pt x="94" y="232"/>
                      </a:cubicBezTo>
                      <a:cubicBezTo>
                        <a:pt x="54" y="249"/>
                        <a:pt x="25" y="299"/>
                        <a:pt x="14" y="338"/>
                      </a:cubicBezTo>
                      <a:cubicBezTo>
                        <a:pt x="0" y="384"/>
                        <a:pt x="8" y="433"/>
                        <a:pt x="31" y="474"/>
                      </a:cubicBezTo>
                      <a:cubicBezTo>
                        <a:pt x="54" y="513"/>
                        <a:pt x="92" y="542"/>
                        <a:pt x="137" y="556"/>
                      </a:cubicBezTo>
                      <a:cubicBezTo>
                        <a:pt x="151" y="559"/>
                        <a:pt x="165" y="561"/>
                        <a:pt x="180" y="561"/>
                      </a:cubicBezTo>
                      <a:cubicBezTo>
                        <a:pt x="199" y="561"/>
                        <a:pt x="218" y="558"/>
                        <a:pt x="239" y="550"/>
                      </a:cubicBezTo>
                      <a:cubicBezTo>
                        <a:pt x="261" y="596"/>
                        <a:pt x="300" y="629"/>
                        <a:pt x="347" y="638"/>
                      </a:cubicBezTo>
                      <a:cubicBezTo>
                        <a:pt x="471" y="663"/>
                        <a:pt x="593" y="697"/>
                        <a:pt x="707" y="743"/>
                      </a:cubicBezTo>
                      <a:cubicBezTo>
                        <a:pt x="859" y="809"/>
                        <a:pt x="1005" y="894"/>
                        <a:pt x="1142" y="997"/>
                      </a:cubicBezTo>
                      <a:cubicBezTo>
                        <a:pt x="1289" y="1117"/>
                        <a:pt x="1426" y="1258"/>
                        <a:pt x="1560" y="1426"/>
                      </a:cubicBezTo>
                      <a:cubicBezTo>
                        <a:pt x="1746" y="1673"/>
                        <a:pt x="1908" y="1961"/>
                        <a:pt x="2058" y="2304"/>
                      </a:cubicBezTo>
                      <a:lnTo>
                        <a:pt x="2066" y="2326"/>
                      </a:lnTo>
                      <a:lnTo>
                        <a:pt x="2075" y="2341"/>
                      </a:lnTo>
                      <a:lnTo>
                        <a:pt x="2076" y="2339"/>
                      </a:lnTo>
                      <a:cubicBezTo>
                        <a:pt x="2436" y="3225"/>
                        <a:pt x="2597" y="4178"/>
                        <a:pt x="2697" y="4908"/>
                      </a:cubicBezTo>
                      <a:lnTo>
                        <a:pt x="2700" y="4930"/>
                      </a:lnTo>
                      <a:cubicBezTo>
                        <a:pt x="2742" y="5252"/>
                        <a:pt x="2776" y="5582"/>
                        <a:pt x="2807" y="5901"/>
                      </a:cubicBezTo>
                      <a:cubicBezTo>
                        <a:pt x="2826" y="6076"/>
                        <a:pt x="2843" y="6251"/>
                        <a:pt x="2862" y="6426"/>
                      </a:cubicBezTo>
                      <a:cubicBezTo>
                        <a:pt x="2895" y="6724"/>
                        <a:pt x="2934" y="6970"/>
                        <a:pt x="2985" y="7200"/>
                      </a:cubicBezTo>
                      <a:cubicBezTo>
                        <a:pt x="3059" y="7531"/>
                        <a:pt x="3149" y="7783"/>
                        <a:pt x="3268" y="7992"/>
                      </a:cubicBezTo>
                      <a:cubicBezTo>
                        <a:pt x="3335" y="8111"/>
                        <a:pt x="3414" y="8206"/>
                        <a:pt x="3500" y="8278"/>
                      </a:cubicBezTo>
                      <a:cubicBezTo>
                        <a:pt x="3553" y="8323"/>
                        <a:pt x="3601" y="8355"/>
                        <a:pt x="3648" y="8377"/>
                      </a:cubicBezTo>
                      <a:cubicBezTo>
                        <a:pt x="3716" y="8408"/>
                        <a:pt x="3782" y="8428"/>
                        <a:pt x="3863" y="8437"/>
                      </a:cubicBezTo>
                      <a:cubicBezTo>
                        <a:pt x="3885" y="8440"/>
                        <a:pt x="3907" y="8441"/>
                        <a:pt x="3929" y="8441"/>
                      </a:cubicBezTo>
                      <a:cubicBezTo>
                        <a:pt x="4029" y="8441"/>
                        <a:pt x="4132" y="8416"/>
                        <a:pt x="4264" y="8360"/>
                      </a:cubicBezTo>
                      <a:cubicBezTo>
                        <a:pt x="4393" y="8305"/>
                        <a:pt x="4522" y="8212"/>
                        <a:pt x="4640" y="8094"/>
                      </a:cubicBezTo>
                      <a:cubicBezTo>
                        <a:pt x="4831" y="7903"/>
                        <a:pt x="4971" y="7632"/>
                        <a:pt x="5057" y="7293"/>
                      </a:cubicBezTo>
                      <a:cubicBezTo>
                        <a:pt x="5130" y="6999"/>
                        <a:pt x="5159" y="6674"/>
                        <a:pt x="5151" y="6267"/>
                      </a:cubicBezTo>
                      <a:cubicBezTo>
                        <a:pt x="5143" y="5946"/>
                        <a:pt x="5108" y="5596"/>
                        <a:pt x="5040" y="5168"/>
                      </a:cubicBezTo>
                      <a:cubicBezTo>
                        <a:pt x="4991" y="4869"/>
                        <a:pt x="4929" y="4549"/>
                        <a:pt x="4843" y="4192"/>
                      </a:cubicBezTo>
                      <a:cubicBezTo>
                        <a:pt x="4784" y="3943"/>
                        <a:pt x="4711" y="3647"/>
                        <a:pt x="4619" y="3355"/>
                      </a:cubicBezTo>
                      <a:cubicBezTo>
                        <a:pt x="4507" y="3000"/>
                        <a:pt x="4366" y="2646"/>
                        <a:pt x="4198" y="2302"/>
                      </a:cubicBezTo>
                      <a:cubicBezTo>
                        <a:pt x="4029" y="1956"/>
                        <a:pt x="3833" y="1635"/>
                        <a:pt x="3612" y="1348"/>
                      </a:cubicBezTo>
                      <a:cubicBezTo>
                        <a:pt x="3489" y="1185"/>
                        <a:pt x="3367" y="1044"/>
                        <a:pt x="3242" y="916"/>
                      </a:cubicBezTo>
                      <a:cubicBezTo>
                        <a:pt x="3120" y="793"/>
                        <a:pt x="2984" y="674"/>
                        <a:pt x="2823" y="552"/>
                      </a:cubicBezTo>
                      <a:cubicBezTo>
                        <a:pt x="2540" y="338"/>
                        <a:pt x="2212" y="175"/>
                        <a:pt x="1880" y="85"/>
                      </a:cubicBezTo>
                      <a:cubicBezTo>
                        <a:pt x="1715" y="39"/>
                        <a:pt x="1529" y="11"/>
                        <a:pt x="1333" y="1"/>
                      </a:cubicBezTo>
                      <a:cubicBezTo>
                        <a:pt x="1297" y="0"/>
                        <a:pt x="1260" y="0"/>
                        <a:pt x="1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1" name="Google Shape;3631;p49"/>
                <p:cNvSpPr/>
                <p:nvPr/>
              </p:nvSpPr>
              <p:spPr>
                <a:xfrm>
                  <a:off x="4044866" y="4165404"/>
                  <a:ext cx="177014" cy="425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" h="8410" extrusionOk="0">
                      <a:moveTo>
                        <a:pt x="1" y="0"/>
                      </a:moveTo>
                      <a:cubicBezTo>
                        <a:pt x="162" y="121"/>
                        <a:pt x="319" y="249"/>
                        <a:pt x="469" y="386"/>
                      </a:cubicBezTo>
                      <a:cubicBezTo>
                        <a:pt x="744" y="640"/>
                        <a:pt x="994" y="921"/>
                        <a:pt x="1209" y="1229"/>
                      </a:cubicBezTo>
                      <a:cubicBezTo>
                        <a:pt x="1445" y="1569"/>
                        <a:pt x="1639" y="1935"/>
                        <a:pt x="1794" y="2319"/>
                      </a:cubicBezTo>
                      <a:cubicBezTo>
                        <a:pt x="1837" y="2428"/>
                        <a:pt x="1878" y="2536"/>
                        <a:pt x="1919" y="2645"/>
                      </a:cubicBezTo>
                      <a:cubicBezTo>
                        <a:pt x="1957" y="2746"/>
                        <a:pt x="1993" y="2847"/>
                        <a:pt x="2031" y="2950"/>
                      </a:cubicBezTo>
                      <a:cubicBezTo>
                        <a:pt x="2111" y="3171"/>
                        <a:pt x="2188" y="3395"/>
                        <a:pt x="2261" y="3620"/>
                      </a:cubicBezTo>
                      <a:cubicBezTo>
                        <a:pt x="2413" y="4087"/>
                        <a:pt x="2545" y="4564"/>
                        <a:pt x="2638" y="5046"/>
                      </a:cubicBezTo>
                      <a:cubicBezTo>
                        <a:pt x="2683" y="5281"/>
                        <a:pt x="2721" y="5516"/>
                        <a:pt x="2744" y="5752"/>
                      </a:cubicBezTo>
                      <a:cubicBezTo>
                        <a:pt x="2766" y="5985"/>
                        <a:pt x="2779" y="6223"/>
                        <a:pt x="2770" y="6459"/>
                      </a:cubicBezTo>
                      <a:cubicBezTo>
                        <a:pt x="2763" y="6680"/>
                        <a:pt x="2742" y="6900"/>
                        <a:pt x="2699" y="7118"/>
                      </a:cubicBezTo>
                      <a:cubicBezTo>
                        <a:pt x="2676" y="7234"/>
                        <a:pt x="2648" y="7348"/>
                        <a:pt x="2610" y="7461"/>
                      </a:cubicBezTo>
                      <a:cubicBezTo>
                        <a:pt x="2577" y="7565"/>
                        <a:pt x="2538" y="7664"/>
                        <a:pt x="2493" y="7764"/>
                      </a:cubicBezTo>
                      <a:cubicBezTo>
                        <a:pt x="2394" y="7986"/>
                        <a:pt x="2273" y="8200"/>
                        <a:pt x="2131" y="8396"/>
                      </a:cubicBezTo>
                      <a:cubicBezTo>
                        <a:pt x="2151" y="8400"/>
                        <a:pt x="2173" y="8404"/>
                        <a:pt x="2197" y="8407"/>
                      </a:cubicBezTo>
                      <a:cubicBezTo>
                        <a:pt x="2219" y="8410"/>
                        <a:pt x="2241" y="8410"/>
                        <a:pt x="2263" y="8410"/>
                      </a:cubicBezTo>
                      <a:cubicBezTo>
                        <a:pt x="2363" y="8410"/>
                        <a:pt x="2465" y="8385"/>
                        <a:pt x="2599" y="8327"/>
                      </a:cubicBezTo>
                      <a:cubicBezTo>
                        <a:pt x="2727" y="8273"/>
                        <a:pt x="2857" y="8181"/>
                        <a:pt x="2976" y="8062"/>
                      </a:cubicBezTo>
                      <a:cubicBezTo>
                        <a:pt x="3169" y="7869"/>
                        <a:pt x="3310" y="7599"/>
                        <a:pt x="3395" y="7259"/>
                      </a:cubicBezTo>
                      <a:cubicBezTo>
                        <a:pt x="3468" y="6966"/>
                        <a:pt x="3498" y="6640"/>
                        <a:pt x="3488" y="6231"/>
                      </a:cubicBezTo>
                      <a:cubicBezTo>
                        <a:pt x="3482" y="5914"/>
                        <a:pt x="3447" y="5566"/>
                        <a:pt x="3378" y="5134"/>
                      </a:cubicBezTo>
                      <a:cubicBezTo>
                        <a:pt x="3330" y="4831"/>
                        <a:pt x="3266" y="4512"/>
                        <a:pt x="3180" y="4158"/>
                      </a:cubicBezTo>
                      <a:cubicBezTo>
                        <a:pt x="3121" y="3907"/>
                        <a:pt x="3048" y="3613"/>
                        <a:pt x="2957" y="3322"/>
                      </a:cubicBezTo>
                      <a:cubicBezTo>
                        <a:pt x="2846" y="2967"/>
                        <a:pt x="2705" y="2613"/>
                        <a:pt x="2534" y="2266"/>
                      </a:cubicBezTo>
                      <a:cubicBezTo>
                        <a:pt x="2368" y="1920"/>
                        <a:pt x="2171" y="1600"/>
                        <a:pt x="1949" y="1312"/>
                      </a:cubicBezTo>
                      <a:cubicBezTo>
                        <a:pt x="1826" y="1151"/>
                        <a:pt x="1706" y="1010"/>
                        <a:pt x="1578" y="880"/>
                      </a:cubicBezTo>
                      <a:cubicBezTo>
                        <a:pt x="1455" y="756"/>
                        <a:pt x="1318" y="638"/>
                        <a:pt x="1161" y="515"/>
                      </a:cubicBezTo>
                      <a:cubicBezTo>
                        <a:pt x="875" y="301"/>
                        <a:pt x="550" y="139"/>
                        <a:pt x="216" y="48"/>
                      </a:cubicBezTo>
                      <a:cubicBezTo>
                        <a:pt x="147" y="28"/>
                        <a:pt x="76" y="14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2" name="Google Shape;3632;p49"/>
                <p:cNvSpPr/>
                <p:nvPr/>
              </p:nvSpPr>
              <p:spPr>
                <a:xfrm>
                  <a:off x="4005962" y="4186399"/>
                  <a:ext cx="18212" cy="1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66" extrusionOk="0">
                      <a:moveTo>
                        <a:pt x="97" y="1"/>
                      </a:moveTo>
                      <a:cubicBezTo>
                        <a:pt x="90" y="1"/>
                        <a:pt x="83" y="3"/>
                        <a:pt x="76" y="4"/>
                      </a:cubicBezTo>
                      <a:cubicBezTo>
                        <a:pt x="53" y="10"/>
                        <a:pt x="34" y="25"/>
                        <a:pt x="23" y="44"/>
                      </a:cubicBezTo>
                      <a:cubicBezTo>
                        <a:pt x="0" y="83"/>
                        <a:pt x="12" y="143"/>
                        <a:pt x="54" y="163"/>
                      </a:cubicBezTo>
                      <a:cubicBezTo>
                        <a:pt x="110" y="190"/>
                        <a:pt x="163" y="220"/>
                        <a:pt x="216" y="253"/>
                      </a:cubicBezTo>
                      <a:cubicBezTo>
                        <a:pt x="229" y="262"/>
                        <a:pt x="244" y="266"/>
                        <a:pt x="258" y="266"/>
                      </a:cubicBezTo>
                      <a:cubicBezTo>
                        <a:pt x="289" y="266"/>
                        <a:pt x="319" y="249"/>
                        <a:pt x="335" y="223"/>
                      </a:cubicBezTo>
                      <a:cubicBezTo>
                        <a:pt x="360" y="180"/>
                        <a:pt x="343" y="130"/>
                        <a:pt x="304" y="103"/>
                      </a:cubicBezTo>
                      <a:cubicBezTo>
                        <a:pt x="252" y="70"/>
                        <a:pt x="197" y="40"/>
                        <a:pt x="143" y="14"/>
                      </a:cubicBezTo>
                      <a:cubicBezTo>
                        <a:pt x="127" y="6"/>
                        <a:pt x="113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3" name="Google Shape;3633;p49"/>
                <p:cNvSpPr/>
                <p:nvPr/>
              </p:nvSpPr>
              <p:spPr>
                <a:xfrm>
                  <a:off x="4034596" y="4210783"/>
                  <a:ext cx="16745" cy="1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314" extrusionOk="0">
                      <a:moveTo>
                        <a:pt x="100" y="0"/>
                      </a:moveTo>
                      <a:cubicBezTo>
                        <a:pt x="77" y="0"/>
                        <a:pt x="52" y="10"/>
                        <a:pt x="35" y="26"/>
                      </a:cubicBezTo>
                      <a:cubicBezTo>
                        <a:pt x="0" y="61"/>
                        <a:pt x="5" y="114"/>
                        <a:pt x="35" y="150"/>
                      </a:cubicBezTo>
                      <a:cubicBezTo>
                        <a:pt x="79" y="198"/>
                        <a:pt x="124" y="244"/>
                        <a:pt x="172" y="290"/>
                      </a:cubicBezTo>
                      <a:cubicBezTo>
                        <a:pt x="190" y="306"/>
                        <a:pt x="212" y="314"/>
                        <a:pt x="234" y="314"/>
                      </a:cubicBezTo>
                      <a:cubicBezTo>
                        <a:pt x="256" y="314"/>
                        <a:pt x="278" y="306"/>
                        <a:pt x="296" y="290"/>
                      </a:cubicBezTo>
                      <a:cubicBezTo>
                        <a:pt x="327" y="257"/>
                        <a:pt x="330" y="198"/>
                        <a:pt x="296" y="166"/>
                      </a:cubicBezTo>
                      <a:cubicBezTo>
                        <a:pt x="247" y="122"/>
                        <a:pt x="202" y="74"/>
                        <a:pt x="159" y="26"/>
                      </a:cubicBezTo>
                      <a:cubicBezTo>
                        <a:pt x="144" y="9"/>
                        <a:pt x="123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4" name="Google Shape;3634;p49"/>
                <p:cNvSpPr/>
                <p:nvPr/>
              </p:nvSpPr>
              <p:spPr>
                <a:xfrm>
                  <a:off x="4061813" y="4250699"/>
                  <a:ext cx="14368" cy="14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91" extrusionOk="0">
                      <a:moveTo>
                        <a:pt x="104" y="1"/>
                      </a:moveTo>
                      <a:cubicBezTo>
                        <a:pt x="87" y="2"/>
                        <a:pt x="72" y="4"/>
                        <a:pt x="59" y="13"/>
                      </a:cubicBezTo>
                      <a:cubicBezTo>
                        <a:pt x="19" y="36"/>
                        <a:pt x="0" y="93"/>
                        <a:pt x="28" y="132"/>
                      </a:cubicBezTo>
                      <a:cubicBezTo>
                        <a:pt x="55" y="170"/>
                        <a:pt x="81" y="210"/>
                        <a:pt x="107" y="248"/>
                      </a:cubicBezTo>
                      <a:cubicBezTo>
                        <a:pt x="125" y="275"/>
                        <a:pt x="153" y="291"/>
                        <a:pt x="183" y="291"/>
                      </a:cubicBezTo>
                      <a:cubicBezTo>
                        <a:pt x="197" y="291"/>
                        <a:pt x="212" y="287"/>
                        <a:pt x="226" y="278"/>
                      </a:cubicBezTo>
                      <a:cubicBezTo>
                        <a:pt x="265" y="256"/>
                        <a:pt x="283" y="199"/>
                        <a:pt x="257" y="159"/>
                      </a:cubicBezTo>
                      <a:cubicBezTo>
                        <a:pt x="232" y="120"/>
                        <a:pt x="205" y="82"/>
                        <a:pt x="179" y="43"/>
                      </a:cubicBezTo>
                      <a:cubicBezTo>
                        <a:pt x="164" y="24"/>
                        <a:pt x="148" y="10"/>
                        <a:pt x="126" y="3"/>
                      </a:cubicBezTo>
                      <a:cubicBezTo>
                        <a:pt x="119" y="2"/>
                        <a:pt x="111" y="1"/>
                        <a:pt x="1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5" name="Google Shape;3635;p49"/>
                <p:cNvSpPr/>
                <p:nvPr/>
              </p:nvSpPr>
              <p:spPr>
                <a:xfrm>
                  <a:off x="4083162" y="4295926"/>
                  <a:ext cx="13912" cy="1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84" extrusionOk="0">
                      <a:moveTo>
                        <a:pt x="50" y="207"/>
                      </a:moveTo>
                      <a:cubicBezTo>
                        <a:pt x="51" y="207"/>
                        <a:pt x="51" y="207"/>
                        <a:pt x="51" y="208"/>
                      </a:cubicBezTo>
                      <a:cubicBezTo>
                        <a:pt x="51" y="208"/>
                        <a:pt x="51" y="207"/>
                        <a:pt x="50" y="207"/>
                      </a:cubicBezTo>
                      <a:close/>
                      <a:moveTo>
                        <a:pt x="89" y="1"/>
                      </a:moveTo>
                      <a:cubicBezTo>
                        <a:pt x="77" y="2"/>
                        <a:pt x="61" y="5"/>
                        <a:pt x="46" y="13"/>
                      </a:cubicBezTo>
                      <a:cubicBezTo>
                        <a:pt x="27" y="24"/>
                        <a:pt x="13" y="42"/>
                        <a:pt x="6" y="65"/>
                      </a:cubicBezTo>
                      <a:cubicBezTo>
                        <a:pt x="0" y="89"/>
                        <a:pt x="5" y="109"/>
                        <a:pt x="15" y="132"/>
                      </a:cubicBezTo>
                      <a:cubicBezTo>
                        <a:pt x="25" y="154"/>
                        <a:pt x="35" y="177"/>
                        <a:pt x="46" y="200"/>
                      </a:cubicBezTo>
                      <a:lnTo>
                        <a:pt x="46" y="200"/>
                      </a:lnTo>
                      <a:cubicBezTo>
                        <a:pt x="45" y="200"/>
                        <a:pt x="45" y="200"/>
                        <a:pt x="45" y="199"/>
                      </a:cubicBezTo>
                      <a:lnTo>
                        <a:pt x="45" y="199"/>
                      </a:lnTo>
                      <a:cubicBezTo>
                        <a:pt x="45" y="200"/>
                        <a:pt x="45" y="200"/>
                        <a:pt x="46" y="200"/>
                      </a:cubicBezTo>
                      <a:lnTo>
                        <a:pt x="46" y="200"/>
                      </a:lnTo>
                      <a:cubicBezTo>
                        <a:pt x="46" y="200"/>
                        <a:pt x="46" y="200"/>
                        <a:pt x="46" y="200"/>
                      </a:cubicBezTo>
                      <a:lnTo>
                        <a:pt x="46" y="200"/>
                      </a:lnTo>
                      <a:cubicBezTo>
                        <a:pt x="46" y="203"/>
                        <a:pt x="47" y="205"/>
                        <a:pt x="49" y="207"/>
                      </a:cubicBezTo>
                      <a:cubicBezTo>
                        <a:pt x="47" y="204"/>
                        <a:pt x="46" y="203"/>
                        <a:pt x="46" y="200"/>
                      </a:cubicBezTo>
                      <a:lnTo>
                        <a:pt x="46" y="200"/>
                      </a:lnTo>
                      <a:cubicBezTo>
                        <a:pt x="47" y="202"/>
                        <a:pt x="48" y="205"/>
                        <a:pt x="49" y="207"/>
                      </a:cubicBezTo>
                      <a:cubicBezTo>
                        <a:pt x="49" y="208"/>
                        <a:pt x="49" y="209"/>
                        <a:pt x="50" y="210"/>
                      </a:cubicBezTo>
                      <a:lnTo>
                        <a:pt x="50" y="210"/>
                      </a:lnTo>
                      <a:cubicBezTo>
                        <a:pt x="50" y="210"/>
                        <a:pt x="49" y="209"/>
                        <a:pt x="49" y="208"/>
                      </a:cubicBezTo>
                      <a:lnTo>
                        <a:pt x="49" y="208"/>
                      </a:lnTo>
                      <a:cubicBezTo>
                        <a:pt x="63" y="244"/>
                        <a:pt x="78" y="281"/>
                        <a:pt x="90" y="319"/>
                      </a:cubicBezTo>
                      <a:cubicBezTo>
                        <a:pt x="104" y="357"/>
                        <a:pt x="136" y="383"/>
                        <a:pt x="174" y="383"/>
                      </a:cubicBezTo>
                      <a:cubicBezTo>
                        <a:pt x="181" y="383"/>
                        <a:pt x="189" y="382"/>
                        <a:pt x="197" y="380"/>
                      </a:cubicBezTo>
                      <a:cubicBezTo>
                        <a:pt x="241" y="368"/>
                        <a:pt x="274" y="317"/>
                        <a:pt x="259" y="272"/>
                      </a:cubicBezTo>
                      <a:cubicBezTo>
                        <a:pt x="231" y="195"/>
                        <a:pt x="198" y="118"/>
                        <a:pt x="163" y="43"/>
                      </a:cubicBezTo>
                      <a:cubicBezTo>
                        <a:pt x="151" y="15"/>
                        <a:pt x="119" y="1"/>
                        <a:pt x="89" y="1"/>
                      </a:cubicBezTo>
                      <a:close/>
                    </a:path>
                  </a:pathLst>
                </a:custGeom>
                <a:solidFill>
                  <a:srgbClr val="FAD9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49"/>
                <p:cNvSpPr/>
                <p:nvPr/>
              </p:nvSpPr>
              <p:spPr>
                <a:xfrm>
                  <a:off x="4098440" y="4347527"/>
                  <a:ext cx="12496" cy="18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375" extrusionOk="0">
                      <a:moveTo>
                        <a:pt x="88" y="0"/>
                      </a:moveTo>
                      <a:cubicBezTo>
                        <a:pt x="83" y="0"/>
                        <a:pt x="78" y="2"/>
                        <a:pt x="73" y="2"/>
                      </a:cubicBezTo>
                      <a:cubicBezTo>
                        <a:pt x="27" y="15"/>
                        <a:pt x="0" y="64"/>
                        <a:pt x="12" y="110"/>
                      </a:cubicBezTo>
                      <a:cubicBezTo>
                        <a:pt x="30" y="176"/>
                        <a:pt x="48" y="244"/>
                        <a:pt x="67" y="310"/>
                      </a:cubicBezTo>
                      <a:cubicBezTo>
                        <a:pt x="77" y="349"/>
                        <a:pt x="114" y="374"/>
                        <a:pt x="153" y="374"/>
                      </a:cubicBezTo>
                      <a:cubicBezTo>
                        <a:pt x="160" y="374"/>
                        <a:pt x="167" y="374"/>
                        <a:pt x="173" y="372"/>
                      </a:cubicBezTo>
                      <a:cubicBezTo>
                        <a:pt x="219" y="358"/>
                        <a:pt x="246" y="310"/>
                        <a:pt x="235" y="263"/>
                      </a:cubicBezTo>
                      <a:cubicBezTo>
                        <a:pt x="216" y="198"/>
                        <a:pt x="198" y="130"/>
                        <a:pt x="180" y="65"/>
                      </a:cubicBezTo>
                      <a:cubicBezTo>
                        <a:pt x="169" y="26"/>
                        <a:pt x="134" y="1"/>
                        <a:pt x="96" y="1"/>
                      </a:cubicBezTo>
                      <a:cubicBezTo>
                        <a:pt x="93" y="1"/>
                        <a:pt x="91" y="0"/>
                        <a:pt x="8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49"/>
                <p:cNvSpPr/>
                <p:nvPr/>
              </p:nvSpPr>
              <p:spPr>
                <a:xfrm>
                  <a:off x="4106029" y="4391035"/>
                  <a:ext cx="11130" cy="18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364" extrusionOk="0">
                      <a:moveTo>
                        <a:pt x="93" y="0"/>
                      </a:moveTo>
                      <a:cubicBezTo>
                        <a:pt x="85" y="1"/>
                        <a:pt x="77" y="3"/>
                        <a:pt x="71" y="4"/>
                      </a:cubicBezTo>
                      <a:cubicBezTo>
                        <a:pt x="23" y="18"/>
                        <a:pt x="1" y="64"/>
                        <a:pt x="10" y="113"/>
                      </a:cubicBezTo>
                      <a:cubicBezTo>
                        <a:pt x="23" y="175"/>
                        <a:pt x="36" y="237"/>
                        <a:pt x="46" y="300"/>
                      </a:cubicBezTo>
                      <a:cubicBezTo>
                        <a:pt x="52" y="339"/>
                        <a:pt x="93" y="363"/>
                        <a:pt x="132" y="363"/>
                      </a:cubicBezTo>
                      <a:cubicBezTo>
                        <a:pt x="140" y="363"/>
                        <a:pt x="147" y="363"/>
                        <a:pt x="154" y="361"/>
                      </a:cubicBezTo>
                      <a:cubicBezTo>
                        <a:pt x="176" y="355"/>
                        <a:pt x="194" y="339"/>
                        <a:pt x="205" y="320"/>
                      </a:cubicBezTo>
                      <a:cubicBezTo>
                        <a:pt x="218" y="298"/>
                        <a:pt x="220" y="277"/>
                        <a:pt x="214" y="253"/>
                      </a:cubicBezTo>
                      <a:cubicBezTo>
                        <a:pt x="203" y="189"/>
                        <a:pt x="192" y="127"/>
                        <a:pt x="178" y="64"/>
                      </a:cubicBezTo>
                      <a:cubicBezTo>
                        <a:pt x="171" y="25"/>
                        <a:pt x="131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8" name="Google Shape;3638;p49"/>
                <p:cNvSpPr/>
                <p:nvPr/>
              </p:nvSpPr>
              <p:spPr>
                <a:xfrm>
                  <a:off x="4112049" y="4436565"/>
                  <a:ext cx="10118" cy="1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381" extrusionOk="0">
                      <a:moveTo>
                        <a:pt x="91" y="1"/>
                      </a:moveTo>
                      <a:cubicBezTo>
                        <a:pt x="46" y="2"/>
                        <a:pt x="1" y="41"/>
                        <a:pt x="3" y="90"/>
                      </a:cubicBezTo>
                      <a:cubicBezTo>
                        <a:pt x="9" y="165"/>
                        <a:pt x="18" y="241"/>
                        <a:pt x="28" y="316"/>
                      </a:cubicBezTo>
                      <a:cubicBezTo>
                        <a:pt x="30" y="338"/>
                        <a:pt x="50" y="359"/>
                        <a:pt x="68" y="369"/>
                      </a:cubicBezTo>
                      <a:cubicBezTo>
                        <a:pt x="82" y="377"/>
                        <a:pt x="96" y="381"/>
                        <a:pt x="111" y="381"/>
                      </a:cubicBezTo>
                      <a:cubicBezTo>
                        <a:pt x="119" y="381"/>
                        <a:pt x="128" y="380"/>
                        <a:pt x="136" y="377"/>
                      </a:cubicBezTo>
                      <a:cubicBezTo>
                        <a:pt x="157" y="371"/>
                        <a:pt x="176" y="356"/>
                        <a:pt x="187" y="337"/>
                      </a:cubicBezTo>
                      <a:cubicBezTo>
                        <a:pt x="200" y="314"/>
                        <a:pt x="200" y="294"/>
                        <a:pt x="196" y="269"/>
                      </a:cubicBezTo>
                      <a:cubicBezTo>
                        <a:pt x="196" y="264"/>
                        <a:pt x="194" y="257"/>
                        <a:pt x="193" y="251"/>
                      </a:cubicBezTo>
                      <a:cubicBezTo>
                        <a:pt x="186" y="196"/>
                        <a:pt x="181" y="141"/>
                        <a:pt x="177" y="88"/>
                      </a:cubicBezTo>
                      <a:cubicBezTo>
                        <a:pt x="175" y="40"/>
                        <a:pt x="139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9" name="Google Shape;3639;p49"/>
                <p:cNvSpPr/>
                <p:nvPr/>
              </p:nvSpPr>
              <p:spPr>
                <a:xfrm>
                  <a:off x="4118170" y="4483159"/>
                  <a:ext cx="11231" cy="19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94" extrusionOk="0">
                      <a:moveTo>
                        <a:pt x="92" y="1"/>
                      </a:moveTo>
                      <a:cubicBezTo>
                        <a:pt x="83" y="2"/>
                        <a:pt x="76" y="4"/>
                        <a:pt x="70" y="5"/>
                      </a:cubicBezTo>
                      <a:cubicBezTo>
                        <a:pt x="21" y="18"/>
                        <a:pt x="0" y="66"/>
                        <a:pt x="9" y="112"/>
                      </a:cubicBezTo>
                      <a:cubicBezTo>
                        <a:pt x="23" y="185"/>
                        <a:pt x="36" y="257"/>
                        <a:pt x="48" y="330"/>
                      </a:cubicBezTo>
                      <a:cubicBezTo>
                        <a:pt x="51" y="350"/>
                        <a:pt x="71" y="371"/>
                        <a:pt x="89" y="381"/>
                      </a:cubicBezTo>
                      <a:cubicBezTo>
                        <a:pt x="102" y="389"/>
                        <a:pt x="117" y="393"/>
                        <a:pt x="132" y="393"/>
                      </a:cubicBezTo>
                      <a:cubicBezTo>
                        <a:pt x="140" y="393"/>
                        <a:pt x="148" y="392"/>
                        <a:pt x="156" y="389"/>
                      </a:cubicBezTo>
                      <a:cubicBezTo>
                        <a:pt x="179" y="384"/>
                        <a:pt x="197" y="369"/>
                        <a:pt x="208" y="349"/>
                      </a:cubicBezTo>
                      <a:cubicBezTo>
                        <a:pt x="221" y="326"/>
                        <a:pt x="221" y="305"/>
                        <a:pt x="217" y="281"/>
                      </a:cubicBezTo>
                      <a:cubicBezTo>
                        <a:pt x="205" y="208"/>
                        <a:pt x="191" y="137"/>
                        <a:pt x="178" y="64"/>
                      </a:cubicBezTo>
                      <a:cubicBezTo>
                        <a:pt x="169" y="24"/>
                        <a:pt x="129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0" name="Google Shape;3640;p49"/>
                <p:cNvSpPr/>
                <p:nvPr/>
              </p:nvSpPr>
              <p:spPr>
                <a:xfrm>
                  <a:off x="4128895" y="4527981"/>
                  <a:ext cx="11990" cy="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406" extrusionOk="0">
                      <a:moveTo>
                        <a:pt x="87" y="1"/>
                      </a:moveTo>
                      <a:cubicBezTo>
                        <a:pt x="79" y="1"/>
                        <a:pt x="71" y="1"/>
                        <a:pt x="65" y="3"/>
                      </a:cubicBezTo>
                      <a:cubicBezTo>
                        <a:pt x="43" y="9"/>
                        <a:pt x="24" y="24"/>
                        <a:pt x="13" y="44"/>
                      </a:cubicBezTo>
                      <a:cubicBezTo>
                        <a:pt x="0" y="65"/>
                        <a:pt x="0" y="87"/>
                        <a:pt x="5" y="112"/>
                      </a:cubicBezTo>
                      <a:cubicBezTo>
                        <a:pt x="18" y="188"/>
                        <a:pt x="35" y="266"/>
                        <a:pt x="55" y="341"/>
                      </a:cubicBezTo>
                      <a:cubicBezTo>
                        <a:pt x="66" y="380"/>
                        <a:pt x="102" y="406"/>
                        <a:pt x="140" y="406"/>
                      </a:cubicBezTo>
                      <a:cubicBezTo>
                        <a:pt x="148" y="406"/>
                        <a:pt x="156" y="405"/>
                        <a:pt x="163" y="403"/>
                      </a:cubicBezTo>
                      <a:cubicBezTo>
                        <a:pt x="208" y="390"/>
                        <a:pt x="236" y="341"/>
                        <a:pt x="224" y="295"/>
                      </a:cubicBezTo>
                      <a:cubicBezTo>
                        <a:pt x="202" y="220"/>
                        <a:pt x="186" y="142"/>
                        <a:pt x="173" y="65"/>
                      </a:cubicBezTo>
                      <a:cubicBezTo>
                        <a:pt x="165" y="25"/>
                        <a:pt x="125" y="1"/>
                        <a:pt x="8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1" name="Google Shape;3641;p49"/>
                <p:cNvSpPr/>
                <p:nvPr/>
              </p:nvSpPr>
              <p:spPr>
                <a:xfrm>
                  <a:off x="4147259" y="4562079"/>
                  <a:ext cx="18567" cy="1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34" extrusionOk="0">
                      <a:moveTo>
                        <a:pt x="89" y="0"/>
                      </a:moveTo>
                      <a:cubicBezTo>
                        <a:pt x="65" y="0"/>
                        <a:pt x="42" y="11"/>
                        <a:pt x="25" y="25"/>
                      </a:cubicBezTo>
                      <a:cubicBezTo>
                        <a:pt x="8" y="42"/>
                        <a:pt x="0" y="64"/>
                        <a:pt x="0" y="87"/>
                      </a:cubicBezTo>
                      <a:cubicBezTo>
                        <a:pt x="0" y="113"/>
                        <a:pt x="9" y="131"/>
                        <a:pt x="25" y="149"/>
                      </a:cubicBezTo>
                      <a:cubicBezTo>
                        <a:pt x="82" y="216"/>
                        <a:pt x="147" y="272"/>
                        <a:pt x="221" y="322"/>
                      </a:cubicBezTo>
                      <a:cubicBezTo>
                        <a:pt x="234" y="330"/>
                        <a:pt x="249" y="333"/>
                        <a:pt x="263" y="333"/>
                      </a:cubicBezTo>
                      <a:cubicBezTo>
                        <a:pt x="294" y="333"/>
                        <a:pt x="324" y="317"/>
                        <a:pt x="340" y="290"/>
                      </a:cubicBezTo>
                      <a:cubicBezTo>
                        <a:pt x="366" y="247"/>
                        <a:pt x="349" y="198"/>
                        <a:pt x="310" y="171"/>
                      </a:cubicBezTo>
                      <a:cubicBezTo>
                        <a:pt x="295" y="163"/>
                        <a:pt x="283" y="153"/>
                        <a:pt x="271" y="144"/>
                      </a:cubicBezTo>
                      <a:cubicBezTo>
                        <a:pt x="226" y="108"/>
                        <a:pt x="186" y="70"/>
                        <a:pt x="148" y="25"/>
                      </a:cubicBezTo>
                      <a:cubicBezTo>
                        <a:pt x="135" y="8"/>
                        <a:pt x="111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49"/>
                <p:cNvSpPr/>
                <p:nvPr/>
              </p:nvSpPr>
              <p:spPr>
                <a:xfrm>
                  <a:off x="3021485" y="3970431"/>
                  <a:ext cx="281129" cy="355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7" h="7019" extrusionOk="0">
                      <a:moveTo>
                        <a:pt x="1290" y="0"/>
                      </a:moveTo>
                      <a:cubicBezTo>
                        <a:pt x="1258" y="0"/>
                        <a:pt x="1230" y="2"/>
                        <a:pt x="1202" y="10"/>
                      </a:cubicBezTo>
                      <a:cubicBezTo>
                        <a:pt x="1150" y="23"/>
                        <a:pt x="1098" y="51"/>
                        <a:pt x="1050" y="91"/>
                      </a:cubicBezTo>
                      <a:cubicBezTo>
                        <a:pt x="960" y="169"/>
                        <a:pt x="920" y="291"/>
                        <a:pt x="902" y="379"/>
                      </a:cubicBezTo>
                      <a:cubicBezTo>
                        <a:pt x="892" y="427"/>
                        <a:pt x="885" y="476"/>
                        <a:pt x="881" y="525"/>
                      </a:cubicBezTo>
                      <a:cubicBezTo>
                        <a:pt x="864" y="510"/>
                        <a:pt x="845" y="495"/>
                        <a:pt x="824" y="483"/>
                      </a:cubicBezTo>
                      <a:cubicBezTo>
                        <a:pt x="777" y="452"/>
                        <a:pt x="704" y="411"/>
                        <a:pt x="620" y="394"/>
                      </a:cubicBezTo>
                      <a:cubicBezTo>
                        <a:pt x="590" y="389"/>
                        <a:pt x="562" y="383"/>
                        <a:pt x="532" y="383"/>
                      </a:cubicBezTo>
                      <a:cubicBezTo>
                        <a:pt x="466" y="387"/>
                        <a:pt x="431" y="395"/>
                        <a:pt x="387" y="415"/>
                      </a:cubicBezTo>
                      <a:cubicBezTo>
                        <a:pt x="307" y="446"/>
                        <a:pt x="263" y="530"/>
                        <a:pt x="245" y="579"/>
                      </a:cubicBezTo>
                      <a:cubicBezTo>
                        <a:pt x="216" y="654"/>
                        <a:pt x="233" y="747"/>
                        <a:pt x="245" y="794"/>
                      </a:cubicBezTo>
                      <a:cubicBezTo>
                        <a:pt x="264" y="867"/>
                        <a:pt x="298" y="940"/>
                        <a:pt x="353" y="1023"/>
                      </a:cubicBezTo>
                      <a:cubicBezTo>
                        <a:pt x="281" y="1032"/>
                        <a:pt x="225" y="1052"/>
                        <a:pt x="177" y="1083"/>
                      </a:cubicBezTo>
                      <a:cubicBezTo>
                        <a:pt x="98" y="1131"/>
                        <a:pt x="45" y="1197"/>
                        <a:pt x="22" y="1276"/>
                      </a:cubicBezTo>
                      <a:cubicBezTo>
                        <a:pt x="0" y="1342"/>
                        <a:pt x="4" y="1422"/>
                        <a:pt x="27" y="1495"/>
                      </a:cubicBezTo>
                      <a:cubicBezTo>
                        <a:pt x="73" y="1634"/>
                        <a:pt x="174" y="1759"/>
                        <a:pt x="336" y="1877"/>
                      </a:cubicBezTo>
                      <a:cubicBezTo>
                        <a:pt x="461" y="1970"/>
                        <a:pt x="617" y="2035"/>
                        <a:pt x="800" y="2076"/>
                      </a:cubicBezTo>
                      <a:cubicBezTo>
                        <a:pt x="875" y="2475"/>
                        <a:pt x="981" y="2855"/>
                        <a:pt x="1110" y="3205"/>
                      </a:cubicBezTo>
                      <a:cubicBezTo>
                        <a:pt x="1241" y="3567"/>
                        <a:pt x="1415" y="3929"/>
                        <a:pt x="1626" y="4284"/>
                      </a:cubicBezTo>
                      <a:cubicBezTo>
                        <a:pt x="2016" y="4941"/>
                        <a:pt x="2553" y="5532"/>
                        <a:pt x="3175" y="5992"/>
                      </a:cubicBezTo>
                      <a:cubicBezTo>
                        <a:pt x="3476" y="6217"/>
                        <a:pt x="3815" y="6419"/>
                        <a:pt x="4177" y="6592"/>
                      </a:cubicBezTo>
                      <a:cubicBezTo>
                        <a:pt x="4531" y="6761"/>
                        <a:pt x="4915" y="6899"/>
                        <a:pt x="5350" y="7015"/>
                      </a:cubicBezTo>
                      <a:cubicBezTo>
                        <a:pt x="5359" y="7017"/>
                        <a:pt x="5368" y="7018"/>
                        <a:pt x="5377" y="7018"/>
                      </a:cubicBezTo>
                      <a:cubicBezTo>
                        <a:pt x="5410" y="7018"/>
                        <a:pt x="5451" y="7004"/>
                        <a:pt x="5480" y="6984"/>
                      </a:cubicBezTo>
                      <a:cubicBezTo>
                        <a:pt x="5517" y="6956"/>
                        <a:pt x="5542" y="6913"/>
                        <a:pt x="5549" y="6868"/>
                      </a:cubicBezTo>
                      <a:cubicBezTo>
                        <a:pt x="5556" y="6822"/>
                        <a:pt x="5544" y="6774"/>
                        <a:pt x="5517" y="6737"/>
                      </a:cubicBezTo>
                      <a:cubicBezTo>
                        <a:pt x="5488" y="6697"/>
                        <a:pt x="5451" y="6680"/>
                        <a:pt x="5401" y="6667"/>
                      </a:cubicBezTo>
                      <a:lnTo>
                        <a:pt x="5361" y="6656"/>
                      </a:lnTo>
                      <a:lnTo>
                        <a:pt x="5291" y="6637"/>
                      </a:lnTo>
                      <a:cubicBezTo>
                        <a:pt x="4987" y="6548"/>
                        <a:pt x="4693" y="6439"/>
                        <a:pt x="4412" y="6312"/>
                      </a:cubicBezTo>
                      <a:cubicBezTo>
                        <a:pt x="4513" y="6210"/>
                        <a:pt x="4591" y="6085"/>
                        <a:pt x="4643" y="5942"/>
                      </a:cubicBezTo>
                      <a:cubicBezTo>
                        <a:pt x="4659" y="5902"/>
                        <a:pt x="4670" y="5857"/>
                        <a:pt x="4681" y="5806"/>
                      </a:cubicBezTo>
                      <a:cubicBezTo>
                        <a:pt x="4878" y="5887"/>
                        <a:pt x="5090" y="5956"/>
                        <a:pt x="5309" y="6010"/>
                      </a:cubicBezTo>
                      <a:cubicBezTo>
                        <a:pt x="5317" y="6013"/>
                        <a:pt x="5327" y="6013"/>
                        <a:pt x="5337" y="6013"/>
                      </a:cubicBezTo>
                      <a:cubicBezTo>
                        <a:pt x="5371" y="6013"/>
                        <a:pt x="5410" y="5999"/>
                        <a:pt x="5440" y="5979"/>
                      </a:cubicBezTo>
                      <a:cubicBezTo>
                        <a:pt x="5478" y="5952"/>
                        <a:pt x="5501" y="5909"/>
                        <a:pt x="5508" y="5863"/>
                      </a:cubicBezTo>
                      <a:cubicBezTo>
                        <a:pt x="5515" y="5817"/>
                        <a:pt x="5504" y="5769"/>
                        <a:pt x="5476" y="5733"/>
                      </a:cubicBezTo>
                      <a:cubicBezTo>
                        <a:pt x="5444" y="5689"/>
                        <a:pt x="5401" y="5673"/>
                        <a:pt x="5361" y="5664"/>
                      </a:cubicBezTo>
                      <a:cubicBezTo>
                        <a:pt x="5323" y="5654"/>
                        <a:pt x="5287" y="5644"/>
                        <a:pt x="5250" y="5634"/>
                      </a:cubicBezTo>
                      <a:cubicBezTo>
                        <a:pt x="5059" y="5578"/>
                        <a:pt x="4868" y="5509"/>
                        <a:pt x="4686" y="5430"/>
                      </a:cubicBezTo>
                      <a:cubicBezTo>
                        <a:pt x="4681" y="5396"/>
                        <a:pt x="4673" y="5359"/>
                        <a:pt x="4665" y="5325"/>
                      </a:cubicBezTo>
                      <a:cubicBezTo>
                        <a:pt x="4643" y="5245"/>
                        <a:pt x="4574" y="5189"/>
                        <a:pt x="4493" y="5189"/>
                      </a:cubicBezTo>
                      <a:cubicBezTo>
                        <a:pt x="4480" y="5189"/>
                        <a:pt x="4467" y="5190"/>
                        <a:pt x="4454" y="5194"/>
                      </a:cubicBezTo>
                      <a:cubicBezTo>
                        <a:pt x="4411" y="5204"/>
                        <a:pt x="4373" y="5230"/>
                        <a:pt x="4347" y="5268"/>
                      </a:cubicBezTo>
                      <a:cubicBezTo>
                        <a:pt x="4297" y="5240"/>
                        <a:pt x="4244" y="5211"/>
                        <a:pt x="4193" y="5181"/>
                      </a:cubicBezTo>
                      <a:cubicBezTo>
                        <a:pt x="3797" y="4948"/>
                        <a:pt x="3431" y="4660"/>
                        <a:pt x="3101" y="4326"/>
                      </a:cubicBezTo>
                      <a:lnTo>
                        <a:pt x="3101" y="4326"/>
                      </a:lnTo>
                      <a:lnTo>
                        <a:pt x="3116" y="4347"/>
                      </a:lnTo>
                      <a:lnTo>
                        <a:pt x="3092" y="4314"/>
                      </a:lnTo>
                      <a:cubicBezTo>
                        <a:pt x="2795" y="4002"/>
                        <a:pt x="2541" y="3660"/>
                        <a:pt x="2339" y="3298"/>
                      </a:cubicBezTo>
                      <a:cubicBezTo>
                        <a:pt x="2165" y="2976"/>
                        <a:pt x="2032" y="2639"/>
                        <a:pt x="1944" y="2295"/>
                      </a:cubicBezTo>
                      <a:cubicBezTo>
                        <a:pt x="1918" y="2181"/>
                        <a:pt x="1897" y="2069"/>
                        <a:pt x="1880" y="1961"/>
                      </a:cubicBezTo>
                      <a:cubicBezTo>
                        <a:pt x="1919" y="1950"/>
                        <a:pt x="1959" y="1934"/>
                        <a:pt x="1999" y="1920"/>
                      </a:cubicBezTo>
                      <a:cubicBezTo>
                        <a:pt x="2112" y="1877"/>
                        <a:pt x="2217" y="1829"/>
                        <a:pt x="2311" y="1777"/>
                      </a:cubicBezTo>
                      <a:cubicBezTo>
                        <a:pt x="2595" y="1616"/>
                        <a:pt x="2745" y="1429"/>
                        <a:pt x="2752" y="1223"/>
                      </a:cubicBezTo>
                      <a:cubicBezTo>
                        <a:pt x="2757" y="1086"/>
                        <a:pt x="2688" y="943"/>
                        <a:pt x="2578" y="864"/>
                      </a:cubicBezTo>
                      <a:cubicBezTo>
                        <a:pt x="2514" y="817"/>
                        <a:pt x="2432" y="793"/>
                        <a:pt x="2339" y="793"/>
                      </a:cubicBezTo>
                      <a:cubicBezTo>
                        <a:pt x="2300" y="793"/>
                        <a:pt x="2258" y="797"/>
                        <a:pt x="2219" y="804"/>
                      </a:cubicBezTo>
                      <a:cubicBezTo>
                        <a:pt x="2155" y="817"/>
                        <a:pt x="2089" y="845"/>
                        <a:pt x="2037" y="866"/>
                      </a:cubicBezTo>
                      <a:cubicBezTo>
                        <a:pt x="1991" y="887"/>
                        <a:pt x="1946" y="911"/>
                        <a:pt x="1904" y="937"/>
                      </a:cubicBezTo>
                      <a:cubicBezTo>
                        <a:pt x="1904" y="794"/>
                        <a:pt x="1891" y="678"/>
                        <a:pt x="1871" y="570"/>
                      </a:cubicBezTo>
                      <a:cubicBezTo>
                        <a:pt x="1859" y="501"/>
                        <a:pt x="1835" y="437"/>
                        <a:pt x="1813" y="376"/>
                      </a:cubicBezTo>
                      <a:cubicBezTo>
                        <a:pt x="1789" y="315"/>
                        <a:pt x="1753" y="261"/>
                        <a:pt x="1717" y="210"/>
                      </a:cubicBezTo>
                      <a:cubicBezTo>
                        <a:pt x="1686" y="168"/>
                        <a:pt x="1640" y="126"/>
                        <a:pt x="1581" y="89"/>
                      </a:cubicBezTo>
                      <a:cubicBezTo>
                        <a:pt x="1549" y="68"/>
                        <a:pt x="1511" y="52"/>
                        <a:pt x="1475" y="36"/>
                      </a:cubicBezTo>
                      <a:cubicBezTo>
                        <a:pt x="1441" y="22"/>
                        <a:pt x="1411" y="16"/>
                        <a:pt x="1387" y="10"/>
                      </a:cubicBezTo>
                      <a:cubicBezTo>
                        <a:pt x="1356" y="5"/>
                        <a:pt x="1323" y="0"/>
                        <a:pt x="1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49"/>
                <p:cNvSpPr/>
                <p:nvPr/>
              </p:nvSpPr>
              <p:spPr>
                <a:xfrm>
                  <a:off x="3021485" y="4033213"/>
                  <a:ext cx="281432" cy="292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3" h="5782" extrusionOk="0">
                      <a:moveTo>
                        <a:pt x="33" y="0"/>
                      </a:moveTo>
                      <a:cubicBezTo>
                        <a:pt x="28" y="12"/>
                        <a:pt x="25" y="24"/>
                        <a:pt x="22" y="36"/>
                      </a:cubicBezTo>
                      <a:cubicBezTo>
                        <a:pt x="0" y="103"/>
                        <a:pt x="2" y="185"/>
                        <a:pt x="27" y="258"/>
                      </a:cubicBezTo>
                      <a:cubicBezTo>
                        <a:pt x="73" y="399"/>
                        <a:pt x="174" y="523"/>
                        <a:pt x="336" y="641"/>
                      </a:cubicBezTo>
                      <a:cubicBezTo>
                        <a:pt x="464" y="734"/>
                        <a:pt x="620" y="801"/>
                        <a:pt x="800" y="841"/>
                      </a:cubicBezTo>
                      <a:cubicBezTo>
                        <a:pt x="874" y="1236"/>
                        <a:pt x="977" y="1616"/>
                        <a:pt x="1109" y="1966"/>
                      </a:cubicBezTo>
                      <a:cubicBezTo>
                        <a:pt x="1239" y="2326"/>
                        <a:pt x="1413" y="2689"/>
                        <a:pt x="1624" y="3045"/>
                      </a:cubicBezTo>
                      <a:cubicBezTo>
                        <a:pt x="2015" y="3702"/>
                        <a:pt x="2549" y="4295"/>
                        <a:pt x="3172" y="4756"/>
                      </a:cubicBezTo>
                      <a:cubicBezTo>
                        <a:pt x="3476" y="4980"/>
                        <a:pt x="3814" y="5182"/>
                        <a:pt x="4177" y="5355"/>
                      </a:cubicBezTo>
                      <a:cubicBezTo>
                        <a:pt x="4530" y="5525"/>
                        <a:pt x="4914" y="5662"/>
                        <a:pt x="5350" y="5777"/>
                      </a:cubicBezTo>
                      <a:cubicBezTo>
                        <a:pt x="5360" y="5780"/>
                        <a:pt x="5369" y="5782"/>
                        <a:pt x="5378" y="5782"/>
                      </a:cubicBezTo>
                      <a:cubicBezTo>
                        <a:pt x="5412" y="5782"/>
                        <a:pt x="5452" y="5767"/>
                        <a:pt x="5485" y="5745"/>
                      </a:cubicBezTo>
                      <a:cubicBezTo>
                        <a:pt x="5520" y="5717"/>
                        <a:pt x="5547" y="5673"/>
                        <a:pt x="5554" y="5627"/>
                      </a:cubicBezTo>
                      <a:cubicBezTo>
                        <a:pt x="5562" y="5582"/>
                        <a:pt x="5551" y="5533"/>
                        <a:pt x="5520" y="5493"/>
                      </a:cubicBezTo>
                      <a:cubicBezTo>
                        <a:pt x="5491" y="5453"/>
                        <a:pt x="5454" y="5437"/>
                        <a:pt x="5405" y="5425"/>
                      </a:cubicBezTo>
                      <a:lnTo>
                        <a:pt x="5362" y="5414"/>
                      </a:lnTo>
                      <a:lnTo>
                        <a:pt x="5293" y="5395"/>
                      </a:lnTo>
                      <a:cubicBezTo>
                        <a:pt x="4986" y="5305"/>
                        <a:pt x="4692" y="5195"/>
                        <a:pt x="4413" y="5069"/>
                      </a:cubicBezTo>
                      <a:cubicBezTo>
                        <a:pt x="4450" y="5035"/>
                        <a:pt x="4484" y="4996"/>
                        <a:pt x="4513" y="4954"/>
                      </a:cubicBezTo>
                      <a:cubicBezTo>
                        <a:pt x="4363" y="4912"/>
                        <a:pt x="4216" y="4859"/>
                        <a:pt x="4071" y="4799"/>
                      </a:cubicBezTo>
                      <a:cubicBezTo>
                        <a:pt x="3742" y="4661"/>
                        <a:pt x="3428" y="4482"/>
                        <a:pt x="3144" y="4264"/>
                      </a:cubicBezTo>
                      <a:cubicBezTo>
                        <a:pt x="2857" y="4043"/>
                        <a:pt x="2599" y="3787"/>
                        <a:pt x="2373" y="3505"/>
                      </a:cubicBezTo>
                      <a:cubicBezTo>
                        <a:pt x="2142" y="3215"/>
                        <a:pt x="1941" y="2903"/>
                        <a:pt x="1769" y="2573"/>
                      </a:cubicBezTo>
                      <a:cubicBezTo>
                        <a:pt x="1421" y="1903"/>
                        <a:pt x="1185" y="1184"/>
                        <a:pt x="1014" y="449"/>
                      </a:cubicBezTo>
                      <a:cubicBezTo>
                        <a:pt x="929" y="470"/>
                        <a:pt x="842" y="483"/>
                        <a:pt x="755" y="483"/>
                      </a:cubicBezTo>
                      <a:cubicBezTo>
                        <a:pt x="729" y="483"/>
                        <a:pt x="702" y="482"/>
                        <a:pt x="676" y="480"/>
                      </a:cubicBezTo>
                      <a:cubicBezTo>
                        <a:pt x="616" y="474"/>
                        <a:pt x="555" y="463"/>
                        <a:pt x="498" y="444"/>
                      </a:cubicBezTo>
                      <a:cubicBezTo>
                        <a:pt x="452" y="427"/>
                        <a:pt x="407" y="409"/>
                        <a:pt x="364" y="383"/>
                      </a:cubicBezTo>
                      <a:cubicBezTo>
                        <a:pt x="317" y="354"/>
                        <a:pt x="270" y="321"/>
                        <a:pt x="229" y="282"/>
                      </a:cubicBezTo>
                      <a:cubicBezTo>
                        <a:pt x="187" y="240"/>
                        <a:pt x="148" y="197"/>
                        <a:pt x="116" y="147"/>
                      </a:cubicBezTo>
                      <a:cubicBezTo>
                        <a:pt x="84" y="101"/>
                        <a:pt x="56" y="52"/>
                        <a:pt x="3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4" name="Google Shape;3644;p49"/>
                <p:cNvSpPr/>
                <p:nvPr/>
              </p:nvSpPr>
              <p:spPr>
                <a:xfrm>
                  <a:off x="3857026" y="4159637"/>
                  <a:ext cx="324737" cy="31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6239" extrusionOk="0">
                      <a:moveTo>
                        <a:pt x="5277" y="1"/>
                      </a:moveTo>
                      <a:cubicBezTo>
                        <a:pt x="5252" y="1"/>
                        <a:pt x="5223" y="4"/>
                        <a:pt x="5185" y="13"/>
                      </a:cubicBezTo>
                      <a:cubicBezTo>
                        <a:pt x="5137" y="24"/>
                        <a:pt x="5103" y="33"/>
                        <a:pt x="5071" y="46"/>
                      </a:cubicBezTo>
                      <a:cubicBezTo>
                        <a:pt x="5005" y="74"/>
                        <a:pt x="4953" y="106"/>
                        <a:pt x="4915" y="144"/>
                      </a:cubicBezTo>
                      <a:cubicBezTo>
                        <a:pt x="4871" y="186"/>
                        <a:pt x="4828" y="234"/>
                        <a:pt x="4793" y="291"/>
                      </a:cubicBezTo>
                      <a:cubicBezTo>
                        <a:pt x="4758" y="350"/>
                        <a:pt x="4724" y="409"/>
                        <a:pt x="4702" y="472"/>
                      </a:cubicBezTo>
                      <a:cubicBezTo>
                        <a:pt x="4661" y="580"/>
                        <a:pt x="4630" y="692"/>
                        <a:pt x="4606" y="828"/>
                      </a:cubicBezTo>
                      <a:cubicBezTo>
                        <a:pt x="4576" y="793"/>
                        <a:pt x="4537" y="762"/>
                        <a:pt x="4492" y="734"/>
                      </a:cubicBezTo>
                      <a:cubicBezTo>
                        <a:pt x="4441" y="700"/>
                        <a:pt x="4382" y="663"/>
                        <a:pt x="4321" y="642"/>
                      </a:cubicBezTo>
                      <a:cubicBezTo>
                        <a:pt x="4284" y="628"/>
                        <a:pt x="4245" y="617"/>
                        <a:pt x="4205" y="610"/>
                      </a:cubicBezTo>
                      <a:cubicBezTo>
                        <a:pt x="4177" y="606"/>
                        <a:pt x="4149" y="603"/>
                        <a:pt x="4121" y="603"/>
                      </a:cubicBezTo>
                      <a:cubicBezTo>
                        <a:pt x="4061" y="603"/>
                        <a:pt x="4004" y="616"/>
                        <a:pt x="3955" y="640"/>
                      </a:cubicBezTo>
                      <a:cubicBezTo>
                        <a:pt x="3835" y="698"/>
                        <a:pt x="3739" y="830"/>
                        <a:pt x="3720" y="966"/>
                      </a:cubicBezTo>
                      <a:cubicBezTo>
                        <a:pt x="3692" y="1173"/>
                        <a:pt x="3808" y="1383"/>
                        <a:pt x="4062" y="1591"/>
                      </a:cubicBezTo>
                      <a:cubicBezTo>
                        <a:pt x="4145" y="1658"/>
                        <a:pt x="4240" y="1723"/>
                        <a:pt x="4346" y="1785"/>
                      </a:cubicBezTo>
                      <a:lnTo>
                        <a:pt x="4360" y="1795"/>
                      </a:lnTo>
                      <a:cubicBezTo>
                        <a:pt x="4397" y="1815"/>
                        <a:pt x="4427" y="1832"/>
                        <a:pt x="4455" y="1846"/>
                      </a:cubicBezTo>
                      <a:cubicBezTo>
                        <a:pt x="4419" y="1947"/>
                        <a:pt x="4378" y="2053"/>
                        <a:pt x="4332" y="2160"/>
                      </a:cubicBezTo>
                      <a:cubicBezTo>
                        <a:pt x="4189" y="2482"/>
                        <a:pt x="4000" y="2791"/>
                        <a:pt x="3774" y="3081"/>
                      </a:cubicBezTo>
                      <a:cubicBezTo>
                        <a:pt x="3515" y="3401"/>
                        <a:pt x="3207" y="3695"/>
                        <a:pt x="2860" y="3953"/>
                      </a:cubicBezTo>
                      <a:lnTo>
                        <a:pt x="2834" y="3977"/>
                      </a:lnTo>
                      <a:cubicBezTo>
                        <a:pt x="2450" y="4245"/>
                        <a:pt x="2045" y="4462"/>
                        <a:pt x="1627" y="4620"/>
                      </a:cubicBezTo>
                      <a:lnTo>
                        <a:pt x="1530" y="4654"/>
                      </a:lnTo>
                      <a:lnTo>
                        <a:pt x="1460" y="4679"/>
                      </a:lnTo>
                      <a:cubicBezTo>
                        <a:pt x="1444" y="4638"/>
                        <a:pt x="1412" y="4606"/>
                        <a:pt x="1370" y="4588"/>
                      </a:cubicBezTo>
                      <a:cubicBezTo>
                        <a:pt x="1360" y="4582"/>
                        <a:pt x="1348" y="4580"/>
                        <a:pt x="1332" y="4575"/>
                      </a:cubicBezTo>
                      <a:cubicBezTo>
                        <a:pt x="1322" y="4574"/>
                        <a:pt x="1313" y="4574"/>
                        <a:pt x="1303" y="4574"/>
                      </a:cubicBezTo>
                      <a:cubicBezTo>
                        <a:pt x="1231" y="4574"/>
                        <a:pt x="1166" y="4617"/>
                        <a:pt x="1136" y="4683"/>
                      </a:cubicBezTo>
                      <a:cubicBezTo>
                        <a:pt x="1122" y="4716"/>
                        <a:pt x="1108" y="4751"/>
                        <a:pt x="1097" y="4783"/>
                      </a:cubicBezTo>
                      <a:cubicBezTo>
                        <a:pt x="898" y="4830"/>
                        <a:pt x="701" y="4866"/>
                        <a:pt x="511" y="4886"/>
                      </a:cubicBezTo>
                      <a:cubicBezTo>
                        <a:pt x="473" y="4891"/>
                        <a:pt x="435" y="4894"/>
                        <a:pt x="395" y="4897"/>
                      </a:cubicBezTo>
                      <a:cubicBezTo>
                        <a:pt x="356" y="4901"/>
                        <a:pt x="310" y="4908"/>
                        <a:pt x="268" y="4947"/>
                      </a:cubicBezTo>
                      <a:cubicBezTo>
                        <a:pt x="235" y="4981"/>
                        <a:pt x="213" y="5027"/>
                        <a:pt x="213" y="5074"/>
                      </a:cubicBezTo>
                      <a:cubicBezTo>
                        <a:pt x="212" y="5120"/>
                        <a:pt x="230" y="5167"/>
                        <a:pt x="263" y="5201"/>
                      </a:cubicBezTo>
                      <a:cubicBezTo>
                        <a:pt x="289" y="5229"/>
                        <a:pt x="326" y="5248"/>
                        <a:pt x="359" y="5255"/>
                      </a:cubicBezTo>
                      <a:cubicBezTo>
                        <a:pt x="366" y="5256"/>
                        <a:pt x="373" y="5256"/>
                        <a:pt x="381" y="5256"/>
                      </a:cubicBezTo>
                      <a:cubicBezTo>
                        <a:pt x="613" y="5238"/>
                        <a:pt x="837" y="5207"/>
                        <a:pt x="1043" y="5160"/>
                      </a:cubicBezTo>
                      <a:lnTo>
                        <a:pt x="1043" y="5160"/>
                      </a:lnTo>
                      <a:cubicBezTo>
                        <a:pt x="1039" y="5204"/>
                        <a:pt x="1043" y="5249"/>
                        <a:pt x="1051" y="5299"/>
                      </a:cubicBezTo>
                      <a:cubicBezTo>
                        <a:pt x="1080" y="5451"/>
                        <a:pt x="1136" y="5587"/>
                        <a:pt x="1218" y="5704"/>
                      </a:cubicBezTo>
                      <a:cubicBezTo>
                        <a:pt x="920" y="5778"/>
                        <a:pt x="611" y="5834"/>
                        <a:pt x="300" y="5869"/>
                      </a:cubicBezTo>
                      <a:lnTo>
                        <a:pt x="227" y="5877"/>
                      </a:lnTo>
                      <a:lnTo>
                        <a:pt x="184" y="5880"/>
                      </a:lnTo>
                      <a:cubicBezTo>
                        <a:pt x="130" y="5885"/>
                        <a:pt x="92" y="5895"/>
                        <a:pt x="56" y="5930"/>
                      </a:cubicBezTo>
                      <a:cubicBezTo>
                        <a:pt x="23" y="5963"/>
                        <a:pt x="1" y="6009"/>
                        <a:pt x="1" y="6055"/>
                      </a:cubicBezTo>
                      <a:cubicBezTo>
                        <a:pt x="0" y="6103"/>
                        <a:pt x="18" y="6149"/>
                        <a:pt x="51" y="6183"/>
                      </a:cubicBezTo>
                      <a:cubicBezTo>
                        <a:pt x="79" y="6212"/>
                        <a:pt x="117" y="6232"/>
                        <a:pt x="148" y="6237"/>
                      </a:cubicBezTo>
                      <a:cubicBezTo>
                        <a:pt x="154" y="6237"/>
                        <a:pt x="160" y="6238"/>
                        <a:pt x="167" y="6238"/>
                      </a:cubicBezTo>
                      <a:cubicBezTo>
                        <a:pt x="618" y="6199"/>
                        <a:pt x="1022" y="6127"/>
                        <a:pt x="1405" y="6021"/>
                      </a:cubicBezTo>
                      <a:cubicBezTo>
                        <a:pt x="1792" y="5912"/>
                        <a:pt x="2161" y="5771"/>
                        <a:pt x="2497" y="5600"/>
                      </a:cubicBezTo>
                      <a:cubicBezTo>
                        <a:pt x="3188" y="5253"/>
                        <a:pt x="3817" y="4762"/>
                        <a:pt x="4314" y="4180"/>
                      </a:cubicBezTo>
                      <a:cubicBezTo>
                        <a:pt x="4583" y="3868"/>
                        <a:pt x="4816" y="3539"/>
                        <a:pt x="5008" y="3203"/>
                      </a:cubicBezTo>
                      <a:cubicBezTo>
                        <a:pt x="5198" y="2876"/>
                        <a:pt x="5364" y="2520"/>
                        <a:pt x="5507" y="2144"/>
                      </a:cubicBezTo>
                      <a:cubicBezTo>
                        <a:pt x="5690" y="2139"/>
                        <a:pt x="5854" y="2099"/>
                        <a:pt x="5994" y="2029"/>
                      </a:cubicBezTo>
                      <a:cubicBezTo>
                        <a:pt x="6174" y="1940"/>
                        <a:pt x="6295" y="1833"/>
                        <a:pt x="6365" y="1703"/>
                      </a:cubicBezTo>
                      <a:cubicBezTo>
                        <a:pt x="6402" y="1636"/>
                        <a:pt x="6419" y="1557"/>
                        <a:pt x="6410" y="1487"/>
                      </a:cubicBezTo>
                      <a:cubicBezTo>
                        <a:pt x="6400" y="1403"/>
                        <a:pt x="6358" y="1330"/>
                        <a:pt x="6290" y="1268"/>
                      </a:cubicBezTo>
                      <a:cubicBezTo>
                        <a:pt x="6246" y="1229"/>
                        <a:pt x="6193" y="1199"/>
                        <a:pt x="6126" y="1179"/>
                      </a:cubicBezTo>
                      <a:cubicBezTo>
                        <a:pt x="6194" y="1111"/>
                        <a:pt x="6240" y="1046"/>
                        <a:pt x="6273" y="976"/>
                      </a:cubicBezTo>
                      <a:cubicBezTo>
                        <a:pt x="6297" y="920"/>
                        <a:pt x="6324" y="836"/>
                        <a:pt x="6311" y="761"/>
                      </a:cubicBezTo>
                      <a:cubicBezTo>
                        <a:pt x="6296" y="698"/>
                        <a:pt x="6267" y="614"/>
                        <a:pt x="6196" y="572"/>
                      </a:cubicBezTo>
                      <a:cubicBezTo>
                        <a:pt x="6154" y="545"/>
                        <a:pt x="6122" y="530"/>
                        <a:pt x="6058" y="516"/>
                      </a:cubicBezTo>
                      <a:cubicBezTo>
                        <a:pt x="6038" y="513"/>
                        <a:pt x="6019" y="512"/>
                        <a:pt x="5999" y="512"/>
                      </a:cubicBezTo>
                      <a:lnTo>
                        <a:pt x="5970" y="512"/>
                      </a:lnTo>
                      <a:cubicBezTo>
                        <a:pt x="5884" y="513"/>
                        <a:pt x="5802" y="541"/>
                        <a:pt x="5751" y="563"/>
                      </a:cubicBezTo>
                      <a:cubicBezTo>
                        <a:pt x="5728" y="573"/>
                        <a:pt x="5706" y="585"/>
                        <a:pt x="5688" y="596"/>
                      </a:cubicBezTo>
                      <a:cubicBezTo>
                        <a:pt x="5697" y="555"/>
                        <a:pt x="5699" y="507"/>
                        <a:pt x="5697" y="451"/>
                      </a:cubicBezTo>
                      <a:cubicBezTo>
                        <a:pt x="5694" y="360"/>
                        <a:pt x="5674" y="232"/>
                        <a:pt x="5599" y="140"/>
                      </a:cubicBezTo>
                      <a:cubicBezTo>
                        <a:pt x="5556" y="89"/>
                        <a:pt x="5511" y="53"/>
                        <a:pt x="5463" y="33"/>
                      </a:cubicBezTo>
                      <a:cubicBezTo>
                        <a:pt x="5437" y="22"/>
                        <a:pt x="5410" y="13"/>
                        <a:pt x="5377" y="7"/>
                      </a:cubicBezTo>
                      <a:cubicBezTo>
                        <a:pt x="5342" y="4"/>
                        <a:pt x="5310" y="1"/>
                        <a:pt x="52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49"/>
                <p:cNvSpPr/>
                <p:nvPr/>
              </p:nvSpPr>
              <p:spPr>
                <a:xfrm>
                  <a:off x="3133035" y="4160092"/>
                  <a:ext cx="129005" cy="350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0" h="6925" extrusionOk="0">
                      <a:moveTo>
                        <a:pt x="2360" y="1"/>
                      </a:moveTo>
                      <a:cubicBezTo>
                        <a:pt x="2343" y="1"/>
                        <a:pt x="2328" y="3"/>
                        <a:pt x="2315" y="7"/>
                      </a:cubicBezTo>
                      <a:cubicBezTo>
                        <a:pt x="2151" y="74"/>
                        <a:pt x="2005" y="144"/>
                        <a:pt x="1869" y="226"/>
                      </a:cubicBezTo>
                      <a:cubicBezTo>
                        <a:pt x="1742" y="302"/>
                        <a:pt x="1611" y="396"/>
                        <a:pt x="1467" y="514"/>
                      </a:cubicBezTo>
                      <a:cubicBezTo>
                        <a:pt x="1237" y="704"/>
                        <a:pt x="1018" y="946"/>
                        <a:pt x="819" y="1234"/>
                      </a:cubicBezTo>
                      <a:cubicBezTo>
                        <a:pt x="642" y="1490"/>
                        <a:pt x="492" y="1777"/>
                        <a:pt x="360" y="2113"/>
                      </a:cubicBezTo>
                      <a:cubicBezTo>
                        <a:pt x="243" y="2410"/>
                        <a:pt x="159" y="2729"/>
                        <a:pt x="107" y="3061"/>
                      </a:cubicBezTo>
                      <a:cubicBezTo>
                        <a:pt x="1" y="3748"/>
                        <a:pt x="48" y="4428"/>
                        <a:pt x="242" y="5028"/>
                      </a:cubicBezTo>
                      <a:cubicBezTo>
                        <a:pt x="344" y="5342"/>
                        <a:pt x="486" y="5633"/>
                        <a:pt x="663" y="5890"/>
                      </a:cubicBezTo>
                      <a:cubicBezTo>
                        <a:pt x="757" y="6026"/>
                        <a:pt x="863" y="6155"/>
                        <a:pt x="976" y="6273"/>
                      </a:cubicBezTo>
                      <a:cubicBezTo>
                        <a:pt x="1081" y="6384"/>
                        <a:pt x="1204" y="6491"/>
                        <a:pt x="1355" y="6601"/>
                      </a:cubicBezTo>
                      <a:cubicBezTo>
                        <a:pt x="1482" y="6695"/>
                        <a:pt x="1617" y="6779"/>
                        <a:pt x="1755" y="6846"/>
                      </a:cubicBezTo>
                      <a:cubicBezTo>
                        <a:pt x="1787" y="6862"/>
                        <a:pt x="1816" y="6870"/>
                        <a:pt x="1844" y="6870"/>
                      </a:cubicBezTo>
                      <a:cubicBezTo>
                        <a:pt x="1859" y="6870"/>
                        <a:pt x="1873" y="6868"/>
                        <a:pt x="1887" y="6864"/>
                      </a:cubicBezTo>
                      <a:cubicBezTo>
                        <a:pt x="1901" y="6876"/>
                        <a:pt x="1917" y="6890"/>
                        <a:pt x="1933" y="6901"/>
                      </a:cubicBezTo>
                      <a:cubicBezTo>
                        <a:pt x="1956" y="6918"/>
                        <a:pt x="1974" y="6925"/>
                        <a:pt x="1994" y="6925"/>
                      </a:cubicBezTo>
                      <a:cubicBezTo>
                        <a:pt x="2004" y="6925"/>
                        <a:pt x="2015" y="6923"/>
                        <a:pt x="2024" y="6918"/>
                      </a:cubicBezTo>
                      <a:cubicBezTo>
                        <a:pt x="2054" y="6907"/>
                        <a:pt x="2079" y="6876"/>
                        <a:pt x="2094" y="6837"/>
                      </a:cubicBezTo>
                      <a:cubicBezTo>
                        <a:pt x="2123" y="6763"/>
                        <a:pt x="2112" y="6640"/>
                        <a:pt x="2052" y="6598"/>
                      </a:cubicBezTo>
                      <a:cubicBezTo>
                        <a:pt x="1957" y="6527"/>
                        <a:pt x="1865" y="6443"/>
                        <a:pt x="1771" y="6336"/>
                      </a:cubicBezTo>
                      <a:cubicBezTo>
                        <a:pt x="1658" y="6201"/>
                        <a:pt x="1556" y="6049"/>
                        <a:pt x="1466" y="5880"/>
                      </a:cubicBezTo>
                      <a:cubicBezTo>
                        <a:pt x="1466" y="5879"/>
                        <a:pt x="1462" y="5871"/>
                        <a:pt x="1460" y="5871"/>
                      </a:cubicBezTo>
                      <a:lnTo>
                        <a:pt x="1456" y="5866"/>
                      </a:lnTo>
                      <a:cubicBezTo>
                        <a:pt x="1362" y="5668"/>
                        <a:pt x="1280" y="5455"/>
                        <a:pt x="1215" y="5229"/>
                      </a:cubicBezTo>
                      <a:cubicBezTo>
                        <a:pt x="1140" y="4954"/>
                        <a:pt x="1089" y="4659"/>
                        <a:pt x="1061" y="4353"/>
                      </a:cubicBezTo>
                      <a:cubicBezTo>
                        <a:pt x="1030" y="4002"/>
                        <a:pt x="1033" y="3640"/>
                        <a:pt x="1062" y="3274"/>
                      </a:cubicBezTo>
                      <a:cubicBezTo>
                        <a:pt x="1097" y="2892"/>
                        <a:pt x="1164" y="2518"/>
                        <a:pt x="1263" y="2165"/>
                      </a:cubicBezTo>
                      <a:cubicBezTo>
                        <a:pt x="1350" y="1860"/>
                        <a:pt x="1457" y="1581"/>
                        <a:pt x="1583" y="1335"/>
                      </a:cubicBezTo>
                      <a:cubicBezTo>
                        <a:pt x="1693" y="1120"/>
                        <a:pt x="1820" y="929"/>
                        <a:pt x="1956" y="766"/>
                      </a:cubicBezTo>
                      <a:cubicBezTo>
                        <a:pt x="2079" y="625"/>
                        <a:pt x="2213" y="507"/>
                        <a:pt x="2352" y="417"/>
                      </a:cubicBezTo>
                      <a:lnTo>
                        <a:pt x="2354" y="414"/>
                      </a:lnTo>
                      <a:cubicBezTo>
                        <a:pt x="2357" y="413"/>
                        <a:pt x="2359" y="412"/>
                        <a:pt x="2359" y="412"/>
                      </a:cubicBezTo>
                      <a:lnTo>
                        <a:pt x="2358" y="412"/>
                      </a:lnTo>
                      <a:lnTo>
                        <a:pt x="2371" y="402"/>
                      </a:lnTo>
                      <a:lnTo>
                        <a:pt x="2372" y="403"/>
                      </a:lnTo>
                      <a:cubicBezTo>
                        <a:pt x="2400" y="386"/>
                        <a:pt x="2421" y="369"/>
                        <a:pt x="2436" y="339"/>
                      </a:cubicBezTo>
                      <a:cubicBezTo>
                        <a:pt x="2476" y="322"/>
                        <a:pt x="2500" y="299"/>
                        <a:pt x="2518" y="268"/>
                      </a:cubicBezTo>
                      <a:cubicBezTo>
                        <a:pt x="2543" y="227"/>
                        <a:pt x="2550" y="178"/>
                        <a:pt x="2537" y="132"/>
                      </a:cubicBezTo>
                      <a:cubicBezTo>
                        <a:pt x="2526" y="88"/>
                        <a:pt x="2496" y="51"/>
                        <a:pt x="2456" y="26"/>
                      </a:cubicBezTo>
                      <a:cubicBezTo>
                        <a:pt x="2426" y="10"/>
                        <a:pt x="2391" y="1"/>
                        <a:pt x="2360" y="1"/>
                      </a:cubicBezTo>
                      <a:close/>
                    </a:path>
                  </a:pathLst>
                </a:custGeom>
                <a:solidFill>
                  <a:srgbClr val="034C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6" name="Google Shape;3646;p49"/>
                <p:cNvSpPr/>
                <p:nvPr/>
              </p:nvSpPr>
              <p:spPr>
                <a:xfrm>
                  <a:off x="3303624" y="3903653"/>
                  <a:ext cx="757535" cy="1015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4" h="20067" extrusionOk="0">
                      <a:moveTo>
                        <a:pt x="7201" y="1"/>
                      </a:moveTo>
                      <a:cubicBezTo>
                        <a:pt x="6876" y="2"/>
                        <a:pt x="6553" y="18"/>
                        <a:pt x="6239" y="47"/>
                      </a:cubicBezTo>
                      <a:cubicBezTo>
                        <a:pt x="6036" y="65"/>
                        <a:pt x="5847" y="91"/>
                        <a:pt x="5660" y="120"/>
                      </a:cubicBezTo>
                      <a:cubicBezTo>
                        <a:pt x="5387" y="165"/>
                        <a:pt x="5170" y="224"/>
                        <a:pt x="4975" y="305"/>
                      </a:cubicBezTo>
                      <a:cubicBezTo>
                        <a:pt x="4936" y="322"/>
                        <a:pt x="4910" y="340"/>
                        <a:pt x="4892" y="365"/>
                      </a:cubicBezTo>
                      <a:cubicBezTo>
                        <a:pt x="4324" y="894"/>
                        <a:pt x="3783" y="1544"/>
                        <a:pt x="3286" y="2294"/>
                      </a:cubicBezTo>
                      <a:cubicBezTo>
                        <a:pt x="2838" y="2973"/>
                        <a:pt x="2435" y="3723"/>
                        <a:pt x="2057" y="4590"/>
                      </a:cubicBezTo>
                      <a:cubicBezTo>
                        <a:pt x="1416" y="6059"/>
                        <a:pt x="913" y="7695"/>
                        <a:pt x="523" y="9592"/>
                      </a:cubicBezTo>
                      <a:cubicBezTo>
                        <a:pt x="316" y="10596"/>
                        <a:pt x="178" y="11488"/>
                        <a:pt x="102" y="12324"/>
                      </a:cubicBezTo>
                      <a:cubicBezTo>
                        <a:pt x="1" y="13428"/>
                        <a:pt x="6" y="14475"/>
                        <a:pt x="115" y="15438"/>
                      </a:cubicBezTo>
                      <a:cubicBezTo>
                        <a:pt x="159" y="15818"/>
                        <a:pt x="221" y="16199"/>
                        <a:pt x="302" y="16566"/>
                      </a:cubicBezTo>
                      <a:cubicBezTo>
                        <a:pt x="347" y="16772"/>
                        <a:pt x="394" y="16958"/>
                        <a:pt x="447" y="17135"/>
                      </a:cubicBezTo>
                      <a:cubicBezTo>
                        <a:pt x="507" y="17338"/>
                        <a:pt x="582" y="17535"/>
                        <a:pt x="648" y="17704"/>
                      </a:cubicBezTo>
                      <a:cubicBezTo>
                        <a:pt x="645" y="17717"/>
                        <a:pt x="648" y="17733"/>
                        <a:pt x="651" y="17750"/>
                      </a:cubicBezTo>
                      <a:cubicBezTo>
                        <a:pt x="662" y="17796"/>
                        <a:pt x="692" y="17826"/>
                        <a:pt x="722" y="17850"/>
                      </a:cubicBezTo>
                      <a:cubicBezTo>
                        <a:pt x="1302" y="18301"/>
                        <a:pt x="1982" y="18702"/>
                        <a:pt x="2740" y="19036"/>
                      </a:cubicBezTo>
                      <a:cubicBezTo>
                        <a:pt x="3445" y="19350"/>
                        <a:pt x="4218" y="19600"/>
                        <a:pt x="5038" y="19778"/>
                      </a:cubicBezTo>
                      <a:cubicBezTo>
                        <a:pt x="5793" y="19939"/>
                        <a:pt x="6555" y="20036"/>
                        <a:pt x="7312" y="20066"/>
                      </a:cubicBezTo>
                      <a:cubicBezTo>
                        <a:pt x="7600" y="20019"/>
                        <a:pt x="7886" y="19965"/>
                        <a:pt x="8172" y="19905"/>
                      </a:cubicBezTo>
                      <a:lnTo>
                        <a:pt x="8172" y="19905"/>
                      </a:lnTo>
                      <a:cubicBezTo>
                        <a:pt x="8172" y="19905"/>
                        <a:pt x="8171" y="19905"/>
                        <a:pt x="8171" y="19906"/>
                      </a:cubicBezTo>
                      <a:cubicBezTo>
                        <a:pt x="8698" y="19792"/>
                        <a:pt x="9220" y="19653"/>
                        <a:pt x="9729" y="19479"/>
                      </a:cubicBezTo>
                      <a:cubicBezTo>
                        <a:pt x="10227" y="19309"/>
                        <a:pt x="10710" y="19106"/>
                        <a:pt x="11177" y="18865"/>
                      </a:cubicBezTo>
                      <a:lnTo>
                        <a:pt x="11177" y="18865"/>
                      </a:lnTo>
                      <a:cubicBezTo>
                        <a:pt x="11176" y="18865"/>
                        <a:pt x="11176" y="18866"/>
                        <a:pt x="11176" y="18866"/>
                      </a:cubicBezTo>
                      <a:cubicBezTo>
                        <a:pt x="11476" y="18709"/>
                        <a:pt x="11770" y="18536"/>
                        <a:pt x="12052" y="18348"/>
                      </a:cubicBezTo>
                      <a:cubicBezTo>
                        <a:pt x="12102" y="18312"/>
                        <a:pt x="12154" y="18277"/>
                        <a:pt x="12205" y="18243"/>
                      </a:cubicBezTo>
                      <a:cubicBezTo>
                        <a:pt x="12056" y="17462"/>
                        <a:pt x="11964" y="16649"/>
                        <a:pt x="11928" y="15823"/>
                      </a:cubicBezTo>
                      <a:cubicBezTo>
                        <a:pt x="11889" y="14913"/>
                        <a:pt x="11916" y="13974"/>
                        <a:pt x="12006" y="13031"/>
                      </a:cubicBezTo>
                      <a:cubicBezTo>
                        <a:pt x="12096" y="12093"/>
                        <a:pt x="12247" y="11147"/>
                        <a:pt x="12456" y="10222"/>
                      </a:cubicBezTo>
                      <a:cubicBezTo>
                        <a:pt x="12665" y="9295"/>
                        <a:pt x="12930" y="8384"/>
                        <a:pt x="13244" y="7513"/>
                      </a:cubicBezTo>
                      <a:cubicBezTo>
                        <a:pt x="13726" y="6182"/>
                        <a:pt x="14306" y="4960"/>
                        <a:pt x="14974" y="3868"/>
                      </a:cubicBezTo>
                      <a:cubicBezTo>
                        <a:pt x="14636" y="3198"/>
                        <a:pt x="14285" y="2534"/>
                        <a:pt x="13855" y="1916"/>
                      </a:cubicBezTo>
                      <a:lnTo>
                        <a:pt x="13855" y="1916"/>
                      </a:lnTo>
                      <a:lnTo>
                        <a:pt x="13856" y="1918"/>
                      </a:lnTo>
                      <a:cubicBezTo>
                        <a:pt x="13808" y="1848"/>
                        <a:pt x="13758" y="1777"/>
                        <a:pt x="13705" y="1709"/>
                      </a:cubicBezTo>
                      <a:cubicBezTo>
                        <a:pt x="13618" y="1658"/>
                        <a:pt x="13530" y="1608"/>
                        <a:pt x="13440" y="1557"/>
                      </a:cubicBezTo>
                      <a:cubicBezTo>
                        <a:pt x="12824" y="1219"/>
                        <a:pt x="12137" y="924"/>
                        <a:pt x="11399" y="680"/>
                      </a:cubicBezTo>
                      <a:cubicBezTo>
                        <a:pt x="10716" y="454"/>
                        <a:pt x="9994" y="280"/>
                        <a:pt x="9255" y="162"/>
                      </a:cubicBezTo>
                      <a:cubicBezTo>
                        <a:pt x="8572" y="56"/>
                        <a:pt x="7891" y="1"/>
                        <a:pt x="723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7" name="Google Shape;3647;p49"/>
                <p:cNvSpPr/>
                <p:nvPr/>
              </p:nvSpPr>
              <p:spPr>
                <a:xfrm>
                  <a:off x="3139055" y="3819472"/>
                  <a:ext cx="858158" cy="111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3" h="21974" extrusionOk="0">
                      <a:moveTo>
                        <a:pt x="3009" y="20456"/>
                      </a:moveTo>
                      <a:lnTo>
                        <a:pt x="3009" y="20456"/>
                      </a:lnTo>
                      <a:cubicBezTo>
                        <a:pt x="3037" y="20469"/>
                        <a:pt x="3065" y="20482"/>
                        <a:pt x="3093" y="20494"/>
                      </a:cubicBezTo>
                      <a:cubicBezTo>
                        <a:pt x="3075" y="20486"/>
                        <a:pt x="3055" y="20478"/>
                        <a:pt x="3036" y="20469"/>
                      </a:cubicBezTo>
                      <a:lnTo>
                        <a:pt x="3009" y="20456"/>
                      </a:lnTo>
                      <a:close/>
                      <a:moveTo>
                        <a:pt x="7886" y="1"/>
                      </a:moveTo>
                      <a:lnTo>
                        <a:pt x="7886" y="3"/>
                      </a:lnTo>
                      <a:cubicBezTo>
                        <a:pt x="7528" y="4"/>
                        <a:pt x="7173" y="21"/>
                        <a:pt x="6831" y="53"/>
                      </a:cubicBezTo>
                      <a:cubicBezTo>
                        <a:pt x="6603" y="75"/>
                        <a:pt x="6396" y="101"/>
                        <a:pt x="6197" y="133"/>
                      </a:cubicBezTo>
                      <a:cubicBezTo>
                        <a:pt x="5900" y="183"/>
                        <a:pt x="5662" y="245"/>
                        <a:pt x="5447" y="334"/>
                      </a:cubicBezTo>
                      <a:cubicBezTo>
                        <a:pt x="5405" y="352"/>
                        <a:pt x="5377" y="372"/>
                        <a:pt x="5357" y="398"/>
                      </a:cubicBezTo>
                      <a:cubicBezTo>
                        <a:pt x="4733" y="980"/>
                        <a:pt x="4142" y="1689"/>
                        <a:pt x="3598" y="2509"/>
                      </a:cubicBezTo>
                      <a:cubicBezTo>
                        <a:pt x="3108" y="3254"/>
                        <a:pt x="2668" y="4076"/>
                        <a:pt x="2252" y="5023"/>
                      </a:cubicBezTo>
                      <a:cubicBezTo>
                        <a:pt x="1549" y="6633"/>
                        <a:pt x="999" y="8425"/>
                        <a:pt x="572" y="10498"/>
                      </a:cubicBezTo>
                      <a:cubicBezTo>
                        <a:pt x="347" y="11593"/>
                        <a:pt x="196" y="12569"/>
                        <a:pt x="112" y="13486"/>
                      </a:cubicBezTo>
                      <a:cubicBezTo>
                        <a:pt x="1" y="14695"/>
                        <a:pt x="6" y="15842"/>
                        <a:pt x="128" y="16897"/>
                      </a:cubicBezTo>
                      <a:cubicBezTo>
                        <a:pt x="174" y="17313"/>
                        <a:pt x="242" y="17728"/>
                        <a:pt x="331" y="18132"/>
                      </a:cubicBezTo>
                      <a:cubicBezTo>
                        <a:pt x="381" y="18363"/>
                        <a:pt x="433" y="18566"/>
                        <a:pt x="489" y="18756"/>
                      </a:cubicBezTo>
                      <a:cubicBezTo>
                        <a:pt x="557" y="18982"/>
                        <a:pt x="643" y="19207"/>
                        <a:pt x="708" y="19378"/>
                      </a:cubicBezTo>
                      <a:cubicBezTo>
                        <a:pt x="707" y="19395"/>
                        <a:pt x="708" y="19411"/>
                        <a:pt x="713" y="19428"/>
                      </a:cubicBezTo>
                      <a:cubicBezTo>
                        <a:pt x="725" y="19480"/>
                        <a:pt x="759" y="19510"/>
                        <a:pt x="790" y="19536"/>
                      </a:cubicBezTo>
                      <a:cubicBezTo>
                        <a:pt x="1426" y="20030"/>
                        <a:pt x="2170" y="20468"/>
                        <a:pt x="2999" y="20835"/>
                      </a:cubicBezTo>
                      <a:cubicBezTo>
                        <a:pt x="3771" y="21180"/>
                        <a:pt x="4618" y="21452"/>
                        <a:pt x="5514" y="21647"/>
                      </a:cubicBezTo>
                      <a:cubicBezTo>
                        <a:pt x="6516" y="21863"/>
                        <a:pt x="7533" y="21974"/>
                        <a:pt x="8539" y="21974"/>
                      </a:cubicBezTo>
                      <a:cubicBezTo>
                        <a:pt x="9312" y="21974"/>
                        <a:pt x="10079" y="21908"/>
                        <a:pt x="10822" y="21781"/>
                      </a:cubicBezTo>
                      <a:cubicBezTo>
                        <a:pt x="11404" y="21680"/>
                        <a:pt x="11992" y="21529"/>
                        <a:pt x="12572" y="21332"/>
                      </a:cubicBezTo>
                      <a:cubicBezTo>
                        <a:pt x="12925" y="21210"/>
                        <a:pt x="13231" y="21085"/>
                        <a:pt x="13500" y="20942"/>
                      </a:cubicBezTo>
                      <a:lnTo>
                        <a:pt x="13563" y="20908"/>
                      </a:lnTo>
                      <a:cubicBezTo>
                        <a:pt x="13509" y="20695"/>
                        <a:pt x="13461" y="20482"/>
                        <a:pt x="13416" y="20267"/>
                      </a:cubicBezTo>
                      <a:cubicBezTo>
                        <a:pt x="13215" y="19297"/>
                        <a:pt x="13097" y="18309"/>
                        <a:pt x="13055" y="17318"/>
                      </a:cubicBezTo>
                      <a:cubicBezTo>
                        <a:pt x="13012" y="16299"/>
                        <a:pt x="13042" y="15277"/>
                        <a:pt x="13139" y="14261"/>
                      </a:cubicBezTo>
                      <a:cubicBezTo>
                        <a:pt x="13239" y="13226"/>
                        <a:pt x="13405" y="12199"/>
                        <a:pt x="13633" y="11186"/>
                      </a:cubicBezTo>
                      <a:cubicBezTo>
                        <a:pt x="13861" y="10181"/>
                        <a:pt x="14147" y="9188"/>
                        <a:pt x="14496" y="8222"/>
                      </a:cubicBezTo>
                      <a:cubicBezTo>
                        <a:pt x="15115" y="6507"/>
                        <a:pt x="15920" y="4853"/>
                        <a:pt x="16962" y="3355"/>
                      </a:cubicBezTo>
                      <a:cubicBezTo>
                        <a:pt x="16342" y="2739"/>
                        <a:pt x="15590" y="2188"/>
                        <a:pt x="14713" y="1705"/>
                      </a:cubicBezTo>
                      <a:cubicBezTo>
                        <a:pt x="14039" y="1336"/>
                        <a:pt x="13288" y="1013"/>
                        <a:pt x="12480" y="745"/>
                      </a:cubicBezTo>
                      <a:cubicBezTo>
                        <a:pt x="11732" y="498"/>
                        <a:pt x="10942" y="306"/>
                        <a:pt x="10133" y="178"/>
                      </a:cubicBezTo>
                      <a:cubicBezTo>
                        <a:pt x="9388" y="61"/>
                        <a:pt x="8644" y="1"/>
                        <a:pt x="79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8" name="Google Shape;3648;p49"/>
                <p:cNvSpPr/>
                <p:nvPr/>
              </p:nvSpPr>
              <p:spPr>
                <a:xfrm>
                  <a:off x="3143507" y="3819269"/>
                  <a:ext cx="853909" cy="69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3751" extrusionOk="0">
                      <a:moveTo>
                        <a:pt x="7798" y="0"/>
                      </a:moveTo>
                      <a:lnTo>
                        <a:pt x="7798" y="1"/>
                      </a:lnTo>
                      <a:cubicBezTo>
                        <a:pt x="7442" y="2"/>
                        <a:pt x="7087" y="20"/>
                        <a:pt x="6742" y="52"/>
                      </a:cubicBezTo>
                      <a:cubicBezTo>
                        <a:pt x="6521" y="73"/>
                        <a:pt x="6313" y="99"/>
                        <a:pt x="6109" y="132"/>
                      </a:cubicBezTo>
                      <a:cubicBezTo>
                        <a:pt x="5811" y="182"/>
                        <a:pt x="5572" y="245"/>
                        <a:pt x="5359" y="334"/>
                      </a:cubicBezTo>
                      <a:cubicBezTo>
                        <a:pt x="5316" y="352"/>
                        <a:pt x="5289" y="372"/>
                        <a:pt x="5268" y="399"/>
                      </a:cubicBezTo>
                      <a:cubicBezTo>
                        <a:pt x="4645" y="978"/>
                        <a:pt x="4054" y="1690"/>
                        <a:pt x="3509" y="2511"/>
                      </a:cubicBezTo>
                      <a:cubicBezTo>
                        <a:pt x="3020" y="3253"/>
                        <a:pt x="2578" y="4076"/>
                        <a:pt x="2163" y="5025"/>
                      </a:cubicBezTo>
                      <a:cubicBezTo>
                        <a:pt x="1460" y="6633"/>
                        <a:pt x="910" y="8424"/>
                        <a:pt x="483" y="10499"/>
                      </a:cubicBezTo>
                      <a:cubicBezTo>
                        <a:pt x="257" y="11598"/>
                        <a:pt x="107" y="12577"/>
                        <a:pt x="23" y="13490"/>
                      </a:cubicBezTo>
                      <a:cubicBezTo>
                        <a:pt x="14" y="13577"/>
                        <a:pt x="7" y="13663"/>
                        <a:pt x="0" y="13750"/>
                      </a:cubicBezTo>
                      <a:cubicBezTo>
                        <a:pt x="720" y="13342"/>
                        <a:pt x="1459" y="12966"/>
                        <a:pt x="2212" y="12625"/>
                      </a:cubicBezTo>
                      <a:cubicBezTo>
                        <a:pt x="4006" y="11811"/>
                        <a:pt x="5878" y="11169"/>
                        <a:pt x="7782" y="10669"/>
                      </a:cubicBezTo>
                      <a:cubicBezTo>
                        <a:pt x="8728" y="10422"/>
                        <a:pt x="9681" y="10209"/>
                        <a:pt x="10641" y="10029"/>
                      </a:cubicBezTo>
                      <a:cubicBezTo>
                        <a:pt x="11545" y="9860"/>
                        <a:pt x="12464" y="9725"/>
                        <a:pt x="13384" y="9725"/>
                      </a:cubicBezTo>
                      <a:cubicBezTo>
                        <a:pt x="13554" y="9725"/>
                        <a:pt x="13722" y="9728"/>
                        <a:pt x="13892" y="9738"/>
                      </a:cubicBezTo>
                      <a:cubicBezTo>
                        <a:pt x="13901" y="9738"/>
                        <a:pt x="13909" y="9744"/>
                        <a:pt x="13915" y="9749"/>
                      </a:cubicBezTo>
                      <a:cubicBezTo>
                        <a:pt x="14065" y="9232"/>
                        <a:pt x="14230" y="8721"/>
                        <a:pt x="14410" y="8222"/>
                      </a:cubicBezTo>
                      <a:cubicBezTo>
                        <a:pt x="14982" y="6637"/>
                        <a:pt x="15687" y="5185"/>
                        <a:pt x="16507" y="3908"/>
                      </a:cubicBezTo>
                      <a:lnTo>
                        <a:pt x="16552" y="3838"/>
                      </a:lnTo>
                      <a:lnTo>
                        <a:pt x="16597" y="3770"/>
                      </a:lnTo>
                      <a:lnTo>
                        <a:pt x="16630" y="3720"/>
                      </a:lnTo>
                      <a:lnTo>
                        <a:pt x="16643" y="3700"/>
                      </a:lnTo>
                      <a:lnTo>
                        <a:pt x="16678" y="3647"/>
                      </a:lnTo>
                      <a:lnTo>
                        <a:pt x="16689" y="3631"/>
                      </a:lnTo>
                      <a:lnTo>
                        <a:pt x="16717" y="3588"/>
                      </a:lnTo>
                      <a:lnTo>
                        <a:pt x="16736" y="3562"/>
                      </a:lnTo>
                      <a:lnTo>
                        <a:pt x="16761" y="3524"/>
                      </a:lnTo>
                      <a:lnTo>
                        <a:pt x="16781" y="3495"/>
                      </a:lnTo>
                      <a:lnTo>
                        <a:pt x="16804" y="3461"/>
                      </a:lnTo>
                      <a:lnTo>
                        <a:pt x="16827" y="3427"/>
                      </a:lnTo>
                      <a:lnTo>
                        <a:pt x="16844" y="3404"/>
                      </a:lnTo>
                      <a:lnTo>
                        <a:pt x="16869" y="3370"/>
                      </a:lnTo>
                      <a:lnTo>
                        <a:pt x="16871" y="3370"/>
                      </a:lnTo>
                      <a:lnTo>
                        <a:pt x="16879" y="3358"/>
                      </a:lnTo>
                      <a:cubicBezTo>
                        <a:pt x="16261" y="2741"/>
                        <a:pt x="15503" y="2185"/>
                        <a:pt x="14627" y="1704"/>
                      </a:cubicBezTo>
                      <a:cubicBezTo>
                        <a:pt x="13952" y="1333"/>
                        <a:pt x="13200" y="1011"/>
                        <a:pt x="12393" y="744"/>
                      </a:cubicBezTo>
                      <a:cubicBezTo>
                        <a:pt x="11645" y="495"/>
                        <a:pt x="10854" y="304"/>
                        <a:pt x="10045" y="176"/>
                      </a:cubicBezTo>
                      <a:cubicBezTo>
                        <a:pt x="9298" y="60"/>
                        <a:pt x="8554" y="0"/>
                        <a:pt x="783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649" name="Google Shape;3649;p49"/>
                <p:cNvSpPr/>
                <p:nvPr/>
              </p:nvSpPr>
              <p:spPr>
                <a:xfrm>
                  <a:off x="3847363" y="3989807"/>
                  <a:ext cx="213743" cy="40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5" h="7950" extrusionOk="0">
                      <a:moveTo>
                        <a:pt x="2956" y="0"/>
                      </a:moveTo>
                      <a:lnTo>
                        <a:pt x="2931" y="34"/>
                      </a:lnTo>
                      <a:lnTo>
                        <a:pt x="2914" y="57"/>
                      </a:lnTo>
                      <a:lnTo>
                        <a:pt x="2891" y="91"/>
                      </a:lnTo>
                      <a:lnTo>
                        <a:pt x="2866" y="125"/>
                      </a:lnTo>
                      <a:lnTo>
                        <a:pt x="2847" y="155"/>
                      </a:lnTo>
                      <a:lnTo>
                        <a:pt x="2821" y="192"/>
                      </a:lnTo>
                      <a:lnTo>
                        <a:pt x="2803" y="218"/>
                      </a:lnTo>
                      <a:lnTo>
                        <a:pt x="2775" y="262"/>
                      </a:lnTo>
                      <a:lnTo>
                        <a:pt x="2764" y="279"/>
                      </a:lnTo>
                      <a:lnTo>
                        <a:pt x="2729" y="330"/>
                      </a:lnTo>
                      <a:lnTo>
                        <a:pt x="2714" y="352"/>
                      </a:lnTo>
                      <a:lnTo>
                        <a:pt x="2683" y="400"/>
                      </a:lnTo>
                      <a:lnTo>
                        <a:pt x="2638" y="470"/>
                      </a:lnTo>
                      <a:lnTo>
                        <a:pt x="2593" y="538"/>
                      </a:lnTo>
                      <a:cubicBezTo>
                        <a:pt x="1773" y="1815"/>
                        <a:pt x="1067" y="3268"/>
                        <a:pt x="494" y="4855"/>
                      </a:cubicBezTo>
                      <a:cubicBezTo>
                        <a:pt x="315" y="5352"/>
                        <a:pt x="148" y="5863"/>
                        <a:pt x="0" y="6382"/>
                      </a:cubicBezTo>
                      <a:cubicBezTo>
                        <a:pt x="1" y="6383"/>
                        <a:pt x="2" y="6385"/>
                        <a:pt x="4" y="6387"/>
                      </a:cubicBezTo>
                      <a:lnTo>
                        <a:pt x="6" y="6388"/>
                      </a:lnTo>
                      <a:cubicBezTo>
                        <a:pt x="7" y="6388"/>
                        <a:pt x="8" y="6387"/>
                        <a:pt x="9" y="6387"/>
                      </a:cubicBezTo>
                      <a:cubicBezTo>
                        <a:pt x="15" y="6385"/>
                        <a:pt x="20" y="6384"/>
                        <a:pt x="27" y="6384"/>
                      </a:cubicBezTo>
                      <a:cubicBezTo>
                        <a:pt x="32" y="6384"/>
                        <a:pt x="39" y="6385"/>
                        <a:pt x="44" y="6388"/>
                      </a:cubicBezTo>
                      <a:cubicBezTo>
                        <a:pt x="482" y="6649"/>
                        <a:pt x="886" y="6964"/>
                        <a:pt x="1252" y="7320"/>
                      </a:cubicBezTo>
                      <a:cubicBezTo>
                        <a:pt x="1459" y="7520"/>
                        <a:pt x="1655" y="7730"/>
                        <a:pt x="1842" y="7949"/>
                      </a:cubicBezTo>
                      <a:cubicBezTo>
                        <a:pt x="2026" y="7220"/>
                        <a:pt x="2245" y="6504"/>
                        <a:pt x="2494" y="5810"/>
                      </a:cubicBezTo>
                      <a:cubicBezTo>
                        <a:pt x="2975" y="4482"/>
                        <a:pt x="3556" y="3255"/>
                        <a:pt x="4225" y="2166"/>
                      </a:cubicBezTo>
                      <a:cubicBezTo>
                        <a:pt x="3919" y="1558"/>
                        <a:pt x="3555" y="859"/>
                        <a:pt x="3107" y="212"/>
                      </a:cubicBezTo>
                      <a:cubicBezTo>
                        <a:pt x="3059" y="142"/>
                        <a:pt x="3007" y="72"/>
                        <a:pt x="2956" y="1"/>
                      </a:cubicBezTo>
                      <a:lnTo>
                        <a:pt x="2956" y="0"/>
                      </a:ln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0" name="Google Shape;3650;p49"/>
                <p:cNvSpPr/>
                <p:nvPr/>
              </p:nvSpPr>
              <p:spPr>
                <a:xfrm>
                  <a:off x="3394230" y="4165404"/>
                  <a:ext cx="6577" cy="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" h="130" extrusionOk="0">
                      <a:moveTo>
                        <a:pt x="65" y="0"/>
                      </a:moveTo>
                      <a:cubicBezTo>
                        <a:pt x="30" y="2"/>
                        <a:pt x="1" y="32"/>
                        <a:pt x="1" y="65"/>
                      </a:cubicBezTo>
                      <a:cubicBezTo>
                        <a:pt x="1" y="100"/>
                        <a:pt x="30" y="129"/>
                        <a:pt x="65" y="129"/>
                      </a:cubicBezTo>
                      <a:cubicBezTo>
                        <a:pt x="100" y="129"/>
                        <a:pt x="130" y="100"/>
                        <a:pt x="130" y="65"/>
                      </a:cubicBezTo>
                      <a:cubicBezTo>
                        <a:pt x="130" y="30"/>
                        <a:pt x="100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5C94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49"/>
                <p:cNvSpPr/>
                <p:nvPr/>
              </p:nvSpPr>
              <p:spPr>
                <a:xfrm>
                  <a:off x="3927093" y="4654607"/>
                  <a:ext cx="44266" cy="46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922" extrusionOk="0">
                      <a:moveTo>
                        <a:pt x="699" y="1"/>
                      </a:moveTo>
                      <a:cubicBezTo>
                        <a:pt x="604" y="1"/>
                        <a:pt x="525" y="80"/>
                        <a:pt x="525" y="175"/>
                      </a:cubicBezTo>
                      <a:cubicBezTo>
                        <a:pt x="525" y="198"/>
                        <a:pt x="524" y="221"/>
                        <a:pt x="523" y="244"/>
                      </a:cubicBezTo>
                      <a:cubicBezTo>
                        <a:pt x="515" y="284"/>
                        <a:pt x="505" y="322"/>
                        <a:pt x="493" y="360"/>
                      </a:cubicBezTo>
                      <a:cubicBezTo>
                        <a:pt x="479" y="389"/>
                        <a:pt x="462" y="417"/>
                        <a:pt x="444" y="445"/>
                      </a:cubicBezTo>
                      <a:cubicBezTo>
                        <a:pt x="425" y="467"/>
                        <a:pt x="406" y="487"/>
                        <a:pt x="384" y="506"/>
                      </a:cubicBezTo>
                      <a:cubicBezTo>
                        <a:pt x="361" y="521"/>
                        <a:pt x="339" y="534"/>
                        <a:pt x="313" y="546"/>
                      </a:cubicBezTo>
                      <a:cubicBezTo>
                        <a:pt x="284" y="556"/>
                        <a:pt x="255" y="564"/>
                        <a:pt x="223" y="570"/>
                      </a:cubicBezTo>
                      <a:cubicBezTo>
                        <a:pt x="206" y="571"/>
                        <a:pt x="192" y="573"/>
                        <a:pt x="175" y="573"/>
                      </a:cubicBezTo>
                      <a:cubicBezTo>
                        <a:pt x="79" y="574"/>
                        <a:pt x="1" y="650"/>
                        <a:pt x="1" y="747"/>
                      </a:cubicBezTo>
                      <a:cubicBezTo>
                        <a:pt x="1" y="838"/>
                        <a:pt x="77" y="921"/>
                        <a:pt x="171" y="921"/>
                      </a:cubicBezTo>
                      <a:cubicBezTo>
                        <a:pt x="172" y="921"/>
                        <a:pt x="174" y="921"/>
                        <a:pt x="175" y="921"/>
                      </a:cubicBezTo>
                      <a:cubicBezTo>
                        <a:pt x="277" y="919"/>
                        <a:pt x="372" y="900"/>
                        <a:pt x="467" y="857"/>
                      </a:cubicBezTo>
                      <a:cubicBezTo>
                        <a:pt x="545" y="823"/>
                        <a:pt x="615" y="771"/>
                        <a:pt x="676" y="708"/>
                      </a:cubicBezTo>
                      <a:cubicBezTo>
                        <a:pt x="812" y="564"/>
                        <a:pt x="872" y="368"/>
                        <a:pt x="873" y="175"/>
                      </a:cubicBezTo>
                      <a:cubicBezTo>
                        <a:pt x="874" y="79"/>
                        <a:pt x="794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2" name="Google Shape;3652;p49"/>
                <p:cNvSpPr/>
                <p:nvPr/>
              </p:nvSpPr>
              <p:spPr>
                <a:xfrm>
                  <a:off x="3958104" y="4329214"/>
                  <a:ext cx="35818" cy="38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767" extrusionOk="0">
                      <a:moveTo>
                        <a:pt x="176" y="1"/>
                      </a:moveTo>
                      <a:cubicBezTo>
                        <a:pt x="163" y="1"/>
                        <a:pt x="148" y="4"/>
                        <a:pt x="135" y="6"/>
                      </a:cubicBezTo>
                      <a:cubicBezTo>
                        <a:pt x="91" y="19"/>
                        <a:pt x="53" y="49"/>
                        <a:pt x="30" y="86"/>
                      </a:cubicBezTo>
                      <a:cubicBezTo>
                        <a:pt x="6" y="127"/>
                        <a:pt x="1" y="176"/>
                        <a:pt x="12" y="220"/>
                      </a:cubicBezTo>
                      <a:cubicBezTo>
                        <a:pt x="23" y="260"/>
                        <a:pt x="53" y="307"/>
                        <a:pt x="92" y="324"/>
                      </a:cubicBezTo>
                      <a:cubicBezTo>
                        <a:pt x="129" y="341"/>
                        <a:pt x="164" y="360"/>
                        <a:pt x="197" y="383"/>
                      </a:cubicBezTo>
                      <a:cubicBezTo>
                        <a:pt x="224" y="406"/>
                        <a:pt x="248" y="432"/>
                        <a:pt x="270" y="458"/>
                      </a:cubicBezTo>
                      <a:cubicBezTo>
                        <a:pt x="289" y="488"/>
                        <a:pt x="309" y="517"/>
                        <a:pt x="323" y="550"/>
                      </a:cubicBezTo>
                      <a:cubicBezTo>
                        <a:pt x="334" y="579"/>
                        <a:pt x="343" y="608"/>
                        <a:pt x="350" y="640"/>
                      </a:cubicBezTo>
                      <a:cubicBezTo>
                        <a:pt x="369" y="715"/>
                        <a:pt x="443" y="766"/>
                        <a:pt x="518" y="766"/>
                      </a:cubicBezTo>
                      <a:cubicBezTo>
                        <a:pt x="533" y="766"/>
                        <a:pt x="549" y="764"/>
                        <a:pt x="563" y="760"/>
                      </a:cubicBezTo>
                      <a:cubicBezTo>
                        <a:pt x="658" y="735"/>
                        <a:pt x="707" y="637"/>
                        <a:pt x="686" y="546"/>
                      </a:cubicBezTo>
                      <a:cubicBezTo>
                        <a:pt x="632" y="319"/>
                        <a:pt x="480" y="121"/>
                        <a:pt x="267" y="24"/>
                      </a:cubicBezTo>
                      <a:cubicBezTo>
                        <a:pt x="237" y="11"/>
                        <a:pt x="207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3" name="Google Shape;3653;p49"/>
                <p:cNvSpPr/>
                <p:nvPr/>
              </p:nvSpPr>
              <p:spPr>
                <a:xfrm>
                  <a:off x="3447704" y="4249333"/>
                  <a:ext cx="93895" cy="5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1031" extrusionOk="0">
                      <a:moveTo>
                        <a:pt x="1202" y="1"/>
                      </a:moveTo>
                      <a:cubicBezTo>
                        <a:pt x="1175" y="1"/>
                        <a:pt x="1148" y="2"/>
                        <a:pt x="1122" y="2"/>
                      </a:cubicBezTo>
                      <a:cubicBezTo>
                        <a:pt x="928" y="14"/>
                        <a:pt x="724" y="74"/>
                        <a:pt x="511" y="179"/>
                      </a:cubicBezTo>
                      <a:cubicBezTo>
                        <a:pt x="424" y="222"/>
                        <a:pt x="342" y="272"/>
                        <a:pt x="246" y="338"/>
                      </a:cubicBezTo>
                      <a:cubicBezTo>
                        <a:pt x="176" y="384"/>
                        <a:pt x="89" y="449"/>
                        <a:pt x="27" y="544"/>
                      </a:cubicBezTo>
                      <a:cubicBezTo>
                        <a:pt x="13" y="567"/>
                        <a:pt x="8" y="593"/>
                        <a:pt x="16" y="618"/>
                      </a:cubicBezTo>
                      <a:cubicBezTo>
                        <a:pt x="0" y="651"/>
                        <a:pt x="7" y="688"/>
                        <a:pt x="30" y="713"/>
                      </a:cubicBezTo>
                      <a:cubicBezTo>
                        <a:pt x="96" y="780"/>
                        <a:pt x="164" y="836"/>
                        <a:pt x="242" y="883"/>
                      </a:cubicBezTo>
                      <a:cubicBezTo>
                        <a:pt x="314" y="927"/>
                        <a:pt x="395" y="962"/>
                        <a:pt x="483" y="989"/>
                      </a:cubicBezTo>
                      <a:cubicBezTo>
                        <a:pt x="579" y="1017"/>
                        <a:pt x="681" y="1030"/>
                        <a:pt x="788" y="1030"/>
                      </a:cubicBezTo>
                      <a:cubicBezTo>
                        <a:pt x="866" y="1030"/>
                        <a:pt x="948" y="1024"/>
                        <a:pt x="1030" y="1008"/>
                      </a:cubicBezTo>
                      <a:cubicBezTo>
                        <a:pt x="1108" y="995"/>
                        <a:pt x="1190" y="969"/>
                        <a:pt x="1287" y="929"/>
                      </a:cubicBezTo>
                      <a:cubicBezTo>
                        <a:pt x="1366" y="898"/>
                        <a:pt x="1443" y="855"/>
                        <a:pt x="1527" y="799"/>
                      </a:cubicBezTo>
                      <a:cubicBezTo>
                        <a:pt x="1607" y="743"/>
                        <a:pt x="1674" y="687"/>
                        <a:pt x="1726" y="628"/>
                      </a:cubicBezTo>
                      <a:cubicBezTo>
                        <a:pt x="1785" y="563"/>
                        <a:pt x="1821" y="502"/>
                        <a:pt x="1839" y="439"/>
                      </a:cubicBezTo>
                      <a:cubicBezTo>
                        <a:pt x="1856" y="377"/>
                        <a:pt x="1853" y="314"/>
                        <a:pt x="1830" y="260"/>
                      </a:cubicBezTo>
                      <a:cubicBezTo>
                        <a:pt x="1807" y="208"/>
                        <a:pt x="1766" y="164"/>
                        <a:pt x="1707" y="123"/>
                      </a:cubicBezTo>
                      <a:cubicBezTo>
                        <a:pt x="1681" y="104"/>
                        <a:pt x="1652" y="92"/>
                        <a:pt x="1624" y="79"/>
                      </a:cubicBezTo>
                      <a:cubicBezTo>
                        <a:pt x="1565" y="54"/>
                        <a:pt x="1512" y="40"/>
                        <a:pt x="1467" y="30"/>
                      </a:cubicBezTo>
                      <a:cubicBezTo>
                        <a:pt x="1384" y="11"/>
                        <a:pt x="1296" y="1"/>
                        <a:pt x="12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4" name="Google Shape;3654;p49"/>
                <p:cNvSpPr/>
                <p:nvPr/>
              </p:nvSpPr>
              <p:spPr>
                <a:xfrm>
                  <a:off x="3426608" y="4189940"/>
                  <a:ext cx="136087" cy="118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2336" extrusionOk="0">
                      <a:moveTo>
                        <a:pt x="1604" y="1265"/>
                      </a:moveTo>
                      <a:cubicBezTo>
                        <a:pt x="1655" y="1265"/>
                        <a:pt x="1705" y="1267"/>
                        <a:pt x="1756" y="1275"/>
                      </a:cubicBezTo>
                      <a:cubicBezTo>
                        <a:pt x="1835" y="1286"/>
                        <a:pt x="1912" y="1308"/>
                        <a:pt x="1985" y="1338"/>
                      </a:cubicBezTo>
                      <a:cubicBezTo>
                        <a:pt x="2051" y="1368"/>
                        <a:pt x="2114" y="1406"/>
                        <a:pt x="2171" y="1450"/>
                      </a:cubicBezTo>
                      <a:cubicBezTo>
                        <a:pt x="2204" y="1477"/>
                        <a:pt x="2234" y="1505"/>
                        <a:pt x="2265" y="1535"/>
                      </a:cubicBezTo>
                      <a:cubicBezTo>
                        <a:pt x="2238" y="1580"/>
                        <a:pt x="2209" y="1625"/>
                        <a:pt x="2175" y="1669"/>
                      </a:cubicBezTo>
                      <a:cubicBezTo>
                        <a:pt x="2104" y="1758"/>
                        <a:pt x="2025" y="1837"/>
                        <a:pt x="1940" y="1905"/>
                      </a:cubicBezTo>
                      <a:cubicBezTo>
                        <a:pt x="1853" y="1971"/>
                        <a:pt x="1760" y="2024"/>
                        <a:pt x="1664" y="2067"/>
                      </a:cubicBezTo>
                      <a:cubicBezTo>
                        <a:pt x="1570" y="2106"/>
                        <a:pt x="1470" y="2134"/>
                        <a:pt x="1370" y="2148"/>
                      </a:cubicBezTo>
                      <a:cubicBezTo>
                        <a:pt x="1321" y="2154"/>
                        <a:pt x="1272" y="2158"/>
                        <a:pt x="1223" y="2158"/>
                      </a:cubicBezTo>
                      <a:cubicBezTo>
                        <a:pt x="1175" y="2158"/>
                        <a:pt x="1126" y="2156"/>
                        <a:pt x="1077" y="2148"/>
                      </a:cubicBezTo>
                      <a:cubicBezTo>
                        <a:pt x="1001" y="2137"/>
                        <a:pt x="928" y="2118"/>
                        <a:pt x="852" y="2089"/>
                      </a:cubicBezTo>
                      <a:cubicBezTo>
                        <a:pt x="771" y="2052"/>
                        <a:pt x="699" y="2011"/>
                        <a:pt x="633" y="1962"/>
                      </a:cubicBezTo>
                      <a:cubicBezTo>
                        <a:pt x="583" y="1921"/>
                        <a:pt x="537" y="1877"/>
                        <a:pt x="494" y="1828"/>
                      </a:cubicBezTo>
                      <a:cubicBezTo>
                        <a:pt x="572" y="1732"/>
                        <a:pt x="654" y="1651"/>
                        <a:pt x="745" y="1578"/>
                      </a:cubicBezTo>
                      <a:cubicBezTo>
                        <a:pt x="852" y="1497"/>
                        <a:pt x="969" y="1429"/>
                        <a:pt x="1092" y="1376"/>
                      </a:cubicBezTo>
                      <a:cubicBezTo>
                        <a:pt x="1206" y="1329"/>
                        <a:pt x="1326" y="1295"/>
                        <a:pt x="1445" y="1277"/>
                      </a:cubicBezTo>
                      <a:lnTo>
                        <a:pt x="1453" y="1275"/>
                      </a:lnTo>
                      <a:lnTo>
                        <a:pt x="1453" y="1275"/>
                      </a:lnTo>
                      <a:cubicBezTo>
                        <a:pt x="1452" y="1276"/>
                        <a:pt x="1452" y="1276"/>
                        <a:pt x="1452" y="1276"/>
                      </a:cubicBezTo>
                      <a:cubicBezTo>
                        <a:pt x="1503" y="1267"/>
                        <a:pt x="1554" y="1265"/>
                        <a:pt x="1604" y="1265"/>
                      </a:cubicBezTo>
                      <a:close/>
                      <a:moveTo>
                        <a:pt x="724" y="0"/>
                      </a:moveTo>
                      <a:cubicBezTo>
                        <a:pt x="688" y="0"/>
                        <a:pt x="653" y="6"/>
                        <a:pt x="620" y="9"/>
                      </a:cubicBezTo>
                      <a:cubicBezTo>
                        <a:pt x="540" y="24"/>
                        <a:pt x="468" y="52"/>
                        <a:pt x="394" y="97"/>
                      </a:cubicBezTo>
                      <a:cubicBezTo>
                        <a:pt x="238" y="192"/>
                        <a:pt x="149" y="346"/>
                        <a:pt x="100" y="457"/>
                      </a:cubicBezTo>
                      <a:cubicBezTo>
                        <a:pt x="32" y="616"/>
                        <a:pt x="1" y="800"/>
                        <a:pt x="8" y="1001"/>
                      </a:cubicBezTo>
                      <a:cubicBezTo>
                        <a:pt x="13" y="1196"/>
                        <a:pt x="63" y="1400"/>
                        <a:pt x="151" y="1609"/>
                      </a:cubicBezTo>
                      <a:cubicBezTo>
                        <a:pt x="190" y="1697"/>
                        <a:pt x="236" y="1778"/>
                        <a:pt x="292" y="1855"/>
                      </a:cubicBezTo>
                      <a:lnTo>
                        <a:pt x="294" y="1861"/>
                      </a:lnTo>
                      <a:lnTo>
                        <a:pt x="350" y="1934"/>
                      </a:lnTo>
                      <a:cubicBezTo>
                        <a:pt x="386" y="1971"/>
                        <a:pt x="416" y="2002"/>
                        <a:pt x="448" y="2033"/>
                      </a:cubicBezTo>
                      <a:cubicBezTo>
                        <a:pt x="558" y="2135"/>
                        <a:pt x="689" y="2215"/>
                        <a:pt x="844" y="2271"/>
                      </a:cubicBezTo>
                      <a:cubicBezTo>
                        <a:pt x="959" y="2313"/>
                        <a:pt x="1088" y="2336"/>
                        <a:pt x="1226" y="2336"/>
                      </a:cubicBezTo>
                      <a:cubicBezTo>
                        <a:pt x="1247" y="2336"/>
                        <a:pt x="1266" y="2334"/>
                        <a:pt x="1287" y="2334"/>
                      </a:cubicBezTo>
                      <a:cubicBezTo>
                        <a:pt x="1436" y="2327"/>
                        <a:pt x="1586" y="2292"/>
                        <a:pt x="1732" y="2230"/>
                      </a:cubicBezTo>
                      <a:cubicBezTo>
                        <a:pt x="1876" y="2170"/>
                        <a:pt x="2012" y="2083"/>
                        <a:pt x="2137" y="1973"/>
                      </a:cubicBezTo>
                      <a:cubicBezTo>
                        <a:pt x="2257" y="1865"/>
                        <a:pt x="2361" y="1733"/>
                        <a:pt x="2449" y="1576"/>
                      </a:cubicBezTo>
                      <a:cubicBezTo>
                        <a:pt x="2491" y="1496"/>
                        <a:pt x="2531" y="1407"/>
                        <a:pt x="2575" y="1294"/>
                      </a:cubicBezTo>
                      <a:cubicBezTo>
                        <a:pt x="2612" y="1203"/>
                        <a:pt x="2640" y="1104"/>
                        <a:pt x="2658" y="1003"/>
                      </a:cubicBezTo>
                      <a:cubicBezTo>
                        <a:pt x="2689" y="837"/>
                        <a:pt x="2686" y="682"/>
                        <a:pt x="2645" y="547"/>
                      </a:cubicBezTo>
                      <a:cubicBezTo>
                        <a:pt x="2626" y="490"/>
                        <a:pt x="2599" y="432"/>
                        <a:pt x="2564" y="382"/>
                      </a:cubicBezTo>
                      <a:cubicBezTo>
                        <a:pt x="2530" y="331"/>
                        <a:pt x="2486" y="287"/>
                        <a:pt x="2425" y="242"/>
                      </a:cubicBezTo>
                      <a:cubicBezTo>
                        <a:pt x="2383" y="209"/>
                        <a:pt x="2332" y="183"/>
                        <a:pt x="2265" y="160"/>
                      </a:cubicBezTo>
                      <a:cubicBezTo>
                        <a:pt x="2205" y="138"/>
                        <a:pt x="2138" y="127"/>
                        <a:pt x="2052" y="121"/>
                      </a:cubicBezTo>
                      <a:cubicBezTo>
                        <a:pt x="2038" y="121"/>
                        <a:pt x="2024" y="120"/>
                        <a:pt x="2009" y="120"/>
                      </a:cubicBezTo>
                      <a:cubicBezTo>
                        <a:pt x="1947" y="120"/>
                        <a:pt x="1885" y="129"/>
                        <a:pt x="1828" y="136"/>
                      </a:cubicBezTo>
                      <a:cubicBezTo>
                        <a:pt x="1750" y="147"/>
                        <a:pt x="1666" y="170"/>
                        <a:pt x="1563" y="205"/>
                      </a:cubicBezTo>
                      <a:cubicBezTo>
                        <a:pt x="1499" y="227"/>
                        <a:pt x="1438" y="253"/>
                        <a:pt x="1378" y="281"/>
                      </a:cubicBezTo>
                      <a:cubicBezTo>
                        <a:pt x="1184" y="121"/>
                        <a:pt x="1016" y="36"/>
                        <a:pt x="844" y="9"/>
                      </a:cubicBezTo>
                      <a:cubicBezTo>
                        <a:pt x="805" y="4"/>
                        <a:pt x="766" y="0"/>
                        <a:pt x="7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5" name="Google Shape;3655;p49"/>
                <p:cNvSpPr/>
                <p:nvPr/>
              </p:nvSpPr>
              <p:spPr>
                <a:xfrm>
                  <a:off x="3301803" y="4096653"/>
                  <a:ext cx="105632" cy="110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2191" extrusionOk="0">
                      <a:moveTo>
                        <a:pt x="301" y="1528"/>
                      </a:moveTo>
                      <a:cubicBezTo>
                        <a:pt x="300" y="1531"/>
                        <a:pt x="299" y="1534"/>
                        <a:pt x="297" y="1536"/>
                      </a:cubicBezTo>
                      <a:cubicBezTo>
                        <a:pt x="299" y="1533"/>
                        <a:pt x="300" y="1530"/>
                        <a:pt x="301" y="1528"/>
                      </a:cubicBezTo>
                      <a:close/>
                      <a:moveTo>
                        <a:pt x="1334" y="0"/>
                      </a:moveTo>
                      <a:cubicBezTo>
                        <a:pt x="1214" y="0"/>
                        <a:pt x="1096" y="32"/>
                        <a:pt x="993" y="83"/>
                      </a:cubicBezTo>
                      <a:cubicBezTo>
                        <a:pt x="691" y="236"/>
                        <a:pt x="484" y="528"/>
                        <a:pt x="323" y="814"/>
                      </a:cubicBezTo>
                      <a:cubicBezTo>
                        <a:pt x="188" y="1054"/>
                        <a:pt x="82" y="1314"/>
                        <a:pt x="18" y="1581"/>
                      </a:cubicBezTo>
                      <a:cubicBezTo>
                        <a:pt x="1" y="1650"/>
                        <a:pt x="60" y="1721"/>
                        <a:pt x="127" y="1732"/>
                      </a:cubicBezTo>
                      <a:cubicBezTo>
                        <a:pt x="134" y="1733"/>
                        <a:pt x="141" y="1734"/>
                        <a:pt x="148" y="1734"/>
                      </a:cubicBezTo>
                      <a:cubicBezTo>
                        <a:pt x="212" y="1734"/>
                        <a:pt x="261" y="1686"/>
                        <a:pt x="276" y="1623"/>
                      </a:cubicBezTo>
                      <a:cubicBezTo>
                        <a:pt x="285" y="1586"/>
                        <a:pt x="296" y="1549"/>
                        <a:pt x="307" y="1511"/>
                      </a:cubicBezTo>
                      <a:cubicBezTo>
                        <a:pt x="385" y="1263"/>
                        <a:pt x="497" y="1024"/>
                        <a:pt x="633" y="802"/>
                      </a:cubicBezTo>
                      <a:lnTo>
                        <a:pt x="633" y="802"/>
                      </a:lnTo>
                      <a:lnTo>
                        <a:pt x="615" y="830"/>
                      </a:lnTo>
                      <a:cubicBezTo>
                        <a:pt x="699" y="697"/>
                        <a:pt x="792" y="572"/>
                        <a:pt x="907" y="463"/>
                      </a:cubicBezTo>
                      <a:cubicBezTo>
                        <a:pt x="961" y="414"/>
                        <a:pt x="1019" y="369"/>
                        <a:pt x="1083" y="330"/>
                      </a:cubicBezTo>
                      <a:cubicBezTo>
                        <a:pt x="1132" y="307"/>
                        <a:pt x="1179" y="286"/>
                        <a:pt x="1230" y="273"/>
                      </a:cubicBezTo>
                      <a:cubicBezTo>
                        <a:pt x="1267" y="266"/>
                        <a:pt x="1303" y="263"/>
                        <a:pt x="1340" y="262"/>
                      </a:cubicBezTo>
                      <a:cubicBezTo>
                        <a:pt x="1382" y="264"/>
                        <a:pt x="1421" y="270"/>
                        <a:pt x="1461" y="281"/>
                      </a:cubicBezTo>
                      <a:cubicBezTo>
                        <a:pt x="1503" y="296"/>
                        <a:pt x="1543" y="313"/>
                        <a:pt x="1581" y="335"/>
                      </a:cubicBezTo>
                      <a:cubicBezTo>
                        <a:pt x="1609" y="354"/>
                        <a:pt x="1634" y="375"/>
                        <a:pt x="1657" y="398"/>
                      </a:cubicBezTo>
                      <a:cubicBezTo>
                        <a:pt x="1684" y="429"/>
                        <a:pt x="1707" y="461"/>
                        <a:pt x="1727" y="497"/>
                      </a:cubicBezTo>
                      <a:cubicBezTo>
                        <a:pt x="1755" y="553"/>
                        <a:pt x="1774" y="611"/>
                        <a:pt x="1790" y="672"/>
                      </a:cubicBezTo>
                      <a:cubicBezTo>
                        <a:pt x="1818" y="808"/>
                        <a:pt x="1823" y="947"/>
                        <a:pt x="1820" y="1086"/>
                      </a:cubicBezTo>
                      <a:cubicBezTo>
                        <a:pt x="1805" y="1407"/>
                        <a:pt x="1736" y="1721"/>
                        <a:pt x="1683" y="2038"/>
                      </a:cubicBezTo>
                      <a:cubicBezTo>
                        <a:pt x="1672" y="2109"/>
                        <a:pt x="1721" y="2177"/>
                        <a:pt x="1791" y="2189"/>
                      </a:cubicBezTo>
                      <a:cubicBezTo>
                        <a:pt x="1798" y="2190"/>
                        <a:pt x="1804" y="2191"/>
                        <a:pt x="1811" y="2191"/>
                      </a:cubicBezTo>
                      <a:cubicBezTo>
                        <a:pt x="1874" y="2191"/>
                        <a:pt x="1930" y="2144"/>
                        <a:pt x="1941" y="2081"/>
                      </a:cubicBezTo>
                      <a:cubicBezTo>
                        <a:pt x="1993" y="1775"/>
                        <a:pt x="2059" y="1474"/>
                        <a:pt x="2077" y="1163"/>
                      </a:cubicBezTo>
                      <a:cubicBezTo>
                        <a:pt x="2087" y="993"/>
                        <a:pt x="2086" y="820"/>
                        <a:pt x="2052" y="654"/>
                      </a:cubicBezTo>
                      <a:cubicBezTo>
                        <a:pt x="2022" y="502"/>
                        <a:pt x="1965" y="352"/>
                        <a:pt x="1861" y="235"/>
                      </a:cubicBezTo>
                      <a:cubicBezTo>
                        <a:pt x="1750" y="112"/>
                        <a:pt x="1600" y="37"/>
                        <a:pt x="1437" y="9"/>
                      </a:cubicBezTo>
                      <a:cubicBezTo>
                        <a:pt x="1402" y="4"/>
                        <a:pt x="1367" y="0"/>
                        <a:pt x="13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6" name="Google Shape;3656;p49"/>
                <p:cNvSpPr/>
                <p:nvPr/>
              </p:nvSpPr>
              <p:spPr>
                <a:xfrm>
                  <a:off x="3611716" y="4141374"/>
                  <a:ext cx="107150" cy="112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" h="2219" extrusionOk="0">
                      <a:moveTo>
                        <a:pt x="1807" y="652"/>
                      </a:moveTo>
                      <a:cubicBezTo>
                        <a:pt x="1808" y="663"/>
                        <a:pt x="1812" y="670"/>
                        <a:pt x="1813" y="679"/>
                      </a:cubicBezTo>
                      <a:cubicBezTo>
                        <a:pt x="1812" y="670"/>
                        <a:pt x="1808" y="660"/>
                        <a:pt x="1807" y="652"/>
                      </a:cubicBezTo>
                      <a:close/>
                      <a:moveTo>
                        <a:pt x="643" y="812"/>
                      </a:moveTo>
                      <a:cubicBezTo>
                        <a:pt x="640" y="816"/>
                        <a:pt x="638" y="820"/>
                        <a:pt x="635" y="824"/>
                      </a:cubicBezTo>
                      <a:lnTo>
                        <a:pt x="635" y="824"/>
                      </a:lnTo>
                      <a:cubicBezTo>
                        <a:pt x="638" y="820"/>
                        <a:pt x="640" y="816"/>
                        <a:pt x="643" y="812"/>
                      </a:cubicBezTo>
                      <a:close/>
                      <a:moveTo>
                        <a:pt x="1353" y="0"/>
                      </a:moveTo>
                      <a:cubicBezTo>
                        <a:pt x="1230" y="0"/>
                        <a:pt x="1111" y="32"/>
                        <a:pt x="1005" y="84"/>
                      </a:cubicBezTo>
                      <a:cubicBezTo>
                        <a:pt x="700" y="238"/>
                        <a:pt x="489" y="535"/>
                        <a:pt x="326" y="827"/>
                      </a:cubicBezTo>
                      <a:cubicBezTo>
                        <a:pt x="190" y="1068"/>
                        <a:pt x="81" y="1333"/>
                        <a:pt x="17" y="1602"/>
                      </a:cubicBezTo>
                      <a:cubicBezTo>
                        <a:pt x="0" y="1672"/>
                        <a:pt x="60" y="1744"/>
                        <a:pt x="127" y="1755"/>
                      </a:cubicBezTo>
                      <a:cubicBezTo>
                        <a:pt x="135" y="1756"/>
                        <a:pt x="142" y="1757"/>
                        <a:pt x="149" y="1757"/>
                      </a:cubicBezTo>
                      <a:cubicBezTo>
                        <a:pt x="214" y="1757"/>
                        <a:pt x="265" y="1709"/>
                        <a:pt x="280" y="1646"/>
                      </a:cubicBezTo>
                      <a:cubicBezTo>
                        <a:pt x="289" y="1607"/>
                        <a:pt x="300" y="1570"/>
                        <a:pt x="311" y="1532"/>
                      </a:cubicBezTo>
                      <a:cubicBezTo>
                        <a:pt x="388" y="1288"/>
                        <a:pt x="497" y="1050"/>
                        <a:pt x="632" y="829"/>
                      </a:cubicBezTo>
                      <a:lnTo>
                        <a:pt x="632" y="829"/>
                      </a:lnTo>
                      <a:cubicBezTo>
                        <a:pt x="716" y="699"/>
                        <a:pt x="809" y="576"/>
                        <a:pt x="920" y="468"/>
                      </a:cubicBezTo>
                      <a:cubicBezTo>
                        <a:pt x="975" y="418"/>
                        <a:pt x="1033" y="373"/>
                        <a:pt x="1100" y="335"/>
                      </a:cubicBezTo>
                      <a:cubicBezTo>
                        <a:pt x="1148" y="310"/>
                        <a:pt x="1196" y="290"/>
                        <a:pt x="1249" y="276"/>
                      </a:cubicBezTo>
                      <a:cubicBezTo>
                        <a:pt x="1286" y="268"/>
                        <a:pt x="1323" y="265"/>
                        <a:pt x="1361" y="265"/>
                      </a:cubicBezTo>
                      <a:cubicBezTo>
                        <a:pt x="1403" y="267"/>
                        <a:pt x="1443" y="275"/>
                        <a:pt x="1485" y="284"/>
                      </a:cubicBezTo>
                      <a:cubicBezTo>
                        <a:pt x="1526" y="299"/>
                        <a:pt x="1566" y="317"/>
                        <a:pt x="1605" y="338"/>
                      </a:cubicBezTo>
                      <a:cubicBezTo>
                        <a:pt x="1633" y="357"/>
                        <a:pt x="1659" y="379"/>
                        <a:pt x="1684" y="402"/>
                      </a:cubicBezTo>
                      <a:cubicBezTo>
                        <a:pt x="1711" y="434"/>
                        <a:pt x="1733" y="467"/>
                        <a:pt x="1754" y="502"/>
                      </a:cubicBezTo>
                      <a:cubicBezTo>
                        <a:pt x="1782" y="559"/>
                        <a:pt x="1803" y="619"/>
                        <a:pt x="1818" y="681"/>
                      </a:cubicBezTo>
                      <a:cubicBezTo>
                        <a:pt x="1846" y="818"/>
                        <a:pt x="1853" y="958"/>
                        <a:pt x="1850" y="1101"/>
                      </a:cubicBezTo>
                      <a:cubicBezTo>
                        <a:pt x="1834" y="1427"/>
                        <a:pt x="1763" y="1744"/>
                        <a:pt x="1709" y="2065"/>
                      </a:cubicBezTo>
                      <a:cubicBezTo>
                        <a:pt x="1698" y="2137"/>
                        <a:pt x="1746" y="2205"/>
                        <a:pt x="1818" y="2217"/>
                      </a:cubicBezTo>
                      <a:cubicBezTo>
                        <a:pt x="1825" y="2218"/>
                        <a:pt x="1832" y="2218"/>
                        <a:pt x="1839" y="2218"/>
                      </a:cubicBezTo>
                      <a:cubicBezTo>
                        <a:pt x="1903" y="2218"/>
                        <a:pt x="1960" y="2173"/>
                        <a:pt x="1970" y="2108"/>
                      </a:cubicBezTo>
                      <a:cubicBezTo>
                        <a:pt x="2024" y="1798"/>
                        <a:pt x="2089" y="1491"/>
                        <a:pt x="2108" y="1177"/>
                      </a:cubicBezTo>
                      <a:cubicBezTo>
                        <a:pt x="2117" y="1005"/>
                        <a:pt x="2116" y="830"/>
                        <a:pt x="2082" y="660"/>
                      </a:cubicBezTo>
                      <a:cubicBezTo>
                        <a:pt x="2052" y="507"/>
                        <a:pt x="1996" y="355"/>
                        <a:pt x="1889" y="237"/>
                      </a:cubicBezTo>
                      <a:cubicBezTo>
                        <a:pt x="1777" y="112"/>
                        <a:pt x="1625" y="35"/>
                        <a:pt x="1459" y="8"/>
                      </a:cubicBezTo>
                      <a:cubicBezTo>
                        <a:pt x="1424" y="2"/>
                        <a:pt x="1389" y="0"/>
                        <a:pt x="13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49"/>
                <p:cNvSpPr/>
                <p:nvPr/>
              </p:nvSpPr>
              <p:spPr>
                <a:xfrm>
                  <a:off x="3685172" y="4006502"/>
                  <a:ext cx="112158" cy="7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" h="1574" extrusionOk="0">
                      <a:moveTo>
                        <a:pt x="387" y="0"/>
                      </a:moveTo>
                      <a:cubicBezTo>
                        <a:pt x="219" y="0"/>
                        <a:pt x="101" y="50"/>
                        <a:pt x="45" y="141"/>
                      </a:cubicBezTo>
                      <a:cubicBezTo>
                        <a:pt x="8" y="201"/>
                        <a:pt x="0" y="277"/>
                        <a:pt x="23" y="365"/>
                      </a:cubicBezTo>
                      <a:cubicBezTo>
                        <a:pt x="87" y="634"/>
                        <a:pt x="407" y="976"/>
                        <a:pt x="836" y="1235"/>
                      </a:cubicBezTo>
                      <a:cubicBezTo>
                        <a:pt x="1184" y="1448"/>
                        <a:pt x="1554" y="1573"/>
                        <a:pt x="1826" y="1573"/>
                      </a:cubicBezTo>
                      <a:cubicBezTo>
                        <a:pt x="1996" y="1573"/>
                        <a:pt x="2116" y="1524"/>
                        <a:pt x="2172" y="1433"/>
                      </a:cubicBezTo>
                      <a:cubicBezTo>
                        <a:pt x="2208" y="1372"/>
                        <a:pt x="2217" y="1297"/>
                        <a:pt x="2194" y="1209"/>
                      </a:cubicBezTo>
                      <a:cubicBezTo>
                        <a:pt x="2129" y="940"/>
                        <a:pt x="1809" y="600"/>
                        <a:pt x="1381" y="338"/>
                      </a:cubicBezTo>
                      <a:cubicBezTo>
                        <a:pt x="1034" y="126"/>
                        <a:pt x="664" y="0"/>
                        <a:pt x="390" y="0"/>
                      </a:cubicBezTo>
                      <a:lnTo>
                        <a:pt x="387" y="1"/>
                      </a:lnTo>
                      <a:lnTo>
                        <a:pt x="387" y="0"/>
                      </a:ln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49"/>
                <p:cNvSpPr/>
                <p:nvPr/>
              </p:nvSpPr>
              <p:spPr>
                <a:xfrm>
                  <a:off x="3349711" y="3963652"/>
                  <a:ext cx="113777" cy="5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9" h="998" extrusionOk="0">
                      <a:moveTo>
                        <a:pt x="1479" y="1"/>
                      </a:moveTo>
                      <a:cubicBezTo>
                        <a:pt x="1341" y="1"/>
                        <a:pt x="1192" y="15"/>
                        <a:pt x="1040" y="43"/>
                      </a:cubicBezTo>
                      <a:cubicBezTo>
                        <a:pt x="445" y="153"/>
                        <a:pt x="0" y="449"/>
                        <a:pt x="46" y="700"/>
                      </a:cubicBezTo>
                      <a:cubicBezTo>
                        <a:pt x="80" y="881"/>
                        <a:pt x="364" y="998"/>
                        <a:pt x="770" y="998"/>
                      </a:cubicBezTo>
                      <a:cubicBezTo>
                        <a:pt x="909" y="998"/>
                        <a:pt x="1057" y="983"/>
                        <a:pt x="1209" y="955"/>
                      </a:cubicBezTo>
                      <a:cubicBezTo>
                        <a:pt x="1804" y="844"/>
                        <a:pt x="2249" y="551"/>
                        <a:pt x="2202" y="299"/>
                      </a:cubicBezTo>
                      <a:cubicBezTo>
                        <a:pt x="2168" y="117"/>
                        <a:pt x="1884" y="1"/>
                        <a:pt x="147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59" name="Google Shape;3659;p49"/>
              <p:cNvSpPr/>
              <p:nvPr/>
            </p:nvSpPr>
            <p:spPr>
              <a:xfrm>
                <a:off x="6730282" y="4009395"/>
                <a:ext cx="182440" cy="495378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6924" extrusionOk="0">
                    <a:moveTo>
                      <a:pt x="2358" y="1"/>
                    </a:moveTo>
                    <a:cubicBezTo>
                      <a:pt x="2341" y="1"/>
                      <a:pt x="2326" y="4"/>
                      <a:pt x="2314" y="9"/>
                    </a:cubicBezTo>
                    <a:cubicBezTo>
                      <a:pt x="2150" y="74"/>
                      <a:pt x="2004" y="146"/>
                      <a:pt x="1869" y="227"/>
                    </a:cubicBezTo>
                    <a:cubicBezTo>
                      <a:pt x="1742" y="303"/>
                      <a:pt x="1610" y="397"/>
                      <a:pt x="1467" y="515"/>
                    </a:cubicBezTo>
                    <a:cubicBezTo>
                      <a:pt x="1236" y="705"/>
                      <a:pt x="1017" y="947"/>
                      <a:pt x="819" y="1235"/>
                    </a:cubicBezTo>
                    <a:cubicBezTo>
                      <a:pt x="641" y="1491"/>
                      <a:pt x="492" y="1778"/>
                      <a:pt x="359" y="2114"/>
                    </a:cubicBezTo>
                    <a:cubicBezTo>
                      <a:pt x="243" y="2412"/>
                      <a:pt x="158" y="2729"/>
                      <a:pt x="107" y="3061"/>
                    </a:cubicBezTo>
                    <a:cubicBezTo>
                      <a:pt x="0" y="3749"/>
                      <a:pt x="47" y="4429"/>
                      <a:pt x="241" y="5029"/>
                    </a:cubicBezTo>
                    <a:cubicBezTo>
                      <a:pt x="344" y="5344"/>
                      <a:pt x="485" y="5634"/>
                      <a:pt x="663" y="5890"/>
                    </a:cubicBezTo>
                    <a:cubicBezTo>
                      <a:pt x="757" y="6027"/>
                      <a:pt x="862" y="6157"/>
                      <a:pt x="976" y="6272"/>
                    </a:cubicBezTo>
                    <a:cubicBezTo>
                      <a:pt x="1080" y="6383"/>
                      <a:pt x="1204" y="6490"/>
                      <a:pt x="1354" y="6601"/>
                    </a:cubicBezTo>
                    <a:cubicBezTo>
                      <a:pt x="1481" y="6696"/>
                      <a:pt x="1616" y="6777"/>
                      <a:pt x="1754" y="6845"/>
                    </a:cubicBezTo>
                    <a:cubicBezTo>
                      <a:pt x="1787" y="6861"/>
                      <a:pt x="1816" y="6870"/>
                      <a:pt x="1844" y="6870"/>
                    </a:cubicBezTo>
                    <a:cubicBezTo>
                      <a:pt x="1858" y="6870"/>
                      <a:pt x="1872" y="6867"/>
                      <a:pt x="1887" y="6864"/>
                    </a:cubicBezTo>
                    <a:cubicBezTo>
                      <a:pt x="1900" y="6876"/>
                      <a:pt x="1917" y="6889"/>
                      <a:pt x="1933" y="6900"/>
                    </a:cubicBezTo>
                    <a:cubicBezTo>
                      <a:pt x="1955" y="6917"/>
                      <a:pt x="1973" y="6923"/>
                      <a:pt x="1993" y="6923"/>
                    </a:cubicBezTo>
                    <a:cubicBezTo>
                      <a:pt x="2003" y="6923"/>
                      <a:pt x="2015" y="6922"/>
                      <a:pt x="2024" y="6917"/>
                    </a:cubicBezTo>
                    <a:cubicBezTo>
                      <a:pt x="2054" y="6905"/>
                      <a:pt x="2079" y="6876"/>
                      <a:pt x="2094" y="6837"/>
                    </a:cubicBezTo>
                    <a:cubicBezTo>
                      <a:pt x="2124" y="6763"/>
                      <a:pt x="2112" y="6640"/>
                      <a:pt x="2052" y="6597"/>
                    </a:cubicBezTo>
                    <a:cubicBezTo>
                      <a:pt x="1956" y="6527"/>
                      <a:pt x="1864" y="6443"/>
                      <a:pt x="1771" y="6336"/>
                    </a:cubicBezTo>
                    <a:cubicBezTo>
                      <a:pt x="1657" y="6201"/>
                      <a:pt x="1555" y="6048"/>
                      <a:pt x="1465" y="5879"/>
                    </a:cubicBezTo>
                    <a:cubicBezTo>
                      <a:pt x="1465" y="5878"/>
                      <a:pt x="1461" y="5871"/>
                      <a:pt x="1460" y="5871"/>
                    </a:cubicBezTo>
                    <a:lnTo>
                      <a:pt x="1455" y="5866"/>
                    </a:lnTo>
                    <a:cubicBezTo>
                      <a:pt x="1361" y="5669"/>
                      <a:pt x="1279" y="5456"/>
                      <a:pt x="1214" y="5228"/>
                    </a:cubicBezTo>
                    <a:cubicBezTo>
                      <a:pt x="1140" y="4953"/>
                      <a:pt x="1088" y="4659"/>
                      <a:pt x="1060" y="4352"/>
                    </a:cubicBezTo>
                    <a:cubicBezTo>
                      <a:pt x="1030" y="4002"/>
                      <a:pt x="1032" y="3639"/>
                      <a:pt x="1061" y="3273"/>
                    </a:cubicBezTo>
                    <a:cubicBezTo>
                      <a:pt x="1096" y="2891"/>
                      <a:pt x="1163" y="2518"/>
                      <a:pt x="1262" y="2165"/>
                    </a:cubicBezTo>
                    <a:cubicBezTo>
                      <a:pt x="1350" y="1859"/>
                      <a:pt x="1456" y="1581"/>
                      <a:pt x="1582" y="1335"/>
                    </a:cubicBezTo>
                    <a:cubicBezTo>
                      <a:pt x="1692" y="1120"/>
                      <a:pt x="1819" y="929"/>
                      <a:pt x="1955" y="766"/>
                    </a:cubicBezTo>
                    <a:cubicBezTo>
                      <a:pt x="2079" y="624"/>
                      <a:pt x="2212" y="506"/>
                      <a:pt x="2351" y="416"/>
                    </a:cubicBezTo>
                    <a:lnTo>
                      <a:pt x="2354" y="414"/>
                    </a:lnTo>
                    <a:cubicBezTo>
                      <a:pt x="2356" y="413"/>
                      <a:pt x="2358" y="411"/>
                      <a:pt x="2358" y="411"/>
                    </a:cubicBezTo>
                    <a:lnTo>
                      <a:pt x="2357" y="411"/>
                    </a:lnTo>
                    <a:lnTo>
                      <a:pt x="2371" y="402"/>
                    </a:lnTo>
                    <a:lnTo>
                      <a:pt x="2372" y="403"/>
                    </a:lnTo>
                    <a:cubicBezTo>
                      <a:pt x="2400" y="386"/>
                      <a:pt x="2420" y="369"/>
                      <a:pt x="2436" y="338"/>
                    </a:cubicBezTo>
                    <a:cubicBezTo>
                      <a:pt x="2475" y="321"/>
                      <a:pt x="2500" y="298"/>
                      <a:pt x="2518" y="268"/>
                    </a:cubicBezTo>
                    <a:cubicBezTo>
                      <a:pt x="2542" y="227"/>
                      <a:pt x="2549" y="178"/>
                      <a:pt x="2537" y="132"/>
                    </a:cubicBezTo>
                    <a:cubicBezTo>
                      <a:pt x="2526" y="88"/>
                      <a:pt x="2495" y="50"/>
                      <a:pt x="2456" y="26"/>
                    </a:cubicBezTo>
                    <a:cubicBezTo>
                      <a:pt x="2424" y="11"/>
                      <a:pt x="2390" y="1"/>
                      <a:pt x="2358" y="1"/>
                    </a:cubicBezTo>
                    <a:close/>
                  </a:path>
                </a:pathLst>
              </a:custGeom>
              <a:solidFill>
                <a:srgbClr val="034C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Text Box 2">
              <a:extLst>
                <a:ext uri="{FF2B5EF4-FFF2-40B4-BE49-F238E27FC236}">
                  <a16:creationId xmlns:a16="http://schemas.microsoft.com/office/drawing/2014/main" id="{3D6B75F6-3C34-697A-E084-774F3895E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070" y="1075131"/>
              <a:ext cx="8077200" cy="331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Hiểu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nắm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vững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cầu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Bố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cục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viết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ủ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3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phần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Diễn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ạt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rõ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ràng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sinh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ộng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chọn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lọc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chi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tiết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dùng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sáng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tạo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Ít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sai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lỗi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chính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tả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4AF05A-06F1-6F1D-9A39-B5CB9BDA93CB}"/>
                </a:ext>
              </a:extLst>
            </p:cNvPr>
            <p:cNvGrpSpPr/>
            <p:nvPr/>
          </p:nvGrpSpPr>
          <p:grpSpPr>
            <a:xfrm>
              <a:off x="3001385" y="172122"/>
              <a:ext cx="3267636" cy="793379"/>
              <a:chOff x="2646381" y="408791"/>
              <a:chExt cx="3267636" cy="968399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465B3E90-DF55-708A-BA61-4AFC8CEBA6CA}"/>
                  </a:ext>
                </a:extLst>
              </p:cNvPr>
              <p:cNvSpPr/>
              <p:nvPr/>
            </p:nvSpPr>
            <p:spPr>
              <a:xfrm>
                <a:off x="2646381" y="408791"/>
                <a:ext cx="2216075" cy="968399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000" dirty="0">
                  <a:latin typeface="#9Slide07 IcielBaliho Script" pitchFamily="2" charset="77"/>
                </a:endParaRPr>
              </a:p>
            </p:txBody>
          </p:sp>
          <p:sp>
            <p:nvSpPr>
              <p:cNvPr id="206" name="Text Box 5">
                <a:extLst>
                  <a:ext uri="{FF2B5EF4-FFF2-40B4-BE49-F238E27FC236}">
                    <a16:creationId xmlns:a16="http://schemas.microsoft.com/office/drawing/2014/main" id="{B77BFF6D-5310-FB70-E7DB-83B79A7118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2217" y="617303"/>
                <a:ext cx="29718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000" b="1" dirty="0">
                    <a:solidFill>
                      <a:schemeClr val="tx2"/>
                    </a:solidFill>
                    <a:latin typeface="#9Slide07 IcielBaliho Script" pitchFamily="2" charset="77"/>
                    <a:cs typeface="Times New Roman" panose="02020603050405020304" pitchFamily="18" charset="0"/>
                  </a:rPr>
                  <a:t>Ư</a:t>
                </a:r>
                <a:r>
                  <a:rPr lang="en-US" sz="4000" b="1" dirty="0">
                    <a:solidFill>
                      <a:schemeClr val="tx2"/>
                    </a:solidFill>
                    <a:latin typeface="#9Slide07 IcielBaliho Script" pitchFamily="2" charset="77"/>
                    <a:cs typeface="Times New Roman" panose="02020603050405020304" pitchFamily="18" charset="0"/>
                  </a:rPr>
                  <a:t>u </a:t>
                </a:r>
                <a:r>
                  <a:rPr lang="vi-VN" sz="4000" b="1" dirty="0">
                    <a:solidFill>
                      <a:schemeClr val="tx2"/>
                    </a:solidFill>
                    <a:latin typeface="#9Slide07 IcielBaliho Script" pitchFamily="2" charset="77"/>
                    <a:cs typeface="Times New Roman" panose="02020603050405020304" pitchFamily="18" charset="0"/>
                  </a:rPr>
                  <a:t>đ</a:t>
                </a:r>
                <a:r>
                  <a:rPr lang="en-US" sz="4000" b="1" dirty="0" err="1">
                    <a:solidFill>
                      <a:schemeClr val="tx2"/>
                    </a:solidFill>
                    <a:latin typeface="#9Slide07 IcielBaliho Script" pitchFamily="2" charset="77"/>
                    <a:cs typeface="Times New Roman" panose="02020603050405020304" pitchFamily="18" charset="0"/>
                  </a:rPr>
                  <a:t>iểm</a:t>
                </a:r>
                <a:endParaRPr lang="en-US" sz="4000" b="1" dirty="0">
                  <a:solidFill>
                    <a:schemeClr val="tx2"/>
                  </a:solidFill>
                  <a:latin typeface="#9Slide07 IcielBaliho Script" pitchFamily="2" charset="77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1BB0C2-796F-8CA8-DC3F-22EEBCF78392}"/>
              </a:ext>
            </a:extLst>
          </p:cNvPr>
          <p:cNvGrpSpPr/>
          <p:nvPr/>
        </p:nvGrpSpPr>
        <p:grpSpPr>
          <a:xfrm>
            <a:off x="-45249" y="138884"/>
            <a:ext cx="8440984" cy="4818839"/>
            <a:chOff x="-45249" y="138884"/>
            <a:chExt cx="8440984" cy="4818839"/>
          </a:xfrm>
        </p:grpSpPr>
        <p:sp>
          <p:nvSpPr>
            <p:cNvPr id="2960" name="Google Shape;2960;p46"/>
            <p:cNvSpPr/>
            <p:nvPr/>
          </p:nvSpPr>
          <p:spPr>
            <a:xfrm>
              <a:off x="371923" y="435324"/>
              <a:ext cx="7266796" cy="4522399"/>
            </a:xfrm>
            <a:prstGeom prst="roundRect">
              <a:avLst>
                <a:gd name="adj" fmla="val 4048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963" name="Google Shape;2963;p46"/>
            <p:cNvGrpSpPr/>
            <p:nvPr/>
          </p:nvGrpSpPr>
          <p:grpSpPr>
            <a:xfrm rot="425283">
              <a:off x="-45249" y="1632558"/>
              <a:ext cx="1705116" cy="2124601"/>
              <a:chOff x="276098" y="1025975"/>
              <a:chExt cx="3029739" cy="3345456"/>
            </a:xfrm>
          </p:grpSpPr>
          <p:sp>
            <p:nvSpPr>
              <p:cNvPr id="2964" name="Google Shape;2964;p46"/>
              <p:cNvSpPr/>
              <p:nvPr/>
            </p:nvSpPr>
            <p:spPr>
              <a:xfrm>
                <a:off x="2445831" y="1528899"/>
                <a:ext cx="207" cy="20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46"/>
              <p:cNvSpPr/>
              <p:nvPr/>
            </p:nvSpPr>
            <p:spPr>
              <a:xfrm>
                <a:off x="2445210" y="1530349"/>
                <a:ext cx="829" cy="829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0"/>
                    </a:moveTo>
                    <a:cubicBezTo>
                      <a:pt x="1" y="0"/>
                      <a:pt x="1" y="3"/>
                      <a:pt x="1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46"/>
              <p:cNvSpPr/>
              <p:nvPr/>
            </p:nvSpPr>
            <p:spPr>
              <a:xfrm>
                <a:off x="856147" y="1370940"/>
                <a:ext cx="13260" cy="34601"/>
              </a:xfrm>
              <a:custGeom>
                <a:avLst/>
                <a:gdLst/>
                <a:ahLst/>
                <a:cxnLst/>
                <a:rect l="l" t="t" r="r" b="b"/>
                <a:pathLst>
                  <a:path w="64" h="167" extrusionOk="0">
                    <a:moveTo>
                      <a:pt x="0" y="0"/>
                    </a:moveTo>
                    <a:cubicBezTo>
                      <a:pt x="22" y="55"/>
                      <a:pt x="41" y="109"/>
                      <a:pt x="64" y="167"/>
                    </a:cubicBezTo>
                    <a:cubicBezTo>
                      <a:pt x="55" y="135"/>
                      <a:pt x="45" y="105"/>
                      <a:pt x="35" y="74"/>
                    </a:cubicBezTo>
                    <a:cubicBezTo>
                      <a:pt x="22" y="48"/>
                      <a:pt x="12" y="26"/>
                      <a:pt x="0" y="0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46"/>
              <p:cNvSpPr/>
              <p:nvPr/>
            </p:nvSpPr>
            <p:spPr>
              <a:xfrm>
                <a:off x="335697" y="1025975"/>
                <a:ext cx="559620" cy="638560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3082" extrusionOk="0">
                    <a:moveTo>
                      <a:pt x="1550" y="1"/>
                    </a:moveTo>
                    <a:cubicBezTo>
                      <a:pt x="1534" y="7"/>
                      <a:pt x="1521" y="11"/>
                      <a:pt x="1505" y="17"/>
                    </a:cubicBezTo>
                    <a:cubicBezTo>
                      <a:pt x="1508" y="14"/>
                      <a:pt x="1515" y="14"/>
                      <a:pt x="1518" y="11"/>
                    </a:cubicBezTo>
                    <a:lnTo>
                      <a:pt x="1518" y="11"/>
                    </a:lnTo>
                    <a:cubicBezTo>
                      <a:pt x="1371" y="61"/>
                      <a:pt x="1228" y="116"/>
                      <a:pt x="1086" y="186"/>
                    </a:cubicBezTo>
                    <a:cubicBezTo>
                      <a:pt x="962" y="247"/>
                      <a:pt x="837" y="317"/>
                      <a:pt x="716" y="394"/>
                    </a:cubicBezTo>
                    <a:lnTo>
                      <a:pt x="729" y="387"/>
                    </a:lnTo>
                    <a:lnTo>
                      <a:pt x="729" y="387"/>
                    </a:lnTo>
                    <a:cubicBezTo>
                      <a:pt x="560" y="499"/>
                      <a:pt x="396" y="624"/>
                      <a:pt x="243" y="761"/>
                    </a:cubicBezTo>
                    <a:cubicBezTo>
                      <a:pt x="160" y="838"/>
                      <a:pt x="80" y="915"/>
                      <a:pt x="1" y="997"/>
                    </a:cubicBezTo>
                    <a:cubicBezTo>
                      <a:pt x="374" y="1269"/>
                      <a:pt x="716" y="1586"/>
                      <a:pt x="1020" y="1940"/>
                    </a:cubicBezTo>
                    <a:cubicBezTo>
                      <a:pt x="1323" y="2292"/>
                      <a:pt x="1592" y="2675"/>
                      <a:pt x="1819" y="3081"/>
                    </a:cubicBezTo>
                    <a:cubicBezTo>
                      <a:pt x="1853" y="3071"/>
                      <a:pt x="1886" y="3065"/>
                      <a:pt x="1921" y="3055"/>
                    </a:cubicBezTo>
                    <a:cubicBezTo>
                      <a:pt x="1975" y="3043"/>
                      <a:pt x="2026" y="3027"/>
                      <a:pt x="2080" y="3014"/>
                    </a:cubicBezTo>
                    <a:cubicBezTo>
                      <a:pt x="2195" y="2982"/>
                      <a:pt x="2304" y="2934"/>
                      <a:pt x="2413" y="2873"/>
                    </a:cubicBezTo>
                    <a:cubicBezTo>
                      <a:pt x="2528" y="2806"/>
                      <a:pt x="2605" y="2707"/>
                      <a:pt x="2646" y="2630"/>
                    </a:cubicBezTo>
                    <a:cubicBezTo>
                      <a:pt x="2669" y="2592"/>
                      <a:pt x="2685" y="2553"/>
                      <a:pt x="2701" y="2512"/>
                    </a:cubicBezTo>
                    <a:cubicBezTo>
                      <a:pt x="2636" y="2320"/>
                      <a:pt x="2573" y="2129"/>
                      <a:pt x="2505" y="1940"/>
                    </a:cubicBezTo>
                    <a:cubicBezTo>
                      <a:pt x="2263" y="1269"/>
                      <a:pt x="1972" y="605"/>
                      <a:pt x="1560" y="17"/>
                    </a:cubicBezTo>
                    <a:cubicBezTo>
                      <a:pt x="1557" y="11"/>
                      <a:pt x="1554" y="7"/>
                      <a:pt x="15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46"/>
              <p:cNvSpPr/>
              <p:nvPr/>
            </p:nvSpPr>
            <p:spPr>
              <a:xfrm>
                <a:off x="853453" y="1425844"/>
                <a:ext cx="829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7"/>
                    </a:moveTo>
                    <a:cubicBezTo>
                      <a:pt x="3" y="4"/>
                      <a:pt x="3" y="4"/>
                      <a:pt x="0" y="1"/>
                    </a:cubicBezTo>
                    <a:cubicBezTo>
                      <a:pt x="3" y="4"/>
                      <a:pt x="3" y="4"/>
                      <a:pt x="3" y="7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46"/>
              <p:cNvSpPr/>
              <p:nvPr/>
            </p:nvSpPr>
            <p:spPr>
              <a:xfrm>
                <a:off x="854075" y="1427087"/>
                <a:ext cx="829" cy="829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1"/>
                    </a:moveTo>
                    <a:cubicBezTo>
                      <a:pt x="0" y="4"/>
                      <a:pt x="3" y="4"/>
                      <a:pt x="3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46"/>
              <p:cNvSpPr/>
              <p:nvPr/>
            </p:nvSpPr>
            <p:spPr>
              <a:xfrm>
                <a:off x="912294" y="1060368"/>
                <a:ext cx="305398" cy="453746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2190" extrusionOk="0">
                    <a:moveTo>
                      <a:pt x="1087" y="1"/>
                    </a:moveTo>
                    <a:cubicBezTo>
                      <a:pt x="1036" y="1"/>
                      <a:pt x="981" y="1"/>
                      <a:pt x="930" y="4"/>
                    </a:cubicBezTo>
                    <a:cubicBezTo>
                      <a:pt x="614" y="23"/>
                      <a:pt x="301" y="75"/>
                      <a:pt x="1" y="157"/>
                    </a:cubicBezTo>
                    <a:cubicBezTo>
                      <a:pt x="122" y="404"/>
                      <a:pt x="234" y="653"/>
                      <a:pt x="333" y="899"/>
                    </a:cubicBezTo>
                    <a:cubicBezTo>
                      <a:pt x="486" y="1272"/>
                      <a:pt x="630" y="1681"/>
                      <a:pt x="790" y="2190"/>
                    </a:cubicBezTo>
                    <a:cubicBezTo>
                      <a:pt x="866" y="2183"/>
                      <a:pt x="937" y="2170"/>
                      <a:pt x="1007" y="2151"/>
                    </a:cubicBezTo>
                    <a:cubicBezTo>
                      <a:pt x="1090" y="2135"/>
                      <a:pt x="1192" y="2110"/>
                      <a:pt x="1285" y="2062"/>
                    </a:cubicBezTo>
                    <a:cubicBezTo>
                      <a:pt x="1359" y="2023"/>
                      <a:pt x="1416" y="1982"/>
                      <a:pt x="1461" y="1934"/>
                    </a:cubicBezTo>
                    <a:cubicBezTo>
                      <a:pt x="1474" y="1675"/>
                      <a:pt x="1467" y="1400"/>
                      <a:pt x="1448" y="1116"/>
                    </a:cubicBezTo>
                    <a:cubicBezTo>
                      <a:pt x="1413" y="726"/>
                      <a:pt x="1349" y="355"/>
                      <a:pt x="1253" y="7"/>
                    </a:cubicBezTo>
                    <a:cubicBezTo>
                      <a:pt x="1195" y="1"/>
                      <a:pt x="1141" y="1"/>
                      <a:pt x="10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46"/>
              <p:cNvSpPr/>
              <p:nvPr/>
            </p:nvSpPr>
            <p:spPr>
              <a:xfrm>
                <a:off x="982530" y="3342314"/>
                <a:ext cx="2214032" cy="907285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4379" extrusionOk="0">
                    <a:moveTo>
                      <a:pt x="8777" y="1"/>
                    </a:moveTo>
                    <a:cubicBezTo>
                      <a:pt x="8710" y="1"/>
                      <a:pt x="8643" y="1"/>
                      <a:pt x="8576" y="4"/>
                    </a:cubicBezTo>
                    <a:cubicBezTo>
                      <a:pt x="8270" y="17"/>
                      <a:pt x="7934" y="55"/>
                      <a:pt x="7519" y="126"/>
                    </a:cubicBezTo>
                    <a:cubicBezTo>
                      <a:pt x="7174" y="186"/>
                      <a:pt x="6829" y="266"/>
                      <a:pt x="6566" y="327"/>
                    </a:cubicBezTo>
                    <a:lnTo>
                      <a:pt x="6413" y="362"/>
                    </a:lnTo>
                    <a:cubicBezTo>
                      <a:pt x="6308" y="387"/>
                      <a:pt x="6205" y="410"/>
                      <a:pt x="6103" y="435"/>
                    </a:cubicBezTo>
                    <a:cubicBezTo>
                      <a:pt x="5835" y="493"/>
                      <a:pt x="5569" y="540"/>
                      <a:pt x="5346" y="579"/>
                    </a:cubicBezTo>
                    <a:cubicBezTo>
                      <a:pt x="5106" y="621"/>
                      <a:pt x="4863" y="659"/>
                      <a:pt x="4621" y="698"/>
                    </a:cubicBezTo>
                    <a:cubicBezTo>
                      <a:pt x="4323" y="745"/>
                      <a:pt x="4027" y="790"/>
                      <a:pt x="3729" y="844"/>
                    </a:cubicBezTo>
                    <a:cubicBezTo>
                      <a:pt x="3077" y="959"/>
                      <a:pt x="2585" y="1074"/>
                      <a:pt x="2135" y="1218"/>
                    </a:cubicBezTo>
                    <a:cubicBezTo>
                      <a:pt x="1885" y="1298"/>
                      <a:pt x="1636" y="1394"/>
                      <a:pt x="1393" y="1506"/>
                    </a:cubicBezTo>
                    <a:cubicBezTo>
                      <a:pt x="1141" y="1621"/>
                      <a:pt x="927" y="1742"/>
                      <a:pt x="735" y="1879"/>
                    </a:cubicBezTo>
                    <a:cubicBezTo>
                      <a:pt x="591" y="1978"/>
                      <a:pt x="483" y="2084"/>
                      <a:pt x="396" y="2202"/>
                    </a:cubicBezTo>
                    <a:cubicBezTo>
                      <a:pt x="380" y="2170"/>
                      <a:pt x="349" y="2148"/>
                      <a:pt x="313" y="2139"/>
                    </a:cubicBezTo>
                    <a:cubicBezTo>
                      <a:pt x="297" y="2136"/>
                      <a:pt x="284" y="2132"/>
                      <a:pt x="272" y="2132"/>
                    </a:cubicBezTo>
                    <a:cubicBezTo>
                      <a:pt x="201" y="2132"/>
                      <a:pt x="138" y="2183"/>
                      <a:pt x="116" y="2251"/>
                    </a:cubicBezTo>
                    <a:cubicBezTo>
                      <a:pt x="29" y="2553"/>
                      <a:pt x="1" y="2816"/>
                      <a:pt x="32" y="3049"/>
                    </a:cubicBezTo>
                    <a:cubicBezTo>
                      <a:pt x="39" y="3113"/>
                      <a:pt x="48" y="3174"/>
                      <a:pt x="64" y="3234"/>
                    </a:cubicBezTo>
                    <a:cubicBezTo>
                      <a:pt x="80" y="3289"/>
                      <a:pt x="99" y="3346"/>
                      <a:pt x="128" y="3410"/>
                    </a:cubicBezTo>
                    <a:cubicBezTo>
                      <a:pt x="166" y="3500"/>
                      <a:pt x="221" y="3589"/>
                      <a:pt x="297" y="3688"/>
                    </a:cubicBezTo>
                    <a:cubicBezTo>
                      <a:pt x="418" y="3842"/>
                      <a:pt x="601" y="3976"/>
                      <a:pt x="818" y="4078"/>
                    </a:cubicBezTo>
                    <a:cubicBezTo>
                      <a:pt x="1029" y="4177"/>
                      <a:pt x="1269" y="4251"/>
                      <a:pt x="1550" y="4298"/>
                    </a:cubicBezTo>
                    <a:cubicBezTo>
                      <a:pt x="1856" y="4353"/>
                      <a:pt x="2186" y="4379"/>
                      <a:pt x="2556" y="4379"/>
                    </a:cubicBezTo>
                    <a:cubicBezTo>
                      <a:pt x="2806" y="4379"/>
                      <a:pt x="3080" y="4366"/>
                      <a:pt x="3394" y="4340"/>
                    </a:cubicBezTo>
                    <a:cubicBezTo>
                      <a:pt x="3991" y="4292"/>
                      <a:pt x="4624" y="4202"/>
                      <a:pt x="5384" y="4056"/>
                    </a:cubicBezTo>
                    <a:cubicBezTo>
                      <a:pt x="5901" y="3957"/>
                      <a:pt x="6442" y="3835"/>
                      <a:pt x="7033" y="3685"/>
                    </a:cubicBezTo>
                    <a:cubicBezTo>
                      <a:pt x="7218" y="3637"/>
                      <a:pt x="7404" y="3589"/>
                      <a:pt x="7589" y="3538"/>
                    </a:cubicBezTo>
                    <a:cubicBezTo>
                      <a:pt x="7799" y="3481"/>
                      <a:pt x="8014" y="3429"/>
                      <a:pt x="8228" y="3382"/>
                    </a:cubicBezTo>
                    <a:lnTo>
                      <a:pt x="8349" y="3353"/>
                    </a:lnTo>
                    <a:cubicBezTo>
                      <a:pt x="8724" y="3267"/>
                      <a:pt x="9119" y="3167"/>
                      <a:pt x="9493" y="3021"/>
                    </a:cubicBezTo>
                    <a:cubicBezTo>
                      <a:pt x="9704" y="2937"/>
                      <a:pt x="9874" y="2854"/>
                      <a:pt x="10023" y="2761"/>
                    </a:cubicBezTo>
                    <a:cubicBezTo>
                      <a:pt x="10190" y="2656"/>
                      <a:pt x="10324" y="2541"/>
                      <a:pt x="10423" y="2416"/>
                    </a:cubicBezTo>
                    <a:cubicBezTo>
                      <a:pt x="10541" y="2273"/>
                      <a:pt x="10612" y="2119"/>
                      <a:pt x="10641" y="1959"/>
                    </a:cubicBezTo>
                    <a:cubicBezTo>
                      <a:pt x="10675" y="1761"/>
                      <a:pt x="10685" y="1554"/>
                      <a:pt x="10669" y="1359"/>
                    </a:cubicBezTo>
                    <a:cubicBezTo>
                      <a:pt x="10653" y="1183"/>
                      <a:pt x="10615" y="1014"/>
                      <a:pt x="10548" y="857"/>
                    </a:cubicBezTo>
                    <a:cubicBezTo>
                      <a:pt x="10490" y="726"/>
                      <a:pt x="10411" y="605"/>
                      <a:pt x="10311" y="496"/>
                    </a:cubicBezTo>
                    <a:cubicBezTo>
                      <a:pt x="10129" y="304"/>
                      <a:pt x="9877" y="167"/>
                      <a:pt x="9551" y="87"/>
                    </a:cubicBezTo>
                    <a:cubicBezTo>
                      <a:pt x="9327" y="30"/>
                      <a:pt x="9075" y="1"/>
                      <a:pt x="87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46"/>
              <p:cNvSpPr/>
              <p:nvPr/>
            </p:nvSpPr>
            <p:spPr>
              <a:xfrm>
                <a:off x="1298280" y="3792529"/>
                <a:ext cx="1385065" cy="254637"/>
              </a:xfrm>
              <a:custGeom>
                <a:avLst/>
                <a:gdLst/>
                <a:ahLst/>
                <a:cxnLst/>
                <a:rect l="l" t="t" r="r" b="b"/>
                <a:pathLst>
                  <a:path w="6685" h="1229" extrusionOk="0">
                    <a:moveTo>
                      <a:pt x="5547" y="308"/>
                    </a:moveTo>
                    <a:cubicBezTo>
                      <a:pt x="5544" y="308"/>
                      <a:pt x="5544" y="308"/>
                      <a:pt x="5541" y="311"/>
                    </a:cubicBezTo>
                    <a:cubicBezTo>
                      <a:pt x="5544" y="308"/>
                      <a:pt x="5547" y="308"/>
                      <a:pt x="5547" y="308"/>
                    </a:cubicBezTo>
                    <a:close/>
                    <a:moveTo>
                      <a:pt x="6627" y="1"/>
                    </a:moveTo>
                    <a:cubicBezTo>
                      <a:pt x="6621" y="1"/>
                      <a:pt x="6614" y="1"/>
                      <a:pt x="6608" y="4"/>
                    </a:cubicBezTo>
                    <a:cubicBezTo>
                      <a:pt x="6256" y="116"/>
                      <a:pt x="5905" y="218"/>
                      <a:pt x="5547" y="308"/>
                    </a:cubicBezTo>
                    <a:lnTo>
                      <a:pt x="5551" y="308"/>
                    </a:lnTo>
                    <a:cubicBezTo>
                      <a:pt x="5547" y="308"/>
                      <a:pt x="5544" y="308"/>
                      <a:pt x="5541" y="311"/>
                    </a:cubicBezTo>
                    <a:cubicBezTo>
                      <a:pt x="4643" y="534"/>
                      <a:pt x="3733" y="687"/>
                      <a:pt x="2815" y="812"/>
                    </a:cubicBezTo>
                    <a:cubicBezTo>
                      <a:pt x="1895" y="936"/>
                      <a:pt x="975" y="1026"/>
                      <a:pt x="52" y="1122"/>
                    </a:cubicBezTo>
                    <a:cubicBezTo>
                      <a:pt x="22" y="1125"/>
                      <a:pt x="0" y="1154"/>
                      <a:pt x="6" y="1180"/>
                    </a:cubicBezTo>
                    <a:cubicBezTo>
                      <a:pt x="10" y="1207"/>
                      <a:pt x="32" y="1228"/>
                      <a:pt x="59" y="1228"/>
                    </a:cubicBezTo>
                    <a:cubicBezTo>
                      <a:pt x="60" y="1228"/>
                      <a:pt x="62" y="1228"/>
                      <a:pt x="64" y="1228"/>
                    </a:cubicBezTo>
                    <a:cubicBezTo>
                      <a:pt x="1170" y="1113"/>
                      <a:pt x="2279" y="1004"/>
                      <a:pt x="3377" y="838"/>
                    </a:cubicBezTo>
                    <a:cubicBezTo>
                      <a:pt x="4483" y="672"/>
                      <a:pt x="5582" y="445"/>
                      <a:pt x="6647" y="103"/>
                    </a:cubicBezTo>
                    <a:cubicBezTo>
                      <a:pt x="6672" y="93"/>
                      <a:pt x="6685" y="58"/>
                      <a:pt x="6675" y="32"/>
                    </a:cubicBezTo>
                    <a:cubicBezTo>
                      <a:pt x="6669" y="13"/>
                      <a:pt x="6647" y="1"/>
                      <a:pt x="6627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6"/>
              <p:cNvSpPr/>
              <p:nvPr/>
            </p:nvSpPr>
            <p:spPr>
              <a:xfrm>
                <a:off x="2782557" y="3723122"/>
                <a:ext cx="130530" cy="4869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235" extrusionOk="0">
                    <a:moveTo>
                      <a:pt x="575" y="0"/>
                    </a:moveTo>
                    <a:cubicBezTo>
                      <a:pt x="568" y="0"/>
                      <a:pt x="562" y="3"/>
                      <a:pt x="556" y="3"/>
                    </a:cubicBezTo>
                    <a:cubicBezTo>
                      <a:pt x="483" y="25"/>
                      <a:pt x="406" y="44"/>
                      <a:pt x="329" y="64"/>
                    </a:cubicBezTo>
                    <a:cubicBezTo>
                      <a:pt x="236" y="87"/>
                      <a:pt x="144" y="109"/>
                      <a:pt x="51" y="128"/>
                    </a:cubicBezTo>
                    <a:cubicBezTo>
                      <a:pt x="36" y="131"/>
                      <a:pt x="26" y="137"/>
                      <a:pt x="16" y="147"/>
                    </a:cubicBezTo>
                    <a:cubicBezTo>
                      <a:pt x="6" y="160"/>
                      <a:pt x="0" y="173"/>
                      <a:pt x="3" y="189"/>
                    </a:cubicBezTo>
                    <a:cubicBezTo>
                      <a:pt x="6" y="211"/>
                      <a:pt x="29" y="234"/>
                      <a:pt x="52" y="234"/>
                    </a:cubicBezTo>
                    <a:cubicBezTo>
                      <a:pt x="55" y="234"/>
                      <a:pt x="58" y="234"/>
                      <a:pt x="61" y="233"/>
                    </a:cubicBezTo>
                    <a:cubicBezTo>
                      <a:pt x="239" y="195"/>
                      <a:pt x="419" y="150"/>
                      <a:pt x="595" y="102"/>
                    </a:cubicBezTo>
                    <a:cubicBezTo>
                      <a:pt x="607" y="99"/>
                      <a:pt x="617" y="87"/>
                      <a:pt x="623" y="74"/>
                    </a:cubicBezTo>
                    <a:cubicBezTo>
                      <a:pt x="630" y="61"/>
                      <a:pt x="630" y="48"/>
                      <a:pt x="623" y="35"/>
                    </a:cubicBezTo>
                    <a:cubicBezTo>
                      <a:pt x="620" y="22"/>
                      <a:pt x="611" y="10"/>
                      <a:pt x="598" y="6"/>
                    </a:cubicBezTo>
                    <a:cubicBezTo>
                      <a:pt x="591" y="3"/>
                      <a:pt x="585" y="0"/>
                      <a:pt x="575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6"/>
              <p:cNvSpPr/>
              <p:nvPr/>
            </p:nvSpPr>
            <p:spPr>
              <a:xfrm>
                <a:off x="1878814" y="3750885"/>
                <a:ext cx="459755" cy="104217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03" extrusionOk="0">
                    <a:moveTo>
                      <a:pt x="2167" y="0"/>
                    </a:moveTo>
                    <a:cubicBezTo>
                      <a:pt x="2164" y="0"/>
                      <a:pt x="2161" y="0"/>
                      <a:pt x="2158" y="3"/>
                    </a:cubicBezTo>
                    <a:cubicBezTo>
                      <a:pt x="1457" y="147"/>
                      <a:pt x="761" y="307"/>
                      <a:pt x="52" y="397"/>
                    </a:cubicBezTo>
                    <a:cubicBezTo>
                      <a:pt x="23" y="403"/>
                      <a:pt x="0" y="428"/>
                      <a:pt x="3" y="457"/>
                    </a:cubicBezTo>
                    <a:cubicBezTo>
                      <a:pt x="7" y="484"/>
                      <a:pt x="32" y="502"/>
                      <a:pt x="56" y="502"/>
                    </a:cubicBezTo>
                    <a:cubicBezTo>
                      <a:pt x="57" y="502"/>
                      <a:pt x="59" y="502"/>
                      <a:pt x="61" y="502"/>
                    </a:cubicBezTo>
                    <a:cubicBezTo>
                      <a:pt x="774" y="413"/>
                      <a:pt x="1470" y="253"/>
                      <a:pt x="2170" y="106"/>
                    </a:cubicBezTo>
                    <a:cubicBezTo>
                      <a:pt x="2183" y="102"/>
                      <a:pt x="2196" y="99"/>
                      <a:pt x="2205" y="87"/>
                    </a:cubicBezTo>
                    <a:cubicBezTo>
                      <a:pt x="2215" y="77"/>
                      <a:pt x="2218" y="61"/>
                      <a:pt x="2215" y="49"/>
                    </a:cubicBezTo>
                    <a:cubicBezTo>
                      <a:pt x="2212" y="22"/>
                      <a:pt x="2189" y="0"/>
                      <a:pt x="2167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6"/>
              <p:cNvSpPr/>
              <p:nvPr/>
            </p:nvSpPr>
            <p:spPr>
              <a:xfrm>
                <a:off x="2634005" y="3611863"/>
                <a:ext cx="326739" cy="107946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521" extrusionOk="0">
                    <a:moveTo>
                      <a:pt x="1526" y="0"/>
                    </a:moveTo>
                    <a:cubicBezTo>
                      <a:pt x="1519" y="0"/>
                      <a:pt x="1512" y="0"/>
                      <a:pt x="1506" y="3"/>
                    </a:cubicBezTo>
                    <a:cubicBezTo>
                      <a:pt x="1014" y="131"/>
                      <a:pt x="529" y="282"/>
                      <a:pt x="43" y="419"/>
                    </a:cubicBezTo>
                    <a:cubicBezTo>
                      <a:pt x="14" y="428"/>
                      <a:pt x="1" y="463"/>
                      <a:pt x="11" y="489"/>
                    </a:cubicBezTo>
                    <a:cubicBezTo>
                      <a:pt x="17" y="502"/>
                      <a:pt x="27" y="512"/>
                      <a:pt x="39" y="515"/>
                    </a:cubicBezTo>
                    <a:cubicBezTo>
                      <a:pt x="46" y="519"/>
                      <a:pt x="52" y="521"/>
                      <a:pt x="59" y="521"/>
                    </a:cubicBezTo>
                    <a:cubicBezTo>
                      <a:pt x="66" y="521"/>
                      <a:pt x="73" y="519"/>
                      <a:pt x="82" y="518"/>
                    </a:cubicBezTo>
                    <a:cubicBezTo>
                      <a:pt x="567" y="381"/>
                      <a:pt x="1052" y="227"/>
                      <a:pt x="1545" y="99"/>
                    </a:cubicBezTo>
                    <a:cubicBezTo>
                      <a:pt x="1554" y="96"/>
                      <a:pt x="1567" y="83"/>
                      <a:pt x="1573" y="74"/>
                    </a:cubicBezTo>
                    <a:cubicBezTo>
                      <a:pt x="1577" y="61"/>
                      <a:pt x="1577" y="45"/>
                      <a:pt x="1573" y="32"/>
                    </a:cubicBezTo>
                    <a:cubicBezTo>
                      <a:pt x="1567" y="19"/>
                      <a:pt x="1558" y="10"/>
                      <a:pt x="1545" y="3"/>
                    </a:cubicBezTo>
                    <a:cubicBezTo>
                      <a:pt x="1539" y="0"/>
                      <a:pt x="1532" y="0"/>
                      <a:pt x="152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6"/>
              <p:cNvSpPr/>
              <p:nvPr/>
            </p:nvSpPr>
            <p:spPr>
              <a:xfrm>
                <a:off x="1255186" y="3900473"/>
                <a:ext cx="325288" cy="52419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53" extrusionOk="0">
                    <a:moveTo>
                      <a:pt x="1512" y="1"/>
                    </a:moveTo>
                    <a:cubicBezTo>
                      <a:pt x="1512" y="1"/>
                      <a:pt x="1509" y="4"/>
                      <a:pt x="1506" y="4"/>
                    </a:cubicBezTo>
                    <a:cubicBezTo>
                      <a:pt x="1023" y="74"/>
                      <a:pt x="537" y="132"/>
                      <a:pt x="52" y="151"/>
                    </a:cubicBezTo>
                    <a:cubicBezTo>
                      <a:pt x="23" y="151"/>
                      <a:pt x="0" y="179"/>
                      <a:pt x="4" y="208"/>
                    </a:cubicBezTo>
                    <a:cubicBezTo>
                      <a:pt x="7" y="237"/>
                      <a:pt x="33" y="253"/>
                      <a:pt x="61" y="253"/>
                    </a:cubicBezTo>
                    <a:cubicBezTo>
                      <a:pt x="550" y="237"/>
                      <a:pt x="1036" y="179"/>
                      <a:pt x="1518" y="106"/>
                    </a:cubicBezTo>
                    <a:cubicBezTo>
                      <a:pt x="1547" y="103"/>
                      <a:pt x="1569" y="77"/>
                      <a:pt x="1566" y="48"/>
                    </a:cubicBezTo>
                    <a:cubicBezTo>
                      <a:pt x="1563" y="23"/>
                      <a:pt x="1537" y="1"/>
                      <a:pt x="151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6"/>
              <p:cNvSpPr/>
              <p:nvPr/>
            </p:nvSpPr>
            <p:spPr>
              <a:xfrm>
                <a:off x="276098" y="1139474"/>
                <a:ext cx="3029739" cy="3231957"/>
              </a:xfrm>
              <a:custGeom>
                <a:avLst/>
                <a:gdLst/>
                <a:ahLst/>
                <a:cxnLst/>
                <a:rect l="l" t="t" r="r" b="b"/>
                <a:pathLst>
                  <a:path w="14623" h="15599" extrusionOk="0">
                    <a:moveTo>
                      <a:pt x="8522" y="32"/>
                    </a:moveTo>
                    <a:cubicBezTo>
                      <a:pt x="8519" y="32"/>
                      <a:pt x="8516" y="32"/>
                      <a:pt x="8514" y="32"/>
                    </a:cubicBezTo>
                    <a:lnTo>
                      <a:pt x="8514" y="32"/>
                    </a:lnTo>
                    <a:cubicBezTo>
                      <a:pt x="8517" y="32"/>
                      <a:pt x="8520" y="32"/>
                      <a:pt x="8522" y="32"/>
                    </a:cubicBezTo>
                    <a:close/>
                    <a:moveTo>
                      <a:pt x="13280" y="11503"/>
                    </a:moveTo>
                    <a:cubicBezTo>
                      <a:pt x="13251" y="11969"/>
                      <a:pt x="13312" y="12378"/>
                      <a:pt x="13462" y="12720"/>
                    </a:cubicBezTo>
                    <a:cubicBezTo>
                      <a:pt x="13040" y="12899"/>
                      <a:pt x="12580" y="13071"/>
                      <a:pt x="12098" y="13222"/>
                    </a:cubicBezTo>
                    <a:lnTo>
                      <a:pt x="12116" y="13219"/>
                    </a:lnTo>
                    <a:lnTo>
                      <a:pt x="12116" y="13219"/>
                    </a:lnTo>
                    <a:cubicBezTo>
                      <a:pt x="10937" y="13582"/>
                      <a:pt x="9730" y="13820"/>
                      <a:pt x="8596" y="14024"/>
                    </a:cubicBezTo>
                    <a:cubicBezTo>
                      <a:pt x="7951" y="14139"/>
                      <a:pt x="7366" y="14241"/>
                      <a:pt x="6765" y="14334"/>
                    </a:cubicBezTo>
                    <a:cubicBezTo>
                      <a:pt x="6024" y="14449"/>
                      <a:pt x="5416" y="14513"/>
                      <a:pt x="4854" y="14535"/>
                    </a:cubicBezTo>
                    <a:cubicBezTo>
                      <a:pt x="4726" y="14538"/>
                      <a:pt x="4599" y="14541"/>
                      <a:pt x="4471" y="14541"/>
                    </a:cubicBezTo>
                    <a:lnTo>
                      <a:pt x="4416" y="14541"/>
                    </a:lnTo>
                    <a:lnTo>
                      <a:pt x="4391" y="14494"/>
                    </a:lnTo>
                    <a:cubicBezTo>
                      <a:pt x="4304" y="14337"/>
                      <a:pt x="4238" y="14164"/>
                      <a:pt x="4189" y="13979"/>
                    </a:cubicBezTo>
                    <a:cubicBezTo>
                      <a:pt x="4148" y="13797"/>
                      <a:pt x="4129" y="13612"/>
                      <a:pt x="4129" y="13423"/>
                    </a:cubicBezTo>
                    <a:cubicBezTo>
                      <a:pt x="4129" y="13375"/>
                      <a:pt x="4132" y="13324"/>
                      <a:pt x="4139" y="13276"/>
                    </a:cubicBezTo>
                    <a:cubicBezTo>
                      <a:pt x="4794" y="13212"/>
                      <a:pt x="5445" y="13136"/>
                      <a:pt x="6075" y="13046"/>
                    </a:cubicBezTo>
                    <a:cubicBezTo>
                      <a:pt x="6420" y="13002"/>
                      <a:pt x="6762" y="12947"/>
                      <a:pt x="7103" y="12890"/>
                    </a:cubicBezTo>
                    <a:cubicBezTo>
                      <a:pt x="7264" y="12864"/>
                      <a:pt x="7426" y="12835"/>
                      <a:pt x="7590" y="12807"/>
                    </a:cubicBezTo>
                    <a:cubicBezTo>
                      <a:pt x="7730" y="12781"/>
                      <a:pt x="7870" y="12758"/>
                      <a:pt x="8008" y="12733"/>
                    </a:cubicBezTo>
                    <a:cubicBezTo>
                      <a:pt x="8212" y="12698"/>
                      <a:pt x="8414" y="12666"/>
                      <a:pt x="8618" y="12634"/>
                    </a:cubicBezTo>
                    <a:cubicBezTo>
                      <a:pt x="9545" y="12477"/>
                      <a:pt x="10507" y="12321"/>
                      <a:pt x="11440" y="12090"/>
                    </a:cubicBezTo>
                    <a:cubicBezTo>
                      <a:pt x="12142" y="11918"/>
                      <a:pt x="12747" y="11726"/>
                      <a:pt x="13280" y="11503"/>
                    </a:cubicBezTo>
                    <a:close/>
                    <a:moveTo>
                      <a:pt x="8761" y="15341"/>
                    </a:moveTo>
                    <a:cubicBezTo>
                      <a:pt x="8756" y="15342"/>
                      <a:pt x="8751" y="15343"/>
                      <a:pt x="8746" y="15344"/>
                    </a:cubicBezTo>
                    <a:cubicBezTo>
                      <a:pt x="8752" y="15344"/>
                      <a:pt x="8756" y="15344"/>
                      <a:pt x="8761" y="15341"/>
                    </a:cubicBezTo>
                    <a:close/>
                    <a:moveTo>
                      <a:pt x="9657" y="0"/>
                    </a:moveTo>
                    <a:cubicBezTo>
                      <a:pt x="9274" y="0"/>
                      <a:pt x="8890" y="9"/>
                      <a:pt x="8510" y="35"/>
                    </a:cubicBezTo>
                    <a:cubicBezTo>
                      <a:pt x="8511" y="33"/>
                      <a:pt x="8513" y="33"/>
                      <a:pt x="8514" y="32"/>
                    </a:cubicBezTo>
                    <a:lnTo>
                      <a:pt x="8514" y="32"/>
                    </a:lnTo>
                    <a:cubicBezTo>
                      <a:pt x="7610" y="90"/>
                      <a:pt x="6711" y="205"/>
                      <a:pt x="5826" y="387"/>
                    </a:cubicBezTo>
                    <a:cubicBezTo>
                      <a:pt x="4947" y="562"/>
                      <a:pt x="4081" y="795"/>
                      <a:pt x="3231" y="1083"/>
                    </a:cubicBezTo>
                    <a:cubicBezTo>
                      <a:pt x="3235" y="1080"/>
                      <a:pt x="3241" y="1080"/>
                      <a:pt x="3244" y="1077"/>
                    </a:cubicBezTo>
                    <a:lnTo>
                      <a:pt x="3244" y="1077"/>
                    </a:lnTo>
                    <a:cubicBezTo>
                      <a:pt x="2551" y="1313"/>
                      <a:pt x="1870" y="1581"/>
                      <a:pt x="1206" y="1885"/>
                    </a:cubicBezTo>
                    <a:cubicBezTo>
                      <a:pt x="870" y="2038"/>
                      <a:pt x="535" y="2201"/>
                      <a:pt x="206" y="2374"/>
                    </a:cubicBezTo>
                    <a:cubicBezTo>
                      <a:pt x="135" y="2409"/>
                      <a:pt x="67" y="2447"/>
                      <a:pt x="1" y="2486"/>
                    </a:cubicBezTo>
                    <a:cubicBezTo>
                      <a:pt x="26" y="3662"/>
                      <a:pt x="170" y="4898"/>
                      <a:pt x="445" y="6269"/>
                    </a:cubicBezTo>
                    <a:cubicBezTo>
                      <a:pt x="675" y="7435"/>
                      <a:pt x="998" y="8666"/>
                      <a:pt x="1429" y="10030"/>
                    </a:cubicBezTo>
                    <a:cubicBezTo>
                      <a:pt x="1726" y="10972"/>
                      <a:pt x="2058" y="11918"/>
                      <a:pt x="2413" y="12845"/>
                    </a:cubicBezTo>
                    <a:cubicBezTo>
                      <a:pt x="2707" y="13612"/>
                      <a:pt x="3116" y="14602"/>
                      <a:pt x="3704" y="15506"/>
                    </a:cubicBezTo>
                    <a:cubicBezTo>
                      <a:pt x="4336" y="15568"/>
                      <a:pt x="4970" y="15599"/>
                      <a:pt x="5604" y="15599"/>
                    </a:cubicBezTo>
                    <a:cubicBezTo>
                      <a:pt x="5800" y="15599"/>
                      <a:pt x="5997" y="15596"/>
                      <a:pt x="6193" y="15590"/>
                    </a:cubicBezTo>
                    <a:cubicBezTo>
                      <a:pt x="7053" y="15564"/>
                      <a:pt x="7912" y="15481"/>
                      <a:pt x="8762" y="15340"/>
                    </a:cubicBezTo>
                    <a:lnTo>
                      <a:pt x="8762" y="15340"/>
                    </a:lnTo>
                    <a:cubicBezTo>
                      <a:pt x="8762" y="15341"/>
                      <a:pt x="8761" y="15341"/>
                      <a:pt x="8761" y="15341"/>
                    </a:cubicBezTo>
                    <a:lnTo>
                      <a:pt x="8761" y="15341"/>
                    </a:lnTo>
                    <a:cubicBezTo>
                      <a:pt x="9533" y="15210"/>
                      <a:pt x="10295" y="15035"/>
                      <a:pt x="11040" y="14810"/>
                    </a:cubicBezTo>
                    <a:cubicBezTo>
                      <a:pt x="11791" y="14580"/>
                      <a:pt x="12523" y="14302"/>
                      <a:pt x="13235" y="13976"/>
                    </a:cubicBezTo>
                    <a:lnTo>
                      <a:pt x="13238" y="13976"/>
                    </a:lnTo>
                    <a:cubicBezTo>
                      <a:pt x="13708" y="13755"/>
                      <a:pt x="14175" y="13522"/>
                      <a:pt x="14612" y="13244"/>
                    </a:cubicBezTo>
                    <a:lnTo>
                      <a:pt x="14612" y="13235"/>
                    </a:lnTo>
                    <a:cubicBezTo>
                      <a:pt x="14622" y="13202"/>
                      <a:pt x="14622" y="13164"/>
                      <a:pt x="14609" y="13123"/>
                    </a:cubicBezTo>
                    <a:cubicBezTo>
                      <a:pt x="14565" y="12975"/>
                      <a:pt x="14520" y="12822"/>
                      <a:pt x="14481" y="12673"/>
                    </a:cubicBezTo>
                    <a:lnTo>
                      <a:pt x="14472" y="12646"/>
                    </a:lnTo>
                    <a:lnTo>
                      <a:pt x="14469" y="12650"/>
                    </a:lnTo>
                    <a:cubicBezTo>
                      <a:pt x="14341" y="12117"/>
                      <a:pt x="14258" y="11573"/>
                      <a:pt x="14185" y="11065"/>
                    </a:cubicBezTo>
                    <a:lnTo>
                      <a:pt x="14204" y="11055"/>
                    </a:lnTo>
                    <a:lnTo>
                      <a:pt x="14226" y="11043"/>
                    </a:lnTo>
                    <a:cubicBezTo>
                      <a:pt x="14270" y="11017"/>
                      <a:pt x="14297" y="10989"/>
                      <a:pt x="14309" y="10953"/>
                    </a:cubicBezTo>
                    <a:cubicBezTo>
                      <a:pt x="14312" y="10943"/>
                      <a:pt x="14316" y="10934"/>
                      <a:pt x="14316" y="10921"/>
                    </a:cubicBezTo>
                    <a:cubicBezTo>
                      <a:pt x="14331" y="10893"/>
                      <a:pt x="14338" y="10864"/>
                      <a:pt x="14338" y="10832"/>
                    </a:cubicBezTo>
                    <a:cubicBezTo>
                      <a:pt x="14290" y="9762"/>
                      <a:pt x="14146" y="8662"/>
                      <a:pt x="13900" y="7473"/>
                    </a:cubicBezTo>
                    <a:cubicBezTo>
                      <a:pt x="13667" y="6336"/>
                      <a:pt x="13341" y="5186"/>
                      <a:pt x="12935" y="4058"/>
                    </a:cubicBezTo>
                    <a:cubicBezTo>
                      <a:pt x="12673" y="3323"/>
                      <a:pt x="12376" y="2601"/>
                      <a:pt x="12050" y="1913"/>
                    </a:cubicBezTo>
                    <a:cubicBezTo>
                      <a:pt x="11740" y="1256"/>
                      <a:pt x="11405" y="629"/>
                      <a:pt x="11053" y="51"/>
                    </a:cubicBezTo>
                    <a:cubicBezTo>
                      <a:pt x="10590" y="15"/>
                      <a:pt x="10123" y="0"/>
                      <a:pt x="96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6"/>
              <p:cNvSpPr/>
              <p:nvPr/>
            </p:nvSpPr>
            <p:spPr>
              <a:xfrm>
                <a:off x="3010875" y="4031000"/>
                <a:ext cx="829" cy="207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3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6"/>
              <p:cNvSpPr/>
              <p:nvPr/>
            </p:nvSpPr>
            <p:spPr>
              <a:xfrm>
                <a:off x="568573" y="1643803"/>
                <a:ext cx="593599" cy="2123697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10250" extrusionOk="0">
                    <a:moveTo>
                      <a:pt x="161" y="0"/>
                    </a:moveTo>
                    <a:cubicBezTo>
                      <a:pt x="145" y="0"/>
                      <a:pt x="132" y="3"/>
                      <a:pt x="120" y="6"/>
                    </a:cubicBezTo>
                    <a:cubicBezTo>
                      <a:pt x="81" y="15"/>
                      <a:pt x="46" y="45"/>
                      <a:pt x="27" y="80"/>
                    </a:cubicBezTo>
                    <a:cubicBezTo>
                      <a:pt x="1" y="118"/>
                      <a:pt x="5" y="157"/>
                      <a:pt x="11" y="201"/>
                    </a:cubicBezTo>
                    <a:cubicBezTo>
                      <a:pt x="407" y="2888"/>
                      <a:pt x="1104" y="5525"/>
                      <a:pt x="1896" y="8122"/>
                    </a:cubicBezTo>
                    <a:cubicBezTo>
                      <a:pt x="2104" y="8793"/>
                      <a:pt x="2318" y="9464"/>
                      <a:pt x="2535" y="10135"/>
                    </a:cubicBezTo>
                    <a:cubicBezTo>
                      <a:pt x="2557" y="10202"/>
                      <a:pt x="2616" y="10249"/>
                      <a:pt x="2686" y="10249"/>
                    </a:cubicBezTo>
                    <a:cubicBezTo>
                      <a:pt x="2700" y="10249"/>
                      <a:pt x="2713" y="10247"/>
                      <a:pt x="2727" y="10244"/>
                    </a:cubicBezTo>
                    <a:cubicBezTo>
                      <a:pt x="2807" y="10222"/>
                      <a:pt x="2864" y="10132"/>
                      <a:pt x="2835" y="10049"/>
                    </a:cubicBezTo>
                    <a:cubicBezTo>
                      <a:pt x="2002" y="7467"/>
                      <a:pt x="1219" y="4860"/>
                      <a:pt x="679" y="2195"/>
                    </a:cubicBezTo>
                    <a:cubicBezTo>
                      <a:pt x="538" y="1505"/>
                      <a:pt x="416" y="811"/>
                      <a:pt x="314" y="115"/>
                    </a:cubicBezTo>
                    <a:cubicBezTo>
                      <a:pt x="308" y="77"/>
                      <a:pt x="273" y="42"/>
                      <a:pt x="241" y="22"/>
                    </a:cubicBezTo>
                    <a:cubicBezTo>
                      <a:pt x="216" y="6"/>
                      <a:pt x="186" y="0"/>
                      <a:pt x="16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6"/>
              <p:cNvSpPr/>
              <p:nvPr/>
            </p:nvSpPr>
            <p:spPr>
              <a:xfrm>
                <a:off x="1085259" y="1731779"/>
                <a:ext cx="1371805" cy="843056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4069" extrusionOk="0">
                    <a:moveTo>
                      <a:pt x="6020" y="0"/>
                    </a:moveTo>
                    <a:lnTo>
                      <a:pt x="0" y="1317"/>
                    </a:lnTo>
                    <a:cubicBezTo>
                      <a:pt x="198" y="2234"/>
                      <a:pt x="400" y="3151"/>
                      <a:pt x="601" y="4068"/>
                    </a:cubicBezTo>
                    <a:cubicBezTo>
                      <a:pt x="2607" y="3631"/>
                      <a:pt x="4614" y="3190"/>
                      <a:pt x="6620" y="2752"/>
                    </a:cubicBezTo>
                    <a:cubicBezTo>
                      <a:pt x="6423" y="1835"/>
                      <a:pt x="6222" y="917"/>
                      <a:pt x="6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6"/>
              <p:cNvSpPr/>
              <p:nvPr/>
            </p:nvSpPr>
            <p:spPr>
              <a:xfrm>
                <a:off x="1088401" y="3366141"/>
                <a:ext cx="2161613" cy="542631"/>
              </a:xfrm>
              <a:custGeom>
                <a:avLst/>
                <a:gdLst/>
                <a:ahLst/>
                <a:cxnLst/>
                <a:rect l="l" t="t" r="r" b="b"/>
                <a:pathLst>
                  <a:path w="10433" h="2619" extrusionOk="0">
                    <a:moveTo>
                      <a:pt x="10257" y="1"/>
                    </a:moveTo>
                    <a:cubicBezTo>
                      <a:pt x="10232" y="1"/>
                      <a:pt x="10203" y="8"/>
                      <a:pt x="10177" y="20"/>
                    </a:cubicBezTo>
                    <a:cubicBezTo>
                      <a:pt x="9976" y="116"/>
                      <a:pt x="9772" y="208"/>
                      <a:pt x="9567" y="298"/>
                    </a:cubicBezTo>
                    <a:cubicBezTo>
                      <a:pt x="9570" y="298"/>
                      <a:pt x="9574" y="295"/>
                      <a:pt x="9577" y="295"/>
                    </a:cubicBezTo>
                    <a:lnTo>
                      <a:pt x="9577" y="295"/>
                    </a:lnTo>
                    <a:cubicBezTo>
                      <a:pt x="8979" y="544"/>
                      <a:pt x="8366" y="751"/>
                      <a:pt x="7742" y="928"/>
                    </a:cubicBezTo>
                    <a:cubicBezTo>
                      <a:pt x="7107" y="1106"/>
                      <a:pt x="6461" y="1247"/>
                      <a:pt x="5816" y="1388"/>
                    </a:cubicBezTo>
                    <a:cubicBezTo>
                      <a:pt x="4496" y="1675"/>
                      <a:pt x="3167" y="1915"/>
                      <a:pt x="1831" y="2103"/>
                    </a:cubicBezTo>
                    <a:cubicBezTo>
                      <a:pt x="1774" y="2111"/>
                      <a:pt x="1717" y="2120"/>
                      <a:pt x="1659" y="2126"/>
                    </a:cubicBezTo>
                    <a:lnTo>
                      <a:pt x="1659" y="2126"/>
                    </a:lnTo>
                    <a:cubicBezTo>
                      <a:pt x="1654" y="2126"/>
                      <a:pt x="1648" y="2126"/>
                      <a:pt x="1642" y="2128"/>
                    </a:cubicBezTo>
                    <a:lnTo>
                      <a:pt x="1642" y="2128"/>
                    </a:lnTo>
                    <a:cubicBezTo>
                      <a:pt x="1638" y="2128"/>
                      <a:pt x="1634" y="2128"/>
                      <a:pt x="1630" y="2129"/>
                    </a:cubicBezTo>
                    <a:lnTo>
                      <a:pt x="1637" y="2129"/>
                    </a:lnTo>
                    <a:cubicBezTo>
                      <a:pt x="1144" y="2193"/>
                      <a:pt x="652" y="2254"/>
                      <a:pt x="157" y="2301"/>
                    </a:cubicBezTo>
                    <a:cubicBezTo>
                      <a:pt x="115" y="2304"/>
                      <a:pt x="77" y="2317"/>
                      <a:pt x="45" y="2350"/>
                    </a:cubicBezTo>
                    <a:cubicBezTo>
                      <a:pt x="16" y="2378"/>
                      <a:pt x="0" y="2416"/>
                      <a:pt x="0" y="2458"/>
                    </a:cubicBezTo>
                    <a:cubicBezTo>
                      <a:pt x="0" y="2500"/>
                      <a:pt x="16" y="2541"/>
                      <a:pt x="45" y="2570"/>
                    </a:cubicBezTo>
                    <a:cubicBezTo>
                      <a:pt x="72" y="2597"/>
                      <a:pt x="113" y="2618"/>
                      <a:pt x="149" y="2618"/>
                    </a:cubicBezTo>
                    <a:cubicBezTo>
                      <a:pt x="152" y="2618"/>
                      <a:pt x="154" y="2618"/>
                      <a:pt x="157" y="2618"/>
                    </a:cubicBezTo>
                    <a:cubicBezTo>
                      <a:pt x="1496" y="2484"/>
                      <a:pt x="2831" y="2285"/>
                      <a:pt x="4154" y="2043"/>
                    </a:cubicBezTo>
                    <a:cubicBezTo>
                      <a:pt x="4815" y="1921"/>
                      <a:pt x="5477" y="1787"/>
                      <a:pt x="6135" y="1640"/>
                    </a:cubicBezTo>
                    <a:cubicBezTo>
                      <a:pt x="6778" y="1499"/>
                      <a:pt x="7417" y="1350"/>
                      <a:pt x="8049" y="1167"/>
                    </a:cubicBezTo>
                    <a:cubicBezTo>
                      <a:pt x="8835" y="937"/>
                      <a:pt x="9602" y="649"/>
                      <a:pt x="10334" y="291"/>
                    </a:cubicBezTo>
                    <a:cubicBezTo>
                      <a:pt x="10410" y="253"/>
                      <a:pt x="10433" y="145"/>
                      <a:pt x="10391" y="74"/>
                    </a:cubicBezTo>
                    <a:cubicBezTo>
                      <a:pt x="10363" y="23"/>
                      <a:pt x="10311" y="1"/>
                      <a:pt x="102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6"/>
              <p:cNvSpPr/>
              <p:nvPr/>
            </p:nvSpPr>
            <p:spPr>
              <a:xfrm>
                <a:off x="1084465" y="3852199"/>
                <a:ext cx="133223" cy="334819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616" extrusionOk="0">
                    <a:moveTo>
                      <a:pt x="166" y="0"/>
                    </a:moveTo>
                    <a:cubicBezTo>
                      <a:pt x="134" y="0"/>
                      <a:pt x="99" y="10"/>
                      <a:pt x="74" y="32"/>
                    </a:cubicBezTo>
                    <a:cubicBezTo>
                      <a:pt x="41" y="54"/>
                      <a:pt x="13" y="96"/>
                      <a:pt x="10" y="131"/>
                    </a:cubicBezTo>
                    <a:cubicBezTo>
                      <a:pt x="0" y="380"/>
                      <a:pt x="16" y="623"/>
                      <a:pt x="68" y="866"/>
                    </a:cubicBezTo>
                    <a:cubicBezTo>
                      <a:pt x="118" y="1112"/>
                      <a:pt x="211" y="1342"/>
                      <a:pt x="345" y="1553"/>
                    </a:cubicBezTo>
                    <a:cubicBezTo>
                      <a:pt x="371" y="1596"/>
                      <a:pt x="419" y="1616"/>
                      <a:pt x="466" y="1616"/>
                    </a:cubicBezTo>
                    <a:cubicBezTo>
                      <a:pt x="501" y="1616"/>
                      <a:pt x="536" y="1605"/>
                      <a:pt x="563" y="1585"/>
                    </a:cubicBezTo>
                    <a:cubicBezTo>
                      <a:pt x="636" y="1534"/>
                      <a:pt x="643" y="1438"/>
                      <a:pt x="597" y="1365"/>
                    </a:cubicBezTo>
                    <a:cubicBezTo>
                      <a:pt x="582" y="1339"/>
                      <a:pt x="566" y="1316"/>
                      <a:pt x="550" y="1288"/>
                    </a:cubicBezTo>
                    <a:cubicBezTo>
                      <a:pt x="476" y="1147"/>
                      <a:pt x="422" y="997"/>
                      <a:pt x="380" y="844"/>
                    </a:cubicBezTo>
                    <a:cubicBezTo>
                      <a:pt x="336" y="626"/>
                      <a:pt x="317" y="409"/>
                      <a:pt x="320" y="188"/>
                    </a:cubicBezTo>
                    <a:lnTo>
                      <a:pt x="320" y="185"/>
                    </a:lnTo>
                    <a:cubicBezTo>
                      <a:pt x="323" y="141"/>
                      <a:pt x="320" y="102"/>
                      <a:pt x="291" y="64"/>
                    </a:cubicBezTo>
                    <a:cubicBezTo>
                      <a:pt x="268" y="32"/>
                      <a:pt x="230" y="10"/>
                      <a:pt x="192" y="4"/>
                    </a:cubicBezTo>
                    <a:cubicBezTo>
                      <a:pt x="183" y="0"/>
                      <a:pt x="176" y="0"/>
                      <a:pt x="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3" name="Google Shape;2983;p46"/>
            <p:cNvSpPr/>
            <p:nvPr/>
          </p:nvSpPr>
          <p:spPr>
            <a:xfrm>
              <a:off x="3748898" y="1153920"/>
              <a:ext cx="267475" cy="259632"/>
            </a:xfrm>
            <a:custGeom>
              <a:avLst/>
              <a:gdLst/>
              <a:ahLst/>
              <a:cxnLst/>
              <a:rect l="l" t="t" r="r" b="b"/>
              <a:pathLst>
                <a:path w="4024" h="3906" extrusionOk="0">
                  <a:moveTo>
                    <a:pt x="2780" y="1"/>
                  </a:moveTo>
                  <a:cubicBezTo>
                    <a:pt x="2748" y="1"/>
                    <a:pt x="2720" y="4"/>
                    <a:pt x="2688" y="14"/>
                  </a:cubicBezTo>
                  <a:cubicBezTo>
                    <a:pt x="2649" y="23"/>
                    <a:pt x="2614" y="39"/>
                    <a:pt x="2570" y="62"/>
                  </a:cubicBezTo>
                  <a:cubicBezTo>
                    <a:pt x="2477" y="113"/>
                    <a:pt x="2400" y="183"/>
                    <a:pt x="2333" y="244"/>
                  </a:cubicBezTo>
                  <a:cubicBezTo>
                    <a:pt x="2263" y="308"/>
                    <a:pt x="2189" y="387"/>
                    <a:pt x="2103" y="487"/>
                  </a:cubicBezTo>
                  <a:cubicBezTo>
                    <a:pt x="2033" y="570"/>
                    <a:pt x="1966" y="653"/>
                    <a:pt x="1899" y="739"/>
                  </a:cubicBezTo>
                  <a:lnTo>
                    <a:pt x="1841" y="813"/>
                  </a:lnTo>
                  <a:lnTo>
                    <a:pt x="1822" y="800"/>
                  </a:lnTo>
                  <a:cubicBezTo>
                    <a:pt x="1739" y="752"/>
                    <a:pt x="1652" y="710"/>
                    <a:pt x="1570" y="669"/>
                  </a:cubicBezTo>
                  <a:cubicBezTo>
                    <a:pt x="1435" y="602"/>
                    <a:pt x="1279" y="529"/>
                    <a:pt x="1106" y="468"/>
                  </a:cubicBezTo>
                  <a:cubicBezTo>
                    <a:pt x="1023" y="439"/>
                    <a:pt x="924" y="407"/>
                    <a:pt x="825" y="387"/>
                  </a:cubicBezTo>
                  <a:cubicBezTo>
                    <a:pt x="787" y="381"/>
                    <a:pt x="739" y="375"/>
                    <a:pt x="688" y="375"/>
                  </a:cubicBezTo>
                  <a:cubicBezTo>
                    <a:pt x="649" y="375"/>
                    <a:pt x="614" y="378"/>
                    <a:pt x="579" y="387"/>
                  </a:cubicBezTo>
                  <a:cubicBezTo>
                    <a:pt x="505" y="404"/>
                    <a:pt x="445" y="452"/>
                    <a:pt x="416" y="516"/>
                  </a:cubicBezTo>
                  <a:cubicBezTo>
                    <a:pt x="384" y="583"/>
                    <a:pt x="378" y="666"/>
                    <a:pt x="390" y="756"/>
                  </a:cubicBezTo>
                  <a:cubicBezTo>
                    <a:pt x="432" y="976"/>
                    <a:pt x="534" y="1180"/>
                    <a:pt x="627" y="1356"/>
                  </a:cubicBezTo>
                  <a:cubicBezTo>
                    <a:pt x="675" y="1446"/>
                    <a:pt x="726" y="1535"/>
                    <a:pt x="777" y="1621"/>
                  </a:cubicBezTo>
                  <a:lnTo>
                    <a:pt x="806" y="1676"/>
                  </a:lnTo>
                  <a:cubicBezTo>
                    <a:pt x="822" y="1698"/>
                    <a:pt x="835" y="1723"/>
                    <a:pt x="850" y="1746"/>
                  </a:cubicBezTo>
                  <a:cubicBezTo>
                    <a:pt x="761" y="1806"/>
                    <a:pt x="682" y="1868"/>
                    <a:pt x="608" y="1925"/>
                  </a:cubicBezTo>
                  <a:cubicBezTo>
                    <a:pt x="474" y="2033"/>
                    <a:pt x="368" y="2126"/>
                    <a:pt x="272" y="2219"/>
                  </a:cubicBezTo>
                  <a:cubicBezTo>
                    <a:pt x="234" y="2260"/>
                    <a:pt x="186" y="2312"/>
                    <a:pt x="141" y="2366"/>
                  </a:cubicBezTo>
                  <a:cubicBezTo>
                    <a:pt x="113" y="2404"/>
                    <a:pt x="77" y="2452"/>
                    <a:pt x="52" y="2503"/>
                  </a:cubicBezTo>
                  <a:cubicBezTo>
                    <a:pt x="14" y="2577"/>
                    <a:pt x="1" y="2637"/>
                    <a:pt x="14" y="2692"/>
                  </a:cubicBezTo>
                  <a:cubicBezTo>
                    <a:pt x="23" y="2730"/>
                    <a:pt x="39" y="2765"/>
                    <a:pt x="61" y="2791"/>
                  </a:cubicBezTo>
                  <a:cubicBezTo>
                    <a:pt x="83" y="2816"/>
                    <a:pt x="106" y="2835"/>
                    <a:pt x="138" y="2851"/>
                  </a:cubicBezTo>
                  <a:cubicBezTo>
                    <a:pt x="208" y="2890"/>
                    <a:pt x="279" y="2903"/>
                    <a:pt x="381" y="2906"/>
                  </a:cubicBezTo>
                  <a:cubicBezTo>
                    <a:pt x="474" y="2906"/>
                    <a:pt x="550" y="2896"/>
                    <a:pt x="649" y="2880"/>
                  </a:cubicBezTo>
                  <a:cubicBezTo>
                    <a:pt x="831" y="2845"/>
                    <a:pt x="1020" y="2794"/>
                    <a:pt x="1244" y="2720"/>
                  </a:cubicBezTo>
                  <a:cubicBezTo>
                    <a:pt x="1320" y="2695"/>
                    <a:pt x="1400" y="2666"/>
                    <a:pt x="1477" y="2637"/>
                  </a:cubicBezTo>
                  <a:lnTo>
                    <a:pt x="1506" y="2627"/>
                  </a:lnTo>
                  <a:lnTo>
                    <a:pt x="1528" y="2618"/>
                  </a:lnTo>
                  <a:lnTo>
                    <a:pt x="1528" y="2704"/>
                  </a:lnTo>
                  <a:lnTo>
                    <a:pt x="1531" y="2749"/>
                  </a:lnTo>
                  <a:cubicBezTo>
                    <a:pt x="1534" y="2829"/>
                    <a:pt x="1540" y="2906"/>
                    <a:pt x="1547" y="2983"/>
                  </a:cubicBezTo>
                  <a:cubicBezTo>
                    <a:pt x="1557" y="3065"/>
                    <a:pt x="1566" y="3177"/>
                    <a:pt x="1589" y="3289"/>
                  </a:cubicBezTo>
                  <a:cubicBezTo>
                    <a:pt x="1608" y="3401"/>
                    <a:pt x="1630" y="3493"/>
                    <a:pt x="1659" y="3570"/>
                  </a:cubicBezTo>
                  <a:cubicBezTo>
                    <a:pt x="1698" y="3673"/>
                    <a:pt x="1739" y="3746"/>
                    <a:pt x="1793" y="3807"/>
                  </a:cubicBezTo>
                  <a:cubicBezTo>
                    <a:pt x="1816" y="3829"/>
                    <a:pt x="1841" y="3851"/>
                    <a:pt x="1873" y="3867"/>
                  </a:cubicBezTo>
                  <a:lnTo>
                    <a:pt x="1892" y="3877"/>
                  </a:lnTo>
                  <a:cubicBezTo>
                    <a:pt x="1928" y="3893"/>
                    <a:pt x="1966" y="3903"/>
                    <a:pt x="2014" y="3906"/>
                  </a:cubicBezTo>
                  <a:cubicBezTo>
                    <a:pt x="2158" y="3906"/>
                    <a:pt x="2279" y="3804"/>
                    <a:pt x="2388" y="3599"/>
                  </a:cubicBezTo>
                  <a:cubicBezTo>
                    <a:pt x="2432" y="3516"/>
                    <a:pt x="2471" y="3423"/>
                    <a:pt x="2509" y="3312"/>
                  </a:cubicBezTo>
                  <a:cubicBezTo>
                    <a:pt x="2544" y="3206"/>
                    <a:pt x="2576" y="3098"/>
                    <a:pt x="2602" y="2986"/>
                  </a:cubicBezTo>
                  <a:cubicBezTo>
                    <a:pt x="2627" y="2890"/>
                    <a:pt x="2646" y="2797"/>
                    <a:pt x="2665" y="2701"/>
                  </a:cubicBezTo>
                  <a:cubicBezTo>
                    <a:pt x="2758" y="2701"/>
                    <a:pt x="2863" y="2692"/>
                    <a:pt x="2985" y="2676"/>
                  </a:cubicBezTo>
                  <a:cubicBezTo>
                    <a:pt x="3180" y="2654"/>
                    <a:pt x="3333" y="2627"/>
                    <a:pt x="3464" y="2596"/>
                  </a:cubicBezTo>
                  <a:cubicBezTo>
                    <a:pt x="3547" y="2577"/>
                    <a:pt x="3656" y="2548"/>
                    <a:pt x="3752" y="2500"/>
                  </a:cubicBezTo>
                  <a:cubicBezTo>
                    <a:pt x="3800" y="2477"/>
                    <a:pt x="3841" y="2458"/>
                    <a:pt x="3879" y="2430"/>
                  </a:cubicBezTo>
                  <a:cubicBezTo>
                    <a:pt x="3908" y="2410"/>
                    <a:pt x="3941" y="2385"/>
                    <a:pt x="3963" y="2350"/>
                  </a:cubicBezTo>
                  <a:cubicBezTo>
                    <a:pt x="3988" y="2318"/>
                    <a:pt x="4010" y="2282"/>
                    <a:pt x="4017" y="2238"/>
                  </a:cubicBezTo>
                  <a:cubicBezTo>
                    <a:pt x="4023" y="2197"/>
                    <a:pt x="4023" y="2158"/>
                    <a:pt x="4010" y="2120"/>
                  </a:cubicBezTo>
                  <a:cubicBezTo>
                    <a:pt x="3994" y="2055"/>
                    <a:pt x="3950" y="1989"/>
                    <a:pt x="3876" y="1921"/>
                  </a:cubicBezTo>
                  <a:cubicBezTo>
                    <a:pt x="3813" y="1864"/>
                    <a:pt x="3736" y="1810"/>
                    <a:pt x="3637" y="1756"/>
                  </a:cubicBezTo>
                  <a:lnTo>
                    <a:pt x="3611" y="1739"/>
                  </a:lnTo>
                  <a:cubicBezTo>
                    <a:pt x="3538" y="1701"/>
                    <a:pt x="3454" y="1660"/>
                    <a:pt x="3352" y="1614"/>
                  </a:cubicBezTo>
                  <a:cubicBezTo>
                    <a:pt x="3279" y="1580"/>
                    <a:pt x="3199" y="1548"/>
                    <a:pt x="3112" y="1512"/>
                  </a:cubicBezTo>
                  <a:lnTo>
                    <a:pt x="3084" y="1499"/>
                  </a:lnTo>
                  <a:lnTo>
                    <a:pt x="2918" y="1433"/>
                  </a:lnTo>
                  <a:lnTo>
                    <a:pt x="2934" y="1384"/>
                  </a:lnTo>
                  <a:lnTo>
                    <a:pt x="2953" y="1315"/>
                  </a:lnTo>
                  <a:lnTo>
                    <a:pt x="2982" y="1200"/>
                  </a:lnTo>
                  <a:lnTo>
                    <a:pt x="2988" y="1177"/>
                  </a:lnTo>
                  <a:cubicBezTo>
                    <a:pt x="3043" y="963"/>
                    <a:pt x="3078" y="781"/>
                    <a:pt x="3093" y="595"/>
                  </a:cubicBezTo>
                  <a:cubicBezTo>
                    <a:pt x="3097" y="526"/>
                    <a:pt x="3103" y="423"/>
                    <a:pt x="3090" y="327"/>
                  </a:cubicBezTo>
                  <a:cubicBezTo>
                    <a:pt x="3078" y="257"/>
                    <a:pt x="3059" y="177"/>
                    <a:pt x="3010" y="113"/>
                  </a:cubicBezTo>
                  <a:cubicBezTo>
                    <a:pt x="2985" y="81"/>
                    <a:pt x="2953" y="52"/>
                    <a:pt x="2918" y="33"/>
                  </a:cubicBezTo>
                  <a:cubicBezTo>
                    <a:pt x="2886" y="17"/>
                    <a:pt x="2854" y="4"/>
                    <a:pt x="2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6"/>
            <p:cNvSpPr/>
            <p:nvPr/>
          </p:nvSpPr>
          <p:spPr>
            <a:xfrm>
              <a:off x="6156754" y="3763429"/>
              <a:ext cx="490482" cy="472203"/>
            </a:xfrm>
            <a:custGeom>
              <a:avLst/>
              <a:gdLst/>
              <a:ahLst/>
              <a:cxnLst/>
              <a:rect l="l" t="t" r="r" b="b"/>
              <a:pathLst>
                <a:path w="7379" h="7104" extrusionOk="0">
                  <a:moveTo>
                    <a:pt x="3774" y="0"/>
                  </a:moveTo>
                  <a:cubicBezTo>
                    <a:pt x="3700" y="0"/>
                    <a:pt x="3623" y="13"/>
                    <a:pt x="3554" y="45"/>
                  </a:cubicBezTo>
                  <a:cubicBezTo>
                    <a:pt x="3413" y="102"/>
                    <a:pt x="3308" y="227"/>
                    <a:pt x="3237" y="313"/>
                  </a:cubicBezTo>
                  <a:cubicBezTo>
                    <a:pt x="3135" y="444"/>
                    <a:pt x="3061" y="598"/>
                    <a:pt x="2995" y="742"/>
                  </a:cubicBezTo>
                  <a:cubicBezTo>
                    <a:pt x="2850" y="1052"/>
                    <a:pt x="2749" y="1377"/>
                    <a:pt x="2640" y="1770"/>
                  </a:cubicBezTo>
                  <a:cubicBezTo>
                    <a:pt x="2604" y="1898"/>
                    <a:pt x="2573" y="2026"/>
                    <a:pt x="2538" y="2157"/>
                  </a:cubicBezTo>
                  <a:lnTo>
                    <a:pt x="2518" y="2227"/>
                  </a:lnTo>
                  <a:lnTo>
                    <a:pt x="2515" y="2253"/>
                  </a:lnTo>
                  <a:cubicBezTo>
                    <a:pt x="2170" y="2215"/>
                    <a:pt x="1905" y="2177"/>
                    <a:pt x="1653" y="2154"/>
                  </a:cubicBezTo>
                  <a:cubicBezTo>
                    <a:pt x="1461" y="2134"/>
                    <a:pt x="1288" y="2125"/>
                    <a:pt x="1125" y="2125"/>
                  </a:cubicBezTo>
                  <a:lnTo>
                    <a:pt x="1097" y="2125"/>
                  </a:lnTo>
                  <a:lnTo>
                    <a:pt x="1071" y="2128"/>
                  </a:lnTo>
                  <a:cubicBezTo>
                    <a:pt x="857" y="2128"/>
                    <a:pt x="684" y="2147"/>
                    <a:pt x="531" y="2180"/>
                  </a:cubicBezTo>
                  <a:cubicBezTo>
                    <a:pt x="361" y="2221"/>
                    <a:pt x="227" y="2288"/>
                    <a:pt x="138" y="2377"/>
                  </a:cubicBezTo>
                  <a:cubicBezTo>
                    <a:pt x="90" y="2429"/>
                    <a:pt x="51" y="2486"/>
                    <a:pt x="26" y="2560"/>
                  </a:cubicBezTo>
                  <a:cubicBezTo>
                    <a:pt x="0" y="2640"/>
                    <a:pt x="4" y="2723"/>
                    <a:pt x="13" y="2786"/>
                  </a:cubicBezTo>
                  <a:cubicBezTo>
                    <a:pt x="19" y="2857"/>
                    <a:pt x="48" y="2924"/>
                    <a:pt x="77" y="2988"/>
                  </a:cubicBezTo>
                  <a:cubicBezTo>
                    <a:pt x="112" y="3068"/>
                    <a:pt x="160" y="3138"/>
                    <a:pt x="215" y="3212"/>
                  </a:cubicBezTo>
                  <a:cubicBezTo>
                    <a:pt x="330" y="3371"/>
                    <a:pt x="470" y="3512"/>
                    <a:pt x="594" y="3627"/>
                  </a:cubicBezTo>
                  <a:cubicBezTo>
                    <a:pt x="783" y="3799"/>
                    <a:pt x="1007" y="3979"/>
                    <a:pt x="1291" y="4186"/>
                  </a:cubicBezTo>
                  <a:cubicBezTo>
                    <a:pt x="1464" y="4311"/>
                    <a:pt x="1627" y="4420"/>
                    <a:pt x="1790" y="4522"/>
                  </a:cubicBezTo>
                  <a:cubicBezTo>
                    <a:pt x="1735" y="4691"/>
                    <a:pt x="1681" y="4861"/>
                    <a:pt x="1637" y="5036"/>
                  </a:cubicBezTo>
                  <a:cubicBezTo>
                    <a:pt x="1579" y="5237"/>
                    <a:pt x="1534" y="5442"/>
                    <a:pt x="1495" y="5643"/>
                  </a:cubicBezTo>
                  <a:cubicBezTo>
                    <a:pt x="1457" y="5854"/>
                    <a:pt x="1435" y="6039"/>
                    <a:pt x="1432" y="6212"/>
                  </a:cubicBezTo>
                  <a:cubicBezTo>
                    <a:pt x="1419" y="6640"/>
                    <a:pt x="1528" y="6918"/>
                    <a:pt x="1755" y="7036"/>
                  </a:cubicBezTo>
                  <a:cubicBezTo>
                    <a:pt x="1825" y="7075"/>
                    <a:pt x="1898" y="7097"/>
                    <a:pt x="1975" y="7104"/>
                  </a:cubicBezTo>
                  <a:lnTo>
                    <a:pt x="2013" y="7104"/>
                  </a:lnTo>
                  <a:cubicBezTo>
                    <a:pt x="2071" y="7104"/>
                    <a:pt x="2132" y="7094"/>
                    <a:pt x="2193" y="7075"/>
                  </a:cubicBezTo>
                  <a:cubicBezTo>
                    <a:pt x="2333" y="7030"/>
                    <a:pt x="2470" y="6946"/>
                    <a:pt x="2620" y="6816"/>
                  </a:cubicBezTo>
                  <a:cubicBezTo>
                    <a:pt x="2765" y="6691"/>
                    <a:pt x="2892" y="6541"/>
                    <a:pt x="2985" y="6429"/>
                  </a:cubicBezTo>
                  <a:cubicBezTo>
                    <a:pt x="3119" y="6269"/>
                    <a:pt x="3237" y="6100"/>
                    <a:pt x="3324" y="5973"/>
                  </a:cubicBezTo>
                  <a:cubicBezTo>
                    <a:pt x="3423" y="5831"/>
                    <a:pt x="3512" y="5688"/>
                    <a:pt x="3604" y="5544"/>
                  </a:cubicBezTo>
                  <a:lnTo>
                    <a:pt x="3694" y="5400"/>
                  </a:lnTo>
                  <a:lnTo>
                    <a:pt x="3726" y="5442"/>
                  </a:lnTo>
                  <a:lnTo>
                    <a:pt x="3762" y="5480"/>
                  </a:lnTo>
                  <a:cubicBezTo>
                    <a:pt x="3860" y="5595"/>
                    <a:pt x="3962" y="5707"/>
                    <a:pt x="4064" y="5822"/>
                  </a:cubicBezTo>
                  <a:cubicBezTo>
                    <a:pt x="4365" y="6148"/>
                    <a:pt x="4624" y="6400"/>
                    <a:pt x="4880" y="6611"/>
                  </a:cubicBezTo>
                  <a:cubicBezTo>
                    <a:pt x="5030" y="6732"/>
                    <a:pt x="5157" y="6822"/>
                    <a:pt x="5285" y="6893"/>
                  </a:cubicBezTo>
                  <a:cubicBezTo>
                    <a:pt x="5445" y="6979"/>
                    <a:pt x="5573" y="7020"/>
                    <a:pt x="5698" y="7027"/>
                  </a:cubicBezTo>
                  <a:lnTo>
                    <a:pt x="5723" y="7027"/>
                  </a:lnTo>
                  <a:cubicBezTo>
                    <a:pt x="5781" y="7027"/>
                    <a:pt x="5838" y="7017"/>
                    <a:pt x="5896" y="6995"/>
                  </a:cubicBezTo>
                  <a:cubicBezTo>
                    <a:pt x="5956" y="6976"/>
                    <a:pt x="6011" y="6937"/>
                    <a:pt x="6062" y="6880"/>
                  </a:cubicBezTo>
                  <a:cubicBezTo>
                    <a:pt x="6126" y="6806"/>
                    <a:pt x="6161" y="6694"/>
                    <a:pt x="6167" y="6548"/>
                  </a:cubicBezTo>
                  <a:cubicBezTo>
                    <a:pt x="6173" y="6442"/>
                    <a:pt x="6158" y="6333"/>
                    <a:pt x="6145" y="6244"/>
                  </a:cubicBezTo>
                  <a:cubicBezTo>
                    <a:pt x="6126" y="6119"/>
                    <a:pt x="6094" y="5998"/>
                    <a:pt x="6062" y="5892"/>
                  </a:cubicBezTo>
                  <a:cubicBezTo>
                    <a:pt x="5998" y="5666"/>
                    <a:pt x="5912" y="5420"/>
                    <a:pt x="5790" y="5119"/>
                  </a:cubicBezTo>
                  <a:cubicBezTo>
                    <a:pt x="5726" y="4960"/>
                    <a:pt x="5653" y="4790"/>
                    <a:pt x="5567" y="4604"/>
                  </a:cubicBezTo>
                  <a:cubicBezTo>
                    <a:pt x="5608" y="4579"/>
                    <a:pt x="5653" y="4554"/>
                    <a:pt x="5698" y="4528"/>
                  </a:cubicBezTo>
                  <a:lnTo>
                    <a:pt x="5794" y="4470"/>
                  </a:lnTo>
                  <a:cubicBezTo>
                    <a:pt x="5953" y="4374"/>
                    <a:pt x="6113" y="4279"/>
                    <a:pt x="6269" y="4177"/>
                  </a:cubicBezTo>
                  <a:cubicBezTo>
                    <a:pt x="6595" y="3966"/>
                    <a:pt x="6934" y="3736"/>
                    <a:pt x="7189" y="3423"/>
                  </a:cubicBezTo>
                  <a:cubicBezTo>
                    <a:pt x="7295" y="3292"/>
                    <a:pt x="7359" y="3150"/>
                    <a:pt x="7369" y="3016"/>
                  </a:cubicBezTo>
                  <a:cubicBezTo>
                    <a:pt x="7378" y="2892"/>
                    <a:pt x="7321" y="2761"/>
                    <a:pt x="7219" y="2668"/>
                  </a:cubicBezTo>
                  <a:cubicBezTo>
                    <a:pt x="7097" y="2556"/>
                    <a:pt x="6944" y="2493"/>
                    <a:pt x="6825" y="2451"/>
                  </a:cubicBezTo>
                  <a:cubicBezTo>
                    <a:pt x="6653" y="2391"/>
                    <a:pt x="6471" y="2355"/>
                    <a:pt x="6298" y="2326"/>
                  </a:cubicBezTo>
                  <a:cubicBezTo>
                    <a:pt x="5962" y="2269"/>
                    <a:pt x="5630" y="2243"/>
                    <a:pt x="5378" y="2230"/>
                  </a:cubicBezTo>
                  <a:cubicBezTo>
                    <a:pt x="5202" y="2224"/>
                    <a:pt x="5027" y="2218"/>
                    <a:pt x="4850" y="2218"/>
                  </a:cubicBezTo>
                  <a:lnTo>
                    <a:pt x="4800" y="2218"/>
                  </a:lnTo>
                  <a:lnTo>
                    <a:pt x="4774" y="2042"/>
                  </a:lnTo>
                  <a:cubicBezTo>
                    <a:pt x="4739" y="1847"/>
                    <a:pt x="4707" y="1652"/>
                    <a:pt x="4669" y="1457"/>
                  </a:cubicBezTo>
                  <a:cubicBezTo>
                    <a:pt x="4624" y="1230"/>
                    <a:pt x="4573" y="1035"/>
                    <a:pt x="4518" y="860"/>
                  </a:cubicBezTo>
                  <a:cubicBezTo>
                    <a:pt x="4471" y="703"/>
                    <a:pt x="4406" y="521"/>
                    <a:pt x="4301" y="351"/>
                  </a:cubicBezTo>
                  <a:cubicBezTo>
                    <a:pt x="4250" y="275"/>
                    <a:pt x="4206" y="217"/>
                    <a:pt x="4157" y="173"/>
                  </a:cubicBezTo>
                  <a:cubicBezTo>
                    <a:pt x="4097" y="112"/>
                    <a:pt x="4030" y="68"/>
                    <a:pt x="3953" y="32"/>
                  </a:cubicBezTo>
                  <a:cubicBezTo>
                    <a:pt x="3896" y="10"/>
                    <a:pt x="3834" y="0"/>
                    <a:pt x="3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6"/>
            <p:cNvSpPr/>
            <p:nvPr/>
          </p:nvSpPr>
          <p:spPr>
            <a:xfrm>
              <a:off x="2814248" y="4670145"/>
              <a:ext cx="267475" cy="259632"/>
            </a:xfrm>
            <a:custGeom>
              <a:avLst/>
              <a:gdLst/>
              <a:ahLst/>
              <a:cxnLst/>
              <a:rect l="l" t="t" r="r" b="b"/>
              <a:pathLst>
                <a:path w="4024" h="3906" extrusionOk="0">
                  <a:moveTo>
                    <a:pt x="2780" y="1"/>
                  </a:moveTo>
                  <a:cubicBezTo>
                    <a:pt x="2748" y="1"/>
                    <a:pt x="2720" y="4"/>
                    <a:pt x="2688" y="14"/>
                  </a:cubicBezTo>
                  <a:cubicBezTo>
                    <a:pt x="2649" y="23"/>
                    <a:pt x="2614" y="39"/>
                    <a:pt x="2570" y="62"/>
                  </a:cubicBezTo>
                  <a:cubicBezTo>
                    <a:pt x="2477" y="113"/>
                    <a:pt x="2400" y="183"/>
                    <a:pt x="2333" y="244"/>
                  </a:cubicBezTo>
                  <a:cubicBezTo>
                    <a:pt x="2263" y="308"/>
                    <a:pt x="2189" y="387"/>
                    <a:pt x="2103" y="487"/>
                  </a:cubicBezTo>
                  <a:cubicBezTo>
                    <a:pt x="2033" y="570"/>
                    <a:pt x="1966" y="653"/>
                    <a:pt x="1899" y="739"/>
                  </a:cubicBezTo>
                  <a:lnTo>
                    <a:pt x="1841" y="813"/>
                  </a:lnTo>
                  <a:lnTo>
                    <a:pt x="1822" y="800"/>
                  </a:lnTo>
                  <a:cubicBezTo>
                    <a:pt x="1739" y="752"/>
                    <a:pt x="1652" y="710"/>
                    <a:pt x="1570" y="669"/>
                  </a:cubicBezTo>
                  <a:cubicBezTo>
                    <a:pt x="1435" y="602"/>
                    <a:pt x="1279" y="529"/>
                    <a:pt x="1106" y="468"/>
                  </a:cubicBezTo>
                  <a:cubicBezTo>
                    <a:pt x="1023" y="439"/>
                    <a:pt x="924" y="407"/>
                    <a:pt x="825" y="387"/>
                  </a:cubicBezTo>
                  <a:cubicBezTo>
                    <a:pt x="787" y="381"/>
                    <a:pt x="739" y="375"/>
                    <a:pt x="688" y="375"/>
                  </a:cubicBezTo>
                  <a:cubicBezTo>
                    <a:pt x="649" y="375"/>
                    <a:pt x="614" y="378"/>
                    <a:pt x="579" y="387"/>
                  </a:cubicBezTo>
                  <a:cubicBezTo>
                    <a:pt x="505" y="404"/>
                    <a:pt x="445" y="452"/>
                    <a:pt x="416" y="516"/>
                  </a:cubicBezTo>
                  <a:cubicBezTo>
                    <a:pt x="384" y="583"/>
                    <a:pt x="378" y="666"/>
                    <a:pt x="390" y="756"/>
                  </a:cubicBezTo>
                  <a:cubicBezTo>
                    <a:pt x="432" y="976"/>
                    <a:pt x="534" y="1180"/>
                    <a:pt x="627" y="1356"/>
                  </a:cubicBezTo>
                  <a:cubicBezTo>
                    <a:pt x="675" y="1446"/>
                    <a:pt x="726" y="1535"/>
                    <a:pt x="777" y="1621"/>
                  </a:cubicBezTo>
                  <a:lnTo>
                    <a:pt x="806" y="1676"/>
                  </a:lnTo>
                  <a:cubicBezTo>
                    <a:pt x="822" y="1698"/>
                    <a:pt x="835" y="1723"/>
                    <a:pt x="850" y="1746"/>
                  </a:cubicBezTo>
                  <a:cubicBezTo>
                    <a:pt x="761" y="1806"/>
                    <a:pt x="682" y="1868"/>
                    <a:pt x="608" y="1925"/>
                  </a:cubicBezTo>
                  <a:cubicBezTo>
                    <a:pt x="474" y="2033"/>
                    <a:pt x="368" y="2126"/>
                    <a:pt x="272" y="2219"/>
                  </a:cubicBezTo>
                  <a:cubicBezTo>
                    <a:pt x="234" y="2260"/>
                    <a:pt x="186" y="2312"/>
                    <a:pt x="141" y="2366"/>
                  </a:cubicBezTo>
                  <a:cubicBezTo>
                    <a:pt x="113" y="2404"/>
                    <a:pt x="77" y="2452"/>
                    <a:pt x="52" y="2503"/>
                  </a:cubicBezTo>
                  <a:cubicBezTo>
                    <a:pt x="14" y="2577"/>
                    <a:pt x="1" y="2637"/>
                    <a:pt x="14" y="2692"/>
                  </a:cubicBezTo>
                  <a:cubicBezTo>
                    <a:pt x="23" y="2730"/>
                    <a:pt x="39" y="2765"/>
                    <a:pt x="61" y="2791"/>
                  </a:cubicBezTo>
                  <a:cubicBezTo>
                    <a:pt x="83" y="2816"/>
                    <a:pt x="106" y="2835"/>
                    <a:pt x="138" y="2851"/>
                  </a:cubicBezTo>
                  <a:cubicBezTo>
                    <a:pt x="208" y="2890"/>
                    <a:pt x="279" y="2903"/>
                    <a:pt x="381" y="2906"/>
                  </a:cubicBezTo>
                  <a:cubicBezTo>
                    <a:pt x="474" y="2906"/>
                    <a:pt x="550" y="2896"/>
                    <a:pt x="649" y="2880"/>
                  </a:cubicBezTo>
                  <a:cubicBezTo>
                    <a:pt x="831" y="2845"/>
                    <a:pt x="1020" y="2794"/>
                    <a:pt x="1244" y="2720"/>
                  </a:cubicBezTo>
                  <a:cubicBezTo>
                    <a:pt x="1320" y="2695"/>
                    <a:pt x="1400" y="2666"/>
                    <a:pt x="1477" y="2637"/>
                  </a:cubicBezTo>
                  <a:lnTo>
                    <a:pt x="1506" y="2627"/>
                  </a:lnTo>
                  <a:lnTo>
                    <a:pt x="1528" y="2618"/>
                  </a:lnTo>
                  <a:lnTo>
                    <a:pt x="1528" y="2704"/>
                  </a:lnTo>
                  <a:lnTo>
                    <a:pt x="1531" y="2749"/>
                  </a:lnTo>
                  <a:cubicBezTo>
                    <a:pt x="1534" y="2829"/>
                    <a:pt x="1540" y="2906"/>
                    <a:pt x="1547" y="2983"/>
                  </a:cubicBezTo>
                  <a:cubicBezTo>
                    <a:pt x="1557" y="3065"/>
                    <a:pt x="1566" y="3177"/>
                    <a:pt x="1589" y="3289"/>
                  </a:cubicBezTo>
                  <a:cubicBezTo>
                    <a:pt x="1608" y="3401"/>
                    <a:pt x="1630" y="3493"/>
                    <a:pt x="1659" y="3570"/>
                  </a:cubicBezTo>
                  <a:cubicBezTo>
                    <a:pt x="1698" y="3673"/>
                    <a:pt x="1739" y="3746"/>
                    <a:pt x="1793" y="3807"/>
                  </a:cubicBezTo>
                  <a:cubicBezTo>
                    <a:pt x="1816" y="3829"/>
                    <a:pt x="1841" y="3851"/>
                    <a:pt x="1873" y="3867"/>
                  </a:cubicBezTo>
                  <a:lnTo>
                    <a:pt x="1892" y="3877"/>
                  </a:lnTo>
                  <a:cubicBezTo>
                    <a:pt x="1928" y="3893"/>
                    <a:pt x="1966" y="3903"/>
                    <a:pt x="2014" y="3906"/>
                  </a:cubicBezTo>
                  <a:cubicBezTo>
                    <a:pt x="2158" y="3906"/>
                    <a:pt x="2279" y="3804"/>
                    <a:pt x="2388" y="3599"/>
                  </a:cubicBezTo>
                  <a:cubicBezTo>
                    <a:pt x="2432" y="3516"/>
                    <a:pt x="2471" y="3423"/>
                    <a:pt x="2509" y="3312"/>
                  </a:cubicBezTo>
                  <a:cubicBezTo>
                    <a:pt x="2544" y="3206"/>
                    <a:pt x="2576" y="3098"/>
                    <a:pt x="2602" y="2986"/>
                  </a:cubicBezTo>
                  <a:cubicBezTo>
                    <a:pt x="2627" y="2890"/>
                    <a:pt x="2646" y="2797"/>
                    <a:pt x="2665" y="2701"/>
                  </a:cubicBezTo>
                  <a:cubicBezTo>
                    <a:pt x="2758" y="2701"/>
                    <a:pt x="2863" y="2692"/>
                    <a:pt x="2985" y="2676"/>
                  </a:cubicBezTo>
                  <a:cubicBezTo>
                    <a:pt x="3180" y="2654"/>
                    <a:pt x="3333" y="2627"/>
                    <a:pt x="3464" y="2596"/>
                  </a:cubicBezTo>
                  <a:cubicBezTo>
                    <a:pt x="3547" y="2577"/>
                    <a:pt x="3656" y="2548"/>
                    <a:pt x="3752" y="2500"/>
                  </a:cubicBezTo>
                  <a:cubicBezTo>
                    <a:pt x="3800" y="2477"/>
                    <a:pt x="3841" y="2458"/>
                    <a:pt x="3879" y="2430"/>
                  </a:cubicBezTo>
                  <a:cubicBezTo>
                    <a:pt x="3908" y="2410"/>
                    <a:pt x="3941" y="2385"/>
                    <a:pt x="3963" y="2350"/>
                  </a:cubicBezTo>
                  <a:cubicBezTo>
                    <a:pt x="3988" y="2318"/>
                    <a:pt x="4010" y="2282"/>
                    <a:pt x="4017" y="2238"/>
                  </a:cubicBezTo>
                  <a:cubicBezTo>
                    <a:pt x="4023" y="2197"/>
                    <a:pt x="4023" y="2158"/>
                    <a:pt x="4010" y="2120"/>
                  </a:cubicBezTo>
                  <a:cubicBezTo>
                    <a:pt x="3994" y="2055"/>
                    <a:pt x="3950" y="1989"/>
                    <a:pt x="3876" y="1921"/>
                  </a:cubicBezTo>
                  <a:cubicBezTo>
                    <a:pt x="3813" y="1864"/>
                    <a:pt x="3736" y="1810"/>
                    <a:pt x="3637" y="1756"/>
                  </a:cubicBezTo>
                  <a:lnTo>
                    <a:pt x="3611" y="1739"/>
                  </a:lnTo>
                  <a:cubicBezTo>
                    <a:pt x="3538" y="1701"/>
                    <a:pt x="3454" y="1660"/>
                    <a:pt x="3352" y="1614"/>
                  </a:cubicBezTo>
                  <a:cubicBezTo>
                    <a:pt x="3279" y="1580"/>
                    <a:pt x="3199" y="1548"/>
                    <a:pt x="3112" y="1512"/>
                  </a:cubicBezTo>
                  <a:lnTo>
                    <a:pt x="3084" y="1499"/>
                  </a:lnTo>
                  <a:lnTo>
                    <a:pt x="2918" y="1433"/>
                  </a:lnTo>
                  <a:lnTo>
                    <a:pt x="2934" y="1384"/>
                  </a:lnTo>
                  <a:lnTo>
                    <a:pt x="2953" y="1315"/>
                  </a:lnTo>
                  <a:lnTo>
                    <a:pt x="2982" y="1200"/>
                  </a:lnTo>
                  <a:lnTo>
                    <a:pt x="2988" y="1177"/>
                  </a:lnTo>
                  <a:cubicBezTo>
                    <a:pt x="3043" y="963"/>
                    <a:pt x="3078" y="781"/>
                    <a:pt x="3093" y="595"/>
                  </a:cubicBezTo>
                  <a:cubicBezTo>
                    <a:pt x="3097" y="526"/>
                    <a:pt x="3103" y="423"/>
                    <a:pt x="3090" y="327"/>
                  </a:cubicBezTo>
                  <a:cubicBezTo>
                    <a:pt x="3078" y="257"/>
                    <a:pt x="3059" y="177"/>
                    <a:pt x="3010" y="113"/>
                  </a:cubicBezTo>
                  <a:cubicBezTo>
                    <a:pt x="2985" y="81"/>
                    <a:pt x="2953" y="52"/>
                    <a:pt x="2918" y="33"/>
                  </a:cubicBezTo>
                  <a:cubicBezTo>
                    <a:pt x="2886" y="17"/>
                    <a:pt x="2854" y="4"/>
                    <a:pt x="2822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6"/>
            <p:cNvSpPr/>
            <p:nvPr/>
          </p:nvSpPr>
          <p:spPr>
            <a:xfrm>
              <a:off x="467007" y="138884"/>
              <a:ext cx="490482" cy="472203"/>
            </a:xfrm>
            <a:custGeom>
              <a:avLst/>
              <a:gdLst/>
              <a:ahLst/>
              <a:cxnLst/>
              <a:rect l="l" t="t" r="r" b="b"/>
              <a:pathLst>
                <a:path w="7379" h="7104" extrusionOk="0">
                  <a:moveTo>
                    <a:pt x="3774" y="0"/>
                  </a:moveTo>
                  <a:cubicBezTo>
                    <a:pt x="3700" y="0"/>
                    <a:pt x="3623" y="13"/>
                    <a:pt x="3554" y="45"/>
                  </a:cubicBezTo>
                  <a:cubicBezTo>
                    <a:pt x="3413" y="102"/>
                    <a:pt x="3308" y="227"/>
                    <a:pt x="3237" y="313"/>
                  </a:cubicBezTo>
                  <a:cubicBezTo>
                    <a:pt x="3135" y="444"/>
                    <a:pt x="3061" y="598"/>
                    <a:pt x="2995" y="742"/>
                  </a:cubicBezTo>
                  <a:cubicBezTo>
                    <a:pt x="2850" y="1052"/>
                    <a:pt x="2749" y="1377"/>
                    <a:pt x="2640" y="1770"/>
                  </a:cubicBezTo>
                  <a:cubicBezTo>
                    <a:pt x="2604" y="1898"/>
                    <a:pt x="2573" y="2026"/>
                    <a:pt x="2538" y="2157"/>
                  </a:cubicBezTo>
                  <a:lnTo>
                    <a:pt x="2518" y="2227"/>
                  </a:lnTo>
                  <a:lnTo>
                    <a:pt x="2515" y="2253"/>
                  </a:lnTo>
                  <a:cubicBezTo>
                    <a:pt x="2170" y="2215"/>
                    <a:pt x="1905" y="2177"/>
                    <a:pt x="1653" y="2154"/>
                  </a:cubicBezTo>
                  <a:cubicBezTo>
                    <a:pt x="1461" y="2134"/>
                    <a:pt x="1288" y="2125"/>
                    <a:pt x="1125" y="2125"/>
                  </a:cubicBezTo>
                  <a:lnTo>
                    <a:pt x="1097" y="2125"/>
                  </a:lnTo>
                  <a:lnTo>
                    <a:pt x="1071" y="2128"/>
                  </a:lnTo>
                  <a:cubicBezTo>
                    <a:pt x="857" y="2128"/>
                    <a:pt x="684" y="2147"/>
                    <a:pt x="531" y="2180"/>
                  </a:cubicBezTo>
                  <a:cubicBezTo>
                    <a:pt x="361" y="2221"/>
                    <a:pt x="227" y="2288"/>
                    <a:pt x="138" y="2377"/>
                  </a:cubicBezTo>
                  <a:cubicBezTo>
                    <a:pt x="90" y="2429"/>
                    <a:pt x="51" y="2486"/>
                    <a:pt x="26" y="2560"/>
                  </a:cubicBezTo>
                  <a:cubicBezTo>
                    <a:pt x="0" y="2640"/>
                    <a:pt x="4" y="2723"/>
                    <a:pt x="13" y="2786"/>
                  </a:cubicBezTo>
                  <a:cubicBezTo>
                    <a:pt x="19" y="2857"/>
                    <a:pt x="48" y="2924"/>
                    <a:pt x="77" y="2988"/>
                  </a:cubicBezTo>
                  <a:cubicBezTo>
                    <a:pt x="112" y="3068"/>
                    <a:pt x="160" y="3138"/>
                    <a:pt x="215" y="3212"/>
                  </a:cubicBezTo>
                  <a:cubicBezTo>
                    <a:pt x="330" y="3371"/>
                    <a:pt x="470" y="3512"/>
                    <a:pt x="594" y="3627"/>
                  </a:cubicBezTo>
                  <a:cubicBezTo>
                    <a:pt x="783" y="3799"/>
                    <a:pt x="1007" y="3979"/>
                    <a:pt x="1291" y="4186"/>
                  </a:cubicBezTo>
                  <a:cubicBezTo>
                    <a:pt x="1464" y="4311"/>
                    <a:pt x="1627" y="4420"/>
                    <a:pt x="1790" y="4522"/>
                  </a:cubicBezTo>
                  <a:cubicBezTo>
                    <a:pt x="1735" y="4691"/>
                    <a:pt x="1681" y="4861"/>
                    <a:pt x="1637" y="5036"/>
                  </a:cubicBezTo>
                  <a:cubicBezTo>
                    <a:pt x="1579" y="5237"/>
                    <a:pt x="1534" y="5442"/>
                    <a:pt x="1495" y="5643"/>
                  </a:cubicBezTo>
                  <a:cubicBezTo>
                    <a:pt x="1457" y="5854"/>
                    <a:pt x="1435" y="6039"/>
                    <a:pt x="1432" y="6212"/>
                  </a:cubicBezTo>
                  <a:cubicBezTo>
                    <a:pt x="1419" y="6640"/>
                    <a:pt x="1528" y="6918"/>
                    <a:pt x="1755" y="7036"/>
                  </a:cubicBezTo>
                  <a:cubicBezTo>
                    <a:pt x="1825" y="7075"/>
                    <a:pt x="1898" y="7097"/>
                    <a:pt x="1975" y="7104"/>
                  </a:cubicBezTo>
                  <a:lnTo>
                    <a:pt x="2013" y="7104"/>
                  </a:lnTo>
                  <a:cubicBezTo>
                    <a:pt x="2071" y="7104"/>
                    <a:pt x="2132" y="7094"/>
                    <a:pt x="2193" y="7075"/>
                  </a:cubicBezTo>
                  <a:cubicBezTo>
                    <a:pt x="2333" y="7030"/>
                    <a:pt x="2470" y="6946"/>
                    <a:pt x="2620" y="6816"/>
                  </a:cubicBezTo>
                  <a:cubicBezTo>
                    <a:pt x="2765" y="6691"/>
                    <a:pt x="2892" y="6541"/>
                    <a:pt x="2985" y="6429"/>
                  </a:cubicBezTo>
                  <a:cubicBezTo>
                    <a:pt x="3119" y="6269"/>
                    <a:pt x="3237" y="6100"/>
                    <a:pt x="3324" y="5973"/>
                  </a:cubicBezTo>
                  <a:cubicBezTo>
                    <a:pt x="3423" y="5831"/>
                    <a:pt x="3512" y="5688"/>
                    <a:pt x="3604" y="5544"/>
                  </a:cubicBezTo>
                  <a:lnTo>
                    <a:pt x="3694" y="5400"/>
                  </a:lnTo>
                  <a:lnTo>
                    <a:pt x="3726" y="5442"/>
                  </a:lnTo>
                  <a:lnTo>
                    <a:pt x="3762" y="5480"/>
                  </a:lnTo>
                  <a:cubicBezTo>
                    <a:pt x="3860" y="5595"/>
                    <a:pt x="3962" y="5707"/>
                    <a:pt x="4064" y="5822"/>
                  </a:cubicBezTo>
                  <a:cubicBezTo>
                    <a:pt x="4365" y="6148"/>
                    <a:pt x="4624" y="6400"/>
                    <a:pt x="4880" y="6611"/>
                  </a:cubicBezTo>
                  <a:cubicBezTo>
                    <a:pt x="5030" y="6732"/>
                    <a:pt x="5157" y="6822"/>
                    <a:pt x="5285" y="6893"/>
                  </a:cubicBezTo>
                  <a:cubicBezTo>
                    <a:pt x="5445" y="6979"/>
                    <a:pt x="5573" y="7020"/>
                    <a:pt x="5698" y="7027"/>
                  </a:cubicBezTo>
                  <a:lnTo>
                    <a:pt x="5723" y="7027"/>
                  </a:lnTo>
                  <a:cubicBezTo>
                    <a:pt x="5781" y="7027"/>
                    <a:pt x="5838" y="7017"/>
                    <a:pt x="5896" y="6995"/>
                  </a:cubicBezTo>
                  <a:cubicBezTo>
                    <a:pt x="5956" y="6976"/>
                    <a:pt x="6011" y="6937"/>
                    <a:pt x="6062" y="6880"/>
                  </a:cubicBezTo>
                  <a:cubicBezTo>
                    <a:pt x="6126" y="6806"/>
                    <a:pt x="6161" y="6694"/>
                    <a:pt x="6167" y="6548"/>
                  </a:cubicBezTo>
                  <a:cubicBezTo>
                    <a:pt x="6173" y="6442"/>
                    <a:pt x="6158" y="6333"/>
                    <a:pt x="6145" y="6244"/>
                  </a:cubicBezTo>
                  <a:cubicBezTo>
                    <a:pt x="6126" y="6119"/>
                    <a:pt x="6094" y="5998"/>
                    <a:pt x="6062" y="5892"/>
                  </a:cubicBezTo>
                  <a:cubicBezTo>
                    <a:pt x="5998" y="5666"/>
                    <a:pt x="5912" y="5420"/>
                    <a:pt x="5790" y="5119"/>
                  </a:cubicBezTo>
                  <a:cubicBezTo>
                    <a:pt x="5726" y="4960"/>
                    <a:pt x="5653" y="4790"/>
                    <a:pt x="5567" y="4604"/>
                  </a:cubicBezTo>
                  <a:cubicBezTo>
                    <a:pt x="5608" y="4579"/>
                    <a:pt x="5653" y="4554"/>
                    <a:pt x="5698" y="4528"/>
                  </a:cubicBezTo>
                  <a:lnTo>
                    <a:pt x="5794" y="4470"/>
                  </a:lnTo>
                  <a:cubicBezTo>
                    <a:pt x="5953" y="4374"/>
                    <a:pt x="6113" y="4279"/>
                    <a:pt x="6269" y="4177"/>
                  </a:cubicBezTo>
                  <a:cubicBezTo>
                    <a:pt x="6595" y="3966"/>
                    <a:pt x="6934" y="3736"/>
                    <a:pt x="7189" y="3423"/>
                  </a:cubicBezTo>
                  <a:cubicBezTo>
                    <a:pt x="7295" y="3292"/>
                    <a:pt x="7359" y="3150"/>
                    <a:pt x="7369" y="3016"/>
                  </a:cubicBezTo>
                  <a:cubicBezTo>
                    <a:pt x="7378" y="2892"/>
                    <a:pt x="7321" y="2761"/>
                    <a:pt x="7219" y="2668"/>
                  </a:cubicBezTo>
                  <a:cubicBezTo>
                    <a:pt x="7097" y="2556"/>
                    <a:pt x="6944" y="2493"/>
                    <a:pt x="6825" y="2451"/>
                  </a:cubicBezTo>
                  <a:cubicBezTo>
                    <a:pt x="6653" y="2391"/>
                    <a:pt x="6471" y="2355"/>
                    <a:pt x="6298" y="2326"/>
                  </a:cubicBezTo>
                  <a:cubicBezTo>
                    <a:pt x="5962" y="2269"/>
                    <a:pt x="5630" y="2243"/>
                    <a:pt x="5378" y="2230"/>
                  </a:cubicBezTo>
                  <a:cubicBezTo>
                    <a:pt x="5202" y="2224"/>
                    <a:pt x="5027" y="2218"/>
                    <a:pt x="4850" y="2218"/>
                  </a:cubicBezTo>
                  <a:lnTo>
                    <a:pt x="4800" y="2218"/>
                  </a:lnTo>
                  <a:lnTo>
                    <a:pt x="4774" y="2042"/>
                  </a:lnTo>
                  <a:cubicBezTo>
                    <a:pt x="4739" y="1847"/>
                    <a:pt x="4707" y="1652"/>
                    <a:pt x="4669" y="1457"/>
                  </a:cubicBezTo>
                  <a:cubicBezTo>
                    <a:pt x="4624" y="1230"/>
                    <a:pt x="4573" y="1035"/>
                    <a:pt x="4518" y="860"/>
                  </a:cubicBezTo>
                  <a:cubicBezTo>
                    <a:pt x="4471" y="703"/>
                    <a:pt x="4406" y="521"/>
                    <a:pt x="4301" y="351"/>
                  </a:cubicBezTo>
                  <a:cubicBezTo>
                    <a:pt x="4250" y="275"/>
                    <a:pt x="4206" y="217"/>
                    <a:pt x="4157" y="173"/>
                  </a:cubicBezTo>
                  <a:cubicBezTo>
                    <a:pt x="4097" y="112"/>
                    <a:pt x="4030" y="68"/>
                    <a:pt x="3953" y="32"/>
                  </a:cubicBezTo>
                  <a:cubicBezTo>
                    <a:pt x="3896" y="10"/>
                    <a:pt x="3834" y="0"/>
                    <a:pt x="3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7" name="Google Shape;2987;p46"/>
            <p:cNvGrpSpPr/>
            <p:nvPr/>
          </p:nvGrpSpPr>
          <p:grpSpPr>
            <a:xfrm rot="-10799810">
              <a:off x="3245381" y="727506"/>
              <a:ext cx="2216058" cy="782866"/>
              <a:chOff x="3933734" y="1330950"/>
              <a:chExt cx="1226849" cy="433433"/>
            </a:xfrm>
          </p:grpSpPr>
          <p:sp>
            <p:nvSpPr>
              <p:cNvPr id="2988" name="Google Shape;2988;p46"/>
              <p:cNvSpPr/>
              <p:nvPr/>
            </p:nvSpPr>
            <p:spPr>
              <a:xfrm>
                <a:off x="3933734" y="1330950"/>
                <a:ext cx="16590" cy="5336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49" extrusionOk="0">
                    <a:moveTo>
                      <a:pt x="145" y="1"/>
                    </a:moveTo>
                    <a:cubicBezTo>
                      <a:pt x="88" y="1"/>
                      <a:pt x="36" y="46"/>
                      <a:pt x="30" y="103"/>
                    </a:cubicBezTo>
                    <a:cubicBezTo>
                      <a:pt x="1" y="353"/>
                      <a:pt x="11" y="605"/>
                      <a:pt x="55" y="851"/>
                    </a:cubicBezTo>
                    <a:cubicBezTo>
                      <a:pt x="64" y="906"/>
                      <a:pt x="112" y="948"/>
                      <a:pt x="170" y="948"/>
                    </a:cubicBezTo>
                    <a:cubicBezTo>
                      <a:pt x="175" y="948"/>
                      <a:pt x="181" y="948"/>
                      <a:pt x="187" y="947"/>
                    </a:cubicBezTo>
                    <a:cubicBezTo>
                      <a:pt x="247" y="937"/>
                      <a:pt x="295" y="876"/>
                      <a:pt x="282" y="816"/>
                    </a:cubicBezTo>
                    <a:cubicBezTo>
                      <a:pt x="263" y="698"/>
                      <a:pt x="247" y="576"/>
                      <a:pt x="244" y="455"/>
                    </a:cubicBezTo>
                    <a:cubicBezTo>
                      <a:pt x="241" y="346"/>
                      <a:pt x="247" y="238"/>
                      <a:pt x="260" y="129"/>
                    </a:cubicBezTo>
                    <a:cubicBezTo>
                      <a:pt x="266" y="65"/>
                      <a:pt x="218" y="7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6"/>
              <p:cNvSpPr/>
              <p:nvPr/>
            </p:nvSpPr>
            <p:spPr>
              <a:xfrm>
                <a:off x="3944532" y="1425825"/>
                <a:ext cx="28287" cy="4240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54" extrusionOk="0">
                    <a:moveTo>
                      <a:pt x="129" y="1"/>
                    </a:moveTo>
                    <a:cubicBezTo>
                      <a:pt x="113" y="1"/>
                      <a:pt x="97" y="4"/>
                      <a:pt x="83" y="11"/>
                    </a:cubicBezTo>
                    <a:cubicBezTo>
                      <a:pt x="23" y="36"/>
                      <a:pt x="1" y="103"/>
                      <a:pt x="26" y="164"/>
                    </a:cubicBezTo>
                    <a:cubicBezTo>
                      <a:pt x="97" y="340"/>
                      <a:pt x="176" y="515"/>
                      <a:pt x="263" y="685"/>
                    </a:cubicBezTo>
                    <a:cubicBezTo>
                      <a:pt x="284" y="727"/>
                      <a:pt x="324" y="753"/>
                      <a:pt x="368" y="753"/>
                    </a:cubicBezTo>
                    <a:cubicBezTo>
                      <a:pt x="384" y="753"/>
                      <a:pt x="400" y="750"/>
                      <a:pt x="416" y="742"/>
                    </a:cubicBezTo>
                    <a:cubicBezTo>
                      <a:pt x="471" y="717"/>
                      <a:pt x="502" y="646"/>
                      <a:pt x="474" y="589"/>
                    </a:cubicBezTo>
                    <a:cubicBezTo>
                      <a:pt x="387" y="419"/>
                      <a:pt x="307" y="247"/>
                      <a:pt x="237" y="68"/>
                    </a:cubicBezTo>
                    <a:cubicBezTo>
                      <a:pt x="218" y="23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6"/>
              <p:cNvSpPr/>
              <p:nvPr/>
            </p:nvSpPr>
            <p:spPr>
              <a:xfrm>
                <a:off x="3996272" y="1509227"/>
                <a:ext cx="38523" cy="37904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74" extrusionOk="0">
                    <a:moveTo>
                      <a:pt x="129" y="1"/>
                    </a:moveTo>
                    <a:cubicBezTo>
                      <a:pt x="103" y="1"/>
                      <a:pt x="75" y="10"/>
                      <a:pt x="55" y="26"/>
                    </a:cubicBezTo>
                    <a:cubicBezTo>
                      <a:pt x="4" y="67"/>
                      <a:pt x="1" y="138"/>
                      <a:pt x="39" y="189"/>
                    </a:cubicBezTo>
                    <a:cubicBezTo>
                      <a:pt x="167" y="365"/>
                      <a:pt x="318" y="518"/>
                      <a:pt x="483" y="653"/>
                    </a:cubicBezTo>
                    <a:cubicBezTo>
                      <a:pt x="503" y="667"/>
                      <a:pt x="526" y="674"/>
                      <a:pt x="549" y="674"/>
                    </a:cubicBezTo>
                    <a:cubicBezTo>
                      <a:pt x="587" y="674"/>
                      <a:pt x="625" y="655"/>
                      <a:pt x="647" y="623"/>
                    </a:cubicBezTo>
                    <a:cubicBezTo>
                      <a:pt x="685" y="572"/>
                      <a:pt x="669" y="502"/>
                      <a:pt x="617" y="464"/>
                    </a:cubicBezTo>
                    <a:cubicBezTo>
                      <a:pt x="576" y="429"/>
                      <a:pt x="535" y="393"/>
                      <a:pt x="493" y="355"/>
                    </a:cubicBezTo>
                    <a:cubicBezTo>
                      <a:pt x="390" y="259"/>
                      <a:pt x="298" y="154"/>
                      <a:pt x="218" y="42"/>
                    </a:cubicBezTo>
                    <a:cubicBezTo>
                      <a:pt x="196" y="13"/>
                      <a:pt x="164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6"/>
              <p:cNvSpPr/>
              <p:nvPr/>
            </p:nvSpPr>
            <p:spPr>
              <a:xfrm>
                <a:off x="4086366" y="1576095"/>
                <a:ext cx="49039" cy="2541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452" extrusionOk="0">
                    <a:moveTo>
                      <a:pt x="111" y="0"/>
                    </a:moveTo>
                    <a:cubicBezTo>
                      <a:pt x="80" y="7"/>
                      <a:pt x="54" y="23"/>
                      <a:pt x="35" y="48"/>
                    </a:cubicBezTo>
                    <a:cubicBezTo>
                      <a:pt x="0" y="96"/>
                      <a:pt x="9" y="176"/>
                      <a:pt x="64" y="207"/>
                    </a:cubicBezTo>
                    <a:cubicBezTo>
                      <a:pt x="163" y="269"/>
                      <a:pt x="268" y="319"/>
                      <a:pt x="380" y="361"/>
                    </a:cubicBezTo>
                    <a:cubicBezTo>
                      <a:pt x="495" y="403"/>
                      <a:pt x="617" y="431"/>
                      <a:pt x="738" y="451"/>
                    </a:cubicBezTo>
                    <a:cubicBezTo>
                      <a:pt x="743" y="451"/>
                      <a:pt x="748" y="452"/>
                      <a:pt x="754" y="452"/>
                    </a:cubicBezTo>
                    <a:cubicBezTo>
                      <a:pt x="811" y="452"/>
                      <a:pt x="860" y="404"/>
                      <a:pt x="866" y="349"/>
                    </a:cubicBezTo>
                    <a:cubicBezTo>
                      <a:pt x="872" y="281"/>
                      <a:pt x="828" y="230"/>
                      <a:pt x="763" y="220"/>
                    </a:cubicBezTo>
                    <a:cubicBezTo>
                      <a:pt x="722" y="214"/>
                      <a:pt x="680" y="207"/>
                      <a:pt x="639" y="198"/>
                    </a:cubicBezTo>
                    <a:cubicBezTo>
                      <a:pt x="502" y="163"/>
                      <a:pt x="374" y="115"/>
                      <a:pt x="249" y="51"/>
                    </a:cubicBezTo>
                    <a:cubicBezTo>
                      <a:pt x="233" y="42"/>
                      <a:pt x="214" y="32"/>
                      <a:pt x="195" y="20"/>
                    </a:cubicBezTo>
                    <a:cubicBezTo>
                      <a:pt x="176" y="7"/>
                      <a:pt x="153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6"/>
              <p:cNvSpPr/>
              <p:nvPr/>
            </p:nvSpPr>
            <p:spPr>
              <a:xfrm>
                <a:off x="4181241" y="1596566"/>
                <a:ext cx="51795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70" extrusionOk="0">
                    <a:moveTo>
                      <a:pt x="127" y="1"/>
                    </a:moveTo>
                    <a:cubicBezTo>
                      <a:pt x="70" y="1"/>
                      <a:pt x="16" y="39"/>
                      <a:pt x="9" y="100"/>
                    </a:cubicBezTo>
                    <a:cubicBezTo>
                      <a:pt x="0" y="160"/>
                      <a:pt x="45" y="227"/>
                      <a:pt x="108" y="231"/>
                    </a:cubicBezTo>
                    <a:cubicBezTo>
                      <a:pt x="332" y="246"/>
                      <a:pt x="559" y="259"/>
                      <a:pt x="786" y="269"/>
                    </a:cubicBezTo>
                    <a:cubicBezTo>
                      <a:pt x="818" y="269"/>
                      <a:pt x="847" y="265"/>
                      <a:pt x="872" y="246"/>
                    </a:cubicBezTo>
                    <a:cubicBezTo>
                      <a:pt x="897" y="227"/>
                      <a:pt x="913" y="198"/>
                      <a:pt x="917" y="169"/>
                    </a:cubicBezTo>
                    <a:cubicBezTo>
                      <a:pt x="920" y="138"/>
                      <a:pt x="913" y="109"/>
                      <a:pt x="894" y="83"/>
                    </a:cubicBezTo>
                    <a:cubicBezTo>
                      <a:pt x="878" y="61"/>
                      <a:pt x="847" y="39"/>
                      <a:pt x="818" y="39"/>
                    </a:cubicBezTo>
                    <a:cubicBezTo>
                      <a:pt x="591" y="29"/>
                      <a:pt x="364" y="16"/>
                      <a:pt x="141" y="4"/>
                    </a:cubicBezTo>
                    <a:cubicBezTo>
                      <a:pt x="134" y="4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6"/>
              <p:cNvSpPr/>
              <p:nvPr/>
            </p:nvSpPr>
            <p:spPr>
              <a:xfrm>
                <a:off x="4277860" y="1595667"/>
                <a:ext cx="51120" cy="1445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57" extrusionOk="0">
                    <a:moveTo>
                      <a:pt x="771" y="1"/>
                    </a:moveTo>
                    <a:cubicBezTo>
                      <a:pt x="617" y="20"/>
                      <a:pt x="461" y="26"/>
                      <a:pt x="307" y="29"/>
                    </a:cubicBezTo>
                    <a:cubicBezTo>
                      <a:pt x="250" y="26"/>
                      <a:pt x="195" y="26"/>
                      <a:pt x="138" y="23"/>
                    </a:cubicBezTo>
                    <a:cubicBezTo>
                      <a:pt x="107" y="23"/>
                      <a:pt x="80" y="26"/>
                      <a:pt x="55" y="45"/>
                    </a:cubicBezTo>
                    <a:cubicBezTo>
                      <a:pt x="30" y="64"/>
                      <a:pt x="14" y="93"/>
                      <a:pt x="11" y="122"/>
                    </a:cubicBezTo>
                    <a:cubicBezTo>
                      <a:pt x="1" y="179"/>
                      <a:pt x="46" y="250"/>
                      <a:pt x="107" y="253"/>
                    </a:cubicBezTo>
                    <a:cubicBezTo>
                      <a:pt x="174" y="255"/>
                      <a:pt x="241" y="257"/>
                      <a:pt x="308" y="257"/>
                    </a:cubicBezTo>
                    <a:cubicBezTo>
                      <a:pt x="473" y="257"/>
                      <a:pt x="636" y="249"/>
                      <a:pt x="800" y="231"/>
                    </a:cubicBezTo>
                    <a:cubicBezTo>
                      <a:pt x="863" y="224"/>
                      <a:pt x="909" y="160"/>
                      <a:pt x="899" y="99"/>
                    </a:cubicBezTo>
                    <a:cubicBezTo>
                      <a:pt x="893" y="42"/>
                      <a:pt x="841" y="1"/>
                      <a:pt x="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46"/>
              <p:cNvSpPr/>
              <p:nvPr/>
            </p:nvSpPr>
            <p:spPr>
              <a:xfrm>
                <a:off x="4365030" y="1583969"/>
                <a:ext cx="45159" cy="1704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03" extrusionOk="0">
                    <a:moveTo>
                      <a:pt x="668" y="1"/>
                    </a:moveTo>
                    <a:cubicBezTo>
                      <a:pt x="483" y="45"/>
                      <a:pt x="294" y="71"/>
                      <a:pt x="103" y="74"/>
                    </a:cubicBezTo>
                    <a:cubicBezTo>
                      <a:pt x="74" y="74"/>
                      <a:pt x="42" y="97"/>
                      <a:pt x="26" y="116"/>
                    </a:cubicBezTo>
                    <a:cubicBezTo>
                      <a:pt x="7" y="141"/>
                      <a:pt x="1" y="173"/>
                      <a:pt x="4" y="202"/>
                    </a:cubicBezTo>
                    <a:cubicBezTo>
                      <a:pt x="7" y="234"/>
                      <a:pt x="23" y="259"/>
                      <a:pt x="45" y="278"/>
                    </a:cubicBezTo>
                    <a:cubicBezTo>
                      <a:pt x="68" y="297"/>
                      <a:pt x="89" y="302"/>
                      <a:pt x="113" y="302"/>
                    </a:cubicBezTo>
                    <a:cubicBezTo>
                      <a:pt x="119" y="302"/>
                      <a:pt x="125" y="302"/>
                      <a:pt x="132" y="301"/>
                    </a:cubicBezTo>
                    <a:cubicBezTo>
                      <a:pt x="323" y="297"/>
                      <a:pt x="512" y="275"/>
                      <a:pt x="697" y="231"/>
                    </a:cubicBezTo>
                    <a:cubicBezTo>
                      <a:pt x="729" y="225"/>
                      <a:pt x="754" y="212"/>
                      <a:pt x="774" y="189"/>
                    </a:cubicBezTo>
                    <a:cubicBezTo>
                      <a:pt x="793" y="163"/>
                      <a:pt x="803" y="132"/>
                      <a:pt x="800" y="100"/>
                    </a:cubicBezTo>
                    <a:cubicBezTo>
                      <a:pt x="793" y="71"/>
                      <a:pt x="777" y="42"/>
                      <a:pt x="754" y="26"/>
                    </a:cubicBezTo>
                    <a:cubicBezTo>
                      <a:pt x="735" y="10"/>
                      <a:pt x="710" y="1"/>
                      <a:pt x="6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46"/>
              <p:cNvSpPr/>
              <p:nvPr/>
            </p:nvSpPr>
            <p:spPr>
              <a:xfrm>
                <a:off x="4464798" y="1553206"/>
                <a:ext cx="42797" cy="2339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16" extrusionOk="0">
                    <a:moveTo>
                      <a:pt x="629" y="1"/>
                    </a:moveTo>
                    <a:cubicBezTo>
                      <a:pt x="617" y="1"/>
                      <a:pt x="601" y="5"/>
                      <a:pt x="588" y="11"/>
                    </a:cubicBezTo>
                    <a:cubicBezTo>
                      <a:pt x="422" y="78"/>
                      <a:pt x="256" y="139"/>
                      <a:pt x="83" y="193"/>
                    </a:cubicBezTo>
                    <a:cubicBezTo>
                      <a:pt x="26" y="212"/>
                      <a:pt x="0" y="289"/>
                      <a:pt x="22" y="343"/>
                    </a:cubicBezTo>
                    <a:cubicBezTo>
                      <a:pt x="32" y="372"/>
                      <a:pt x="54" y="394"/>
                      <a:pt x="83" y="407"/>
                    </a:cubicBezTo>
                    <a:cubicBezTo>
                      <a:pt x="96" y="413"/>
                      <a:pt x="110" y="415"/>
                      <a:pt x="123" y="415"/>
                    </a:cubicBezTo>
                    <a:cubicBezTo>
                      <a:pt x="139" y="415"/>
                      <a:pt x="156" y="412"/>
                      <a:pt x="173" y="407"/>
                    </a:cubicBezTo>
                    <a:cubicBezTo>
                      <a:pt x="342" y="353"/>
                      <a:pt x="508" y="292"/>
                      <a:pt x="674" y="225"/>
                    </a:cubicBezTo>
                    <a:cubicBezTo>
                      <a:pt x="735" y="200"/>
                      <a:pt x="760" y="132"/>
                      <a:pt x="738" y="75"/>
                    </a:cubicBezTo>
                    <a:cubicBezTo>
                      <a:pt x="719" y="30"/>
                      <a:pt x="677" y="1"/>
                      <a:pt x="6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46"/>
              <p:cNvSpPr/>
              <p:nvPr/>
            </p:nvSpPr>
            <p:spPr>
              <a:xfrm>
                <a:off x="4560516" y="1479589"/>
                <a:ext cx="36554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650" h="729" extrusionOk="0">
                    <a:moveTo>
                      <a:pt x="518" y="0"/>
                    </a:moveTo>
                    <a:cubicBezTo>
                      <a:pt x="474" y="0"/>
                      <a:pt x="429" y="25"/>
                      <a:pt x="410" y="71"/>
                    </a:cubicBezTo>
                    <a:cubicBezTo>
                      <a:pt x="391" y="112"/>
                      <a:pt x="369" y="154"/>
                      <a:pt x="346" y="195"/>
                    </a:cubicBezTo>
                    <a:cubicBezTo>
                      <a:pt x="292" y="285"/>
                      <a:pt x="225" y="367"/>
                      <a:pt x="151" y="444"/>
                    </a:cubicBezTo>
                    <a:cubicBezTo>
                      <a:pt x="123" y="470"/>
                      <a:pt x="93" y="496"/>
                      <a:pt x="65" y="521"/>
                    </a:cubicBezTo>
                    <a:cubicBezTo>
                      <a:pt x="14" y="559"/>
                      <a:pt x="1" y="630"/>
                      <a:pt x="43" y="681"/>
                    </a:cubicBezTo>
                    <a:cubicBezTo>
                      <a:pt x="64" y="712"/>
                      <a:pt x="100" y="729"/>
                      <a:pt x="136" y="729"/>
                    </a:cubicBezTo>
                    <a:cubicBezTo>
                      <a:pt x="160" y="729"/>
                      <a:pt x="183" y="722"/>
                      <a:pt x="202" y="706"/>
                    </a:cubicBezTo>
                    <a:cubicBezTo>
                      <a:pt x="292" y="633"/>
                      <a:pt x="375" y="550"/>
                      <a:pt x="445" y="457"/>
                    </a:cubicBezTo>
                    <a:cubicBezTo>
                      <a:pt x="515" y="367"/>
                      <a:pt x="576" y="265"/>
                      <a:pt x="624" y="160"/>
                    </a:cubicBezTo>
                    <a:cubicBezTo>
                      <a:pt x="649" y="106"/>
                      <a:pt x="618" y="35"/>
                      <a:pt x="564" y="10"/>
                    </a:cubicBezTo>
                    <a:cubicBezTo>
                      <a:pt x="547" y="3"/>
                      <a:pt x="531" y="0"/>
                      <a:pt x="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46"/>
              <p:cNvSpPr/>
              <p:nvPr/>
            </p:nvSpPr>
            <p:spPr>
              <a:xfrm>
                <a:off x="4551405" y="1395456"/>
                <a:ext cx="36836" cy="4184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744" extrusionOk="0">
                    <a:moveTo>
                      <a:pt x="134" y="1"/>
                    </a:moveTo>
                    <a:cubicBezTo>
                      <a:pt x="90" y="1"/>
                      <a:pt x="45" y="30"/>
                      <a:pt x="25" y="71"/>
                    </a:cubicBezTo>
                    <a:cubicBezTo>
                      <a:pt x="0" y="132"/>
                      <a:pt x="28" y="196"/>
                      <a:pt x="86" y="225"/>
                    </a:cubicBezTo>
                    <a:cubicBezTo>
                      <a:pt x="102" y="231"/>
                      <a:pt x="118" y="241"/>
                      <a:pt x="134" y="250"/>
                    </a:cubicBezTo>
                    <a:cubicBezTo>
                      <a:pt x="182" y="279"/>
                      <a:pt x="224" y="311"/>
                      <a:pt x="262" y="349"/>
                    </a:cubicBezTo>
                    <a:cubicBezTo>
                      <a:pt x="297" y="387"/>
                      <a:pt x="326" y="426"/>
                      <a:pt x="351" y="467"/>
                    </a:cubicBezTo>
                    <a:cubicBezTo>
                      <a:pt x="380" y="518"/>
                      <a:pt x="400" y="570"/>
                      <a:pt x="416" y="624"/>
                    </a:cubicBezTo>
                    <a:cubicBezTo>
                      <a:pt x="419" y="630"/>
                      <a:pt x="419" y="636"/>
                      <a:pt x="419" y="643"/>
                    </a:cubicBezTo>
                    <a:cubicBezTo>
                      <a:pt x="428" y="675"/>
                      <a:pt x="438" y="701"/>
                      <a:pt x="463" y="720"/>
                    </a:cubicBezTo>
                    <a:cubicBezTo>
                      <a:pt x="485" y="736"/>
                      <a:pt x="508" y="743"/>
                      <a:pt x="535" y="743"/>
                    </a:cubicBezTo>
                    <a:cubicBezTo>
                      <a:pt x="540" y="743"/>
                      <a:pt x="545" y="743"/>
                      <a:pt x="550" y="742"/>
                    </a:cubicBezTo>
                    <a:cubicBezTo>
                      <a:pt x="578" y="739"/>
                      <a:pt x="607" y="723"/>
                      <a:pt x="627" y="701"/>
                    </a:cubicBezTo>
                    <a:cubicBezTo>
                      <a:pt x="642" y="678"/>
                      <a:pt x="655" y="643"/>
                      <a:pt x="649" y="614"/>
                    </a:cubicBezTo>
                    <a:cubicBezTo>
                      <a:pt x="633" y="548"/>
                      <a:pt x="617" y="486"/>
                      <a:pt x="588" y="426"/>
                    </a:cubicBezTo>
                    <a:cubicBezTo>
                      <a:pt x="562" y="368"/>
                      <a:pt x="531" y="311"/>
                      <a:pt x="492" y="263"/>
                    </a:cubicBezTo>
                    <a:cubicBezTo>
                      <a:pt x="409" y="154"/>
                      <a:pt x="297" y="71"/>
                      <a:pt x="179" y="11"/>
                    </a:cubicBezTo>
                    <a:cubicBezTo>
                      <a:pt x="163" y="4"/>
                      <a:pt x="14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6"/>
              <p:cNvSpPr/>
              <p:nvPr/>
            </p:nvSpPr>
            <p:spPr>
              <a:xfrm>
                <a:off x="4471040" y="1383252"/>
                <a:ext cx="39254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91" extrusionOk="0">
                    <a:moveTo>
                      <a:pt x="189" y="1"/>
                    </a:moveTo>
                    <a:cubicBezTo>
                      <a:pt x="161" y="1"/>
                      <a:pt x="135" y="1"/>
                      <a:pt x="106" y="4"/>
                    </a:cubicBezTo>
                    <a:cubicBezTo>
                      <a:pt x="46" y="4"/>
                      <a:pt x="0" y="74"/>
                      <a:pt x="7" y="132"/>
                    </a:cubicBezTo>
                    <a:cubicBezTo>
                      <a:pt x="10" y="160"/>
                      <a:pt x="27" y="189"/>
                      <a:pt x="52" y="209"/>
                    </a:cubicBezTo>
                    <a:cubicBezTo>
                      <a:pt x="73" y="225"/>
                      <a:pt x="97" y="232"/>
                      <a:pt x="123" y="232"/>
                    </a:cubicBezTo>
                    <a:cubicBezTo>
                      <a:pt x="128" y="232"/>
                      <a:pt x="133" y="231"/>
                      <a:pt x="138" y="231"/>
                    </a:cubicBezTo>
                    <a:lnTo>
                      <a:pt x="196" y="231"/>
                    </a:lnTo>
                    <a:cubicBezTo>
                      <a:pt x="301" y="234"/>
                      <a:pt x="403" y="247"/>
                      <a:pt x="503" y="272"/>
                    </a:cubicBezTo>
                    <a:cubicBezTo>
                      <a:pt x="512" y="275"/>
                      <a:pt x="522" y="278"/>
                      <a:pt x="531" y="281"/>
                    </a:cubicBezTo>
                    <a:cubicBezTo>
                      <a:pt x="548" y="287"/>
                      <a:pt x="564" y="290"/>
                      <a:pt x="580" y="290"/>
                    </a:cubicBezTo>
                    <a:cubicBezTo>
                      <a:pt x="594" y="290"/>
                      <a:pt x="607" y="288"/>
                      <a:pt x="621" y="281"/>
                    </a:cubicBezTo>
                    <a:cubicBezTo>
                      <a:pt x="649" y="272"/>
                      <a:pt x="671" y="250"/>
                      <a:pt x="684" y="221"/>
                    </a:cubicBezTo>
                    <a:cubicBezTo>
                      <a:pt x="694" y="192"/>
                      <a:pt x="698" y="160"/>
                      <a:pt x="684" y="132"/>
                    </a:cubicBezTo>
                    <a:cubicBezTo>
                      <a:pt x="675" y="106"/>
                      <a:pt x="649" y="77"/>
                      <a:pt x="624" y="71"/>
                    </a:cubicBezTo>
                    <a:cubicBezTo>
                      <a:pt x="544" y="45"/>
                      <a:pt x="461" y="26"/>
                      <a:pt x="378" y="13"/>
                    </a:cubicBezTo>
                    <a:cubicBezTo>
                      <a:pt x="317" y="4"/>
                      <a:pt x="254" y="1"/>
                      <a:pt x="1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6"/>
              <p:cNvSpPr/>
              <p:nvPr/>
            </p:nvSpPr>
            <p:spPr>
              <a:xfrm>
                <a:off x="4403328" y="1405354"/>
                <a:ext cx="33967" cy="2783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95" extrusionOk="0">
                    <a:moveTo>
                      <a:pt x="473" y="0"/>
                    </a:moveTo>
                    <a:cubicBezTo>
                      <a:pt x="461" y="0"/>
                      <a:pt x="444" y="3"/>
                      <a:pt x="431" y="10"/>
                    </a:cubicBezTo>
                    <a:cubicBezTo>
                      <a:pt x="278" y="77"/>
                      <a:pt x="144" y="180"/>
                      <a:pt x="42" y="307"/>
                    </a:cubicBezTo>
                    <a:cubicBezTo>
                      <a:pt x="0" y="359"/>
                      <a:pt x="10" y="432"/>
                      <a:pt x="61" y="470"/>
                    </a:cubicBezTo>
                    <a:cubicBezTo>
                      <a:pt x="81" y="486"/>
                      <a:pt x="105" y="494"/>
                      <a:pt x="130" y="494"/>
                    </a:cubicBezTo>
                    <a:cubicBezTo>
                      <a:pt x="164" y="494"/>
                      <a:pt x="199" y="479"/>
                      <a:pt x="224" y="451"/>
                    </a:cubicBezTo>
                    <a:cubicBezTo>
                      <a:pt x="243" y="425"/>
                      <a:pt x="265" y="400"/>
                      <a:pt x="288" y="378"/>
                    </a:cubicBezTo>
                    <a:cubicBezTo>
                      <a:pt x="333" y="336"/>
                      <a:pt x="380" y="298"/>
                      <a:pt x="435" y="266"/>
                    </a:cubicBezTo>
                    <a:cubicBezTo>
                      <a:pt x="461" y="250"/>
                      <a:pt x="489" y="237"/>
                      <a:pt x="518" y="224"/>
                    </a:cubicBezTo>
                    <a:cubicBezTo>
                      <a:pt x="576" y="199"/>
                      <a:pt x="604" y="132"/>
                      <a:pt x="582" y="74"/>
                    </a:cubicBezTo>
                    <a:cubicBezTo>
                      <a:pt x="563" y="30"/>
                      <a:pt x="518" y="0"/>
                      <a:pt x="4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6"/>
              <p:cNvSpPr/>
              <p:nvPr/>
            </p:nvSpPr>
            <p:spPr>
              <a:xfrm>
                <a:off x="4348664" y="1467723"/>
                <a:ext cx="25588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25" extrusionOk="0">
                    <a:moveTo>
                      <a:pt x="324" y="0"/>
                    </a:moveTo>
                    <a:cubicBezTo>
                      <a:pt x="298" y="0"/>
                      <a:pt x="275" y="6"/>
                      <a:pt x="253" y="22"/>
                    </a:cubicBezTo>
                    <a:cubicBezTo>
                      <a:pt x="141" y="112"/>
                      <a:pt x="55" y="227"/>
                      <a:pt x="17" y="365"/>
                    </a:cubicBezTo>
                    <a:cubicBezTo>
                      <a:pt x="7" y="394"/>
                      <a:pt x="1" y="422"/>
                      <a:pt x="14" y="454"/>
                    </a:cubicBezTo>
                    <a:cubicBezTo>
                      <a:pt x="26" y="480"/>
                      <a:pt x="48" y="502"/>
                      <a:pt x="78" y="515"/>
                    </a:cubicBezTo>
                    <a:cubicBezTo>
                      <a:pt x="90" y="521"/>
                      <a:pt x="105" y="525"/>
                      <a:pt x="121" y="525"/>
                    </a:cubicBezTo>
                    <a:cubicBezTo>
                      <a:pt x="137" y="525"/>
                      <a:pt x="153" y="521"/>
                      <a:pt x="167" y="515"/>
                    </a:cubicBezTo>
                    <a:cubicBezTo>
                      <a:pt x="190" y="505"/>
                      <a:pt x="218" y="483"/>
                      <a:pt x="228" y="454"/>
                    </a:cubicBezTo>
                    <a:cubicBezTo>
                      <a:pt x="240" y="413"/>
                      <a:pt x="256" y="374"/>
                      <a:pt x="278" y="336"/>
                    </a:cubicBezTo>
                    <a:cubicBezTo>
                      <a:pt x="298" y="304"/>
                      <a:pt x="321" y="275"/>
                      <a:pt x="346" y="246"/>
                    </a:cubicBezTo>
                    <a:cubicBezTo>
                      <a:pt x="362" y="233"/>
                      <a:pt x="378" y="221"/>
                      <a:pt x="394" y="208"/>
                    </a:cubicBezTo>
                    <a:cubicBezTo>
                      <a:pt x="445" y="170"/>
                      <a:pt x="455" y="96"/>
                      <a:pt x="417" y="45"/>
                    </a:cubicBezTo>
                    <a:cubicBezTo>
                      <a:pt x="394" y="16"/>
                      <a:pt x="359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6"/>
              <p:cNvSpPr/>
              <p:nvPr/>
            </p:nvSpPr>
            <p:spPr>
              <a:xfrm>
                <a:off x="4330555" y="1531161"/>
                <a:ext cx="19065" cy="3188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67" extrusionOk="0">
                    <a:moveTo>
                      <a:pt x="205" y="0"/>
                    </a:moveTo>
                    <a:cubicBezTo>
                      <a:pt x="156" y="0"/>
                      <a:pt x="112" y="36"/>
                      <a:pt x="96" y="83"/>
                    </a:cubicBezTo>
                    <a:cubicBezTo>
                      <a:pt x="58" y="195"/>
                      <a:pt x="25" y="307"/>
                      <a:pt x="3" y="419"/>
                    </a:cubicBezTo>
                    <a:cubicBezTo>
                      <a:pt x="0" y="450"/>
                      <a:pt x="0" y="480"/>
                      <a:pt x="16" y="508"/>
                    </a:cubicBezTo>
                    <a:cubicBezTo>
                      <a:pt x="32" y="534"/>
                      <a:pt x="58" y="553"/>
                      <a:pt x="87" y="562"/>
                    </a:cubicBezTo>
                    <a:cubicBezTo>
                      <a:pt x="96" y="565"/>
                      <a:pt x="106" y="566"/>
                      <a:pt x="115" y="566"/>
                    </a:cubicBezTo>
                    <a:cubicBezTo>
                      <a:pt x="165" y="566"/>
                      <a:pt x="216" y="533"/>
                      <a:pt x="227" y="480"/>
                    </a:cubicBezTo>
                    <a:cubicBezTo>
                      <a:pt x="249" y="368"/>
                      <a:pt x="281" y="256"/>
                      <a:pt x="317" y="148"/>
                    </a:cubicBezTo>
                    <a:cubicBezTo>
                      <a:pt x="339" y="86"/>
                      <a:pt x="294" y="19"/>
                      <a:pt x="236" y="3"/>
                    </a:cubicBezTo>
                    <a:cubicBezTo>
                      <a:pt x="227" y="0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6"/>
              <p:cNvSpPr/>
              <p:nvPr/>
            </p:nvSpPr>
            <p:spPr>
              <a:xfrm>
                <a:off x="4346527" y="1622774"/>
                <a:ext cx="29693" cy="439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781" extrusionOk="0">
                    <a:moveTo>
                      <a:pt x="129" y="1"/>
                    </a:moveTo>
                    <a:cubicBezTo>
                      <a:pt x="116" y="1"/>
                      <a:pt x="106" y="1"/>
                      <a:pt x="96" y="4"/>
                    </a:cubicBezTo>
                    <a:cubicBezTo>
                      <a:pt x="36" y="20"/>
                      <a:pt x="1" y="84"/>
                      <a:pt x="17" y="144"/>
                    </a:cubicBezTo>
                    <a:cubicBezTo>
                      <a:pt x="48" y="256"/>
                      <a:pt x="90" y="362"/>
                      <a:pt x="141" y="464"/>
                    </a:cubicBezTo>
                    <a:cubicBezTo>
                      <a:pt x="192" y="566"/>
                      <a:pt x="259" y="659"/>
                      <a:pt x="330" y="749"/>
                    </a:cubicBezTo>
                    <a:cubicBezTo>
                      <a:pt x="349" y="771"/>
                      <a:pt x="384" y="781"/>
                      <a:pt x="412" y="781"/>
                    </a:cubicBezTo>
                    <a:cubicBezTo>
                      <a:pt x="441" y="781"/>
                      <a:pt x="474" y="768"/>
                      <a:pt x="493" y="749"/>
                    </a:cubicBezTo>
                    <a:cubicBezTo>
                      <a:pt x="515" y="726"/>
                      <a:pt x="527" y="697"/>
                      <a:pt x="527" y="666"/>
                    </a:cubicBezTo>
                    <a:cubicBezTo>
                      <a:pt x="527" y="634"/>
                      <a:pt x="515" y="608"/>
                      <a:pt x="493" y="582"/>
                    </a:cubicBezTo>
                    <a:cubicBezTo>
                      <a:pt x="489" y="579"/>
                      <a:pt x="483" y="573"/>
                      <a:pt x="480" y="566"/>
                    </a:cubicBezTo>
                    <a:cubicBezTo>
                      <a:pt x="406" y="470"/>
                      <a:pt x="346" y="368"/>
                      <a:pt x="297" y="259"/>
                    </a:cubicBezTo>
                    <a:cubicBezTo>
                      <a:pt x="275" y="202"/>
                      <a:pt x="256" y="144"/>
                      <a:pt x="240" y="84"/>
                    </a:cubicBezTo>
                    <a:cubicBezTo>
                      <a:pt x="224" y="33"/>
                      <a:pt x="176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6"/>
              <p:cNvSpPr/>
              <p:nvPr/>
            </p:nvSpPr>
            <p:spPr>
              <a:xfrm>
                <a:off x="4401191" y="1687673"/>
                <a:ext cx="35936" cy="2598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62" extrusionOk="0">
                    <a:moveTo>
                      <a:pt x="134" y="0"/>
                    </a:moveTo>
                    <a:cubicBezTo>
                      <a:pt x="92" y="0"/>
                      <a:pt x="51" y="22"/>
                      <a:pt x="32" y="58"/>
                    </a:cubicBezTo>
                    <a:cubicBezTo>
                      <a:pt x="0" y="115"/>
                      <a:pt x="22" y="183"/>
                      <a:pt x="73" y="217"/>
                    </a:cubicBezTo>
                    <a:cubicBezTo>
                      <a:pt x="195" y="298"/>
                      <a:pt x="322" y="374"/>
                      <a:pt x="450" y="447"/>
                    </a:cubicBezTo>
                    <a:cubicBezTo>
                      <a:pt x="468" y="457"/>
                      <a:pt x="488" y="462"/>
                      <a:pt x="507" y="462"/>
                    </a:cubicBezTo>
                    <a:cubicBezTo>
                      <a:pt x="547" y="462"/>
                      <a:pt x="586" y="442"/>
                      <a:pt x="607" y="403"/>
                    </a:cubicBezTo>
                    <a:cubicBezTo>
                      <a:pt x="639" y="348"/>
                      <a:pt x="620" y="279"/>
                      <a:pt x="565" y="246"/>
                    </a:cubicBezTo>
                    <a:cubicBezTo>
                      <a:pt x="437" y="176"/>
                      <a:pt x="313" y="99"/>
                      <a:pt x="188" y="16"/>
                    </a:cubicBezTo>
                    <a:cubicBezTo>
                      <a:pt x="173" y="6"/>
                      <a:pt x="15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6"/>
              <p:cNvSpPr/>
              <p:nvPr/>
            </p:nvSpPr>
            <p:spPr>
              <a:xfrm>
                <a:off x="4496404" y="1725241"/>
                <a:ext cx="38523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385" extrusionOk="0">
                    <a:moveTo>
                      <a:pt x="247" y="45"/>
                    </a:moveTo>
                    <a:lnTo>
                      <a:pt x="247" y="45"/>
                    </a:lnTo>
                    <a:cubicBezTo>
                      <a:pt x="248" y="46"/>
                      <a:pt x="250" y="47"/>
                      <a:pt x="253" y="48"/>
                    </a:cubicBezTo>
                    <a:lnTo>
                      <a:pt x="253" y="48"/>
                    </a:lnTo>
                    <a:cubicBezTo>
                      <a:pt x="250" y="46"/>
                      <a:pt x="249" y="45"/>
                      <a:pt x="247" y="45"/>
                    </a:cubicBezTo>
                    <a:close/>
                    <a:moveTo>
                      <a:pt x="115" y="0"/>
                    </a:moveTo>
                    <a:cubicBezTo>
                      <a:pt x="109" y="0"/>
                      <a:pt x="99" y="0"/>
                      <a:pt x="86" y="3"/>
                    </a:cubicBezTo>
                    <a:cubicBezTo>
                      <a:pt x="58" y="13"/>
                      <a:pt x="36" y="32"/>
                      <a:pt x="20" y="58"/>
                    </a:cubicBezTo>
                    <a:cubicBezTo>
                      <a:pt x="3" y="83"/>
                      <a:pt x="0" y="115"/>
                      <a:pt x="7" y="147"/>
                    </a:cubicBezTo>
                    <a:cubicBezTo>
                      <a:pt x="16" y="173"/>
                      <a:pt x="36" y="205"/>
                      <a:pt x="61" y="214"/>
                    </a:cubicBezTo>
                    <a:cubicBezTo>
                      <a:pt x="211" y="282"/>
                      <a:pt x="368" y="339"/>
                      <a:pt x="527" y="381"/>
                    </a:cubicBezTo>
                    <a:cubicBezTo>
                      <a:pt x="537" y="383"/>
                      <a:pt x="546" y="384"/>
                      <a:pt x="556" y="384"/>
                    </a:cubicBezTo>
                    <a:cubicBezTo>
                      <a:pt x="607" y="384"/>
                      <a:pt x="655" y="349"/>
                      <a:pt x="668" y="297"/>
                    </a:cubicBezTo>
                    <a:cubicBezTo>
                      <a:pt x="684" y="236"/>
                      <a:pt x="646" y="173"/>
                      <a:pt x="585" y="157"/>
                    </a:cubicBezTo>
                    <a:cubicBezTo>
                      <a:pt x="477" y="128"/>
                      <a:pt x="368" y="93"/>
                      <a:pt x="263" y="52"/>
                    </a:cubicBezTo>
                    <a:lnTo>
                      <a:pt x="263" y="52"/>
                    </a:lnTo>
                    <a:cubicBezTo>
                      <a:pt x="269" y="55"/>
                      <a:pt x="272" y="55"/>
                      <a:pt x="275" y="58"/>
                    </a:cubicBezTo>
                    <a:cubicBezTo>
                      <a:pt x="269" y="55"/>
                      <a:pt x="266" y="55"/>
                      <a:pt x="263" y="52"/>
                    </a:cubicBezTo>
                    <a:lnTo>
                      <a:pt x="263" y="52"/>
                    </a:lnTo>
                    <a:cubicBezTo>
                      <a:pt x="263" y="52"/>
                      <a:pt x="263" y="52"/>
                      <a:pt x="263" y="52"/>
                    </a:cubicBezTo>
                    <a:cubicBezTo>
                      <a:pt x="259" y="50"/>
                      <a:pt x="256" y="49"/>
                      <a:pt x="253" y="48"/>
                    </a:cubicBezTo>
                    <a:lnTo>
                      <a:pt x="253" y="48"/>
                    </a:lnTo>
                    <a:cubicBezTo>
                      <a:pt x="255" y="49"/>
                      <a:pt x="257" y="50"/>
                      <a:pt x="259" y="52"/>
                    </a:cubicBezTo>
                    <a:cubicBezTo>
                      <a:pt x="230" y="39"/>
                      <a:pt x="205" y="25"/>
                      <a:pt x="176" y="16"/>
                    </a:cubicBezTo>
                    <a:cubicBezTo>
                      <a:pt x="157" y="6"/>
                      <a:pt x="138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46"/>
              <p:cNvSpPr/>
              <p:nvPr/>
            </p:nvSpPr>
            <p:spPr>
              <a:xfrm>
                <a:off x="4586048" y="1749649"/>
                <a:ext cx="42122" cy="1473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262" extrusionOk="0">
                    <a:moveTo>
                      <a:pt x="122" y="1"/>
                    </a:moveTo>
                    <a:cubicBezTo>
                      <a:pt x="68" y="1"/>
                      <a:pt x="17" y="45"/>
                      <a:pt x="11" y="103"/>
                    </a:cubicBezTo>
                    <a:cubicBezTo>
                      <a:pt x="1" y="164"/>
                      <a:pt x="49" y="221"/>
                      <a:pt x="110" y="231"/>
                    </a:cubicBezTo>
                    <a:cubicBezTo>
                      <a:pt x="250" y="251"/>
                      <a:pt x="391" y="261"/>
                      <a:pt x="533" y="261"/>
                    </a:cubicBezTo>
                    <a:cubicBezTo>
                      <a:pt x="568" y="261"/>
                      <a:pt x="604" y="261"/>
                      <a:pt x="639" y="259"/>
                    </a:cubicBezTo>
                    <a:cubicBezTo>
                      <a:pt x="704" y="256"/>
                      <a:pt x="748" y="186"/>
                      <a:pt x="739" y="128"/>
                    </a:cubicBezTo>
                    <a:cubicBezTo>
                      <a:pt x="735" y="97"/>
                      <a:pt x="720" y="71"/>
                      <a:pt x="694" y="52"/>
                    </a:cubicBezTo>
                    <a:cubicBezTo>
                      <a:pt x="669" y="32"/>
                      <a:pt x="643" y="29"/>
                      <a:pt x="611" y="29"/>
                    </a:cubicBezTo>
                    <a:cubicBezTo>
                      <a:pt x="579" y="29"/>
                      <a:pt x="544" y="29"/>
                      <a:pt x="512" y="32"/>
                    </a:cubicBezTo>
                    <a:cubicBezTo>
                      <a:pt x="387" y="29"/>
                      <a:pt x="263" y="20"/>
                      <a:pt x="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46"/>
              <p:cNvSpPr/>
              <p:nvPr/>
            </p:nvSpPr>
            <p:spPr>
              <a:xfrm>
                <a:off x="4673050" y="1734183"/>
                <a:ext cx="40997" cy="18896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36" extrusionOk="0">
                    <a:moveTo>
                      <a:pt x="611" y="1"/>
                    </a:moveTo>
                    <a:cubicBezTo>
                      <a:pt x="604" y="1"/>
                      <a:pt x="598" y="4"/>
                      <a:pt x="595" y="4"/>
                    </a:cubicBezTo>
                    <a:cubicBezTo>
                      <a:pt x="431" y="42"/>
                      <a:pt x="269" y="74"/>
                      <a:pt x="105" y="107"/>
                    </a:cubicBezTo>
                    <a:cubicBezTo>
                      <a:pt x="45" y="116"/>
                      <a:pt x="0" y="170"/>
                      <a:pt x="7" y="234"/>
                    </a:cubicBezTo>
                    <a:cubicBezTo>
                      <a:pt x="16" y="289"/>
                      <a:pt x="63" y="335"/>
                      <a:pt x="118" y="335"/>
                    </a:cubicBezTo>
                    <a:cubicBezTo>
                      <a:pt x="125" y="335"/>
                      <a:pt x="131" y="335"/>
                      <a:pt x="138" y="334"/>
                    </a:cubicBezTo>
                    <a:cubicBezTo>
                      <a:pt x="300" y="304"/>
                      <a:pt x="464" y="269"/>
                      <a:pt x="623" y="234"/>
                    </a:cubicBezTo>
                    <a:cubicBezTo>
                      <a:pt x="655" y="225"/>
                      <a:pt x="681" y="215"/>
                      <a:pt x="700" y="186"/>
                    </a:cubicBezTo>
                    <a:cubicBezTo>
                      <a:pt x="719" y="164"/>
                      <a:pt x="729" y="132"/>
                      <a:pt x="722" y="103"/>
                    </a:cubicBezTo>
                    <a:cubicBezTo>
                      <a:pt x="719" y="74"/>
                      <a:pt x="703" y="46"/>
                      <a:pt x="678" y="27"/>
                    </a:cubicBezTo>
                    <a:cubicBezTo>
                      <a:pt x="661" y="14"/>
                      <a:pt x="633" y="1"/>
                      <a:pt x="6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6"/>
              <p:cNvSpPr/>
              <p:nvPr/>
            </p:nvSpPr>
            <p:spPr>
              <a:xfrm>
                <a:off x="4761064" y="1703814"/>
                <a:ext cx="43022" cy="24351"/>
              </a:xfrm>
              <a:custGeom>
                <a:avLst/>
                <a:gdLst/>
                <a:ahLst/>
                <a:cxnLst/>
                <a:rect l="l" t="t" r="r" b="b"/>
                <a:pathLst>
                  <a:path w="765" h="433" extrusionOk="0">
                    <a:moveTo>
                      <a:pt x="630" y="1"/>
                    </a:moveTo>
                    <a:cubicBezTo>
                      <a:pt x="618" y="1"/>
                      <a:pt x="602" y="1"/>
                      <a:pt x="589" y="7"/>
                    </a:cubicBezTo>
                    <a:cubicBezTo>
                      <a:pt x="422" y="81"/>
                      <a:pt x="254" y="148"/>
                      <a:pt x="84" y="212"/>
                    </a:cubicBezTo>
                    <a:cubicBezTo>
                      <a:pt x="27" y="234"/>
                      <a:pt x="1" y="308"/>
                      <a:pt x="24" y="362"/>
                    </a:cubicBezTo>
                    <a:cubicBezTo>
                      <a:pt x="43" y="408"/>
                      <a:pt x="87" y="432"/>
                      <a:pt x="134" y="432"/>
                    </a:cubicBezTo>
                    <a:cubicBezTo>
                      <a:pt x="148" y="432"/>
                      <a:pt x="163" y="430"/>
                      <a:pt x="177" y="426"/>
                    </a:cubicBezTo>
                    <a:cubicBezTo>
                      <a:pt x="343" y="359"/>
                      <a:pt x="512" y="291"/>
                      <a:pt x="678" y="222"/>
                    </a:cubicBezTo>
                    <a:cubicBezTo>
                      <a:pt x="736" y="196"/>
                      <a:pt x="764" y="129"/>
                      <a:pt x="739" y="71"/>
                    </a:cubicBezTo>
                    <a:cubicBezTo>
                      <a:pt x="720" y="26"/>
                      <a:pt x="678" y="1"/>
                      <a:pt x="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6"/>
              <p:cNvSpPr/>
              <p:nvPr/>
            </p:nvSpPr>
            <p:spPr>
              <a:xfrm>
                <a:off x="4848065" y="1657642"/>
                <a:ext cx="41335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735" h="504" extrusionOk="0">
                    <a:moveTo>
                      <a:pt x="617" y="1"/>
                    </a:moveTo>
                    <a:cubicBezTo>
                      <a:pt x="589" y="1"/>
                      <a:pt x="566" y="10"/>
                      <a:pt x="543" y="27"/>
                    </a:cubicBezTo>
                    <a:cubicBezTo>
                      <a:pt x="496" y="55"/>
                      <a:pt x="451" y="84"/>
                      <a:pt x="403" y="112"/>
                    </a:cubicBezTo>
                    <a:cubicBezTo>
                      <a:pt x="301" y="173"/>
                      <a:pt x="195" y="228"/>
                      <a:pt x="87" y="282"/>
                    </a:cubicBezTo>
                    <a:cubicBezTo>
                      <a:pt x="29" y="307"/>
                      <a:pt x="0" y="372"/>
                      <a:pt x="26" y="432"/>
                    </a:cubicBezTo>
                    <a:cubicBezTo>
                      <a:pt x="43" y="475"/>
                      <a:pt x="86" y="503"/>
                      <a:pt x="130" y="503"/>
                    </a:cubicBezTo>
                    <a:cubicBezTo>
                      <a:pt x="146" y="503"/>
                      <a:pt x="161" y="500"/>
                      <a:pt x="176" y="493"/>
                    </a:cubicBezTo>
                    <a:cubicBezTo>
                      <a:pt x="352" y="410"/>
                      <a:pt x="521" y="314"/>
                      <a:pt x="687" y="208"/>
                    </a:cubicBezTo>
                    <a:cubicBezTo>
                      <a:pt x="710" y="192"/>
                      <a:pt x="726" y="161"/>
                      <a:pt x="729" y="132"/>
                    </a:cubicBezTo>
                    <a:cubicBezTo>
                      <a:pt x="735" y="99"/>
                      <a:pt x="726" y="71"/>
                      <a:pt x="707" y="46"/>
                    </a:cubicBezTo>
                    <a:cubicBezTo>
                      <a:pt x="687" y="23"/>
                      <a:pt x="658" y="7"/>
                      <a:pt x="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6"/>
              <p:cNvSpPr/>
              <p:nvPr/>
            </p:nvSpPr>
            <p:spPr>
              <a:xfrm>
                <a:off x="4923200" y="1613607"/>
                <a:ext cx="33068" cy="2744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8" extrusionOk="0">
                    <a:moveTo>
                      <a:pt x="453" y="1"/>
                    </a:moveTo>
                    <a:cubicBezTo>
                      <a:pt x="428" y="1"/>
                      <a:pt x="406" y="11"/>
                      <a:pt x="387" y="27"/>
                    </a:cubicBezTo>
                    <a:cubicBezTo>
                      <a:pt x="278" y="119"/>
                      <a:pt x="166" y="205"/>
                      <a:pt x="45" y="279"/>
                    </a:cubicBezTo>
                    <a:cubicBezTo>
                      <a:pt x="22" y="295"/>
                      <a:pt x="6" y="330"/>
                      <a:pt x="3" y="356"/>
                    </a:cubicBezTo>
                    <a:cubicBezTo>
                      <a:pt x="0" y="388"/>
                      <a:pt x="6" y="419"/>
                      <a:pt x="25" y="441"/>
                    </a:cubicBezTo>
                    <a:cubicBezTo>
                      <a:pt x="45" y="468"/>
                      <a:pt x="74" y="484"/>
                      <a:pt x="102" y="487"/>
                    </a:cubicBezTo>
                    <a:cubicBezTo>
                      <a:pt x="106" y="487"/>
                      <a:pt x="110" y="487"/>
                      <a:pt x="114" y="487"/>
                    </a:cubicBezTo>
                    <a:cubicBezTo>
                      <a:pt x="141" y="487"/>
                      <a:pt x="166" y="478"/>
                      <a:pt x="189" y="461"/>
                    </a:cubicBezTo>
                    <a:cubicBezTo>
                      <a:pt x="310" y="384"/>
                      <a:pt x="422" y="301"/>
                      <a:pt x="527" y="208"/>
                    </a:cubicBezTo>
                    <a:cubicBezTo>
                      <a:pt x="575" y="167"/>
                      <a:pt x="588" y="96"/>
                      <a:pt x="546" y="46"/>
                    </a:cubicBezTo>
                    <a:cubicBezTo>
                      <a:pt x="524" y="17"/>
                      <a:pt x="489" y="1"/>
                      <a:pt x="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6"/>
              <p:cNvSpPr/>
              <p:nvPr/>
            </p:nvSpPr>
            <p:spPr>
              <a:xfrm>
                <a:off x="4983151" y="1562429"/>
                <a:ext cx="34249" cy="2980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0" extrusionOk="0">
                    <a:moveTo>
                      <a:pt x="490" y="0"/>
                    </a:moveTo>
                    <a:cubicBezTo>
                      <a:pt x="465" y="0"/>
                      <a:pt x="436" y="6"/>
                      <a:pt x="420" y="23"/>
                    </a:cubicBezTo>
                    <a:cubicBezTo>
                      <a:pt x="305" y="131"/>
                      <a:pt x="186" y="233"/>
                      <a:pt x="58" y="326"/>
                    </a:cubicBezTo>
                    <a:cubicBezTo>
                      <a:pt x="8" y="361"/>
                      <a:pt x="1" y="438"/>
                      <a:pt x="39" y="486"/>
                    </a:cubicBezTo>
                    <a:cubicBezTo>
                      <a:pt x="63" y="515"/>
                      <a:pt x="96" y="530"/>
                      <a:pt x="130" y="530"/>
                    </a:cubicBezTo>
                    <a:cubicBezTo>
                      <a:pt x="155" y="530"/>
                      <a:pt x="181" y="521"/>
                      <a:pt x="203" y="505"/>
                    </a:cubicBezTo>
                    <a:cubicBezTo>
                      <a:pt x="327" y="412"/>
                      <a:pt x="449" y="313"/>
                      <a:pt x="561" y="205"/>
                    </a:cubicBezTo>
                    <a:cubicBezTo>
                      <a:pt x="586" y="186"/>
                      <a:pt x="602" y="163"/>
                      <a:pt x="605" y="131"/>
                    </a:cubicBezTo>
                    <a:cubicBezTo>
                      <a:pt x="608" y="99"/>
                      <a:pt x="599" y="67"/>
                      <a:pt x="580" y="45"/>
                    </a:cubicBezTo>
                    <a:cubicBezTo>
                      <a:pt x="564" y="19"/>
                      <a:pt x="535" y="3"/>
                      <a:pt x="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6"/>
              <p:cNvSpPr/>
              <p:nvPr/>
            </p:nvSpPr>
            <p:spPr>
              <a:xfrm>
                <a:off x="5040289" y="1498261"/>
                <a:ext cx="30987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25" extrusionOk="0">
                    <a:moveTo>
                      <a:pt x="228" y="167"/>
                    </a:moveTo>
                    <a:lnTo>
                      <a:pt x="228" y="167"/>
                    </a:lnTo>
                    <a:cubicBezTo>
                      <a:pt x="226" y="168"/>
                      <a:pt x="225" y="169"/>
                      <a:pt x="223" y="170"/>
                    </a:cubicBezTo>
                    <a:lnTo>
                      <a:pt x="223" y="170"/>
                    </a:lnTo>
                    <a:lnTo>
                      <a:pt x="228" y="167"/>
                    </a:lnTo>
                    <a:close/>
                    <a:moveTo>
                      <a:pt x="423" y="0"/>
                    </a:moveTo>
                    <a:cubicBezTo>
                      <a:pt x="388" y="0"/>
                      <a:pt x="353" y="19"/>
                      <a:pt x="327" y="49"/>
                    </a:cubicBezTo>
                    <a:cubicBezTo>
                      <a:pt x="294" y="90"/>
                      <a:pt x="259" y="133"/>
                      <a:pt x="219" y="172"/>
                    </a:cubicBezTo>
                    <a:lnTo>
                      <a:pt x="219" y="172"/>
                    </a:lnTo>
                    <a:cubicBezTo>
                      <a:pt x="219" y="172"/>
                      <a:pt x="219" y="172"/>
                      <a:pt x="219" y="173"/>
                    </a:cubicBezTo>
                    <a:lnTo>
                      <a:pt x="219" y="173"/>
                    </a:lnTo>
                    <a:lnTo>
                      <a:pt x="219" y="173"/>
                    </a:lnTo>
                    <a:cubicBezTo>
                      <a:pt x="217" y="175"/>
                      <a:pt x="214" y="177"/>
                      <a:pt x="212" y="180"/>
                    </a:cubicBezTo>
                    <a:cubicBezTo>
                      <a:pt x="164" y="227"/>
                      <a:pt x="113" y="275"/>
                      <a:pt x="62" y="320"/>
                    </a:cubicBezTo>
                    <a:cubicBezTo>
                      <a:pt x="11" y="358"/>
                      <a:pt x="1" y="432"/>
                      <a:pt x="43" y="479"/>
                    </a:cubicBezTo>
                    <a:cubicBezTo>
                      <a:pt x="65" y="509"/>
                      <a:pt x="99" y="525"/>
                      <a:pt x="133" y="525"/>
                    </a:cubicBezTo>
                    <a:cubicBezTo>
                      <a:pt x="157" y="525"/>
                      <a:pt x="182" y="516"/>
                      <a:pt x="203" y="499"/>
                    </a:cubicBezTo>
                    <a:cubicBezTo>
                      <a:pt x="318" y="407"/>
                      <a:pt x="420" y="301"/>
                      <a:pt x="512" y="186"/>
                    </a:cubicBezTo>
                    <a:cubicBezTo>
                      <a:pt x="551" y="138"/>
                      <a:pt x="538" y="62"/>
                      <a:pt x="490" y="26"/>
                    </a:cubicBezTo>
                    <a:cubicBezTo>
                      <a:pt x="468" y="10"/>
                      <a:pt x="446" y="0"/>
                      <a:pt x="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46"/>
              <p:cNvSpPr/>
              <p:nvPr/>
            </p:nvSpPr>
            <p:spPr>
              <a:xfrm>
                <a:off x="5086518" y="1433361"/>
                <a:ext cx="30087" cy="3751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667" extrusionOk="0">
                    <a:moveTo>
                      <a:pt x="413" y="1"/>
                    </a:moveTo>
                    <a:cubicBezTo>
                      <a:pt x="378" y="1"/>
                      <a:pt x="342" y="17"/>
                      <a:pt x="323" y="46"/>
                    </a:cubicBezTo>
                    <a:cubicBezTo>
                      <a:pt x="230" y="196"/>
                      <a:pt x="134" y="340"/>
                      <a:pt x="36" y="483"/>
                    </a:cubicBezTo>
                    <a:cubicBezTo>
                      <a:pt x="0" y="535"/>
                      <a:pt x="7" y="605"/>
                      <a:pt x="58" y="643"/>
                    </a:cubicBezTo>
                    <a:cubicBezTo>
                      <a:pt x="79" y="659"/>
                      <a:pt x="104" y="667"/>
                      <a:pt x="129" y="667"/>
                    </a:cubicBezTo>
                    <a:cubicBezTo>
                      <a:pt x="165" y="667"/>
                      <a:pt x="200" y="651"/>
                      <a:pt x="221" y="621"/>
                    </a:cubicBezTo>
                    <a:cubicBezTo>
                      <a:pt x="320" y="477"/>
                      <a:pt x="416" y="334"/>
                      <a:pt x="509" y="186"/>
                    </a:cubicBezTo>
                    <a:cubicBezTo>
                      <a:pt x="525" y="161"/>
                      <a:pt x="534" y="132"/>
                      <a:pt x="531" y="104"/>
                    </a:cubicBezTo>
                    <a:cubicBezTo>
                      <a:pt x="528" y="71"/>
                      <a:pt x="512" y="42"/>
                      <a:pt x="486" y="23"/>
                    </a:cubicBezTo>
                    <a:cubicBezTo>
                      <a:pt x="467" y="11"/>
                      <a:pt x="438" y="1"/>
                      <a:pt x="4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46"/>
              <p:cNvSpPr/>
              <p:nvPr/>
            </p:nvSpPr>
            <p:spPr>
              <a:xfrm>
                <a:off x="5133758" y="1341748"/>
                <a:ext cx="26825" cy="435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75" extrusionOk="0">
                    <a:moveTo>
                      <a:pt x="359" y="0"/>
                    </a:moveTo>
                    <a:cubicBezTo>
                      <a:pt x="311" y="0"/>
                      <a:pt x="263" y="26"/>
                      <a:pt x="250" y="74"/>
                    </a:cubicBezTo>
                    <a:cubicBezTo>
                      <a:pt x="189" y="263"/>
                      <a:pt x="110" y="441"/>
                      <a:pt x="14" y="617"/>
                    </a:cubicBezTo>
                    <a:cubicBezTo>
                      <a:pt x="1" y="643"/>
                      <a:pt x="4" y="678"/>
                      <a:pt x="17" y="703"/>
                    </a:cubicBezTo>
                    <a:cubicBezTo>
                      <a:pt x="26" y="732"/>
                      <a:pt x="49" y="755"/>
                      <a:pt x="77" y="767"/>
                    </a:cubicBezTo>
                    <a:cubicBezTo>
                      <a:pt x="92" y="772"/>
                      <a:pt x="107" y="775"/>
                      <a:pt x="122" y="775"/>
                    </a:cubicBezTo>
                    <a:cubicBezTo>
                      <a:pt x="137" y="775"/>
                      <a:pt x="153" y="772"/>
                      <a:pt x="167" y="767"/>
                    </a:cubicBezTo>
                    <a:cubicBezTo>
                      <a:pt x="199" y="755"/>
                      <a:pt x="215" y="732"/>
                      <a:pt x="228" y="703"/>
                    </a:cubicBezTo>
                    <a:cubicBezTo>
                      <a:pt x="324" y="531"/>
                      <a:pt x="403" y="348"/>
                      <a:pt x="464" y="161"/>
                    </a:cubicBezTo>
                    <a:cubicBezTo>
                      <a:pt x="474" y="131"/>
                      <a:pt x="477" y="103"/>
                      <a:pt x="464" y="71"/>
                    </a:cubicBezTo>
                    <a:cubicBezTo>
                      <a:pt x="452" y="46"/>
                      <a:pt x="429" y="22"/>
                      <a:pt x="400" y="10"/>
                    </a:cubicBezTo>
                    <a:cubicBezTo>
                      <a:pt x="387" y="3"/>
                      <a:pt x="371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4" name="Google Shape;3014;p46"/>
            <p:cNvGrpSpPr/>
            <p:nvPr/>
          </p:nvGrpSpPr>
          <p:grpSpPr>
            <a:xfrm rot="-190" flipH="1">
              <a:off x="4200232" y="4174849"/>
              <a:ext cx="2216058" cy="782866"/>
              <a:chOff x="3933734" y="1330950"/>
              <a:chExt cx="1226849" cy="433433"/>
            </a:xfrm>
          </p:grpSpPr>
          <p:sp>
            <p:nvSpPr>
              <p:cNvPr id="3015" name="Google Shape;3015;p46"/>
              <p:cNvSpPr/>
              <p:nvPr/>
            </p:nvSpPr>
            <p:spPr>
              <a:xfrm>
                <a:off x="3933734" y="1330950"/>
                <a:ext cx="16590" cy="5336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49" extrusionOk="0">
                    <a:moveTo>
                      <a:pt x="145" y="1"/>
                    </a:moveTo>
                    <a:cubicBezTo>
                      <a:pt x="88" y="1"/>
                      <a:pt x="36" y="46"/>
                      <a:pt x="30" y="103"/>
                    </a:cubicBezTo>
                    <a:cubicBezTo>
                      <a:pt x="1" y="353"/>
                      <a:pt x="11" y="605"/>
                      <a:pt x="55" y="851"/>
                    </a:cubicBezTo>
                    <a:cubicBezTo>
                      <a:pt x="64" y="906"/>
                      <a:pt x="112" y="948"/>
                      <a:pt x="170" y="948"/>
                    </a:cubicBezTo>
                    <a:cubicBezTo>
                      <a:pt x="175" y="948"/>
                      <a:pt x="181" y="948"/>
                      <a:pt x="187" y="947"/>
                    </a:cubicBezTo>
                    <a:cubicBezTo>
                      <a:pt x="247" y="937"/>
                      <a:pt x="295" y="876"/>
                      <a:pt x="282" y="816"/>
                    </a:cubicBezTo>
                    <a:cubicBezTo>
                      <a:pt x="263" y="698"/>
                      <a:pt x="247" y="576"/>
                      <a:pt x="244" y="455"/>
                    </a:cubicBezTo>
                    <a:cubicBezTo>
                      <a:pt x="241" y="346"/>
                      <a:pt x="247" y="238"/>
                      <a:pt x="260" y="129"/>
                    </a:cubicBezTo>
                    <a:cubicBezTo>
                      <a:pt x="266" y="65"/>
                      <a:pt x="218" y="7"/>
                      <a:pt x="1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6"/>
              <p:cNvSpPr/>
              <p:nvPr/>
            </p:nvSpPr>
            <p:spPr>
              <a:xfrm>
                <a:off x="3944532" y="1425825"/>
                <a:ext cx="28287" cy="4240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54" extrusionOk="0">
                    <a:moveTo>
                      <a:pt x="129" y="1"/>
                    </a:moveTo>
                    <a:cubicBezTo>
                      <a:pt x="113" y="1"/>
                      <a:pt x="97" y="4"/>
                      <a:pt x="83" y="11"/>
                    </a:cubicBezTo>
                    <a:cubicBezTo>
                      <a:pt x="23" y="36"/>
                      <a:pt x="1" y="103"/>
                      <a:pt x="26" y="164"/>
                    </a:cubicBezTo>
                    <a:cubicBezTo>
                      <a:pt x="97" y="340"/>
                      <a:pt x="176" y="515"/>
                      <a:pt x="263" y="685"/>
                    </a:cubicBezTo>
                    <a:cubicBezTo>
                      <a:pt x="284" y="727"/>
                      <a:pt x="324" y="753"/>
                      <a:pt x="368" y="753"/>
                    </a:cubicBezTo>
                    <a:cubicBezTo>
                      <a:pt x="384" y="753"/>
                      <a:pt x="400" y="750"/>
                      <a:pt x="416" y="742"/>
                    </a:cubicBezTo>
                    <a:cubicBezTo>
                      <a:pt x="471" y="717"/>
                      <a:pt x="502" y="646"/>
                      <a:pt x="474" y="589"/>
                    </a:cubicBezTo>
                    <a:cubicBezTo>
                      <a:pt x="387" y="419"/>
                      <a:pt x="307" y="247"/>
                      <a:pt x="237" y="68"/>
                    </a:cubicBezTo>
                    <a:cubicBezTo>
                      <a:pt x="218" y="23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6"/>
              <p:cNvSpPr/>
              <p:nvPr/>
            </p:nvSpPr>
            <p:spPr>
              <a:xfrm>
                <a:off x="3996272" y="1509227"/>
                <a:ext cx="38523" cy="37904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74" extrusionOk="0">
                    <a:moveTo>
                      <a:pt x="129" y="1"/>
                    </a:moveTo>
                    <a:cubicBezTo>
                      <a:pt x="103" y="1"/>
                      <a:pt x="75" y="10"/>
                      <a:pt x="55" y="26"/>
                    </a:cubicBezTo>
                    <a:cubicBezTo>
                      <a:pt x="4" y="67"/>
                      <a:pt x="1" y="138"/>
                      <a:pt x="39" y="189"/>
                    </a:cubicBezTo>
                    <a:cubicBezTo>
                      <a:pt x="167" y="365"/>
                      <a:pt x="318" y="518"/>
                      <a:pt x="483" y="653"/>
                    </a:cubicBezTo>
                    <a:cubicBezTo>
                      <a:pt x="503" y="667"/>
                      <a:pt x="526" y="674"/>
                      <a:pt x="549" y="674"/>
                    </a:cubicBezTo>
                    <a:cubicBezTo>
                      <a:pt x="587" y="674"/>
                      <a:pt x="625" y="655"/>
                      <a:pt x="647" y="623"/>
                    </a:cubicBezTo>
                    <a:cubicBezTo>
                      <a:pt x="685" y="572"/>
                      <a:pt x="669" y="502"/>
                      <a:pt x="617" y="464"/>
                    </a:cubicBezTo>
                    <a:cubicBezTo>
                      <a:pt x="576" y="429"/>
                      <a:pt x="535" y="393"/>
                      <a:pt x="493" y="355"/>
                    </a:cubicBezTo>
                    <a:cubicBezTo>
                      <a:pt x="390" y="259"/>
                      <a:pt x="298" y="154"/>
                      <a:pt x="218" y="42"/>
                    </a:cubicBezTo>
                    <a:cubicBezTo>
                      <a:pt x="196" y="13"/>
                      <a:pt x="164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6"/>
              <p:cNvSpPr/>
              <p:nvPr/>
            </p:nvSpPr>
            <p:spPr>
              <a:xfrm>
                <a:off x="4086366" y="1576095"/>
                <a:ext cx="49039" cy="2541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452" extrusionOk="0">
                    <a:moveTo>
                      <a:pt x="111" y="0"/>
                    </a:moveTo>
                    <a:cubicBezTo>
                      <a:pt x="80" y="7"/>
                      <a:pt x="54" y="23"/>
                      <a:pt x="35" y="48"/>
                    </a:cubicBezTo>
                    <a:cubicBezTo>
                      <a:pt x="0" y="96"/>
                      <a:pt x="9" y="176"/>
                      <a:pt x="64" y="207"/>
                    </a:cubicBezTo>
                    <a:cubicBezTo>
                      <a:pt x="163" y="269"/>
                      <a:pt x="268" y="319"/>
                      <a:pt x="380" y="361"/>
                    </a:cubicBezTo>
                    <a:cubicBezTo>
                      <a:pt x="495" y="403"/>
                      <a:pt x="617" y="431"/>
                      <a:pt x="738" y="451"/>
                    </a:cubicBezTo>
                    <a:cubicBezTo>
                      <a:pt x="743" y="451"/>
                      <a:pt x="748" y="452"/>
                      <a:pt x="754" y="452"/>
                    </a:cubicBezTo>
                    <a:cubicBezTo>
                      <a:pt x="811" y="452"/>
                      <a:pt x="860" y="404"/>
                      <a:pt x="866" y="349"/>
                    </a:cubicBezTo>
                    <a:cubicBezTo>
                      <a:pt x="872" y="281"/>
                      <a:pt x="828" y="230"/>
                      <a:pt x="763" y="220"/>
                    </a:cubicBezTo>
                    <a:cubicBezTo>
                      <a:pt x="722" y="214"/>
                      <a:pt x="680" y="207"/>
                      <a:pt x="639" y="198"/>
                    </a:cubicBezTo>
                    <a:cubicBezTo>
                      <a:pt x="502" y="163"/>
                      <a:pt x="374" y="115"/>
                      <a:pt x="249" y="51"/>
                    </a:cubicBezTo>
                    <a:cubicBezTo>
                      <a:pt x="233" y="42"/>
                      <a:pt x="214" y="32"/>
                      <a:pt x="195" y="20"/>
                    </a:cubicBezTo>
                    <a:cubicBezTo>
                      <a:pt x="176" y="7"/>
                      <a:pt x="153" y="0"/>
                      <a:pt x="1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6"/>
              <p:cNvSpPr/>
              <p:nvPr/>
            </p:nvSpPr>
            <p:spPr>
              <a:xfrm>
                <a:off x="4181241" y="1596566"/>
                <a:ext cx="51795" cy="151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70" extrusionOk="0">
                    <a:moveTo>
                      <a:pt x="127" y="1"/>
                    </a:moveTo>
                    <a:cubicBezTo>
                      <a:pt x="70" y="1"/>
                      <a:pt x="16" y="39"/>
                      <a:pt x="9" y="100"/>
                    </a:cubicBezTo>
                    <a:cubicBezTo>
                      <a:pt x="0" y="160"/>
                      <a:pt x="45" y="227"/>
                      <a:pt x="108" y="231"/>
                    </a:cubicBezTo>
                    <a:cubicBezTo>
                      <a:pt x="332" y="246"/>
                      <a:pt x="559" y="259"/>
                      <a:pt x="786" y="269"/>
                    </a:cubicBezTo>
                    <a:cubicBezTo>
                      <a:pt x="818" y="269"/>
                      <a:pt x="847" y="265"/>
                      <a:pt x="872" y="246"/>
                    </a:cubicBezTo>
                    <a:cubicBezTo>
                      <a:pt x="897" y="227"/>
                      <a:pt x="913" y="198"/>
                      <a:pt x="917" y="169"/>
                    </a:cubicBezTo>
                    <a:cubicBezTo>
                      <a:pt x="920" y="138"/>
                      <a:pt x="913" y="109"/>
                      <a:pt x="894" y="83"/>
                    </a:cubicBezTo>
                    <a:cubicBezTo>
                      <a:pt x="878" y="61"/>
                      <a:pt x="847" y="39"/>
                      <a:pt x="818" y="39"/>
                    </a:cubicBezTo>
                    <a:cubicBezTo>
                      <a:pt x="591" y="29"/>
                      <a:pt x="364" y="16"/>
                      <a:pt x="141" y="4"/>
                    </a:cubicBezTo>
                    <a:cubicBezTo>
                      <a:pt x="134" y="4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6"/>
              <p:cNvSpPr/>
              <p:nvPr/>
            </p:nvSpPr>
            <p:spPr>
              <a:xfrm>
                <a:off x="4277860" y="1595667"/>
                <a:ext cx="51120" cy="1445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57" extrusionOk="0">
                    <a:moveTo>
                      <a:pt x="771" y="1"/>
                    </a:moveTo>
                    <a:cubicBezTo>
                      <a:pt x="617" y="20"/>
                      <a:pt x="461" y="26"/>
                      <a:pt x="307" y="29"/>
                    </a:cubicBezTo>
                    <a:cubicBezTo>
                      <a:pt x="250" y="26"/>
                      <a:pt x="195" y="26"/>
                      <a:pt x="138" y="23"/>
                    </a:cubicBezTo>
                    <a:cubicBezTo>
                      <a:pt x="107" y="23"/>
                      <a:pt x="80" y="26"/>
                      <a:pt x="55" y="45"/>
                    </a:cubicBezTo>
                    <a:cubicBezTo>
                      <a:pt x="30" y="64"/>
                      <a:pt x="14" y="93"/>
                      <a:pt x="11" y="122"/>
                    </a:cubicBezTo>
                    <a:cubicBezTo>
                      <a:pt x="1" y="179"/>
                      <a:pt x="46" y="250"/>
                      <a:pt x="107" y="253"/>
                    </a:cubicBezTo>
                    <a:cubicBezTo>
                      <a:pt x="174" y="255"/>
                      <a:pt x="241" y="257"/>
                      <a:pt x="308" y="257"/>
                    </a:cubicBezTo>
                    <a:cubicBezTo>
                      <a:pt x="473" y="257"/>
                      <a:pt x="636" y="249"/>
                      <a:pt x="800" y="231"/>
                    </a:cubicBezTo>
                    <a:cubicBezTo>
                      <a:pt x="863" y="224"/>
                      <a:pt x="909" y="160"/>
                      <a:pt x="899" y="99"/>
                    </a:cubicBezTo>
                    <a:cubicBezTo>
                      <a:pt x="893" y="42"/>
                      <a:pt x="841" y="1"/>
                      <a:pt x="7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6"/>
              <p:cNvSpPr/>
              <p:nvPr/>
            </p:nvSpPr>
            <p:spPr>
              <a:xfrm>
                <a:off x="4365030" y="1583969"/>
                <a:ext cx="45159" cy="1704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03" extrusionOk="0">
                    <a:moveTo>
                      <a:pt x="668" y="1"/>
                    </a:moveTo>
                    <a:cubicBezTo>
                      <a:pt x="483" y="45"/>
                      <a:pt x="294" y="71"/>
                      <a:pt x="103" y="74"/>
                    </a:cubicBezTo>
                    <a:cubicBezTo>
                      <a:pt x="74" y="74"/>
                      <a:pt x="42" y="97"/>
                      <a:pt x="26" y="116"/>
                    </a:cubicBezTo>
                    <a:cubicBezTo>
                      <a:pt x="7" y="141"/>
                      <a:pt x="1" y="173"/>
                      <a:pt x="4" y="202"/>
                    </a:cubicBezTo>
                    <a:cubicBezTo>
                      <a:pt x="7" y="234"/>
                      <a:pt x="23" y="259"/>
                      <a:pt x="45" y="278"/>
                    </a:cubicBezTo>
                    <a:cubicBezTo>
                      <a:pt x="68" y="297"/>
                      <a:pt x="89" y="302"/>
                      <a:pt x="113" y="302"/>
                    </a:cubicBezTo>
                    <a:cubicBezTo>
                      <a:pt x="119" y="302"/>
                      <a:pt x="125" y="302"/>
                      <a:pt x="132" y="301"/>
                    </a:cubicBezTo>
                    <a:cubicBezTo>
                      <a:pt x="323" y="297"/>
                      <a:pt x="512" y="275"/>
                      <a:pt x="697" y="231"/>
                    </a:cubicBezTo>
                    <a:cubicBezTo>
                      <a:pt x="729" y="225"/>
                      <a:pt x="754" y="212"/>
                      <a:pt x="774" y="189"/>
                    </a:cubicBezTo>
                    <a:cubicBezTo>
                      <a:pt x="793" y="163"/>
                      <a:pt x="803" y="132"/>
                      <a:pt x="800" y="100"/>
                    </a:cubicBezTo>
                    <a:cubicBezTo>
                      <a:pt x="793" y="71"/>
                      <a:pt x="777" y="42"/>
                      <a:pt x="754" y="26"/>
                    </a:cubicBezTo>
                    <a:cubicBezTo>
                      <a:pt x="735" y="10"/>
                      <a:pt x="710" y="1"/>
                      <a:pt x="6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6"/>
              <p:cNvSpPr/>
              <p:nvPr/>
            </p:nvSpPr>
            <p:spPr>
              <a:xfrm>
                <a:off x="4464798" y="1553206"/>
                <a:ext cx="42797" cy="2339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416" extrusionOk="0">
                    <a:moveTo>
                      <a:pt x="629" y="1"/>
                    </a:moveTo>
                    <a:cubicBezTo>
                      <a:pt x="617" y="1"/>
                      <a:pt x="601" y="5"/>
                      <a:pt x="588" y="11"/>
                    </a:cubicBezTo>
                    <a:cubicBezTo>
                      <a:pt x="422" y="78"/>
                      <a:pt x="256" y="139"/>
                      <a:pt x="83" y="193"/>
                    </a:cubicBezTo>
                    <a:cubicBezTo>
                      <a:pt x="26" y="212"/>
                      <a:pt x="0" y="289"/>
                      <a:pt x="22" y="343"/>
                    </a:cubicBezTo>
                    <a:cubicBezTo>
                      <a:pt x="32" y="372"/>
                      <a:pt x="54" y="394"/>
                      <a:pt x="83" y="407"/>
                    </a:cubicBezTo>
                    <a:cubicBezTo>
                      <a:pt x="96" y="413"/>
                      <a:pt x="110" y="415"/>
                      <a:pt x="123" y="415"/>
                    </a:cubicBezTo>
                    <a:cubicBezTo>
                      <a:pt x="139" y="415"/>
                      <a:pt x="156" y="412"/>
                      <a:pt x="173" y="407"/>
                    </a:cubicBezTo>
                    <a:cubicBezTo>
                      <a:pt x="342" y="353"/>
                      <a:pt x="508" y="292"/>
                      <a:pt x="674" y="225"/>
                    </a:cubicBezTo>
                    <a:cubicBezTo>
                      <a:pt x="735" y="200"/>
                      <a:pt x="760" y="132"/>
                      <a:pt x="738" y="75"/>
                    </a:cubicBezTo>
                    <a:cubicBezTo>
                      <a:pt x="719" y="30"/>
                      <a:pt x="677" y="1"/>
                      <a:pt x="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6"/>
              <p:cNvSpPr/>
              <p:nvPr/>
            </p:nvSpPr>
            <p:spPr>
              <a:xfrm>
                <a:off x="4560516" y="1479589"/>
                <a:ext cx="36554" cy="40997"/>
              </a:xfrm>
              <a:custGeom>
                <a:avLst/>
                <a:gdLst/>
                <a:ahLst/>
                <a:cxnLst/>
                <a:rect l="l" t="t" r="r" b="b"/>
                <a:pathLst>
                  <a:path w="650" h="729" extrusionOk="0">
                    <a:moveTo>
                      <a:pt x="518" y="0"/>
                    </a:moveTo>
                    <a:cubicBezTo>
                      <a:pt x="474" y="0"/>
                      <a:pt x="429" y="25"/>
                      <a:pt x="410" y="71"/>
                    </a:cubicBezTo>
                    <a:cubicBezTo>
                      <a:pt x="391" y="112"/>
                      <a:pt x="369" y="154"/>
                      <a:pt x="346" y="195"/>
                    </a:cubicBezTo>
                    <a:cubicBezTo>
                      <a:pt x="292" y="285"/>
                      <a:pt x="225" y="367"/>
                      <a:pt x="151" y="444"/>
                    </a:cubicBezTo>
                    <a:cubicBezTo>
                      <a:pt x="123" y="470"/>
                      <a:pt x="93" y="496"/>
                      <a:pt x="65" y="521"/>
                    </a:cubicBezTo>
                    <a:cubicBezTo>
                      <a:pt x="14" y="559"/>
                      <a:pt x="1" y="630"/>
                      <a:pt x="43" y="681"/>
                    </a:cubicBezTo>
                    <a:cubicBezTo>
                      <a:pt x="64" y="712"/>
                      <a:pt x="100" y="729"/>
                      <a:pt x="136" y="729"/>
                    </a:cubicBezTo>
                    <a:cubicBezTo>
                      <a:pt x="160" y="729"/>
                      <a:pt x="183" y="722"/>
                      <a:pt x="202" y="706"/>
                    </a:cubicBezTo>
                    <a:cubicBezTo>
                      <a:pt x="292" y="633"/>
                      <a:pt x="375" y="550"/>
                      <a:pt x="445" y="457"/>
                    </a:cubicBezTo>
                    <a:cubicBezTo>
                      <a:pt x="515" y="367"/>
                      <a:pt x="576" y="265"/>
                      <a:pt x="624" y="160"/>
                    </a:cubicBezTo>
                    <a:cubicBezTo>
                      <a:pt x="649" y="106"/>
                      <a:pt x="618" y="35"/>
                      <a:pt x="564" y="10"/>
                    </a:cubicBezTo>
                    <a:cubicBezTo>
                      <a:pt x="547" y="3"/>
                      <a:pt x="531" y="0"/>
                      <a:pt x="5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6"/>
              <p:cNvSpPr/>
              <p:nvPr/>
            </p:nvSpPr>
            <p:spPr>
              <a:xfrm>
                <a:off x="4551405" y="1395456"/>
                <a:ext cx="36836" cy="41841"/>
              </a:xfrm>
              <a:custGeom>
                <a:avLst/>
                <a:gdLst/>
                <a:ahLst/>
                <a:cxnLst/>
                <a:rect l="l" t="t" r="r" b="b"/>
                <a:pathLst>
                  <a:path w="655" h="744" extrusionOk="0">
                    <a:moveTo>
                      <a:pt x="134" y="1"/>
                    </a:moveTo>
                    <a:cubicBezTo>
                      <a:pt x="90" y="1"/>
                      <a:pt x="45" y="30"/>
                      <a:pt x="25" y="71"/>
                    </a:cubicBezTo>
                    <a:cubicBezTo>
                      <a:pt x="0" y="132"/>
                      <a:pt x="28" y="196"/>
                      <a:pt x="86" y="225"/>
                    </a:cubicBezTo>
                    <a:cubicBezTo>
                      <a:pt x="102" y="231"/>
                      <a:pt x="118" y="241"/>
                      <a:pt x="134" y="250"/>
                    </a:cubicBezTo>
                    <a:cubicBezTo>
                      <a:pt x="182" y="279"/>
                      <a:pt x="224" y="311"/>
                      <a:pt x="262" y="349"/>
                    </a:cubicBezTo>
                    <a:cubicBezTo>
                      <a:pt x="297" y="387"/>
                      <a:pt x="326" y="426"/>
                      <a:pt x="351" y="467"/>
                    </a:cubicBezTo>
                    <a:cubicBezTo>
                      <a:pt x="380" y="518"/>
                      <a:pt x="400" y="570"/>
                      <a:pt x="416" y="624"/>
                    </a:cubicBezTo>
                    <a:cubicBezTo>
                      <a:pt x="419" y="630"/>
                      <a:pt x="419" y="636"/>
                      <a:pt x="419" y="643"/>
                    </a:cubicBezTo>
                    <a:cubicBezTo>
                      <a:pt x="428" y="675"/>
                      <a:pt x="438" y="701"/>
                      <a:pt x="463" y="720"/>
                    </a:cubicBezTo>
                    <a:cubicBezTo>
                      <a:pt x="485" y="736"/>
                      <a:pt x="508" y="743"/>
                      <a:pt x="535" y="743"/>
                    </a:cubicBezTo>
                    <a:cubicBezTo>
                      <a:pt x="540" y="743"/>
                      <a:pt x="545" y="743"/>
                      <a:pt x="550" y="742"/>
                    </a:cubicBezTo>
                    <a:cubicBezTo>
                      <a:pt x="578" y="739"/>
                      <a:pt x="607" y="723"/>
                      <a:pt x="627" y="701"/>
                    </a:cubicBezTo>
                    <a:cubicBezTo>
                      <a:pt x="642" y="678"/>
                      <a:pt x="655" y="643"/>
                      <a:pt x="649" y="614"/>
                    </a:cubicBezTo>
                    <a:cubicBezTo>
                      <a:pt x="633" y="548"/>
                      <a:pt x="617" y="486"/>
                      <a:pt x="588" y="426"/>
                    </a:cubicBezTo>
                    <a:cubicBezTo>
                      <a:pt x="562" y="368"/>
                      <a:pt x="531" y="311"/>
                      <a:pt x="492" y="263"/>
                    </a:cubicBezTo>
                    <a:cubicBezTo>
                      <a:pt x="409" y="154"/>
                      <a:pt x="297" y="71"/>
                      <a:pt x="179" y="11"/>
                    </a:cubicBezTo>
                    <a:cubicBezTo>
                      <a:pt x="163" y="4"/>
                      <a:pt x="147" y="1"/>
                      <a:pt x="1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6"/>
              <p:cNvSpPr/>
              <p:nvPr/>
            </p:nvSpPr>
            <p:spPr>
              <a:xfrm>
                <a:off x="4471040" y="1383252"/>
                <a:ext cx="39254" cy="1636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91" extrusionOk="0">
                    <a:moveTo>
                      <a:pt x="189" y="1"/>
                    </a:moveTo>
                    <a:cubicBezTo>
                      <a:pt x="161" y="1"/>
                      <a:pt x="135" y="1"/>
                      <a:pt x="106" y="4"/>
                    </a:cubicBezTo>
                    <a:cubicBezTo>
                      <a:pt x="46" y="4"/>
                      <a:pt x="0" y="74"/>
                      <a:pt x="7" y="132"/>
                    </a:cubicBezTo>
                    <a:cubicBezTo>
                      <a:pt x="10" y="160"/>
                      <a:pt x="27" y="189"/>
                      <a:pt x="52" y="209"/>
                    </a:cubicBezTo>
                    <a:cubicBezTo>
                      <a:pt x="73" y="225"/>
                      <a:pt x="97" y="232"/>
                      <a:pt x="123" y="232"/>
                    </a:cubicBezTo>
                    <a:cubicBezTo>
                      <a:pt x="128" y="232"/>
                      <a:pt x="133" y="231"/>
                      <a:pt x="138" y="231"/>
                    </a:cubicBezTo>
                    <a:lnTo>
                      <a:pt x="196" y="231"/>
                    </a:lnTo>
                    <a:cubicBezTo>
                      <a:pt x="301" y="234"/>
                      <a:pt x="403" y="247"/>
                      <a:pt x="503" y="272"/>
                    </a:cubicBezTo>
                    <a:cubicBezTo>
                      <a:pt x="512" y="275"/>
                      <a:pt x="522" y="278"/>
                      <a:pt x="531" y="281"/>
                    </a:cubicBezTo>
                    <a:cubicBezTo>
                      <a:pt x="548" y="287"/>
                      <a:pt x="564" y="290"/>
                      <a:pt x="580" y="290"/>
                    </a:cubicBezTo>
                    <a:cubicBezTo>
                      <a:pt x="594" y="290"/>
                      <a:pt x="607" y="288"/>
                      <a:pt x="621" y="281"/>
                    </a:cubicBezTo>
                    <a:cubicBezTo>
                      <a:pt x="649" y="272"/>
                      <a:pt x="671" y="250"/>
                      <a:pt x="684" y="221"/>
                    </a:cubicBezTo>
                    <a:cubicBezTo>
                      <a:pt x="694" y="192"/>
                      <a:pt x="698" y="160"/>
                      <a:pt x="684" y="132"/>
                    </a:cubicBezTo>
                    <a:cubicBezTo>
                      <a:pt x="675" y="106"/>
                      <a:pt x="649" y="77"/>
                      <a:pt x="624" y="71"/>
                    </a:cubicBezTo>
                    <a:cubicBezTo>
                      <a:pt x="544" y="45"/>
                      <a:pt x="461" y="26"/>
                      <a:pt x="378" y="13"/>
                    </a:cubicBezTo>
                    <a:cubicBezTo>
                      <a:pt x="317" y="4"/>
                      <a:pt x="254" y="1"/>
                      <a:pt x="1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6"/>
              <p:cNvSpPr/>
              <p:nvPr/>
            </p:nvSpPr>
            <p:spPr>
              <a:xfrm>
                <a:off x="4403328" y="1405354"/>
                <a:ext cx="33967" cy="2783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95" extrusionOk="0">
                    <a:moveTo>
                      <a:pt x="473" y="0"/>
                    </a:moveTo>
                    <a:cubicBezTo>
                      <a:pt x="461" y="0"/>
                      <a:pt x="444" y="3"/>
                      <a:pt x="431" y="10"/>
                    </a:cubicBezTo>
                    <a:cubicBezTo>
                      <a:pt x="278" y="77"/>
                      <a:pt x="144" y="180"/>
                      <a:pt x="42" y="307"/>
                    </a:cubicBezTo>
                    <a:cubicBezTo>
                      <a:pt x="0" y="359"/>
                      <a:pt x="10" y="432"/>
                      <a:pt x="61" y="470"/>
                    </a:cubicBezTo>
                    <a:cubicBezTo>
                      <a:pt x="81" y="486"/>
                      <a:pt x="105" y="494"/>
                      <a:pt x="130" y="494"/>
                    </a:cubicBezTo>
                    <a:cubicBezTo>
                      <a:pt x="164" y="494"/>
                      <a:pt x="199" y="479"/>
                      <a:pt x="224" y="451"/>
                    </a:cubicBezTo>
                    <a:cubicBezTo>
                      <a:pt x="243" y="425"/>
                      <a:pt x="265" y="400"/>
                      <a:pt x="288" y="378"/>
                    </a:cubicBezTo>
                    <a:cubicBezTo>
                      <a:pt x="333" y="336"/>
                      <a:pt x="380" y="298"/>
                      <a:pt x="435" y="266"/>
                    </a:cubicBezTo>
                    <a:cubicBezTo>
                      <a:pt x="461" y="250"/>
                      <a:pt x="489" y="237"/>
                      <a:pt x="518" y="224"/>
                    </a:cubicBezTo>
                    <a:cubicBezTo>
                      <a:pt x="576" y="199"/>
                      <a:pt x="604" y="132"/>
                      <a:pt x="582" y="74"/>
                    </a:cubicBezTo>
                    <a:cubicBezTo>
                      <a:pt x="563" y="30"/>
                      <a:pt x="518" y="0"/>
                      <a:pt x="4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6"/>
              <p:cNvSpPr/>
              <p:nvPr/>
            </p:nvSpPr>
            <p:spPr>
              <a:xfrm>
                <a:off x="4348664" y="1467723"/>
                <a:ext cx="25588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525" extrusionOk="0">
                    <a:moveTo>
                      <a:pt x="324" y="0"/>
                    </a:moveTo>
                    <a:cubicBezTo>
                      <a:pt x="298" y="0"/>
                      <a:pt x="275" y="6"/>
                      <a:pt x="253" y="22"/>
                    </a:cubicBezTo>
                    <a:cubicBezTo>
                      <a:pt x="141" y="112"/>
                      <a:pt x="55" y="227"/>
                      <a:pt x="17" y="365"/>
                    </a:cubicBezTo>
                    <a:cubicBezTo>
                      <a:pt x="7" y="394"/>
                      <a:pt x="1" y="422"/>
                      <a:pt x="14" y="454"/>
                    </a:cubicBezTo>
                    <a:cubicBezTo>
                      <a:pt x="26" y="480"/>
                      <a:pt x="48" y="502"/>
                      <a:pt x="78" y="515"/>
                    </a:cubicBezTo>
                    <a:cubicBezTo>
                      <a:pt x="90" y="521"/>
                      <a:pt x="105" y="525"/>
                      <a:pt x="121" y="525"/>
                    </a:cubicBezTo>
                    <a:cubicBezTo>
                      <a:pt x="137" y="525"/>
                      <a:pt x="153" y="521"/>
                      <a:pt x="167" y="515"/>
                    </a:cubicBezTo>
                    <a:cubicBezTo>
                      <a:pt x="190" y="505"/>
                      <a:pt x="218" y="483"/>
                      <a:pt x="228" y="454"/>
                    </a:cubicBezTo>
                    <a:cubicBezTo>
                      <a:pt x="240" y="413"/>
                      <a:pt x="256" y="374"/>
                      <a:pt x="278" y="336"/>
                    </a:cubicBezTo>
                    <a:cubicBezTo>
                      <a:pt x="298" y="304"/>
                      <a:pt x="321" y="275"/>
                      <a:pt x="346" y="246"/>
                    </a:cubicBezTo>
                    <a:cubicBezTo>
                      <a:pt x="362" y="233"/>
                      <a:pt x="378" y="221"/>
                      <a:pt x="394" y="208"/>
                    </a:cubicBezTo>
                    <a:cubicBezTo>
                      <a:pt x="445" y="170"/>
                      <a:pt x="455" y="96"/>
                      <a:pt x="417" y="45"/>
                    </a:cubicBezTo>
                    <a:cubicBezTo>
                      <a:pt x="394" y="16"/>
                      <a:pt x="359" y="0"/>
                      <a:pt x="3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6"/>
              <p:cNvSpPr/>
              <p:nvPr/>
            </p:nvSpPr>
            <p:spPr>
              <a:xfrm>
                <a:off x="4330555" y="1531161"/>
                <a:ext cx="19065" cy="3188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67" extrusionOk="0">
                    <a:moveTo>
                      <a:pt x="205" y="0"/>
                    </a:moveTo>
                    <a:cubicBezTo>
                      <a:pt x="156" y="0"/>
                      <a:pt x="112" y="36"/>
                      <a:pt x="96" y="83"/>
                    </a:cubicBezTo>
                    <a:cubicBezTo>
                      <a:pt x="58" y="195"/>
                      <a:pt x="25" y="307"/>
                      <a:pt x="3" y="419"/>
                    </a:cubicBezTo>
                    <a:cubicBezTo>
                      <a:pt x="0" y="450"/>
                      <a:pt x="0" y="480"/>
                      <a:pt x="16" y="508"/>
                    </a:cubicBezTo>
                    <a:cubicBezTo>
                      <a:pt x="32" y="534"/>
                      <a:pt x="58" y="553"/>
                      <a:pt x="87" y="562"/>
                    </a:cubicBezTo>
                    <a:cubicBezTo>
                      <a:pt x="96" y="565"/>
                      <a:pt x="106" y="566"/>
                      <a:pt x="115" y="566"/>
                    </a:cubicBezTo>
                    <a:cubicBezTo>
                      <a:pt x="165" y="566"/>
                      <a:pt x="216" y="533"/>
                      <a:pt x="227" y="480"/>
                    </a:cubicBezTo>
                    <a:cubicBezTo>
                      <a:pt x="249" y="368"/>
                      <a:pt x="281" y="256"/>
                      <a:pt x="317" y="148"/>
                    </a:cubicBezTo>
                    <a:cubicBezTo>
                      <a:pt x="339" y="86"/>
                      <a:pt x="294" y="19"/>
                      <a:pt x="236" y="3"/>
                    </a:cubicBezTo>
                    <a:cubicBezTo>
                      <a:pt x="227" y="0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6"/>
              <p:cNvSpPr/>
              <p:nvPr/>
            </p:nvSpPr>
            <p:spPr>
              <a:xfrm>
                <a:off x="4346527" y="1622774"/>
                <a:ext cx="29693" cy="439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781" extrusionOk="0">
                    <a:moveTo>
                      <a:pt x="129" y="1"/>
                    </a:moveTo>
                    <a:cubicBezTo>
                      <a:pt x="116" y="1"/>
                      <a:pt x="106" y="1"/>
                      <a:pt x="96" y="4"/>
                    </a:cubicBezTo>
                    <a:cubicBezTo>
                      <a:pt x="36" y="20"/>
                      <a:pt x="1" y="84"/>
                      <a:pt x="17" y="144"/>
                    </a:cubicBezTo>
                    <a:cubicBezTo>
                      <a:pt x="48" y="256"/>
                      <a:pt x="90" y="362"/>
                      <a:pt x="141" y="464"/>
                    </a:cubicBezTo>
                    <a:cubicBezTo>
                      <a:pt x="192" y="566"/>
                      <a:pt x="259" y="659"/>
                      <a:pt x="330" y="749"/>
                    </a:cubicBezTo>
                    <a:cubicBezTo>
                      <a:pt x="349" y="771"/>
                      <a:pt x="384" y="781"/>
                      <a:pt x="412" y="781"/>
                    </a:cubicBezTo>
                    <a:cubicBezTo>
                      <a:pt x="441" y="781"/>
                      <a:pt x="474" y="768"/>
                      <a:pt x="493" y="749"/>
                    </a:cubicBezTo>
                    <a:cubicBezTo>
                      <a:pt x="515" y="726"/>
                      <a:pt x="527" y="697"/>
                      <a:pt x="527" y="666"/>
                    </a:cubicBezTo>
                    <a:cubicBezTo>
                      <a:pt x="527" y="634"/>
                      <a:pt x="515" y="608"/>
                      <a:pt x="493" y="582"/>
                    </a:cubicBezTo>
                    <a:cubicBezTo>
                      <a:pt x="489" y="579"/>
                      <a:pt x="483" y="573"/>
                      <a:pt x="480" y="566"/>
                    </a:cubicBezTo>
                    <a:cubicBezTo>
                      <a:pt x="406" y="470"/>
                      <a:pt x="346" y="368"/>
                      <a:pt x="297" y="259"/>
                    </a:cubicBezTo>
                    <a:cubicBezTo>
                      <a:pt x="275" y="202"/>
                      <a:pt x="256" y="144"/>
                      <a:pt x="240" y="84"/>
                    </a:cubicBezTo>
                    <a:cubicBezTo>
                      <a:pt x="224" y="33"/>
                      <a:pt x="176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6"/>
              <p:cNvSpPr/>
              <p:nvPr/>
            </p:nvSpPr>
            <p:spPr>
              <a:xfrm>
                <a:off x="4401191" y="1687673"/>
                <a:ext cx="35936" cy="2598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62" extrusionOk="0">
                    <a:moveTo>
                      <a:pt x="134" y="0"/>
                    </a:moveTo>
                    <a:cubicBezTo>
                      <a:pt x="92" y="0"/>
                      <a:pt x="51" y="22"/>
                      <a:pt x="32" y="58"/>
                    </a:cubicBezTo>
                    <a:cubicBezTo>
                      <a:pt x="0" y="115"/>
                      <a:pt x="22" y="183"/>
                      <a:pt x="73" y="217"/>
                    </a:cubicBezTo>
                    <a:cubicBezTo>
                      <a:pt x="195" y="298"/>
                      <a:pt x="322" y="374"/>
                      <a:pt x="450" y="447"/>
                    </a:cubicBezTo>
                    <a:cubicBezTo>
                      <a:pt x="468" y="457"/>
                      <a:pt x="488" y="462"/>
                      <a:pt x="507" y="462"/>
                    </a:cubicBezTo>
                    <a:cubicBezTo>
                      <a:pt x="547" y="462"/>
                      <a:pt x="586" y="442"/>
                      <a:pt x="607" y="403"/>
                    </a:cubicBezTo>
                    <a:cubicBezTo>
                      <a:pt x="639" y="348"/>
                      <a:pt x="620" y="279"/>
                      <a:pt x="565" y="246"/>
                    </a:cubicBezTo>
                    <a:cubicBezTo>
                      <a:pt x="437" y="176"/>
                      <a:pt x="313" y="99"/>
                      <a:pt x="188" y="16"/>
                    </a:cubicBezTo>
                    <a:cubicBezTo>
                      <a:pt x="173" y="6"/>
                      <a:pt x="154" y="0"/>
                      <a:pt x="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6"/>
              <p:cNvSpPr/>
              <p:nvPr/>
            </p:nvSpPr>
            <p:spPr>
              <a:xfrm>
                <a:off x="4496404" y="1725241"/>
                <a:ext cx="38523" cy="2165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385" extrusionOk="0">
                    <a:moveTo>
                      <a:pt x="247" y="45"/>
                    </a:moveTo>
                    <a:lnTo>
                      <a:pt x="247" y="45"/>
                    </a:lnTo>
                    <a:cubicBezTo>
                      <a:pt x="248" y="46"/>
                      <a:pt x="250" y="47"/>
                      <a:pt x="253" y="48"/>
                    </a:cubicBezTo>
                    <a:lnTo>
                      <a:pt x="253" y="48"/>
                    </a:lnTo>
                    <a:cubicBezTo>
                      <a:pt x="250" y="46"/>
                      <a:pt x="249" y="45"/>
                      <a:pt x="247" y="45"/>
                    </a:cubicBezTo>
                    <a:close/>
                    <a:moveTo>
                      <a:pt x="115" y="0"/>
                    </a:moveTo>
                    <a:cubicBezTo>
                      <a:pt x="109" y="0"/>
                      <a:pt x="99" y="0"/>
                      <a:pt x="86" y="3"/>
                    </a:cubicBezTo>
                    <a:cubicBezTo>
                      <a:pt x="58" y="13"/>
                      <a:pt x="36" y="32"/>
                      <a:pt x="20" y="58"/>
                    </a:cubicBezTo>
                    <a:cubicBezTo>
                      <a:pt x="3" y="83"/>
                      <a:pt x="0" y="115"/>
                      <a:pt x="7" y="147"/>
                    </a:cubicBezTo>
                    <a:cubicBezTo>
                      <a:pt x="16" y="173"/>
                      <a:pt x="36" y="205"/>
                      <a:pt x="61" y="214"/>
                    </a:cubicBezTo>
                    <a:cubicBezTo>
                      <a:pt x="211" y="282"/>
                      <a:pt x="368" y="339"/>
                      <a:pt x="527" y="381"/>
                    </a:cubicBezTo>
                    <a:cubicBezTo>
                      <a:pt x="537" y="383"/>
                      <a:pt x="546" y="384"/>
                      <a:pt x="556" y="384"/>
                    </a:cubicBezTo>
                    <a:cubicBezTo>
                      <a:pt x="607" y="384"/>
                      <a:pt x="655" y="349"/>
                      <a:pt x="668" y="297"/>
                    </a:cubicBezTo>
                    <a:cubicBezTo>
                      <a:pt x="684" y="236"/>
                      <a:pt x="646" y="173"/>
                      <a:pt x="585" y="157"/>
                    </a:cubicBezTo>
                    <a:cubicBezTo>
                      <a:pt x="477" y="128"/>
                      <a:pt x="368" y="93"/>
                      <a:pt x="263" y="52"/>
                    </a:cubicBezTo>
                    <a:lnTo>
                      <a:pt x="263" y="52"/>
                    </a:lnTo>
                    <a:cubicBezTo>
                      <a:pt x="269" y="55"/>
                      <a:pt x="272" y="55"/>
                      <a:pt x="275" y="58"/>
                    </a:cubicBezTo>
                    <a:cubicBezTo>
                      <a:pt x="269" y="55"/>
                      <a:pt x="266" y="55"/>
                      <a:pt x="263" y="52"/>
                    </a:cubicBezTo>
                    <a:lnTo>
                      <a:pt x="263" y="52"/>
                    </a:lnTo>
                    <a:cubicBezTo>
                      <a:pt x="263" y="52"/>
                      <a:pt x="263" y="52"/>
                      <a:pt x="263" y="52"/>
                    </a:cubicBezTo>
                    <a:cubicBezTo>
                      <a:pt x="259" y="50"/>
                      <a:pt x="256" y="49"/>
                      <a:pt x="253" y="48"/>
                    </a:cubicBezTo>
                    <a:lnTo>
                      <a:pt x="253" y="48"/>
                    </a:lnTo>
                    <a:cubicBezTo>
                      <a:pt x="255" y="49"/>
                      <a:pt x="257" y="50"/>
                      <a:pt x="259" y="52"/>
                    </a:cubicBezTo>
                    <a:cubicBezTo>
                      <a:pt x="230" y="39"/>
                      <a:pt x="205" y="25"/>
                      <a:pt x="176" y="16"/>
                    </a:cubicBezTo>
                    <a:cubicBezTo>
                      <a:pt x="157" y="6"/>
                      <a:pt x="138" y="0"/>
                      <a:pt x="1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6"/>
              <p:cNvSpPr/>
              <p:nvPr/>
            </p:nvSpPr>
            <p:spPr>
              <a:xfrm>
                <a:off x="4586048" y="1749649"/>
                <a:ext cx="42122" cy="14734"/>
              </a:xfrm>
              <a:custGeom>
                <a:avLst/>
                <a:gdLst/>
                <a:ahLst/>
                <a:cxnLst/>
                <a:rect l="l" t="t" r="r" b="b"/>
                <a:pathLst>
                  <a:path w="749" h="262" extrusionOk="0">
                    <a:moveTo>
                      <a:pt x="122" y="1"/>
                    </a:moveTo>
                    <a:cubicBezTo>
                      <a:pt x="68" y="1"/>
                      <a:pt x="17" y="45"/>
                      <a:pt x="11" y="103"/>
                    </a:cubicBezTo>
                    <a:cubicBezTo>
                      <a:pt x="1" y="164"/>
                      <a:pt x="49" y="221"/>
                      <a:pt x="110" y="231"/>
                    </a:cubicBezTo>
                    <a:cubicBezTo>
                      <a:pt x="250" y="251"/>
                      <a:pt x="391" y="261"/>
                      <a:pt x="533" y="261"/>
                    </a:cubicBezTo>
                    <a:cubicBezTo>
                      <a:pt x="568" y="261"/>
                      <a:pt x="604" y="261"/>
                      <a:pt x="639" y="259"/>
                    </a:cubicBezTo>
                    <a:cubicBezTo>
                      <a:pt x="704" y="256"/>
                      <a:pt x="748" y="186"/>
                      <a:pt x="739" y="128"/>
                    </a:cubicBezTo>
                    <a:cubicBezTo>
                      <a:pt x="735" y="97"/>
                      <a:pt x="720" y="71"/>
                      <a:pt x="694" y="52"/>
                    </a:cubicBezTo>
                    <a:cubicBezTo>
                      <a:pt x="669" y="32"/>
                      <a:pt x="643" y="29"/>
                      <a:pt x="611" y="29"/>
                    </a:cubicBezTo>
                    <a:cubicBezTo>
                      <a:pt x="579" y="29"/>
                      <a:pt x="544" y="29"/>
                      <a:pt x="512" y="32"/>
                    </a:cubicBezTo>
                    <a:cubicBezTo>
                      <a:pt x="387" y="29"/>
                      <a:pt x="263" y="20"/>
                      <a:pt x="1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6"/>
              <p:cNvSpPr/>
              <p:nvPr/>
            </p:nvSpPr>
            <p:spPr>
              <a:xfrm>
                <a:off x="4673050" y="1734183"/>
                <a:ext cx="40997" cy="18896"/>
              </a:xfrm>
              <a:custGeom>
                <a:avLst/>
                <a:gdLst/>
                <a:ahLst/>
                <a:cxnLst/>
                <a:rect l="l" t="t" r="r" b="b"/>
                <a:pathLst>
                  <a:path w="729" h="336" extrusionOk="0">
                    <a:moveTo>
                      <a:pt x="611" y="1"/>
                    </a:moveTo>
                    <a:cubicBezTo>
                      <a:pt x="604" y="1"/>
                      <a:pt x="598" y="4"/>
                      <a:pt x="595" y="4"/>
                    </a:cubicBezTo>
                    <a:cubicBezTo>
                      <a:pt x="431" y="42"/>
                      <a:pt x="269" y="74"/>
                      <a:pt x="105" y="107"/>
                    </a:cubicBezTo>
                    <a:cubicBezTo>
                      <a:pt x="45" y="116"/>
                      <a:pt x="0" y="170"/>
                      <a:pt x="7" y="234"/>
                    </a:cubicBezTo>
                    <a:cubicBezTo>
                      <a:pt x="16" y="289"/>
                      <a:pt x="63" y="335"/>
                      <a:pt x="118" y="335"/>
                    </a:cubicBezTo>
                    <a:cubicBezTo>
                      <a:pt x="125" y="335"/>
                      <a:pt x="131" y="335"/>
                      <a:pt x="138" y="334"/>
                    </a:cubicBezTo>
                    <a:cubicBezTo>
                      <a:pt x="300" y="304"/>
                      <a:pt x="464" y="269"/>
                      <a:pt x="623" y="234"/>
                    </a:cubicBezTo>
                    <a:cubicBezTo>
                      <a:pt x="655" y="225"/>
                      <a:pt x="681" y="215"/>
                      <a:pt x="700" y="186"/>
                    </a:cubicBezTo>
                    <a:cubicBezTo>
                      <a:pt x="719" y="164"/>
                      <a:pt x="729" y="132"/>
                      <a:pt x="722" y="103"/>
                    </a:cubicBezTo>
                    <a:cubicBezTo>
                      <a:pt x="719" y="74"/>
                      <a:pt x="703" y="46"/>
                      <a:pt x="678" y="27"/>
                    </a:cubicBezTo>
                    <a:cubicBezTo>
                      <a:pt x="661" y="14"/>
                      <a:pt x="633" y="1"/>
                      <a:pt x="6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6"/>
              <p:cNvSpPr/>
              <p:nvPr/>
            </p:nvSpPr>
            <p:spPr>
              <a:xfrm>
                <a:off x="4761064" y="1703814"/>
                <a:ext cx="43022" cy="24351"/>
              </a:xfrm>
              <a:custGeom>
                <a:avLst/>
                <a:gdLst/>
                <a:ahLst/>
                <a:cxnLst/>
                <a:rect l="l" t="t" r="r" b="b"/>
                <a:pathLst>
                  <a:path w="765" h="433" extrusionOk="0">
                    <a:moveTo>
                      <a:pt x="630" y="1"/>
                    </a:moveTo>
                    <a:cubicBezTo>
                      <a:pt x="618" y="1"/>
                      <a:pt x="602" y="1"/>
                      <a:pt x="589" y="7"/>
                    </a:cubicBezTo>
                    <a:cubicBezTo>
                      <a:pt x="422" y="81"/>
                      <a:pt x="254" y="148"/>
                      <a:pt x="84" y="212"/>
                    </a:cubicBezTo>
                    <a:cubicBezTo>
                      <a:pt x="27" y="234"/>
                      <a:pt x="1" y="308"/>
                      <a:pt x="24" y="362"/>
                    </a:cubicBezTo>
                    <a:cubicBezTo>
                      <a:pt x="43" y="408"/>
                      <a:pt x="87" y="432"/>
                      <a:pt x="134" y="432"/>
                    </a:cubicBezTo>
                    <a:cubicBezTo>
                      <a:pt x="148" y="432"/>
                      <a:pt x="163" y="430"/>
                      <a:pt x="177" y="426"/>
                    </a:cubicBezTo>
                    <a:cubicBezTo>
                      <a:pt x="343" y="359"/>
                      <a:pt x="512" y="291"/>
                      <a:pt x="678" y="222"/>
                    </a:cubicBezTo>
                    <a:cubicBezTo>
                      <a:pt x="736" y="196"/>
                      <a:pt x="764" y="129"/>
                      <a:pt x="739" y="71"/>
                    </a:cubicBezTo>
                    <a:cubicBezTo>
                      <a:pt x="720" y="26"/>
                      <a:pt x="678" y="1"/>
                      <a:pt x="6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6"/>
              <p:cNvSpPr/>
              <p:nvPr/>
            </p:nvSpPr>
            <p:spPr>
              <a:xfrm>
                <a:off x="4848065" y="1657642"/>
                <a:ext cx="41335" cy="28344"/>
              </a:xfrm>
              <a:custGeom>
                <a:avLst/>
                <a:gdLst/>
                <a:ahLst/>
                <a:cxnLst/>
                <a:rect l="l" t="t" r="r" b="b"/>
                <a:pathLst>
                  <a:path w="735" h="504" extrusionOk="0">
                    <a:moveTo>
                      <a:pt x="617" y="1"/>
                    </a:moveTo>
                    <a:cubicBezTo>
                      <a:pt x="589" y="1"/>
                      <a:pt x="566" y="10"/>
                      <a:pt x="543" y="27"/>
                    </a:cubicBezTo>
                    <a:cubicBezTo>
                      <a:pt x="496" y="55"/>
                      <a:pt x="451" y="84"/>
                      <a:pt x="403" y="112"/>
                    </a:cubicBezTo>
                    <a:cubicBezTo>
                      <a:pt x="301" y="173"/>
                      <a:pt x="195" y="228"/>
                      <a:pt x="87" y="282"/>
                    </a:cubicBezTo>
                    <a:cubicBezTo>
                      <a:pt x="29" y="307"/>
                      <a:pt x="0" y="372"/>
                      <a:pt x="26" y="432"/>
                    </a:cubicBezTo>
                    <a:cubicBezTo>
                      <a:pt x="43" y="475"/>
                      <a:pt x="86" y="503"/>
                      <a:pt x="130" y="503"/>
                    </a:cubicBezTo>
                    <a:cubicBezTo>
                      <a:pt x="146" y="503"/>
                      <a:pt x="161" y="500"/>
                      <a:pt x="176" y="493"/>
                    </a:cubicBezTo>
                    <a:cubicBezTo>
                      <a:pt x="352" y="410"/>
                      <a:pt x="521" y="314"/>
                      <a:pt x="687" y="208"/>
                    </a:cubicBezTo>
                    <a:cubicBezTo>
                      <a:pt x="710" y="192"/>
                      <a:pt x="726" y="161"/>
                      <a:pt x="729" y="132"/>
                    </a:cubicBezTo>
                    <a:cubicBezTo>
                      <a:pt x="735" y="99"/>
                      <a:pt x="726" y="71"/>
                      <a:pt x="707" y="46"/>
                    </a:cubicBezTo>
                    <a:cubicBezTo>
                      <a:pt x="687" y="23"/>
                      <a:pt x="658" y="7"/>
                      <a:pt x="6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6"/>
              <p:cNvSpPr/>
              <p:nvPr/>
            </p:nvSpPr>
            <p:spPr>
              <a:xfrm>
                <a:off x="4923200" y="1613607"/>
                <a:ext cx="33068" cy="2744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88" extrusionOk="0">
                    <a:moveTo>
                      <a:pt x="453" y="1"/>
                    </a:moveTo>
                    <a:cubicBezTo>
                      <a:pt x="428" y="1"/>
                      <a:pt x="406" y="11"/>
                      <a:pt x="387" y="27"/>
                    </a:cubicBezTo>
                    <a:cubicBezTo>
                      <a:pt x="278" y="119"/>
                      <a:pt x="166" y="205"/>
                      <a:pt x="45" y="279"/>
                    </a:cubicBezTo>
                    <a:cubicBezTo>
                      <a:pt x="22" y="295"/>
                      <a:pt x="6" y="330"/>
                      <a:pt x="3" y="356"/>
                    </a:cubicBezTo>
                    <a:cubicBezTo>
                      <a:pt x="0" y="388"/>
                      <a:pt x="6" y="419"/>
                      <a:pt x="25" y="441"/>
                    </a:cubicBezTo>
                    <a:cubicBezTo>
                      <a:pt x="45" y="468"/>
                      <a:pt x="74" y="484"/>
                      <a:pt x="102" y="487"/>
                    </a:cubicBezTo>
                    <a:cubicBezTo>
                      <a:pt x="106" y="487"/>
                      <a:pt x="110" y="487"/>
                      <a:pt x="114" y="487"/>
                    </a:cubicBezTo>
                    <a:cubicBezTo>
                      <a:pt x="141" y="487"/>
                      <a:pt x="166" y="478"/>
                      <a:pt x="189" y="461"/>
                    </a:cubicBezTo>
                    <a:cubicBezTo>
                      <a:pt x="310" y="384"/>
                      <a:pt x="422" y="301"/>
                      <a:pt x="527" y="208"/>
                    </a:cubicBezTo>
                    <a:cubicBezTo>
                      <a:pt x="575" y="167"/>
                      <a:pt x="588" y="96"/>
                      <a:pt x="546" y="46"/>
                    </a:cubicBezTo>
                    <a:cubicBezTo>
                      <a:pt x="524" y="17"/>
                      <a:pt x="489" y="1"/>
                      <a:pt x="4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6"/>
              <p:cNvSpPr/>
              <p:nvPr/>
            </p:nvSpPr>
            <p:spPr>
              <a:xfrm>
                <a:off x="4983151" y="1562429"/>
                <a:ext cx="34249" cy="2980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30" extrusionOk="0">
                    <a:moveTo>
                      <a:pt x="490" y="0"/>
                    </a:moveTo>
                    <a:cubicBezTo>
                      <a:pt x="465" y="0"/>
                      <a:pt x="436" y="6"/>
                      <a:pt x="420" y="23"/>
                    </a:cubicBezTo>
                    <a:cubicBezTo>
                      <a:pt x="305" y="131"/>
                      <a:pt x="186" y="233"/>
                      <a:pt x="58" y="326"/>
                    </a:cubicBezTo>
                    <a:cubicBezTo>
                      <a:pt x="8" y="361"/>
                      <a:pt x="1" y="438"/>
                      <a:pt x="39" y="486"/>
                    </a:cubicBezTo>
                    <a:cubicBezTo>
                      <a:pt x="63" y="515"/>
                      <a:pt x="96" y="530"/>
                      <a:pt x="130" y="530"/>
                    </a:cubicBezTo>
                    <a:cubicBezTo>
                      <a:pt x="155" y="530"/>
                      <a:pt x="181" y="521"/>
                      <a:pt x="203" y="505"/>
                    </a:cubicBezTo>
                    <a:cubicBezTo>
                      <a:pt x="327" y="412"/>
                      <a:pt x="449" y="313"/>
                      <a:pt x="561" y="205"/>
                    </a:cubicBezTo>
                    <a:cubicBezTo>
                      <a:pt x="586" y="186"/>
                      <a:pt x="602" y="163"/>
                      <a:pt x="605" y="131"/>
                    </a:cubicBezTo>
                    <a:cubicBezTo>
                      <a:pt x="608" y="99"/>
                      <a:pt x="599" y="67"/>
                      <a:pt x="580" y="45"/>
                    </a:cubicBezTo>
                    <a:cubicBezTo>
                      <a:pt x="564" y="19"/>
                      <a:pt x="535" y="3"/>
                      <a:pt x="5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6"/>
              <p:cNvSpPr/>
              <p:nvPr/>
            </p:nvSpPr>
            <p:spPr>
              <a:xfrm>
                <a:off x="5040289" y="1498261"/>
                <a:ext cx="30987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25" extrusionOk="0">
                    <a:moveTo>
                      <a:pt x="228" y="167"/>
                    </a:moveTo>
                    <a:lnTo>
                      <a:pt x="228" y="167"/>
                    </a:lnTo>
                    <a:cubicBezTo>
                      <a:pt x="226" y="168"/>
                      <a:pt x="225" y="169"/>
                      <a:pt x="223" y="170"/>
                    </a:cubicBezTo>
                    <a:lnTo>
                      <a:pt x="223" y="170"/>
                    </a:lnTo>
                    <a:lnTo>
                      <a:pt x="228" y="167"/>
                    </a:lnTo>
                    <a:close/>
                    <a:moveTo>
                      <a:pt x="423" y="0"/>
                    </a:moveTo>
                    <a:cubicBezTo>
                      <a:pt x="388" y="0"/>
                      <a:pt x="353" y="19"/>
                      <a:pt x="327" y="49"/>
                    </a:cubicBezTo>
                    <a:cubicBezTo>
                      <a:pt x="294" y="90"/>
                      <a:pt x="259" y="133"/>
                      <a:pt x="219" y="172"/>
                    </a:cubicBezTo>
                    <a:lnTo>
                      <a:pt x="219" y="172"/>
                    </a:lnTo>
                    <a:cubicBezTo>
                      <a:pt x="219" y="172"/>
                      <a:pt x="219" y="172"/>
                      <a:pt x="219" y="173"/>
                    </a:cubicBezTo>
                    <a:lnTo>
                      <a:pt x="219" y="173"/>
                    </a:lnTo>
                    <a:lnTo>
                      <a:pt x="219" y="173"/>
                    </a:lnTo>
                    <a:cubicBezTo>
                      <a:pt x="217" y="175"/>
                      <a:pt x="214" y="177"/>
                      <a:pt x="212" y="180"/>
                    </a:cubicBezTo>
                    <a:cubicBezTo>
                      <a:pt x="164" y="227"/>
                      <a:pt x="113" y="275"/>
                      <a:pt x="62" y="320"/>
                    </a:cubicBezTo>
                    <a:cubicBezTo>
                      <a:pt x="11" y="358"/>
                      <a:pt x="1" y="432"/>
                      <a:pt x="43" y="479"/>
                    </a:cubicBezTo>
                    <a:cubicBezTo>
                      <a:pt x="65" y="509"/>
                      <a:pt x="99" y="525"/>
                      <a:pt x="133" y="525"/>
                    </a:cubicBezTo>
                    <a:cubicBezTo>
                      <a:pt x="157" y="525"/>
                      <a:pt x="182" y="516"/>
                      <a:pt x="203" y="499"/>
                    </a:cubicBezTo>
                    <a:cubicBezTo>
                      <a:pt x="318" y="407"/>
                      <a:pt x="420" y="301"/>
                      <a:pt x="512" y="186"/>
                    </a:cubicBezTo>
                    <a:cubicBezTo>
                      <a:pt x="551" y="138"/>
                      <a:pt x="538" y="62"/>
                      <a:pt x="490" y="26"/>
                    </a:cubicBezTo>
                    <a:cubicBezTo>
                      <a:pt x="468" y="10"/>
                      <a:pt x="446" y="0"/>
                      <a:pt x="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6"/>
              <p:cNvSpPr/>
              <p:nvPr/>
            </p:nvSpPr>
            <p:spPr>
              <a:xfrm>
                <a:off x="5086518" y="1433361"/>
                <a:ext cx="30087" cy="3751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667" extrusionOk="0">
                    <a:moveTo>
                      <a:pt x="413" y="1"/>
                    </a:moveTo>
                    <a:cubicBezTo>
                      <a:pt x="378" y="1"/>
                      <a:pt x="342" y="17"/>
                      <a:pt x="323" y="46"/>
                    </a:cubicBezTo>
                    <a:cubicBezTo>
                      <a:pt x="230" y="196"/>
                      <a:pt x="134" y="340"/>
                      <a:pt x="36" y="483"/>
                    </a:cubicBezTo>
                    <a:cubicBezTo>
                      <a:pt x="0" y="535"/>
                      <a:pt x="7" y="605"/>
                      <a:pt x="58" y="643"/>
                    </a:cubicBezTo>
                    <a:cubicBezTo>
                      <a:pt x="79" y="659"/>
                      <a:pt x="104" y="667"/>
                      <a:pt x="129" y="667"/>
                    </a:cubicBezTo>
                    <a:cubicBezTo>
                      <a:pt x="165" y="667"/>
                      <a:pt x="200" y="651"/>
                      <a:pt x="221" y="621"/>
                    </a:cubicBezTo>
                    <a:cubicBezTo>
                      <a:pt x="320" y="477"/>
                      <a:pt x="416" y="334"/>
                      <a:pt x="509" y="186"/>
                    </a:cubicBezTo>
                    <a:cubicBezTo>
                      <a:pt x="525" y="161"/>
                      <a:pt x="534" y="132"/>
                      <a:pt x="531" y="104"/>
                    </a:cubicBezTo>
                    <a:cubicBezTo>
                      <a:pt x="528" y="71"/>
                      <a:pt x="512" y="42"/>
                      <a:pt x="486" y="23"/>
                    </a:cubicBezTo>
                    <a:cubicBezTo>
                      <a:pt x="467" y="11"/>
                      <a:pt x="438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6"/>
              <p:cNvSpPr/>
              <p:nvPr/>
            </p:nvSpPr>
            <p:spPr>
              <a:xfrm>
                <a:off x="5133758" y="1341748"/>
                <a:ext cx="26825" cy="435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75" extrusionOk="0">
                    <a:moveTo>
                      <a:pt x="359" y="0"/>
                    </a:moveTo>
                    <a:cubicBezTo>
                      <a:pt x="311" y="0"/>
                      <a:pt x="263" y="26"/>
                      <a:pt x="250" y="74"/>
                    </a:cubicBezTo>
                    <a:cubicBezTo>
                      <a:pt x="189" y="263"/>
                      <a:pt x="110" y="441"/>
                      <a:pt x="14" y="617"/>
                    </a:cubicBezTo>
                    <a:cubicBezTo>
                      <a:pt x="1" y="643"/>
                      <a:pt x="4" y="678"/>
                      <a:pt x="17" y="703"/>
                    </a:cubicBezTo>
                    <a:cubicBezTo>
                      <a:pt x="26" y="732"/>
                      <a:pt x="49" y="755"/>
                      <a:pt x="77" y="767"/>
                    </a:cubicBezTo>
                    <a:cubicBezTo>
                      <a:pt x="92" y="772"/>
                      <a:pt x="107" y="775"/>
                      <a:pt x="122" y="775"/>
                    </a:cubicBezTo>
                    <a:cubicBezTo>
                      <a:pt x="137" y="775"/>
                      <a:pt x="153" y="772"/>
                      <a:pt x="167" y="767"/>
                    </a:cubicBezTo>
                    <a:cubicBezTo>
                      <a:pt x="199" y="755"/>
                      <a:pt x="215" y="732"/>
                      <a:pt x="228" y="703"/>
                    </a:cubicBezTo>
                    <a:cubicBezTo>
                      <a:pt x="324" y="531"/>
                      <a:pt x="403" y="348"/>
                      <a:pt x="464" y="161"/>
                    </a:cubicBezTo>
                    <a:cubicBezTo>
                      <a:pt x="474" y="131"/>
                      <a:pt x="477" y="103"/>
                      <a:pt x="464" y="71"/>
                    </a:cubicBezTo>
                    <a:cubicBezTo>
                      <a:pt x="452" y="46"/>
                      <a:pt x="429" y="22"/>
                      <a:pt x="400" y="10"/>
                    </a:cubicBezTo>
                    <a:cubicBezTo>
                      <a:pt x="387" y="3"/>
                      <a:pt x="371" y="0"/>
                      <a:pt x="3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Text Box 2">
              <a:extLst>
                <a:ext uri="{FF2B5EF4-FFF2-40B4-BE49-F238E27FC236}">
                  <a16:creationId xmlns:a16="http://schemas.microsoft.com/office/drawing/2014/main" id="{82062AB6-E23D-BA9F-5433-27FE066E2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245" y="1154602"/>
              <a:ext cx="6186636" cy="3450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vài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rời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rạc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a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diễn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ạt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ý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thành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Dùng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thiếu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chính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xác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diễn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đạt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b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</a:b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lủng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củng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a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chọn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lọc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chi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tiết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Sai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nhiều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lỗi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chính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tả</a:t>
              </a:r>
              <a:r>
                <a:rPr lang="en-US" sz="3600" dirty="0">
                  <a:latin typeface="#9Slide07 HLT Fall For You" panose="02000506000000020003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4" name="Text Box 5">
              <a:extLst>
                <a:ext uri="{FF2B5EF4-FFF2-40B4-BE49-F238E27FC236}">
                  <a16:creationId xmlns:a16="http://schemas.microsoft.com/office/drawing/2014/main" id="{61F93A90-3044-4EB5-ACD3-1A96957DA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650" y="349394"/>
              <a:ext cx="577808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>
                  <a:solidFill>
                    <a:schemeClr val="tx2"/>
                  </a:solidFill>
                  <a:latin typeface="UTM Flamenco" panose="02040603050506020204" pitchFamily="18" charset="0"/>
                  <a:cs typeface="Times New Roman" panose="02020603050405020304" pitchFamily="18" charset="0"/>
                </a:rPr>
                <a:t>Tồn</a:t>
              </a:r>
              <a:r>
                <a:rPr lang="en-US" sz="3600" b="1" dirty="0">
                  <a:solidFill>
                    <a:schemeClr val="tx2"/>
                  </a:solidFill>
                  <a:latin typeface="UTM Flamenc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2"/>
                  </a:solidFill>
                  <a:latin typeface="UTM Flamenco" panose="02040603050506020204" pitchFamily="18" charset="0"/>
                  <a:cs typeface="Times New Roman" panose="02020603050405020304" pitchFamily="18" charset="0"/>
                </a:rPr>
                <a:t>tại</a:t>
              </a:r>
              <a:endParaRPr lang="en-US" sz="3600" b="1" dirty="0">
                <a:solidFill>
                  <a:schemeClr val="tx2"/>
                </a:solidFill>
                <a:latin typeface="UTM Flamenc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9147D9-1AE5-8417-EFF7-9DFB6ABDE6CA}"/>
              </a:ext>
            </a:extLst>
          </p:cNvPr>
          <p:cNvGrpSpPr/>
          <p:nvPr/>
        </p:nvGrpSpPr>
        <p:grpSpPr>
          <a:xfrm>
            <a:off x="304850" y="315799"/>
            <a:ext cx="6999133" cy="4581268"/>
            <a:chOff x="304850" y="315799"/>
            <a:chExt cx="6999133" cy="4581268"/>
          </a:xfrm>
        </p:grpSpPr>
        <p:sp>
          <p:nvSpPr>
            <p:cNvPr id="1440" name="Google Shape;1440;p36"/>
            <p:cNvSpPr/>
            <p:nvPr/>
          </p:nvSpPr>
          <p:spPr>
            <a:xfrm>
              <a:off x="3286536" y="1316517"/>
              <a:ext cx="1085" cy="136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E9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3069300" y="477825"/>
              <a:ext cx="4152480" cy="3429293"/>
            </a:xfrm>
            <a:custGeom>
              <a:avLst/>
              <a:gdLst/>
              <a:ahLst/>
              <a:cxnLst/>
              <a:rect l="l" t="t" r="r" b="b"/>
              <a:pathLst>
                <a:path w="17481" h="14437" extrusionOk="0">
                  <a:moveTo>
                    <a:pt x="9647" y="0"/>
                  </a:moveTo>
                  <a:cubicBezTo>
                    <a:pt x="9331" y="0"/>
                    <a:pt x="9015" y="5"/>
                    <a:pt x="8691" y="16"/>
                  </a:cubicBezTo>
                  <a:cubicBezTo>
                    <a:pt x="8517" y="19"/>
                    <a:pt x="8347" y="26"/>
                    <a:pt x="8173" y="36"/>
                  </a:cubicBezTo>
                  <a:cubicBezTo>
                    <a:pt x="8012" y="42"/>
                    <a:pt x="7851" y="49"/>
                    <a:pt x="7684" y="58"/>
                  </a:cubicBezTo>
                  <a:cubicBezTo>
                    <a:pt x="7526" y="58"/>
                    <a:pt x="7369" y="61"/>
                    <a:pt x="7211" y="68"/>
                  </a:cubicBezTo>
                  <a:cubicBezTo>
                    <a:pt x="7024" y="71"/>
                    <a:pt x="6825" y="80"/>
                    <a:pt x="6615" y="97"/>
                  </a:cubicBezTo>
                  <a:cubicBezTo>
                    <a:pt x="6126" y="110"/>
                    <a:pt x="5637" y="141"/>
                    <a:pt x="5164" y="190"/>
                  </a:cubicBezTo>
                  <a:cubicBezTo>
                    <a:pt x="4858" y="209"/>
                    <a:pt x="4503" y="235"/>
                    <a:pt x="4144" y="293"/>
                  </a:cubicBezTo>
                  <a:lnTo>
                    <a:pt x="4124" y="293"/>
                  </a:lnTo>
                  <a:lnTo>
                    <a:pt x="4105" y="296"/>
                  </a:lnTo>
                  <a:cubicBezTo>
                    <a:pt x="3645" y="345"/>
                    <a:pt x="3274" y="403"/>
                    <a:pt x="2933" y="480"/>
                  </a:cubicBezTo>
                  <a:cubicBezTo>
                    <a:pt x="2511" y="573"/>
                    <a:pt x="2164" y="686"/>
                    <a:pt x="1868" y="824"/>
                  </a:cubicBezTo>
                  <a:cubicBezTo>
                    <a:pt x="1520" y="985"/>
                    <a:pt x="1227" y="1181"/>
                    <a:pt x="999" y="1404"/>
                  </a:cubicBezTo>
                  <a:cubicBezTo>
                    <a:pt x="864" y="1536"/>
                    <a:pt x="745" y="1683"/>
                    <a:pt x="638" y="1845"/>
                  </a:cubicBezTo>
                  <a:cubicBezTo>
                    <a:pt x="519" y="2031"/>
                    <a:pt x="423" y="2212"/>
                    <a:pt x="348" y="2395"/>
                  </a:cubicBezTo>
                  <a:cubicBezTo>
                    <a:pt x="53" y="3119"/>
                    <a:pt x="1" y="3872"/>
                    <a:pt x="11" y="4786"/>
                  </a:cubicBezTo>
                  <a:cubicBezTo>
                    <a:pt x="17" y="5308"/>
                    <a:pt x="30" y="5923"/>
                    <a:pt x="69" y="6550"/>
                  </a:cubicBezTo>
                  <a:cubicBezTo>
                    <a:pt x="120" y="7291"/>
                    <a:pt x="197" y="7902"/>
                    <a:pt x="313" y="8478"/>
                  </a:cubicBezTo>
                  <a:cubicBezTo>
                    <a:pt x="381" y="8812"/>
                    <a:pt x="461" y="9125"/>
                    <a:pt x="561" y="9427"/>
                  </a:cubicBezTo>
                  <a:cubicBezTo>
                    <a:pt x="671" y="9769"/>
                    <a:pt x="786" y="10065"/>
                    <a:pt x="918" y="10326"/>
                  </a:cubicBezTo>
                  <a:cubicBezTo>
                    <a:pt x="1220" y="10941"/>
                    <a:pt x="1604" y="11433"/>
                    <a:pt x="2055" y="11793"/>
                  </a:cubicBezTo>
                  <a:cubicBezTo>
                    <a:pt x="2196" y="11902"/>
                    <a:pt x="2328" y="11996"/>
                    <a:pt x="2450" y="12067"/>
                  </a:cubicBezTo>
                  <a:cubicBezTo>
                    <a:pt x="2589" y="12153"/>
                    <a:pt x="2743" y="12231"/>
                    <a:pt x="2920" y="12308"/>
                  </a:cubicBezTo>
                  <a:cubicBezTo>
                    <a:pt x="3274" y="12462"/>
                    <a:pt x="3680" y="12588"/>
                    <a:pt x="4121" y="12679"/>
                  </a:cubicBezTo>
                  <a:cubicBezTo>
                    <a:pt x="4877" y="12833"/>
                    <a:pt x="5717" y="12906"/>
                    <a:pt x="6847" y="12920"/>
                  </a:cubicBezTo>
                  <a:cubicBezTo>
                    <a:pt x="6916" y="12920"/>
                    <a:pt x="6987" y="12921"/>
                    <a:pt x="7061" y="12921"/>
                  </a:cubicBezTo>
                  <a:cubicBezTo>
                    <a:pt x="7263" y="12921"/>
                    <a:pt x="7488" y="12918"/>
                    <a:pt x="7761" y="12913"/>
                  </a:cubicBezTo>
                  <a:lnTo>
                    <a:pt x="7767" y="12933"/>
                  </a:lnTo>
                  <a:cubicBezTo>
                    <a:pt x="7964" y="12917"/>
                    <a:pt x="8167" y="12906"/>
                    <a:pt x="8370" y="12897"/>
                  </a:cubicBezTo>
                  <a:lnTo>
                    <a:pt x="8370" y="12897"/>
                  </a:lnTo>
                  <a:cubicBezTo>
                    <a:pt x="8318" y="12952"/>
                    <a:pt x="8269" y="13007"/>
                    <a:pt x="8215" y="13058"/>
                  </a:cubicBezTo>
                  <a:cubicBezTo>
                    <a:pt x="8115" y="13148"/>
                    <a:pt x="7996" y="13232"/>
                    <a:pt x="7864" y="13306"/>
                  </a:cubicBezTo>
                  <a:cubicBezTo>
                    <a:pt x="7713" y="13386"/>
                    <a:pt x="7542" y="13454"/>
                    <a:pt x="7362" y="13509"/>
                  </a:cubicBezTo>
                  <a:cubicBezTo>
                    <a:pt x="7137" y="13570"/>
                    <a:pt x="6892" y="13606"/>
                    <a:pt x="6615" y="13618"/>
                  </a:cubicBezTo>
                  <a:cubicBezTo>
                    <a:pt x="6564" y="13621"/>
                    <a:pt x="6516" y="13664"/>
                    <a:pt x="6496" y="13702"/>
                  </a:cubicBezTo>
                  <a:cubicBezTo>
                    <a:pt x="6473" y="13756"/>
                    <a:pt x="6496" y="13824"/>
                    <a:pt x="6551" y="13857"/>
                  </a:cubicBezTo>
                  <a:cubicBezTo>
                    <a:pt x="6779" y="13985"/>
                    <a:pt x="7027" y="14098"/>
                    <a:pt x="7284" y="14181"/>
                  </a:cubicBezTo>
                  <a:cubicBezTo>
                    <a:pt x="7555" y="14271"/>
                    <a:pt x="7841" y="14336"/>
                    <a:pt x="8167" y="14378"/>
                  </a:cubicBezTo>
                  <a:cubicBezTo>
                    <a:pt x="8430" y="14416"/>
                    <a:pt x="8694" y="14436"/>
                    <a:pt x="8957" y="14436"/>
                  </a:cubicBezTo>
                  <a:cubicBezTo>
                    <a:pt x="9025" y="14436"/>
                    <a:pt x="9093" y="14435"/>
                    <a:pt x="9161" y="14432"/>
                  </a:cubicBezTo>
                  <a:cubicBezTo>
                    <a:pt x="9463" y="14426"/>
                    <a:pt x="9766" y="14390"/>
                    <a:pt x="10062" y="14336"/>
                  </a:cubicBezTo>
                  <a:cubicBezTo>
                    <a:pt x="10635" y="14227"/>
                    <a:pt x="11121" y="14034"/>
                    <a:pt x="11504" y="13760"/>
                  </a:cubicBezTo>
                  <a:cubicBezTo>
                    <a:pt x="11707" y="13618"/>
                    <a:pt x="11874" y="13451"/>
                    <a:pt x="12003" y="13267"/>
                  </a:cubicBezTo>
                  <a:cubicBezTo>
                    <a:pt x="12071" y="13171"/>
                    <a:pt x="12132" y="13068"/>
                    <a:pt x="12177" y="12961"/>
                  </a:cubicBezTo>
                  <a:cubicBezTo>
                    <a:pt x="12267" y="12968"/>
                    <a:pt x="12363" y="12971"/>
                    <a:pt x="12460" y="12971"/>
                  </a:cubicBezTo>
                  <a:cubicBezTo>
                    <a:pt x="12711" y="12952"/>
                    <a:pt x="12947" y="12930"/>
                    <a:pt x="13181" y="12894"/>
                  </a:cubicBezTo>
                  <a:cubicBezTo>
                    <a:pt x="13935" y="12784"/>
                    <a:pt x="14546" y="12604"/>
                    <a:pt x="15052" y="12340"/>
                  </a:cubicBezTo>
                  <a:cubicBezTo>
                    <a:pt x="15350" y="12183"/>
                    <a:pt x="15612" y="12009"/>
                    <a:pt x="15817" y="11822"/>
                  </a:cubicBezTo>
                  <a:cubicBezTo>
                    <a:pt x="15946" y="11706"/>
                    <a:pt x="16056" y="11597"/>
                    <a:pt x="16145" y="11484"/>
                  </a:cubicBezTo>
                  <a:cubicBezTo>
                    <a:pt x="16252" y="11358"/>
                    <a:pt x="16345" y="11233"/>
                    <a:pt x="16429" y="11095"/>
                  </a:cubicBezTo>
                  <a:cubicBezTo>
                    <a:pt x="16519" y="10947"/>
                    <a:pt x="16600" y="10798"/>
                    <a:pt x="16661" y="10654"/>
                  </a:cubicBezTo>
                  <a:cubicBezTo>
                    <a:pt x="16715" y="10528"/>
                    <a:pt x="16766" y="10396"/>
                    <a:pt x="16828" y="10210"/>
                  </a:cubicBezTo>
                  <a:cubicBezTo>
                    <a:pt x="16921" y="9926"/>
                    <a:pt x="17005" y="9623"/>
                    <a:pt x="17079" y="9315"/>
                  </a:cubicBezTo>
                  <a:cubicBezTo>
                    <a:pt x="17240" y="8649"/>
                    <a:pt x="17350" y="7960"/>
                    <a:pt x="17411" y="7261"/>
                  </a:cubicBezTo>
                  <a:cubicBezTo>
                    <a:pt x="17475" y="6495"/>
                    <a:pt x="17481" y="5761"/>
                    <a:pt x="17423" y="5076"/>
                  </a:cubicBezTo>
                  <a:cubicBezTo>
                    <a:pt x="17356" y="4310"/>
                    <a:pt x="17221" y="3650"/>
                    <a:pt x="17008" y="3068"/>
                  </a:cubicBezTo>
                  <a:cubicBezTo>
                    <a:pt x="16889" y="2736"/>
                    <a:pt x="16760" y="2453"/>
                    <a:pt x="16609" y="2208"/>
                  </a:cubicBezTo>
                  <a:cubicBezTo>
                    <a:pt x="16442" y="1931"/>
                    <a:pt x="16271" y="1713"/>
                    <a:pt x="16081" y="1536"/>
                  </a:cubicBezTo>
                  <a:cubicBezTo>
                    <a:pt x="15698" y="1175"/>
                    <a:pt x="15180" y="875"/>
                    <a:pt x="14539" y="647"/>
                  </a:cubicBezTo>
                  <a:cubicBezTo>
                    <a:pt x="13963" y="438"/>
                    <a:pt x="13300" y="284"/>
                    <a:pt x="12518" y="174"/>
                  </a:cubicBezTo>
                  <a:cubicBezTo>
                    <a:pt x="11833" y="80"/>
                    <a:pt x="11112" y="26"/>
                    <a:pt x="10304" y="6"/>
                  </a:cubicBezTo>
                  <a:cubicBezTo>
                    <a:pt x="10084" y="2"/>
                    <a:pt x="9866" y="0"/>
                    <a:pt x="964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6568218" y="3463308"/>
              <a:ext cx="1085" cy="230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0" y="0"/>
                  </a:moveTo>
                  <a:cubicBezTo>
                    <a:pt x="0" y="6"/>
                    <a:pt x="4" y="10"/>
                    <a:pt x="7" y="16"/>
                  </a:cubicBezTo>
                  <a:lnTo>
                    <a:pt x="7" y="13"/>
                  </a:lnTo>
                  <a:cubicBezTo>
                    <a:pt x="4" y="10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EF9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3" name="Google Shape;1443;p36"/>
            <p:cNvGrpSpPr/>
            <p:nvPr/>
          </p:nvGrpSpPr>
          <p:grpSpPr>
            <a:xfrm>
              <a:off x="6445922" y="2989477"/>
              <a:ext cx="858061" cy="1907044"/>
              <a:chOff x="6231797" y="3047027"/>
              <a:chExt cx="858061" cy="1907044"/>
            </a:xfrm>
          </p:grpSpPr>
          <p:sp>
            <p:nvSpPr>
              <p:cNvPr id="1444" name="Google Shape;1444;p36"/>
              <p:cNvSpPr/>
              <p:nvPr/>
            </p:nvSpPr>
            <p:spPr>
              <a:xfrm>
                <a:off x="6231797" y="3047027"/>
                <a:ext cx="858061" cy="1824464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3455" extrusionOk="0">
                    <a:moveTo>
                      <a:pt x="1712" y="1"/>
                    </a:moveTo>
                    <a:cubicBezTo>
                      <a:pt x="1603" y="1"/>
                      <a:pt x="1487" y="14"/>
                      <a:pt x="1371" y="36"/>
                    </a:cubicBezTo>
                    <a:cubicBezTo>
                      <a:pt x="1217" y="69"/>
                      <a:pt x="1055" y="126"/>
                      <a:pt x="892" y="210"/>
                    </a:cubicBezTo>
                    <a:cubicBezTo>
                      <a:pt x="770" y="271"/>
                      <a:pt x="647" y="364"/>
                      <a:pt x="528" y="480"/>
                    </a:cubicBezTo>
                    <a:cubicBezTo>
                      <a:pt x="338" y="667"/>
                      <a:pt x="193" y="921"/>
                      <a:pt x="103" y="1227"/>
                    </a:cubicBezTo>
                    <a:cubicBezTo>
                      <a:pt x="64" y="1352"/>
                      <a:pt x="39" y="1488"/>
                      <a:pt x="20" y="1671"/>
                    </a:cubicBezTo>
                    <a:cubicBezTo>
                      <a:pt x="3" y="1807"/>
                      <a:pt x="0" y="1954"/>
                      <a:pt x="3" y="2106"/>
                    </a:cubicBezTo>
                    <a:cubicBezTo>
                      <a:pt x="10" y="2260"/>
                      <a:pt x="29" y="2418"/>
                      <a:pt x="45" y="2550"/>
                    </a:cubicBezTo>
                    <a:cubicBezTo>
                      <a:pt x="64" y="2685"/>
                      <a:pt x="90" y="2833"/>
                      <a:pt x="129" y="3001"/>
                    </a:cubicBezTo>
                    <a:cubicBezTo>
                      <a:pt x="200" y="3322"/>
                      <a:pt x="302" y="3661"/>
                      <a:pt x="451" y="4069"/>
                    </a:cubicBezTo>
                    <a:cubicBezTo>
                      <a:pt x="599" y="4465"/>
                      <a:pt x="773" y="4886"/>
                      <a:pt x="1001" y="5402"/>
                    </a:cubicBezTo>
                    <a:cubicBezTo>
                      <a:pt x="1195" y="5836"/>
                      <a:pt x="1403" y="6271"/>
                      <a:pt x="1603" y="6692"/>
                    </a:cubicBezTo>
                    <a:cubicBezTo>
                      <a:pt x="1809" y="7124"/>
                      <a:pt x="2025" y="7568"/>
                      <a:pt x="2221" y="8012"/>
                    </a:cubicBezTo>
                    <a:lnTo>
                      <a:pt x="2233" y="8037"/>
                    </a:lnTo>
                    <a:lnTo>
                      <a:pt x="2233" y="8041"/>
                    </a:lnTo>
                    <a:cubicBezTo>
                      <a:pt x="2504" y="8652"/>
                      <a:pt x="2746" y="9206"/>
                      <a:pt x="2961" y="9775"/>
                    </a:cubicBezTo>
                    <a:cubicBezTo>
                      <a:pt x="3238" y="10506"/>
                      <a:pt x="3405" y="11115"/>
                      <a:pt x="3496" y="11691"/>
                    </a:cubicBezTo>
                    <a:lnTo>
                      <a:pt x="3496" y="11700"/>
                    </a:lnTo>
                    <a:lnTo>
                      <a:pt x="3499" y="11707"/>
                    </a:lnTo>
                    <a:cubicBezTo>
                      <a:pt x="3554" y="12097"/>
                      <a:pt x="3563" y="12444"/>
                      <a:pt x="3527" y="12766"/>
                    </a:cubicBezTo>
                    <a:lnTo>
                      <a:pt x="3531" y="12753"/>
                    </a:lnTo>
                    <a:lnTo>
                      <a:pt x="3531" y="12753"/>
                    </a:lnTo>
                    <a:cubicBezTo>
                      <a:pt x="3521" y="12801"/>
                      <a:pt x="3515" y="12853"/>
                      <a:pt x="3508" y="12901"/>
                    </a:cubicBezTo>
                    <a:cubicBezTo>
                      <a:pt x="3502" y="12936"/>
                      <a:pt x="3518" y="12969"/>
                      <a:pt x="3551" y="12975"/>
                    </a:cubicBezTo>
                    <a:lnTo>
                      <a:pt x="3573" y="12975"/>
                    </a:lnTo>
                    <a:lnTo>
                      <a:pt x="3560" y="12985"/>
                    </a:lnTo>
                    <a:cubicBezTo>
                      <a:pt x="3537" y="13007"/>
                      <a:pt x="3512" y="13030"/>
                      <a:pt x="3489" y="13052"/>
                    </a:cubicBezTo>
                    <a:lnTo>
                      <a:pt x="3450" y="13082"/>
                    </a:lnTo>
                    <a:cubicBezTo>
                      <a:pt x="3425" y="13110"/>
                      <a:pt x="3405" y="13143"/>
                      <a:pt x="3396" y="13181"/>
                    </a:cubicBezTo>
                    <a:cubicBezTo>
                      <a:pt x="3383" y="13236"/>
                      <a:pt x="3392" y="13297"/>
                      <a:pt x="3422" y="13348"/>
                    </a:cubicBezTo>
                    <a:cubicBezTo>
                      <a:pt x="3450" y="13397"/>
                      <a:pt x="3499" y="13432"/>
                      <a:pt x="3557" y="13448"/>
                    </a:cubicBezTo>
                    <a:cubicBezTo>
                      <a:pt x="3573" y="13452"/>
                      <a:pt x="3592" y="13455"/>
                      <a:pt x="3612" y="13455"/>
                    </a:cubicBezTo>
                    <a:cubicBezTo>
                      <a:pt x="3656" y="13455"/>
                      <a:pt x="3698" y="13442"/>
                      <a:pt x="3724" y="13419"/>
                    </a:cubicBezTo>
                    <a:cubicBezTo>
                      <a:pt x="3756" y="13397"/>
                      <a:pt x="3788" y="13374"/>
                      <a:pt x="3821" y="13352"/>
                    </a:cubicBezTo>
                    <a:cubicBezTo>
                      <a:pt x="3853" y="13329"/>
                      <a:pt x="3885" y="13306"/>
                      <a:pt x="3917" y="13281"/>
                    </a:cubicBezTo>
                    <a:cubicBezTo>
                      <a:pt x="3995" y="13223"/>
                      <a:pt x="4072" y="13159"/>
                      <a:pt x="4145" y="13094"/>
                    </a:cubicBezTo>
                    <a:cubicBezTo>
                      <a:pt x="4255" y="12997"/>
                      <a:pt x="4368" y="12888"/>
                      <a:pt x="4497" y="12749"/>
                    </a:cubicBezTo>
                    <a:cubicBezTo>
                      <a:pt x="4712" y="12522"/>
                      <a:pt x="4922" y="12251"/>
                      <a:pt x="5118" y="11948"/>
                    </a:cubicBezTo>
                    <a:cubicBezTo>
                      <a:pt x="5465" y="11424"/>
                      <a:pt x="5742" y="10809"/>
                      <a:pt x="5948" y="10127"/>
                    </a:cubicBezTo>
                    <a:cubicBezTo>
                      <a:pt x="6134" y="9509"/>
                      <a:pt x="6247" y="8823"/>
                      <a:pt x="6293" y="8092"/>
                    </a:cubicBezTo>
                    <a:cubicBezTo>
                      <a:pt x="6328" y="7429"/>
                      <a:pt x="6296" y="6737"/>
                      <a:pt x="6192" y="6036"/>
                    </a:cubicBezTo>
                    <a:cubicBezTo>
                      <a:pt x="6090" y="5328"/>
                      <a:pt x="5919" y="4649"/>
                      <a:pt x="5690" y="4014"/>
                    </a:cubicBezTo>
                    <a:cubicBezTo>
                      <a:pt x="5455" y="3364"/>
                      <a:pt x="5163" y="2759"/>
                      <a:pt x="4815" y="2218"/>
                    </a:cubicBezTo>
                    <a:cubicBezTo>
                      <a:pt x="4647" y="1954"/>
                      <a:pt x="4448" y="1697"/>
                      <a:pt x="4207" y="1430"/>
                    </a:cubicBezTo>
                    <a:cubicBezTo>
                      <a:pt x="3956" y="1153"/>
                      <a:pt x="3682" y="902"/>
                      <a:pt x="3392" y="687"/>
                    </a:cubicBezTo>
                    <a:cubicBezTo>
                      <a:pt x="3222" y="558"/>
                      <a:pt x="3061" y="452"/>
                      <a:pt x="2903" y="361"/>
                    </a:cubicBezTo>
                    <a:cubicBezTo>
                      <a:pt x="2749" y="271"/>
                      <a:pt x="2581" y="194"/>
                      <a:pt x="2392" y="126"/>
                    </a:cubicBezTo>
                    <a:cubicBezTo>
                      <a:pt x="2237" y="72"/>
                      <a:pt x="2070" y="33"/>
                      <a:pt x="1877" y="11"/>
                    </a:cubicBezTo>
                    <a:cubicBezTo>
                      <a:pt x="1822" y="4"/>
                      <a:pt x="1767" y="1"/>
                      <a:pt x="17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6"/>
              <p:cNvSpPr/>
              <p:nvPr/>
            </p:nvSpPr>
            <p:spPr>
              <a:xfrm>
                <a:off x="6368752" y="3148319"/>
                <a:ext cx="629037" cy="1805752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3317" extrusionOk="0">
                    <a:moveTo>
                      <a:pt x="1716" y="870"/>
                    </a:moveTo>
                    <a:cubicBezTo>
                      <a:pt x="1716" y="872"/>
                      <a:pt x="1716" y="875"/>
                      <a:pt x="1718" y="877"/>
                    </a:cubicBezTo>
                    <a:lnTo>
                      <a:pt x="1718" y="877"/>
                    </a:lnTo>
                    <a:cubicBezTo>
                      <a:pt x="1717" y="875"/>
                      <a:pt x="1717" y="872"/>
                      <a:pt x="1716" y="870"/>
                    </a:cubicBezTo>
                    <a:close/>
                    <a:moveTo>
                      <a:pt x="2897" y="4815"/>
                    </a:moveTo>
                    <a:lnTo>
                      <a:pt x="2895" y="4822"/>
                    </a:lnTo>
                    <a:lnTo>
                      <a:pt x="2895" y="4822"/>
                    </a:lnTo>
                    <a:cubicBezTo>
                      <a:pt x="2896" y="4820"/>
                      <a:pt x="2896" y="4818"/>
                      <a:pt x="2897" y="4815"/>
                    </a:cubicBezTo>
                    <a:close/>
                    <a:moveTo>
                      <a:pt x="381" y="1"/>
                    </a:moveTo>
                    <a:cubicBezTo>
                      <a:pt x="371" y="1"/>
                      <a:pt x="361" y="1"/>
                      <a:pt x="351" y="7"/>
                    </a:cubicBezTo>
                    <a:cubicBezTo>
                      <a:pt x="332" y="23"/>
                      <a:pt x="326" y="55"/>
                      <a:pt x="342" y="75"/>
                    </a:cubicBezTo>
                    <a:cubicBezTo>
                      <a:pt x="561" y="335"/>
                      <a:pt x="757" y="605"/>
                      <a:pt x="944" y="889"/>
                    </a:cubicBezTo>
                    <a:cubicBezTo>
                      <a:pt x="1134" y="1172"/>
                      <a:pt x="1308" y="1462"/>
                      <a:pt x="1471" y="1761"/>
                    </a:cubicBezTo>
                    <a:lnTo>
                      <a:pt x="1468" y="1761"/>
                    </a:lnTo>
                    <a:cubicBezTo>
                      <a:pt x="1471" y="1764"/>
                      <a:pt x="1475" y="1771"/>
                      <a:pt x="1478" y="1774"/>
                    </a:cubicBezTo>
                    <a:lnTo>
                      <a:pt x="1478" y="1777"/>
                    </a:lnTo>
                    <a:cubicBezTo>
                      <a:pt x="1498" y="1816"/>
                      <a:pt x="1517" y="1854"/>
                      <a:pt x="1539" y="1893"/>
                    </a:cubicBezTo>
                    <a:cubicBezTo>
                      <a:pt x="1494" y="1874"/>
                      <a:pt x="1449" y="1858"/>
                      <a:pt x="1407" y="1838"/>
                    </a:cubicBezTo>
                    <a:cubicBezTo>
                      <a:pt x="1285" y="1780"/>
                      <a:pt x="1169" y="1716"/>
                      <a:pt x="1054" y="1648"/>
                    </a:cubicBezTo>
                    <a:cubicBezTo>
                      <a:pt x="702" y="1430"/>
                      <a:pt x="384" y="1162"/>
                      <a:pt x="78" y="889"/>
                    </a:cubicBezTo>
                    <a:cubicBezTo>
                      <a:pt x="72" y="883"/>
                      <a:pt x="62" y="879"/>
                      <a:pt x="52" y="879"/>
                    </a:cubicBezTo>
                    <a:cubicBezTo>
                      <a:pt x="39" y="879"/>
                      <a:pt x="26" y="886"/>
                      <a:pt x="17" y="895"/>
                    </a:cubicBezTo>
                    <a:cubicBezTo>
                      <a:pt x="1" y="914"/>
                      <a:pt x="7" y="941"/>
                      <a:pt x="23" y="956"/>
                    </a:cubicBezTo>
                    <a:cubicBezTo>
                      <a:pt x="149" y="1069"/>
                      <a:pt x="274" y="1185"/>
                      <a:pt x="400" y="1298"/>
                    </a:cubicBezTo>
                    <a:cubicBezTo>
                      <a:pt x="528" y="1413"/>
                      <a:pt x="663" y="1526"/>
                      <a:pt x="799" y="1636"/>
                    </a:cubicBezTo>
                    <a:cubicBezTo>
                      <a:pt x="934" y="1745"/>
                      <a:pt x="1073" y="1848"/>
                      <a:pt x="1217" y="1945"/>
                    </a:cubicBezTo>
                    <a:cubicBezTo>
                      <a:pt x="1366" y="2048"/>
                      <a:pt x="1513" y="2144"/>
                      <a:pt x="1675" y="2218"/>
                    </a:cubicBezTo>
                    <a:cubicBezTo>
                      <a:pt x="1684" y="2224"/>
                      <a:pt x="1697" y="2224"/>
                      <a:pt x="1706" y="2228"/>
                    </a:cubicBezTo>
                    <a:cubicBezTo>
                      <a:pt x="2150" y="3138"/>
                      <a:pt x="2483" y="4108"/>
                      <a:pt x="2714" y="5096"/>
                    </a:cubicBezTo>
                    <a:cubicBezTo>
                      <a:pt x="2724" y="5124"/>
                      <a:pt x="2727" y="5154"/>
                      <a:pt x="2734" y="5182"/>
                    </a:cubicBezTo>
                    <a:cubicBezTo>
                      <a:pt x="2669" y="5151"/>
                      <a:pt x="2602" y="5121"/>
                      <a:pt x="2537" y="5089"/>
                    </a:cubicBezTo>
                    <a:cubicBezTo>
                      <a:pt x="2437" y="5038"/>
                      <a:pt x="2340" y="4983"/>
                      <a:pt x="2244" y="4925"/>
                    </a:cubicBezTo>
                    <a:cubicBezTo>
                      <a:pt x="1890" y="4706"/>
                      <a:pt x="1578" y="4429"/>
                      <a:pt x="1291" y="4130"/>
                    </a:cubicBezTo>
                    <a:cubicBezTo>
                      <a:pt x="1134" y="3963"/>
                      <a:pt x="979" y="3789"/>
                      <a:pt x="831" y="3609"/>
                    </a:cubicBezTo>
                    <a:cubicBezTo>
                      <a:pt x="754" y="3515"/>
                      <a:pt x="677" y="3425"/>
                      <a:pt x="602" y="3331"/>
                    </a:cubicBezTo>
                    <a:cubicBezTo>
                      <a:pt x="528" y="3242"/>
                      <a:pt x="458" y="3151"/>
                      <a:pt x="387" y="3058"/>
                    </a:cubicBezTo>
                    <a:cubicBezTo>
                      <a:pt x="378" y="3049"/>
                      <a:pt x="365" y="3042"/>
                      <a:pt x="351" y="3042"/>
                    </a:cubicBezTo>
                    <a:cubicBezTo>
                      <a:pt x="345" y="3042"/>
                      <a:pt x="339" y="3046"/>
                      <a:pt x="329" y="3049"/>
                    </a:cubicBezTo>
                    <a:cubicBezTo>
                      <a:pt x="313" y="3065"/>
                      <a:pt x="310" y="3087"/>
                      <a:pt x="323" y="3107"/>
                    </a:cubicBezTo>
                    <a:cubicBezTo>
                      <a:pt x="494" y="3322"/>
                      <a:pt x="654" y="3544"/>
                      <a:pt x="825" y="3763"/>
                    </a:cubicBezTo>
                    <a:cubicBezTo>
                      <a:pt x="914" y="3879"/>
                      <a:pt x="1005" y="3992"/>
                      <a:pt x="1098" y="4104"/>
                    </a:cubicBezTo>
                    <a:cubicBezTo>
                      <a:pt x="1192" y="4220"/>
                      <a:pt x="1285" y="4329"/>
                      <a:pt x="1385" y="4439"/>
                    </a:cubicBezTo>
                    <a:cubicBezTo>
                      <a:pt x="1481" y="4545"/>
                      <a:pt x="1581" y="4652"/>
                      <a:pt x="1687" y="4754"/>
                    </a:cubicBezTo>
                    <a:cubicBezTo>
                      <a:pt x="1790" y="4854"/>
                      <a:pt x="1899" y="4947"/>
                      <a:pt x="2012" y="5041"/>
                    </a:cubicBezTo>
                    <a:cubicBezTo>
                      <a:pt x="2122" y="5131"/>
                      <a:pt x="2238" y="5212"/>
                      <a:pt x="2360" y="5289"/>
                    </a:cubicBezTo>
                    <a:cubicBezTo>
                      <a:pt x="2486" y="5366"/>
                      <a:pt x="2614" y="5433"/>
                      <a:pt x="2753" y="5479"/>
                    </a:cubicBezTo>
                    <a:cubicBezTo>
                      <a:pt x="2762" y="5482"/>
                      <a:pt x="2775" y="5485"/>
                      <a:pt x="2785" y="5488"/>
                    </a:cubicBezTo>
                    <a:lnTo>
                      <a:pt x="2801" y="5488"/>
                    </a:lnTo>
                    <a:cubicBezTo>
                      <a:pt x="2836" y="5668"/>
                      <a:pt x="2869" y="5852"/>
                      <a:pt x="2897" y="6035"/>
                    </a:cubicBezTo>
                    <a:cubicBezTo>
                      <a:pt x="2949" y="6357"/>
                      <a:pt x="2985" y="6679"/>
                      <a:pt x="3013" y="7005"/>
                    </a:cubicBezTo>
                    <a:cubicBezTo>
                      <a:pt x="3043" y="7329"/>
                      <a:pt x="3065" y="7651"/>
                      <a:pt x="3077" y="7976"/>
                    </a:cubicBezTo>
                    <a:cubicBezTo>
                      <a:pt x="3077" y="8047"/>
                      <a:pt x="3077" y="8115"/>
                      <a:pt x="3081" y="8183"/>
                    </a:cubicBezTo>
                    <a:cubicBezTo>
                      <a:pt x="3049" y="8169"/>
                      <a:pt x="3013" y="8156"/>
                      <a:pt x="2985" y="8140"/>
                    </a:cubicBezTo>
                    <a:cubicBezTo>
                      <a:pt x="2901" y="8105"/>
                      <a:pt x="2823" y="8063"/>
                      <a:pt x="2746" y="8015"/>
                    </a:cubicBezTo>
                    <a:cubicBezTo>
                      <a:pt x="2627" y="7941"/>
                      <a:pt x="2517" y="7857"/>
                      <a:pt x="2408" y="7770"/>
                    </a:cubicBezTo>
                    <a:cubicBezTo>
                      <a:pt x="2293" y="7677"/>
                      <a:pt x="2183" y="7574"/>
                      <a:pt x="2080" y="7468"/>
                    </a:cubicBezTo>
                    <a:cubicBezTo>
                      <a:pt x="1929" y="7307"/>
                      <a:pt x="1790" y="7140"/>
                      <a:pt x="1658" y="6962"/>
                    </a:cubicBezTo>
                    <a:cubicBezTo>
                      <a:pt x="1648" y="6953"/>
                      <a:pt x="1639" y="6947"/>
                      <a:pt x="1626" y="6947"/>
                    </a:cubicBezTo>
                    <a:cubicBezTo>
                      <a:pt x="1620" y="6947"/>
                      <a:pt x="1610" y="6950"/>
                      <a:pt x="1604" y="6953"/>
                    </a:cubicBezTo>
                    <a:cubicBezTo>
                      <a:pt x="1587" y="6966"/>
                      <a:pt x="1581" y="6991"/>
                      <a:pt x="1594" y="7008"/>
                    </a:cubicBezTo>
                    <a:cubicBezTo>
                      <a:pt x="1807" y="7294"/>
                      <a:pt x="2025" y="7574"/>
                      <a:pt x="2270" y="7831"/>
                    </a:cubicBezTo>
                    <a:cubicBezTo>
                      <a:pt x="2392" y="7960"/>
                      <a:pt x="2521" y="8079"/>
                      <a:pt x="2660" y="8189"/>
                    </a:cubicBezTo>
                    <a:cubicBezTo>
                      <a:pt x="2792" y="8295"/>
                      <a:pt x="2930" y="8395"/>
                      <a:pt x="3084" y="8468"/>
                    </a:cubicBezTo>
                    <a:cubicBezTo>
                      <a:pt x="3081" y="8614"/>
                      <a:pt x="3081" y="8762"/>
                      <a:pt x="3074" y="8906"/>
                    </a:cubicBezTo>
                    <a:cubicBezTo>
                      <a:pt x="3036" y="9952"/>
                      <a:pt x="2881" y="10995"/>
                      <a:pt x="2579" y="11999"/>
                    </a:cubicBezTo>
                    <a:cubicBezTo>
                      <a:pt x="2476" y="12335"/>
                      <a:pt x="2357" y="12666"/>
                      <a:pt x="2218" y="12987"/>
                    </a:cubicBezTo>
                    <a:cubicBezTo>
                      <a:pt x="2167" y="13107"/>
                      <a:pt x="2218" y="13245"/>
                      <a:pt x="2334" y="13296"/>
                    </a:cubicBezTo>
                    <a:cubicBezTo>
                      <a:pt x="2365" y="13310"/>
                      <a:pt x="2397" y="13316"/>
                      <a:pt x="2429" y="13316"/>
                    </a:cubicBezTo>
                    <a:cubicBezTo>
                      <a:pt x="2518" y="13316"/>
                      <a:pt x="2605" y="13266"/>
                      <a:pt x="2643" y="13180"/>
                    </a:cubicBezTo>
                    <a:cubicBezTo>
                      <a:pt x="2933" y="12505"/>
                      <a:pt x="3135" y="11790"/>
                      <a:pt x="3271" y="11069"/>
                    </a:cubicBezTo>
                    <a:cubicBezTo>
                      <a:pt x="3410" y="10319"/>
                      <a:pt x="3471" y="9557"/>
                      <a:pt x="3471" y="8794"/>
                    </a:cubicBezTo>
                    <a:cubicBezTo>
                      <a:pt x="3471" y="8655"/>
                      <a:pt x="3468" y="8520"/>
                      <a:pt x="3461" y="8385"/>
                    </a:cubicBezTo>
                    <a:cubicBezTo>
                      <a:pt x="3622" y="8211"/>
                      <a:pt x="3766" y="8028"/>
                      <a:pt x="3902" y="7831"/>
                    </a:cubicBezTo>
                    <a:cubicBezTo>
                      <a:pt x="3973" y="7728"/>
                      <a:pt x="4040" y="7619"/>
                      <a:pt x="4105" y="7510"/>
                    </a:cubicBezTo>
                    <a:cubicBezTo>
                      <a:pt x="4175" y="7391"/>
                      <a:pt x="4233" y="7268"/>
                      <a:pt x="4291" y="7143"/>
                    </a:cubicBezTo>
                    <a:cubicBezTo>
                      <a:pt x="4398" y="6904"/>
                      <a:pt x="4484" y="6657"/>
                      <a:pt x="4545" y="6402"/>
                    </a:cubicBezTo>
                    <a:cubicBezTo>
                      <a:pt x="4603" y="6151"/>
                      <a:pt x="4635" y="5894"/>
                      <a:pt x="4639" y="5636"/>
                    </a:cubicBezTo>
                    <a:cubicBezTo>
                      <a:pt x="4639" y="5607"/>
                      <a:pt x="4607" y="5585"/>
                      <a:pt x="4581" y="5585"/>
                    </a:cubicBezTo>
                    <a:lnTo>
                      <a:pt x="4574" y="5585"/>
                    </a:lnTo>
                    <a:cubicBezTo>
                      <a:pt x="4542" y="5588"/>
                      <a:pt x="4523" y="5614"/>
                      <a:pt x="4523" y="5646"/>
                    </a:cubicBezTo>
                    <a:lnTo>
                      <a:pt x="4523" y="5720"/>
                    </a:lnTo>
                    <a:cubicBezTo>
                      <a:pt x="4510" y="5977"/>
                      <a:pt x="4465" y="6232"/>
                      <a:pt x="4391" y="6479"/>
                    </a:cubicBezTo>
                    <a:cubicBezTo>
                      <a:pt x="4307" y="6747"/>
                      <a:pt x="4191" y="7005"/>
                      <a:pt x="4047" y="7246"/>
                    </a:cubicBezTo>
                    <a:cubicBezTo>
                      <a:pt x="3970" y="7375"/>
                      <a:pt x="3885" y="7497"/>
                      <a:pt x="3796" y="7616"/>
                    </a:cubicBezTo>
                    <a:cubicBezTo>
                      <a:pt x="3702" y="7735"/>
                      <a:pt x="3603" y="7847"/>
                      <a:pt x="3493" y="7954"/>
                    </a:cubicBezTo>
                    <a:cubicBezTo>
                      <a:pt x="3477" y="7970"/>
                      <a:pt x="3461" y="7982"/>
                      <a:pt x="3444" y="7996"/>
                    </a:cubicBezTo>
                    <a:cubicBezTo>
                      <a:pt x="3438" y="7880"/>
                      <a:pt x="3432" y="7761"/>
                      <a:pt x="3422" y="7642"/>
                    </a:cubicBezTo>
                    <a:cubicBezTo>
                      <a:pt x="3406" y="7452"/>
                      <a:pt x="3386" y="7259"/>
                      <a:pt x="3361" y="7066"/>
                    </a:cubicBezTo>
                    <a:cubicBezTo>
                      <a:pt x="3339" y="6872"/>
                      <a:pt x="3303" y="6682"/>
                      <a:pt x="3271" y="6489"/>
                    </a:cubicBezTo>
                    <a:cubicBezTo>
                      <a:pt x="3206" y="6103"/>
                      <a:pt x="3120" y="5720"/>
                      <a:pt x="3026" y="5340"/>
                    </a:cubicBezTo>
                    <a:cubicBezTo>
                      <a:pt x="3023" y="5324"/>
                      <a:pt x="3019" y="5311"/>
                      <a:pt x="3016" y="5298"/>
                    </a:cubicBezTo>
                    <a:cubicBezTo>
                      <a:pt x="3213" y="4790"/>
                      <a:pt x="3277" y="4243"/>
                      <a:pt x="3264" y="3698"/>
                    </a:cubicBezTo>
                    <a:cubicBezTo>
                      <a:pt x="3258" y="3419"/>
                      <a:pt x="3232" y="3138"/>
                      <a:pt x="3184" y="2859"/>
                    </a:cubicBezTo>
                    <a:cubicBezTo>
                      <a:pt x="3135" y="2595"/>
                      <a:pt x="3071" y="2334"/>
                      <a:pt x="2991" y="2076"/>
                    </a:cubicBezTo>
                    <a:cubicBezTo>
                      <a:pt x="2985" y="2054"/>
                      <a:pt x="2962" y="2041"/>
                      <a:pt x="2939" y="2041"/>
                    </a:cubicBezTo>
                    <a:cubicBezTo>
                      <a:pt x="2933" y="2041"/>
                      <a:pt x="2927" y="2045"/>
                      <a:pt x="2923" y="2045"/>
                    </a:cubicBezTo>
                    <a:cubicBezTo>
                      <a:pt x="2891" y="2057"/>
                      <a:pt x="2881" y="2089"/>
                      <a:pt x="2891" y="2115"/>
                    </a:cubicBezTo>
                    <a:cubicBezTo>
                      <a:pt x="2920" y="2211"/>
                      <a:pt x="2946" y="2305"/>
                      <a:pt x="2968" y="2401"/>
                    </a:cubicBezTo>
                    <a:cubicBezTo>
                      <a:pt x="3010" y="2601"/>
                      <a:pt x="3043" y="2801"/>
                      <a:pt x="3062" y="3003"/>
                    </a:cubicBezTo>
                    <a:cubicBezTo>
                      <a:pt x="3084" y="3219"/>
                      <a:pt x="3091" y="3441"/>
                      <a:pt x="3084" y="3657"/>
                    </a:cubicBezTo>
                    <a:cubicBezTo>
                      <a:pt x="3074" y="3853"/>
                      <a:pt x="3055" y="4050"/>
                      <a:pt x="3026" y="4243"/>
                    </a:cubicBezTo>
                    <a:cubicBezTo>
                      <a:pt x="2994" y="4442"/>
                      <a:pt x="2949" y="4635"/>
                      <a:pt x="2891" y="4828"/>
                    </a:cubicBezTo>
                    <a:cubicBezTo>
                      <a:pt x="2836" y="4625"/>
                      <a:pt x="2775" y="4426"/>
                      <a:pt x="2710" y="4227"/>
                    </a:cubicBezTo>
                    <a:cubicBezTo>
                      <a:pt x="2483" y="3525"/>
                      <a:pt x="2193" y="2842"/>
                      <a:pt x="1855" y="2189"/>
                    </a:cubicBezTo>
                    <a:cubicBezTo>
                      <a:pt x="1868" y="2186"/>
                      <a:pt x="1880" y="2180"/>
                      <a:pt x="1890" y="2170"/>
                    </a:cubicBezTo>
                    <a:cubicBezTo>
                      <a:pt x="1909" y="2157"/>
                      <a:pt x="1932" y="2131"/>
                      <a:pt x="1932" y="2106"/>
                    </a:cubicBezTo>
                    <a:cubicBezTo>
                      <a:pt x="1935" y="1970"/>
                      <a:pt x="1935" y="1838"/>
                      <a:pt x="1929" y="1703"/>
                    </a:cubicBezTo>
                    <a:cubicBezTo>
                      <a:pt x="1923" y="1568"/>
                      <a:pt x="1906" y="1430"/>
                      <a:pt x="1887" y="1294"/>
                    </a:cubicBezTo>
                    <a:cubicBezTo>
                      <a:pt x="1845" y="1021"/>
                      <a:pt x="1780" y="751"/>
                      <a:pt x="1681" y="490"/>
                    </a:cubicBezTo>
                    <a:cubicBezTo>
                      <a:pt x="1678" y="473"/>
                      <a:pt x="1661" y="464"/>
                      <a:pt x="1645" y="464"/>
                    </a:cubicBezTo>
                    <a:cubicBezTo>
                      <a:pt x="1642" y="464"/>
                      <a:pt x="1636" y="467"/>
                      <a:pt x="1633" y="467"/>
                    </a:cubicBezTo>
                    <a:cubicBezTo>
                      <a:pt x="1614" y="477"/>
                      <a:pt x="1600" y="500"/>
                      <a:pt x="1610" y="519"/>
                    </a:cubicBezTo>
                    <a:cubicBezTo>
                      <a:pt x="1652" y="638"/>
                      <a:pt x="1691" y="757"/>
                      <a:pt x="1719" y="879"/>
                    </a:cubicBezTo>
                    <a:cubicBezTo>
                      <a:pt x="1719" y="878"/>
                      <a:pt x="1718" y="878"/>
                      <a:pt x="1718" y="877"/>
                    </a:cubicBezTo>
                    <a:lnTo>
                      <a:pt x="1718" y="877"/>
                    </a:lnTo>
                    <a:cubicBezTo>
                      <a:pt x="1772" y="1116"/>
                      <a:pt x="1794" y="1358"/>
                      <a:pt x="1787" y="1600"/>
                    </a:cubicBezTo>
                    <a:cubicBezTo>
                      <a:pt x="1780" y="1725"/>
                      <a:pt x="1768" y="1854"/>
                      <a:pt x="1745" y="1977"/>
                    </a:cubicBezTo>
                    <a:lnTo>
                      <a:pt x="1742" y="1977"/>
                    </a:lnTo>
                    <a:cubicBezTo>
                      <a:pt x="1594" y="1700"/>
                      <a:pt x="1436" y="1430"/>
                      <a:pt x="1269" y="1165"/>
                    </a:cubicBezTo>
                    <a:cubicBezTo>
                      <a:pt x="1073" y="860"/>
                      <a:pt x="860" y="567"/>
                      <a:pt x="635" y="284"/>
                    </a:cubicBezTo>
                    <a:cubicBezTo>
                      <a:pt x="564" y="194"/>
                      <a:pt x="494" y="106"/>
                      <a:pt x="419" y="20"/>
                    </a:cubicBezTo>
                    <a:cubicBezTo>
                      <a:pt x="409" y="7"/>
                      <a:pt x="393" y="1"/>
                      <a:pt x="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36"/>
            <p:cNvGrpSpPr/>
            <p:nvPr/>
          </p:nvGrpSpPr>
          <p:grpSpPr>
            <a:xfrm>
              <a:off x="6309780" y="392408"/>
              <a:ext cx="858096" cy="525216"/>
              <a:chOff x="6147590" y="316206"/>
              <a:chExt cx="1019965" cy="624291"/>
            </a:xfrm>
          </p:grpSpPr>
          <p:sp>
            <p:nvSpPr>
              <p:cNvPr id="1447" name="Google Shape;1447;p36"/>
              <p:cNvSpPr/>
              <p:nvPr/>
            </p:nvSpPr>
            <p:spPr>
              <a:xfrm>
                <a:off x="6147590" y="316206"/>
                <a:ext cx="941860" cy="624291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4604" extrusionOk="0">
                    <a:moveTo>
                      <a:pt x="3720" y="1"/>
                    </a:moveTo>
                    <a:cubicBezTo>
                      <a:pt x="3569" y="1"/>
                      <a:pt x="3411" y="14"/>
                      <a:pt x="3241" y="39"/>
                    </a:cubicBezTo>
                    <a:cubicBezTo>
                      <a:pt x="3025" y="69"/>
                      <a:pt x="2810" y="130"/>
                      <a:pt x="2578" y="223"/>
                    </a:cubicBezTo>
                    <a:cubicBezTo>
                      <a:pt x="2398" y="297"/>
                      <a:pt x="2233" y="384"/>
                      <a:pt x="2086" y="483"/>
                    </a:cubicBezTo>
                    <a:cubicBezTo>
                      <a:pt x="1947" y="577"/>
                      <a:pt x="1809" y="690"/>
                      <a:pt x="1680" y="815"/>
                    </a:cubicBezTo>
                    <a:cubicBezTo>
                      <a:pt x="1538" y="951"/>
                      <a:pt x="1416" y="1101"/>
                      <a:pt x="1323" y="1217"/>
                    </a:cubicBezTo>
                    <a:cubicBezTo>
                      <a:pt x="1123" y="1475"/>
                      <a:pt x="936" y="1771"/>
                      <a:pt x="763" y="2125"/>
                    </a:cubicBezTo>
                    <a:cubicBezTo>
                      <a:pt x="451" y="2753"/>
                      <a:pt x="216" y="3426"/>
                      <a:pt x="64" y="4127"/>
                    </a:cubicBezTo>
                    <a:cubicBezTo>
                      <a:pt x="42" y="4237"/>
                      <a:pt x="20" y="4343"/>
                      <a:pt x="6" y="4452"/>
                    </a:cubicBezTo>
                    <a:cubicBezTo>
                      <a:pt x="0" y="4504"/>
                      <a:pt x="39" y="4558"/>
                      <a:pt x="77" y="4581"/>
                    </a:cubicBezTo>
                    <a:cubicBezTo>
                      <a:pt x="100" y="4594"/>
                      <a:pt x="122" y="4604"/>
                      <a:pt x="148" y="4604"/>
                    </a:cubicBezTo>
                    <a:cubicBezTo>
                      <a:pt x="174" y="4604"/>
                      <a:pt x="196" y="4597"/>
                      <a:pt x="222" y="4584"/>
                    </a:cubicBezTo>
                    <a:cubicBezTo>
                      <a:pt x="251" y="4571"/>
                      <a:pt x="280" y="4558"/>
                      <a:pt x="309" y="4546"/>
                    </a:cubicBezTo>
                    <a:cubicBezTo>
                      <a:pt x="512" y="4468"/>
                      <a:pt x="737" y="4417"/>
                      <a:pt x="972" y="4388"/>
                    </a:cubicBezTo>
                    <a:cubicBezTo>
                      <a:pt x="1091" y="4375"/>
                      <a:pt x="1210" y="4372"/>
                      <a:pt x="1342" y="4372"/>
                    </a:cubicBezTo>
                    <a:cubicBezTo>
                      <a:pt x="1673" y="4372"/>
                      <a:pt x="2012" y="4411"/>
                      <a:pt x="2301" y="4446"/>
                    </a:cubicBezTo>
                    <a:lnTo>
                      <a:pt x="2346" y="4452"/>
                    </a:lnTo>
                    <a:cubicBezTo>
                      <a:pt x="2713" y="4497"/>
                      <a:pt x="3090" y="4546"/>
                      <a:pt x="3466" y="4546"/>
                    </a:cubicBezTo>
                    <a:cubicBezTo>
                      <a:pt x="3527" y="4546"/>
                      <a:pt x="3592" y="4543"/>
                      <a:pt x="3656" y="4539"/>
                    </a:cubicBezTo>
                    <a:cubicBezTo>
                      <a:pt x="4365" y="4507"/>
                      <a:pt x="5066" y="4253"/>
                      <a:pt x="5632" y="3824"/>
                    </a:cubicBezTo>
                    <a:cubicBezTo>
                      <a:pt x="5987" y="3558"/>
                      <a:pt x="6273" y="3233"/>
                      <a:pt x="6482" y="2863"/>
                    </a:cubicBezTo>
                    <a:cubicBezTo>
                      <a:pt x="6672" y="2527"/>
                      <a:pt x="6788" y="2157"/>
                      <a:pt x="6827" y="1762"/>
                    </a:cubicBezTo>
                    <a:cubicBezTo>
                      <a:pt x="6846" y="1752"/>
                      <a:pt x="6862" y="1739"/>
                      <a:pt x="6878" y="1726"/>
                    </a:cubicBezTo>
                    <a:cubicBezTo>
                      <a:pt x="6920" y="1685"/>
                      <a:pt x="6942" y="1630"/>
                      <a:pt x="6942" y="1575"/>
                    </a:cubicBezTo>
                    <a:cubicBezTo>
                      <a:pt x="6945" y="1523"/>
                      <a:pt x="6926" y="1449"/>
                      <a:pt x="6881" y="1414"/>
                    </a:cubicBezTo>
                    <a:cubicBezTo>
                      <a:pt x="6045" y="725"/>
                      <a:pt x="5311" y="313"/>
                      <a:pt x="4564" y="116"/>
                    </a:cubicBezTo>
                    <a:cubicBezTo>
                      <a:pt x="4355" y="62"/>
                      <a:pt x="4133" y="27"/>
                      <a:pt x="3907" y="7"/>
                    </a:cubicBezTo>
                    <a:cubicBezTo>
                      <a:pt x="3843" y="4"/>
                      <a:pt x="3781" y="1"/>
                      <a:pt x="3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6"/>
              <p:cNvSpPr/>
              <p:nvPr/>
            </p:nvSpPr>
            <p:spPr>
              <a:xfrm>
                <a:off x="6183659" y="440686"/>
                <a:ext cx="983895" cy="42835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3159" extrusionOk="0">
                    <a:moveTo>
                      <a:pt x="3603" y="0"/>
                    </a:moveTo>
                    <a:cubicBezTo>
                      <a:pt x="3380" y="0"/>
                      <a:pt x="3155" y="29"/>
                      <a:pt x="2933" y="71"/>
                    </a:cubicBezTo>
                    <a:cubicBezTo>
                      <a:pt x="2698" y="113"/>
                      <a:pt x="2470" y="187"/>
                      <a:pt x="2245" y="271"/>
                    </a:cubicBezTo>
                    <a:cubicBezTo>
                      <a:pt x="2225" y="277"/>
                      <a:pt x="2209" y="293"/>
                      <a:pt x="2215" y="315"/>
                    </a:cubicBezTo>
                    <a:cubicBezTo>
                      <a:pt x="2220" y="331"/>
                      <a:pt x="2237" y="347"/>
                      <a:pt x="2253" y="347"/>
                    </a:cubicBezTo>
                    <a:cubicBezTo>
                      <a:pt x="2257" y="347"/>
                      <a:pt x="2261" y="346"/>
                      <a:pt x="2264" y="345"/>
                    </a:cubicBezTo>
                    <a:cubicBezTo>
                      <a:pt x="2527" y="248"/>
                      <a:pt x="2801" y="177"/>
                      <a:pt x="3081" y="142"/>
                    </a:cubicBezTo>
                    <a:cubicBezTo>
                      <a:pt x="3190" y="131"/>
                      <a:pt x="3295" y="125"/>
                      <a:pt x="3403" y="125"/>
                    </a:cubicBezTo>
                    <a:cubicBezTo>
                      <a:pt x="3423" y="125"/>
                      <a:pt x="3444" y="125"/>
                      <a:pt x="3464" y="125"/>
                    </a:cubicBezTo>
                    <a:cubicBezTo>
                      <a:pt x="3587" y="129"/>
                      <a:pt x="3709" y="142"/>
                      <a:pt x="3831" y="161"/>
                    </a:cubicBezTo>
                    <a:cubicBezTo>
                      <a:pt x="3947" y="180"/>
                      <a:pt x="4060" y="203"/>
                      <a:pt x="4172" y="235"/>
                    </a:cubicBezTo>
                    <a:cubicBezTo>
                      <a:pt x="4253" y="257"/>
                      <a:pt x="4327" y="284"/>
                      <a:pt x="4404" y="315"/>
                    </a:cubicBezTo>
                    <a:cubicBezTo>
                      <a:pt x="4346" y="329"/>
                      <a:pt x="4288" y="338"/>
                      <a:pt x="4230" y="354"/>
                    </a:cubicBezTo>
                    <a:cubicBezTo>
                      <a:pt x="4041" y="403"/>
                      <a:pt x="3854" y="454"/>
                      <a:pt x="3670" y="519"/>
                    </a:cubicBezTo>
                    <a:cubicBezTo>
                      <a:pt x="3481" y="583"/>
                      <a:pt x="3291" y="657"/>
                      <a:pt x="3104" y="734"/>
                    </a:cubicBezTo>
                    <a:cubicBezTo>
                      <a:pt x="2927" y="811"/>
                      <a:pt x="2750" y="898"/>
                      <a:pt x="2579" y="991"/>
                    </a:cubicBezTo>
                    <a:cubicBezTo>
                      <a:pt x="2431" y="1069"/>
                      <a:pt x="2290" y="1156"/>
                      <a:pt x="2151" y="1242"/>
                    </a:cubicBezTo>
                    <a:cubicBezTo>
                      <a:pt x="2106" y="1236"/>
                      <a:pt x="2064" y="1230"/>
                      <a:pt x="2019" y="1223"/>
                    </a:cubicBezTo>
                    <a:cubicBezTo>
                      <a:pt x="1987" y="1220"/>
                      <a:pt x="1955" y="1220"/>
                      <a:pt x="1920" y="1220"/>
                    </a:cubicBezTo>
                    <a:cubicBezTo>
                      <a:pt x="1893" y="1220"/>
                      <a:pt x="1868" y="1220"/>
                      <a:pt x="1845" y="1223"/>
                    </a:cubicBezTo>
                    <a:cubicBezTo>
                      <a:pt x="1801" y="1223"/>
                      <a:pt x="1755" y="1230"/>
                      <a:pt x="1713" y="1236"/>
                    </a:cubicBezTo>
                    <a:cubicBezTo>
                      <a:pt x="1655" y="1242"/>
                      <a:pt x="1597" y="1255"/>
                      <a:pt x="1543" y="1269"/>
                    </a:cubicBezTo>
                    <a:cubicBezTo>
                      <a:pt x="1327" y="1313"/>
                      <a:pt x="1125" y="1400"/>
                      <a:pt x="922" y="1481"/>
                    </a:cubicBezTo>
                    <a:cubicBezTo>
                      <a:pt x="905" y="1487"/>
                      <a:pt x="899" y="1510"/>
                      <a:pt x="902" y="1526"/>
                    </a:cubicBezTo>
                    <a:cubicBezTo>
                      <a:pt x="907" y="1540"/>
                      <a:pt x="925" y="1556"/>
                      <a:pt x="942" y="1556"/>
                    </a:cubicBezTo>
                    <a:cubicBezTo>
                      <a:pt x="945" y="1556"/>
                      <a:pt x="948" y="1555"/>
                      <a:pt x="951" y="1554"/>
                    </a:cubicBezTo>
                    <a:cubicBezTo>
                      <a:pt x="1186" y="1462"/>
                      <a:pt x="1427" y="1374"/>
                      <a:pt x="1681" y="1346"/>
                    </a:cubicBezTo>
                    <a:cubicBezTo>
                      <a:pt x="1733" y="1342"/>
                      <a:pt x="1787" y="1339"/>
                      <a:pt x="1842" y="1339"/>
                    </a:cubicBezTo>
                    <a:cubicBezTo>
                      <a:pt x="1890" y="1339"/>
                      <a:pt x="1939" y="1342"/>
                      <a:pt x="1990" y="1349"/>
                    </a:cubicBezTo>
                    <a:cubicBezTo>
                      <a:pt x="1945" y="1378"/>
                      <a:pt x="1903" y="1407"/>
                      <a:pt x="1862" y="1435"/>
                    </a:cubicBezTo>
                    <a:cubicBezTo>
                      <a:pt x="1627" y="1597"/>
                      <a:pt x="1395" y="1761"/>
                      <a:pt x="1173" y="1934"/>
                    </a:cubicBezTo>
                    <a:cubicBezTo>
                      <a:pt x="748" y="2273"/>
                      <a:pt x="361" y="2659"/>
                      <a:pt x="20" y="3080"/>
                    </a:cubicBezTo>
                    <a:cubicBezTo>
                      <a:pt x="5" y="3099"/>
                      <a:pt x="1" y="3126"/>
                      <a:pt x="20" y="3145"/>
                    </a:cubicBezTo>
                    <a:cubicBezTo>
                      <a:pt x="28" y="3153"/>
                      <a:pt x="41" y="3158"/>
                      <a:pt x="54" y="3158"/>
                    </a:cubicBezTo>
                    <a:cubicBezTo>
                      <a:pt x="66" y="3158"/>
                      <a:pt x="77" y="3154"/>
                      <a:pt x="85" y="3145"/>
                    </a:cubicBezTo>
                    <a:cubicBezTo>
                      <a:pt x="419" y="2732"/>
                      <a:pt x="816" y="2372"/>
                      <a:pt x="1237" y="2053"/>
                    </a:cubicBezTo>
                    <a:cubicBezTo>
                      <a:pt x="1475" y="1880"/>
                      <a:pt x="1719" y="1713"/>
                      <a:pt x="1981" y="1574"/>
                    </a:cubicBezTo>
                    <a:lnTo>
                      <a:pt x="1981" y="1574"/>
                    </a:lnTo>
                    <a:cubicBezTo>
                      <a:pt x="1929" y="1683"/>
                      <a:pt x="1878" y="1796"/>
                      <a:pt x="1820" y="1906"/>
                    </a:cubicBezTo>
                    <a:cubicBezTo>
                      <a:pt x="1736" y="2063"/>
                      <a:pt x="1636" y="2215"/>
                      <a:pt x="1526" y="2359"/>
                    </a:cubicBezTo>
                    <a:cubicBezTo>
                      <a:pt x="1414" y="2498"/>
                      <a:pt x="1292" y="2630"/>
                      <a:pt x="1156" y="2749"/>
                    </a:cubicBezTo>
                    <a:cubicBezTo>
                      <a:pt x="1140" y="2762"/>
                      <a:pt x="1144" y="2787"/>
                      <a:pt x="1156" y="2804"/>
                    </a:cubicBezTo>
                    <a:cubicBezTo>
                      <a:pt x="1164" y="2812"/>
                      <a:pt x="1174" y="2816"/>
                      <a:pt x="1184" y="2816"/>
                    </a:cubicBezTo>
                    <a:cubicBezTo>
                      <a:pt x="1193" y="2816"/>
                      <a:pt x="1203" y="2812"/>
                      <a:pt x="1211" y="2804"/>
                    </a:cubicBezTo>
                    <a:cubicBezTo>
                      <a:pt x="1318" y="2713"/>
                      <a:pt x="1417" y="2617"/>
                      <a:pt x="1514" y="2514"/>
                    </a:cubicBezTo>
                    <a:cubicBezTo>
                      <a:pt x="1604" y="2414"/>
                      <a:pt x="1688" y="2311"/>
                      <a:pt x="1768" y="2205"/>
                    </a:cubicBezTo>
                    <a:cubicBezTo>
                      <a:pt x="1936" y="1983"/>
                      <a:pt x="2090" y="1751"/>
                      <a:pt x="2215" y="1503"/>
                    </a:cubicBezTo>
                    <a:cubicBezTo>
                      <a:pt x="2222" y="1484"/>
                      <a:pt x="2229" y="1468"/>
                      <a:pt x="2225" y="1449"/>
                    </a:cubicBezTo>
                    <a:cubicBezTo>
                      <a:pt x="2293" y="1413"/>
                      <a:pt x="2361" y="1381"/>
                      <a:pt x="2431" y="1349"/>
                    </a:cubicBezTo>
                    <a:cubicBezTo>
                      <a:pt x="2563" y="1288"/>
                      <a:pt x="2695" y="1226"/>
                      <a:pt x="2833" y="1172"/>
                    </a:cubicBezTo>
                    <a:cubicBezTo>
                      <a:pt x="2856" y="1162"/>
                      <a:pt x="2882" y="1153"/>
                      <a:pt x="2908" y="1143"/>
                    </a:cubicBezTo>
                    <a:lnTo>
                      <a:pt x="2908" y="1143"/>
                    </a:lnTo>
                    <a:cubicBezTo>
                      <a:pt x="2894" y="1149"/>
                      <a:pt x="2882" y="1153"/>
                      <a:pt x="2872" y="1159"/>
                    </a:cubicBezTo>
                    <a:cubicBezTo>
                      <a:pt x="3181" y="1037"/>
                      <a:pt x="3500" y="927"/>
                      <a:pt x="3824" y="844"/>
                    </a:cubicBezTo>
                    <a:cubicBezTo>
                      <a:pt x="3983" y="805"/>
                      <a:pt x="4140" y="767"/>
                      <a:pt x="4301" y="740"/>
                    </a:cubicBezTo>
                    <a:cubicBezTo>
                      <a:pt x="4449" y="715"/>
                      <a:pt x="4604" y="692"/>
                      <a:pt x="4755" y="676"/>
                    </a:cubicBezTo>
                    <a:cubicBezTo>
                      <a:pt x="4803" y="670"/>
                      <a:pt x="4855" y="670"/>
                      <a:pt x="4906" y="663"/>
                    </a:cubicBezTo>
                    <a:lnTo>
                      <a:pt x="4906" y="663"/>
                    </a:lnTo>
                    <a:cubicBezTo>
                      <a:pt x="4897" y="702"/>
                      <a:pt x="4890" y="743"/>
                      <a:pt x="4877" y="782"/>
                    </a:cubicBezTo>
                    <a:cubicBezTo>
                      <a:pt x="4852" y="882"/>
                      <a:pt x="4816" y="982"/>
                      <a:pt x="4775" y="1082"/>
                    </a:cubicBezTo>
                    <a:cubicBezTo>
                      <a:pt x="4693" y="1255"/>
                      <a:pt x="4594" y="1419"/>
                      <a:pt x="4478" y="1571"/>
                    </a:cubicBezTo>
                    <a:lnTo>
                      <a:pt x="4478" y="1568"/>
                    </a:lnTo>
                    <a:cubicBezTo>
                      <a:pt x="4478" y="1571"/>
                      <a:pt x="4475" y="1571"/>
                      <a:pt x="4475" y="1574"/>
                    </a:cubicBezTo>
                    <a:cubicBezTo>
                      <a:pt x="4472" y="1578"/>
                      <a:pt x="4472" y="1578"/>
                      <a:pt x="4469" y="1581"/>
                    </a:cubicBezTo>
                    <a:cubicBezTo>
                      <a:pt x="4469" y="1581"/>
                      <a:pt x="4469" y="1581"/>
                      <a:pt x="4469" y="1581"/>
                    </a:cubicBezTo>
                    <a:lnTo>
                      <a:pt x="4469" y="1581"/>
                    </a:lnTo>
                    <a:lnTo>
                      <a:pt x="4469" y="1581"/>
                    </a:lnTo>
                    <a:lnTo>
                      <a:pt x="4469" y="1581"/>
                    </a:lnTo>
                    <a:cubicBezTo>
                      <a:pt x="4469" y="1581"/>
                      <a:pt x="4469" y="1583"/>
                      <a:pt x="4466" y="1584"/>
                    </a:cubicBezTo>
                    <a:lnTo>
                      <a:pt x="4466" y="1584"/>
                    </a:lnTo>
                    <a:cubicBezTo>
                      <a:pt x="4467" y="1583"/>
                      <a:pt x="4468" y="1582"/>
                      <a:pt x="4469" y="1581"/>
                    </a:cubicBezTo>
                    <a:lnTo>
                      <a:pt x="4469" y="1581"/>
                    </a:lnTo>
                    <a:lnTo>
                      <a:pt x="4466" y="1584"/>
                    </a:lnTo>
                    <a:cubicBezTo>
                      <a:pt x="4466" y="1584"/>
                      <a:pt x="4466" y="1584"/>
                      <a:pt x="4466" y="1584"/>
                    </a:cubicBezTo>
                    <a:lnTo>
                      <a:pt x="4466" y="1584"/>
                    </a:lnTo>
                    <a:cubicBezTo>
                      <a:pt x="4260" y="1840"/>
                      <a:pt x="4013" y="2057"/>
                      <a:pt x="3754" y="2257"/>
                    </a:cubicBezTo>
                    <a:cubicBezTo>
                      <a:pt x="3757" y="2254"/>
                      <a:pt x="3760" y="2250"/>
                      <a:pt x="3763" y="2247"/>
                    </a:cubicBezTo>
                    <a:lnTo>
                      <a:pt x="3763" y="2247"/>
                    </a:lnTo>
                    <a:cubicBezTo>
                      <a:pt x="3583" y="2385"/>
                      <a:pt x="3393" y="2514"/>
                      <a:pt x="3200" y="2633"/>
                    </a:cubicBezTo>
                    <a:cubicBezTo>
                      <a:pt x="3184" y="2643"/>
                      <a:pt x="3175" y="2665"/>
                      <a:pt x="3187" y="2685"/>
                    </a:cubicBezTo>
                    <a:cubicBezTo>
                      <a:pt x="3194" y="2698"/>
                      <a:pt x="3208" y="2705"/>
                      <a:pt x="3222" y="2705"/>
                    </a:cubicBezTo>
                    <a:cubicBezTo>
                      <a:pt x="3228" y="2705"/>
                      <a:pt x="3234" y="2704"/>
                      <a:pt x="3239" y="2701"/>
                    </a:cubicBezTo>
                    <a:cubicBezTo>
                      <a:pt x="3342" y="2640"/>
                      <a:pt x="3445" y="2578"/>
                      <a:pt x="3548" y="2514"/>
                    </a:cubicBezTo>
                    <a:cubicBezTo>
                      <a:pt x="3661" y="2450"/>
                      <a:pt x="3766" y="2376"/>
                      <a:pt x="3873" y="2301"/>
                    </a:cubicBezTo>
                    <a:cubicBezTo>
                      <a:pt x="4082" y="2153"/>
                      <a:pt x="4285" y="1992"/>
                      <a:pt x="4469" y="1816"/>
                    </a:cubicBezTo>
                    <a:cubicBezTo>
                      <a:pt x="4652" y="1639"/>
                      <a:pt x="4816" y="1442"/>
                      <a:pt x="4948" y="1226"/>
                    </a:cubicBezTo>
                    <a:cubicBezTo>
                      <a:pt x="5016" y="1114"/>
                      <a:pt x="5074" y="998"/>
                      <a:pt x="5122" y="875"/>
                    </a:cubicBezTo>
                    <a:cubicBezTo>
                      <a:pt x="5151" y="801"/>
                      <a:pt x="5173" y="724"/>
                      <a:pt x="5189" y="647"/>
                    </a:cubicBezTo>
                    <a:cubicBezTo>
                      <a:pt x="5261" y="644"/>
                      <a:pt x="5333" y="643"/>
                      <a:pt x="5405" y="643"/>
                    </a:cubicBezTo>
                    <a:cubicBezTo>
                      <a:pt x="5678" y="643"/>
                      <a:pt x="5950" y="662"/>
                      <a:pt x="6219" y="705"/>
                    </a:cubicBezTo>
                    <a:cubicBezTo>
                      <a:pt x="6467" y="747"/>
                      <a:pt x="6715" y="808"/>
                      <a:pt x="6950" y="892"/>
                    </a:cubicBezTo>
                    <a:cubicBezTo>
                      <a:pt x="6971" y="899"/>
                      <a:pt x="6993" y="903"/>
                      <a:pt x="7014" y="903"/>
                    </a:cubicBezTo>
                    <a:cubicBezTo>
                      <a:pt x="7114" y="903"/>
                      <a:pt x="7210" y="829"/>
                      <a:pt x="7236" y="734"/>
                    </a:cubicBezTo>
                    <a:cubicBezTo>
                      <a:pt x="7256" y="676"/>
                      <a:pt x="7246" y="608"/>
                      <a:pt x="7217" y="557"/>
                    </a:cubicBezTo>
                    <a:cubicBezTo>
                      <a:pt x="7185" y="502"/>
                      <a:pt x="7140" y="467"/>
                      <a:pt x="7082" y="447"/>
                    </a:cubicBezTo>
                    <a:cubicBezTo>
                      <a:pt x="6905" y="386"/>
                      <a:pt x="6728" y="332"/>
                      <a:pt x="6544" y="293"/>
                    </a:cubicBezTo>
                    <a:cubicBezTo>
                      <a:pt x="6351" y="251"/>
                      <a:pt x="6152" y="222"/>
                      <a:pt x="5956" y="203"/>
                    </a:cubicBezTo>
                    <a:cubicBezTo>
                      <a:pt x="5824" y="190"/>
                      <a:pt x="5691" y="187"/>
                      <a:pt x="5559" y="187"/>
                    </a:cubicBezTo>
                    <a:cubicBezTo>
                      <a:pt x="5305" y="187"/>
                      <a:pt x="5054" y="206"/>
                      <a:pt x="4803" y="241"/>
                    </a:cubicBezTo>
                    <a:cubicBezTo>
                      <a:pt x="4629" y="174"/>
                      <a:pt x="4459" y="113"/>
                      <a:pt x="4279" y="74"/>
                    </a:cubicBezTo>
                    <a:cubicBezTo>
                      <a:pt x="4172" y="48"/>
                      <a:pt x="4066" y="33"/>
                      <a:pt x="3957" y="16"/>
                    </a:cubicBezTo>
                    <a:cubicBezTo>
                      <a:pt x="3848" y="3"/>
                      <a:pt x="3741" y="0"/>
                      <a:pt x="36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9" name="Google Shape;1449;p36"/>
            <p:cNvSpPr/>
            <p:nvPr/>
          </p:nvSpPr>
          <p:spPr>
            <a:xfrm>
              <a:off x="6789516" y="730725"/>
              <a:ext cx="542" cy="54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94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6789922" y="729776"/>
              <a:ext cx="949" cy="1085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1"/>
                  </a:moveTo>
                  <a:cubicBezTo>
                    <a:pt x="4" y="1"/>
                    <a:pt x="4" y="4"/>
                    <a:pt x="1" y="8"/>
                  </a:cubicBezTo>
                  <a:lnTo>
                    <a:pt x="4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94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4309495" y="4777130"/>
              <a:ext cx="1085" cy="3526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10"/>
                    <a:pt x="5" y="17"/>
                    <a:pt x="1" y="26"/>
                  </a:cubicBezTo>
                  <a:lnTo>
                    <a:pt x="5" y="23"/>
                  </a:lnTo>
                  <a:cubicBezTo>
                    <a:pt x="5" y="14"/>
                    <a:pt x="8" y="7"/>
                    <a:pt x="8" y="0"/>
                  </a:cubicBezTo>
                  <a:close/>
                </a:path>
              </a:pathLst>
            </a:custGeom>
            <a:solidFill>
              <a:srgbClr val="94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5995719" y="3969091"/>
              <a:ext cx="949" cy="1085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cubicBezTo>
                    <a:pt x="0" y="2"/>
                    <a:pt x="1" y="5"/>
                    <a:pt x="3" y="6"/>
                  </a:cubicBezTo>
                  <a:lnTo>
                    <a:pt x="3" y="6"/>
                  </a:lnTo>
                  <a:cubicBezTo>
                    <a:pt x="2" y="3"/>
                    <a:pt x="0" y="3"/>
                    <a:pt x="0" y="0"/>
                  </a:cubicBezTo>
                  <a:close/>
                  <a:moveTo>
                    <a:pt x="3" y="6"/>
                  </a:moveTo>
                  <a:cubicBezTo>
                    <a:pt x="3" y="6"/>
                    <a:pt x="3" y="7"/>
                    <a:pt x="3" y="7"/>
                  </a:cubicBezTo>
                  <a:lnTo>
                    <a:pt x="6" y="7"/>
                  </a:lnTo>
                  <a:cubicBezTo>
                    <a:pt x="5" y="7"/>
                    <a:pt x="4" y="7"/>
                    <a:pt x="3" y="6"/>
                  </a:cubicBezTo>
                  <a:close/>
                </a:path>
              </a:pathLst>
            </a:custGeom>
            <a:solidFill>
              <a:srgbClr val="94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6030161" y="4341310"/>
              <a:ext cx="1356" cy="1492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lnTo>
                    <a:pt x="3" y="4"/>
                  </a:lnTo>
                  <a:cubicBezTo>
                    <a:pt x="6" y="8"/>
                    <a:pt x="6" y="8"/>
                    <a:pt x="10" y="11"/>
                  </a:cubicBezTo>
                  <a:cubicBezTo>
                    <a:pt x="6" y="8"/>
                    <a:pt x="3" y="5"/>
                    <a:pt x="0" y="1"/>
                  </a:cubicBezTo>
                  <a:close/>
                </a:path>
              </a:pathLst>
            </a:custGeom>
            <a:solidFill>
              <a:srgbClr val="949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4" name="Google Shape;1454;p36"/>
            <p:cNvGrpSpPr/>
            <p:nvPr/>
          </p:nvGrpSpPr>
          <p:grpSpPr>
            <a:xfrm>
              <a:off x="5833557" y="3462987"/>
              <a:ext cx="1071085" cy="1434080"/>
              <a:chOff x="5619432" y="3520537"/>
              <a:chExt cx="1071085" cy="1434080"/>
            </a:xfrm>
          </p:grpSpPr>
          <p:sp>
            <p:nvSpPr>
              <p:cNvPr id="1455" name="Google Shape;1455;p36"/>
              <p:cNvSpPr/>
              <p:nvPr/>
            </p:nvSpPr>
            <p:spPr>
              <a:xfrm>
                <a:off x="5619432" y="3520537"/>
                <a:ext cx="1071085" cy="1361399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10040" extrusionOk="0">
                    <a:moveTo>
                      <a:pt x="1559" y="1"/>
                    </a:moveTo>
                    <a:cubicBezTo>
                      <a:pt x="1542" y="1"/>
                      <a:pt x="1526" y="4"/>
                      <a:pt x="1510" y="7"/>
                    </a:cubicBezTo>
                    <a:cubicBezTo>
                      <a:pt x="1474" y="23"/>
                      <a:pt x="1433" y="65"/>
                      <a:pt x="1433" y="111"/>
                    </a:cubicBezTo>
                    <a:cubicBezTo>
                      <a:pt x="1426" y="332"/>
                      <a:pt x="1423" y="552"/>
                      <a:pt x="1419" y="773"/>
                    </a:cubicBezTo>
                    <a:lnTo>
                      <a:pt x="1416" y="1018"/>
                    </a:lnTo>
                    <a:lnTo>
                      <a:pt x="1416" y="1031"/>
                    </a:lnTo>
                    <a:cubicBezTo>
                      <a:pt x="1410" y="1269"/>
                      <a:pt x="1400" y="1446"/>
                      <a:pt x="1385" y="1610"/>
                    </a:cubicBezTo>
                    <a:cubicBezTo>
                      <a:pt x="1365" y="1822"/>
                      <a:pt x="1323" y="2039"/>
                      <a:pt x="1262" y="2244"/>
                    </a:cubicBezTo>
                    <a:cubicBezTo>
                      <a:pt x="1195" y="2460"/>
                      <a:pt x="1104" y="2669"/>
                      <a:pt x="1018" y="2865"/>
                    </a:cubicBezTo>
                    <a:cubicBezTo>
                      <a:pt x="941" y="3043"/>
                      <a:pt x="856" y="3220"/>
                      <a:pt x="776" y="3394"/>
                    </a:cubicBezTo>
                    <a:lnTo>
                      <a:pt x="737" y="3471"/>
                    </a:lnTo>
                    <a:cubicBezTo>
                      <a:pt x="557" y="3857"/>
                      <a:pt x="367" y="4272"/>
                      <a:pt x="229" y="4694"/>
                    </a:cubicBezTo>
                    <a:cubicBezTo>
                      <a:pt x="161" y="4906"/>
                      <a:pt x="106" y="5122"/>
                      <a:pt x="68" y="5334"/>
                    </a:cubicBezTo>
                    <a:cubicBezTo>
                      <a:pt x="29" y="5543"/>
                      <a:pt x="10" y="5759"/>
                      <a:pt x="7" y="5991"/>
                    </a:cubicBezTo>
                    <a:cubicBezTo>
                      <a:pt x="0" y="6351"/>
                      <a:pt x="48" y="6708"/>
                      <a:pt x="152" y="7050"/>
                    </a:cubicBezTo>
                    <a:cubicBezTo>
                      <a:pt x="329" y="7645"/>
                      <a:pt x="702" y="8199"/>
                      <a:pt x="1230" y="8646"/>
                    </a:cubicBezTo>
                    <a:cubicBezTo>
                      <a:pt x="1703" y="9049"/>
                      <a:pt x="2299" y="9361"/>
                      <a:pt x="2997" y="9580"/>
                    </a:cubicBezTo>
                    <a:cubicBezTo>
                      <a:pt x="3386" y="9698"/>
                      <a:pt x="3802" y="9786"/>
                      <a:pt x="4227" y="9834"/>
                    </a:cubicBezTo>
                    <a:cubicBezTo>
                      <a:pt x="4227" y="9853"/>
                      <a:pt x="4233" y="9872"/>
                      <a:pt x="4239" y="9892"/>
                    </a:cubicBezTo>
                    <a:cubicBezTo>
                      <a:pt x="4262" y="9946"/>
                      <a:pt x="4307" y="9995"/>
                      <a:pt x="4365" y="10021"/>
                    </a:cubicBezTo>
                    <a:lnTo>
                      <a:pt x="4390" y="10027"/>
                    </a:lnTo>
                    <a:lnTo>
                      <a:pt x="4423" y="10037"/>
                    </a:lnTo>
                    <a:cubicBezTo>
                      <a:pt x="4436" y="10040"/>
                      <a:pt x="4448" y="10040"/>
                      <a:pt x="4458" y="10040"/>
                    </a:cubicBezTo>
                    <a:cubicBezTo>
                      <a:pt x="4490" y="10040"/>
                      <a:pt x="4519" y="10034"/>
                      <a:pt x="4548" y="10024"/>
                    </a:cubicBezTo>
                    <a:cubicBezTo>
                      <a:pt x="5900" y="9657"/>
                      <a:pt x="7052" y="8595"/>
                      <a:pt x="7561" y="7249"/>
                    </a:cubicBezTo>
                    <a:cubicBezTo>
                      <a:pt x="7812" y="6589"/>
                      <a:pt x="7899" y="5875"/>
                      <a:pt x="7812" y="5186"/>
                    </a:cubicBezTo>
                    <a:cubicBezTo>
                      <a:pt x="7767" y="4829"/>
                      <a:pt x="7673" y="4478"/>
                      <a:pt x="7535" y="4140"/>
                    </a:cubicBezTo>
                    <a:cubicBezTo>
                      <a:pt x="7474" y="3985"/>
                      <a:pt x="7394" y="3825"/>
                      <a:pt x="7294" y="3648"/>
                    </a:cubicBezTo>
                    <a:cubicBezTo>
                      <a:pt x="7181" y="3448"/>
                      <a:pt x="7072" y="3271"/>
                      <a:pt x="6959" y="3110"/>
                    </a:cubicBezTo>
                    <a:cubicBezTo>
                      <a:pt x="6734" y="2788"/>
                      <a:pt x="6479" y="2489"/>
                      <a:pt x="6196" y="2216"/>
                    </a:cubicBezTo>
                    <a:cubicBezTo>
                      <a:pt x="5919" y="1948"/>
                      <a:pt x="5601" y="1703"/>
                      <a:pt x="5253" y="1498"/>
                    </a:cubicBezTo>
                    <a:cubicBezTo>
                      <a:pt x="5096" y="1401"/>
                      <a:pt x="4925" y="1314"/>
                      <a:pt x="4748" y="1237"/>
                    </a:cubicBezTo>
                    <a:cubicBezTo>
                      <a:pt x="4574" y="1160"/>
                      <a:pt x="4381" y="1089"/>
                      <a:pt x="4159" y="1028"/>
                    </a:cubicBezTo>
                    <a:cubicBezTo>
                      <a:pt x="4023" y="989"/>
                      <a:pt x="3885" y="953"/>
                      <a:pt x="3747" y="922"/>
                    </a:cubicBezTo>
                    <a:lnTo>
                      <a:pt x="3576" y="880"/>
                    </a:lnTo>
                    <a:lnTo>
                      <a:pt x="3524" y="867"/>
                    </a:lnTo>
                    <a:cubicBezTo>
                      <a:pt x="3374" y="828"/>
                      <a:pt x="3222" y="793"/>
                      <a:pt x="3074" y="751"/>
                    </a:cubicBezTo>
                    <a:cubicBezTo>
                      <a:pt x="2887" y="696"/>
                      <a:pt x="2726" y="641"/>
                      <a:pt x="2575" y="577"/>
                    </a:cubicBezTo>
                    <a:cubicBezTo>
                      <a:pt x="2414" y="513"/>
                      <a:pt x="2250" y="429"/>
                      <a:pt x="2086" y="332"/>
                    </a:cubicBezTo>
                    <a:lnTo>
                      <a:pt x="2086" y="332"/>
                    </a:lnTo>
                    <a:lnTo>
                      <a:pt x="2115" y="352"/>
                    </a:lnTo>
                    <a:cubicBezTo>
                      <a:pt x="1976" y="265"/>
                      <a:pt x="1822" y="162"/>
                      <a:pt x="1642" y="26"/>
                    </a:cubicBezTo>
                    <a:cubicBezTo>
                      <a:pt x="1616" y="11"/>
                      <a:pt x="1587" y="1"/>
                      <a:pt x="15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6"/>
              <p:cNvSpPr/>
              <p:nvPr/>
            </p:nvSpPr>
            <p:spPr>
              <a:xfrm>
                <a:off x="5734284" y="3604744"/>
                <a:ext cx="771685" cy="1349873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9955" extrusionOk="0">
                    <a:moveTo>
                      <a:pt x="465" y="6142"/>
                    </a:moveTo>
                    <a:cubicBezTo>
                      <a:pt x="465" y="6143"/>
                      <a:pt x="466" y="6144"/>
                      <a:pt x="467" y="6145"/>
                    </a:cubicBezTo>
                    <a:cubicBezTo>
                      <a:pt x="467" y="6145"/>
                      <a:pt x="467" y="6143"/>
                      <a:pt x="465" y="6142"/>
                    </a:cubicBezTo>
                    <a:close/>
                    <a:moveTo>
                      <a:pt x="1440" y="7223"/>
                    </a:moveTo>
                    <a:cubicBezTo>
                      <a:pt x="1441" y="7223"/>
                      <a:pt x="1441" y="7223"/>
                      <a:pt x="1441" y="7224"/>
                    </a:cubicBezTo>
                    <a:cubicBezTo>
                      <a:pt x="1441" y="7224"/>
                      <a:pt x="1441" y="7223"/>
                      <a:pt x="1440" y="7223"/>
                    </a:cubicBezTo>
                    <a:close/>
                    <a:moveTo>
                      <a:pt x="1030" y="1"/>
                    </a:moveTo>
                    <a:cubicBezTo>
                      <a:pt x="1004" y="1"/>
                      <a:pt x="975" y="37"/>
                      <a:pt x="997" y="66"/>
                    </a:cubicBezTo>
                    <a:cubicBezTo>
                      <a:pt x="1220" y="345"/>
                      <a:pt x="1445" y="622"/>
                      <a:pt x="1667" y="902"/>
                    </a:cubicBezTo>
                    <a:cubicBezTo>
                      <a:pt x="1770" y="1035"/>
                      <a:pt x="1873" y="1167"/>
                      <a:pt x="1976" y="1298"/>
                    </a:cubicBezTo>
                    <a:cubicBezTo>
                      <a:pt x="2076" y="1430"/>
                      <a:pt x="2175" y="1565"/>
                      <a:pt x="2269" y="1700"/>
                    </a:cubicBezTo>
                    <a:cubicBezTo>
                      <a:pt x="2459" y="1978"/>
                      <a:pt x="2633" y="2267"/>
                      <a:pt x="2793" y="2560"/>
                    </a:cubicBezTo>
                    <a:cubicBezTo>
                      <a:pt x="2816" y="2599"/>
                      <a:pt x="2836" y="2641"/>
                      <a:pt x="2855" y="2679"/>
                    </a:cubicBezTo>
                    <a:cubicBezTo>
                      <a:pt x="2851" y="2676"/>
                      <a:pt x="2845" y="2676"/>
                      <a:pt x="2839" y="2673"/>
                    </a:cubicBezTo>
                    <a:cubicBezTo>
                      <a:pt x="2745" y="2641"/>
                      <a:pt x="2652" y="2602"/>
                      <a:pt x="2558" y="2557"/>
                    </a:cubicBezTo>
                    <a:cubicBezTo>
                      <a:pt x="2450" y="2502"/>
                      <a:pt x="2343" y="2441"/>
                      <a:pt x="2240" y="2370"/>
                    </a:cubicBezTo>
                    <a:cubicBezTo>
                      <a:pt x="2131" y="2299"/>
                      <a:pt x="2031" y="2216"/>
                      <a:pt x="1934" y="2132"/>
                    </a:cubicBezTo>
                    <a:lnTo>
                      <a:pt x="1931" y="2132"/>
                    </a:lnTo>
                    <a:cubicBezTo>
                      <a:pt x="1928" y="2128"/>
                      <a:pt x="1928" y="2128"/>
                      <a:pt x="1924" y="2125"/>
                    </a:cubicBezTo>
                    <a:lnTo>
                      <a:pt x="1928" y="2125"/>
                    </a:lnTo>
                    <a:cubicBezTo>
                      <a:pt x="1686" y="1913"/>
                      <a:pt x="1465" y="1678"/>
                      <a:pt x="1248" y="1437"/>
                    </a:cubicBezTo>
                    <a:cubicBezTo>
                      <a:pt x="1242" y="1427"/>
                      <a:pt x="1233" y="1424"/>
                      <a:pt x="1220" y="1424"/>
                    </a:cubicBezTo>
                    <a:cubicBezTo>
                      <a:pt x="1210" y="1424"/>
                      <a:pt x="1200" y="1427"/>
                      <a:pt x="1194" y="1433"/>
                    </a:cubicBezTo>
                    <a:cubicBezTo>
                      <a:pt x="1178" y="1446"/>
                      <a:pt x="1178" y="1472"/>
                      <a:pt x="1190" y="1488"/>
                    </a:cubicBezTo>
                    <a:cubicBezTo>
                      <a:pt x="1323" y="1639"/>
                      <a:pt x="1458" y="1788"/>
                      <a:pt x="1596" y="1932"/>
                    </a:cubicBezTo>
                    <a:cubicBezTo>
                      <a:pt x="1738" y="2080"/>
                      <a:pt x="1886" y="2222"/>
                      <a:pt x="2044" y="2354"/>
                    </a:cubicBezTo>
                    <a:cubicBezTo>
                      <a:pt x="2195" y="2480"/>
                      <a:pt x="2353" y="2602"/>
                      <a:pt x="2523" y="2705"/>
                    </a:cubicBezTo>
                    <a:cubicBezTo>
                      <a:pt x="2607" y="2756"/>
                      <a:pt x="2694" y="2801"/>
                      <a:pt x="2781" y="2843"/>
                    </a:cubicBezTo>
                    <a:cubicBezTo>
                      <a:pt x="2829" y="2866"/>
                      <a:pt x="2874" y="2882"/>
                      <a:pt x="2922" y="2901"/>
                    </a:cubicBezTo>
                    <a:cubicBezTo>
                      <a:pt x="2939" y="2908"/>
                      <a:pt x="2958" y="2911"/>
                      <a:pt x="2974" y="2917"/>
                    </a:cubicBezTo>
                    <a:cubicBezTo>
                      <a:pt x="3077" y="3133"/>
                      <a:pt x="3167" y="3352"/>
                      <a:pt x="3244" y="3577"/>
                    </a:cubicBezTo>
                    <a:cubicBezTo>
                      <a:pt x="3383" y="3973"/>
                      <a:pt x="3485" y="4382"/>
                      <a:pt x="3570" y="4790"/>
                    </a:cubicBezTo>
                    <a:cubicBezTo>
                      <a:pt x="3628" y="5077"/>
                      <a:pt x="3672" y="5367"/>
                      <a:pt x="3705" y="5659"/>
                    </a:cubicBezTo>
                    <a:cubicBezTo>
                      <a:pt x="3662" y="5653"/>
                      <a:pt x="3618" y="5650"/>
                      <a:pt x="3573" y="5640"/>
                    </a:cubicBezTo>
                    <a:cubicBezTo>
                      <a:pt x="3383" y="5601"/>
                      <a:pt x="3203" y="5534"/>
                      <a:pt x="3025" y="5450"/>
                    </a:cubicBezTo>
                    <a:cubicBezTo>
                      <a:pt x="2723" y="5299"/>
                      <a:pt x="2450" y="5099"/>
                      <a:pt x="2192" y="4881"/>
                    </a:cubicBezTo>
                    <a:cubicBezTo>
                      <a:pt x="2192" y="4878"/>
                      <a:pt x="2188" y="4878"/>
                      <a:pt x="2185" y="4874"/>
                    </a:cubicBezTo>
                    <a:cubicBezTo>
                      <a:pt x="2185" y="4874"/>
                      <a:pt x="2184" y="4872"/>
                      <a:pt x="2181" y="4870"/>
                    </a:cubicBezTo>
                    <a:lnTo>
                      <a:pt x="2181" y="4870"/>
                    </a:lnTo>
                    <a:cubicBezTo>
                      <a:pt x="2182" y="4870"/>
                      <a:pt x="2182" y="4870"/>
                      <a:pt x="2182" y="4871"/>
                    </a:cubicBezTo>
                    <a:lnTo>
                      <a:pt x="2179" y="4868"/>
                    </a:lnTo>
                    <a:lnTo>
                      <a:pt x="2179" y="4868"/>
                    </a:lnTo>
                    <a:cubicBezTo>
                      <a:pt x="2180" y="4868"/>
                      <a:pt x="2181" y="4869"/>
                      <a:pt x="2181" y="4870"/>
                    </a:cubicBezTo>
                    <a:lnTo>
                      <a:pt x="2181" y="4870"/>
                    </a:lnTo>
                    <a:cubicBezTo>
                      <a:pt x="2059" y="4764"/>
                      <a:pt x="1943" y="4652"/>
                      <a:pt x="1832" y="4539"/>
                    </a:cubicBezTo>
                    <a:cubicBezTo>
                      <a:pt x="1719" y="4423"/>
                      <a:pt x="1609" y="4301"/>
                      <a:pt x="1503" y="4175"/>
                    </a:cubicBezTo>
                    <a:cubicBezTo>
                      <a:pt x="1306" y="3948"/>
                      <a:pt x="1120" y="3706"/>
                      <a:pt x="949" y="3455"/>
                    </a:cubicBezTo>
                    <a:cubicBezTo>
                      <a:pt x="914" y="3403"/>
                      <a:pt x="878" y="3349"/>
                      <a:pt x="843" y="3294"/>
                    </a:cubicBezTo>
                    <a:cubicBezTo>
                      <a:pt x="834" y="3281"/>
                      <a:pt x="820" y="3275"/>
                      <a:pt x="808" y="3275"/>
                    </a:cubicBezTo>
                    <a:cubicBezTo>
                      <a:pt x="801" y="3275"/>
                      <a:pt x="795" y="3275"/>
                      <a:pt x="792" y="3278"/>
                    </a:cubicBezTo>
                    <a:cubicBezTo>
                      <a:pt x="773" y="3284"/>
                      <a:pt x="762" y="3313"/>
                      <a:pt x="773" y="3330"/>
                    </a:cubicBezTo>
                    <a:cubicBezTo>
                      <a:pt x="946" y="3600"/>
                      <a:pt x="1129" y="3863"/>
                      <a:pt x="1326" y="4121"/>
                    </a:cubicBezTo>
                    <a:cubicBezTo>
                      <a:pt x="1548" y="4411"/>
                      <a:pt x="1789" y="4688"/>
                      <a:pt x="2053" y="4942"/>
                    </a:cubicBezTo>
                    <a:cubicBezTo>
                      <a:pt x="2179" y="5068"/>
                      <a:pt x="2314" y="5187"/>
                      <a:pt x="2453" y="5295"/>
                    </a:cubicBezTo>
                    <a:cubicBezTo>
                      <a:pt x="2588" y="5402"/>
                      <a:pt x="2729" y="5502"/>
                      <a:pt x="2881" y="5589"/>
                    </a:cubicBezTo>
                    <a:cubicBezTo>
                      <a:pt x="3025" y="5676"/>
                      <a:pt x="3176" y="5750"/>
                      <a:pt x="3334" y="5811"/>
                    </a:cubicBezTo>
                    <a:cubicBezTo>
                      <a:pt x="3411" y="5840"/>
                      <a:pt x="3492" y="5866"/>
                      <a:pt x="3576" y="5885"/>
                    </a:cubicBezTo>
                    <a:cubicBezTo>
                      <a:pt x="3628" y="5898"/>
                      <a:pt x="3679" y="5910"/>
                      <a:pt x="3730" y="5917"/>
                    </a:cubicBezTo>
                    <a:cubicBezTo>
                      <a:pt x="3736" y="5968"/>
                      <a:pt x="3740" y="6017"/>
                      <a:pt x="3743" y="6068"/>
                    </a:cubicBezTo>
                    <a:cubicBezTo>
                      <a:pt x="3788" y="6786"/>
                      <a:pt x="3756" y="7504"/>
                      <a:pt x="3647" y="8212"/>
                    </a:cubicBezTo>
                    <a:cubicBezTo>
                      <a:pt x="3598" y="8212"/>
                      <a:pt x="3546" y="8208"/>
                      <a:pt x="3499" y="8205"/>
                    </a:cubicBezTo>
                    <a:cubicBezTo>
                      <a:pt x="3392" y="8196"/>
                      <a:pt x="3286" y="8183"/>
                      <a:pt x="3180" y="8164"/>
                    </a:cubicBezTo>
                    <a:cubicBezTo>
                      <a:pt x="2913" y="8103"/>
                      <a:pt x="2655" y="7999"/>
                      <a:pt x="2407" y="7880"/>
                    </a:cubicBezTo>
                    <a:cubicBezTo>
                      <a:pt x="2056" y="7703"/>
                      <a:pt x="1735" y="7475"/>
                      <a:pt x="1435" y="7220"/>
                    </a:cubicBezTo>
                    <a:lnTo>
                      <a:pt x="1435" y="7220"/>
                    </a:lnTo>
                    <a:cubicBezTo>
                      <a:pt x="1437" y="7220"/>
                      <a:pt x="1439" y="7222"/>
                      <a:pt x="1440" y="7223"/>
                    </a:cubicBezTo>
                    <a:lnTo>
                      <a:pt x="1440" y="7223"/>
                    </a:lnTo>
                    <a:cubicBezTo>
                      <a:pt x="1255" y="7062"/>
                      <a:pt x="1074" y="6889"/>
                      <a:pt x="908" y="6705"/>
                    </a:cubicBezTo>
                    <a:cubicBezTo>
                      <a:pt x="746" y="6528"/>
                      <a:pt x="599" y="6338"/>
                      <a:pt x="464" y="6142"/>
                    </a:cubicBezTo>
                    <a:lnTo>
                      <a:pt x="464" y="6142"/>
                    </a:lnTo>
                    <a:cubicBezTo>
                      <a:pt x="464" y="6142"/>
                      <a:pt x="464" y="6142"/>
                      <a:pt x="465" y="6142"/>
                    </a:cubicBezTo>
                    <a:lnTo>
                      <a:pt x="465" y="6142"/>
                    </a:lnTo>
                    <a:cubicBezTo>
                      <a:pt x="320" y="5928"/>
                      <a:pt x="190" y="5704"/>
                      <a:pt x="83" y="5466"/>
                    </a:cubicBezTo>
                    <a:cubicBezTo>
                      <a:pt x="77" y="5450"/>
                      <a:pt x="61" y="5444"/>
                      <a:pt x="45" y="5444"/>
                    </a:cubicBezTo>
                    <a:cubicBezTo>
                      <a:pt x="39" y="5444"/>
                      <a:pt x="32" y="5444"/>
                      <a:pt x="29" y="5447"/>
                    </a:cubicBezTo>
                    <a:cubicBezTo>
                      <a:pt x="6" y="5460"/>
                      <a:pt x="0" y="5482"/>
                      <a:pt x="9" y="5502"/>
                    </a:cubicBezTo>
                    <a:cubicBezTo>
                      <a:pt x="155" y="5833"/>
                      <a:pt x="341" y="6139"/>
                      <a:pt x="550" y="6432"/>
                    </a:cubicBezTo>
                    <a:cubicBezTo>
                      <a:pt x="663" y="6589"/>
                      <a:pt x="785" y="6744"/>
                      <a:pt x="914" y="6892"/>
                    </a:cubicBezTo>
                    <a:cubicBezTo>
                      <a:pt x="1046" y="7044"/>
                      <a:pt x="1181" y="7188"/>
                      <a:pt x="1326" y="7327"/>
                    </a:cubicBezTo>
                    <a:cubicBezTo>
                      <a:pt x="1471" y="7465"/>
                      <a:pt x="1625" y="7594"/>
                      <a:pt x="1783" y="7716"/>
                    </a:cubicBezTo>
                    <a:cubicBezTo>
                      <a:pt x="1937" y="7835"/>
                      <a:pt x="2105" y="7945"/>
                      <a:pt x="2272" y="8048"/>
                    </a:cubicBezTo>
                    <a:cubicBezTo>
                      <a:pt x="2436" y="8147"/>
                      <a:pt x="2610" y="8235"/>
                      <a:pt x="2787" y="8308"/>
                    </a:cubicBezTo>
                    <a:cubicBezTo>
                      <a:pt x="2958" y="8379"/>
                      <a:pt x="3132" y="8437"/>
                      <a:pt x="3312" y="8482"/>
                    </a:cubicBezTo>
                    <a:cubicBezTo>
                      <a:pt x="3402" y="8505"/>
                      <a:pt x="3499" y="8521"/>
                      <a:pt x="3592" y="8531"/>
                    </a:cubicBezTo>
                    <a:cubicBezTo>
                      <a:pt x="3586" y="8563"/>
                      <a:pt x="3581" y="8595"/>
                      <a:pt x="3576" y="8627"/>
                    </a:cubicBezTo>
                    <a:lnTo>
                      <a:pt x="3576" y="8627"/>
                    </a:lnTo>
                    <a:cubicBezTo>
                      <a:pt x="3576" y="8627"/>
                      <a:pt x="3576" y="8627"/>
                      <a:pt x="3576" y="8627"/>
                    </a:cubicBezTo>
                    <a:lnTo>
                      <a:pt x="3576" y="8627"/>
                    </a:lnTo>
                    <a:cubicBezTo>
                      <a:pt x="3575" y="8631"/>
                      <a:pt x="3574" y="8636"/>
                      <a:pt x="3574" y="8640"/>
                    </a:cubicBezTo>
                    <a:lnTo>
                      <a:pt x="3574" y="8640"/>
                    </a:lnTo>
                    <a:cubicBezTo>
                      <a:pt x="3574" y="8639"/>
                      <a:pt x="3574" y="8638"/>
                      <a:pt x="3574" y="8637"/>
                    </a:cubicBezTo>
                    <a:lnTo>
                      <a:pt x="3574" y="8637"/>
                    </a:lnTo>
                    <a:cubicBezTo>
                      <a:pt x="3574" y="8640"/>
                      <a:pt x="3573" y="8643"/>
                      <a:pt x="3573" y="8645"/>
                    </a:cubicBezTo>
                    <a:lnTo>
                      <a:pt x="3573" y="8645"/>
                    </a:lnTo>
                    <a:cubicBezTo>
                      <a:pt x="3573" y="8644"/>
                      <a:pt x="3573" y="8642"/>
                      <a:pt x="3574" y="8640"/>
                    </a:cubicBezTo>
                    <a:lnTo>
                      <a:pt x="3574" y="8640"/>
                    </a:lnTo>
                    <a:cubicBezTo>
                      <a:pt x="3573" y="8642"/>
                      <a:pt x="3573" y="8644"/>
                      <a:pt x="3573" y="8646"/>
                    </a:cubicBezTo>
                    <a:cubicBezTo>
                      <a:pt x="3573" y="8646"/>
                      <a:pt x="3573" y="8646"/>
                      <a:pt x="3573" y="8645"/>
                    </a:cubicBezTo>
                    <a:lnTo>
                      <a:pt x="3573" y="8645"/>
                    </a:lnTo>
                    <a:cubicBezTo>
                      <a:pt x="3572" y="8653"/>
                      <a:pt x="3571" y="8660"/>
                      <a:pt x="3570" y="8669"/>
                    </a:cubicBezTo>
                    <a:cubicBezTo>
                      <a:pt x="3566" y="8672"/>
                      <a:pt x="3566" y="8679"/>
                      <a:pt x="3566" y="8682"/>
                    </a:cubicBezTo>
                    <a:lnTo>
                      <a:pt x="3566" y="8672"/>
                    </a:lnTo>
                    <a:cubicBezTo>
                      <a:pt x="3499" y="9003"/>
                      <a:pt x="3408" y="9332"/>
                      <a:pt x="3312" y="9657"/>
                    </a:cubicBezTo>
                    <a:cubicBezTo>
                      <a:pt x="3295" y="9715"/>
                      <a:pt x="3295" y="9776"/>
                      <a:pt x="3325" y="9831"/>
                    </a:cubicBezTo>
                    <a:cubicBezTo>
                      <a:pt x="3350" y="9882"/>
                      <a:pt x="3399" y="9924"/>
                      <a:pt x="3454" y="9943"/>
                    </a:cubicBezTo>
                    <a:cubicBezTo>
                      <a:pt x="3477" y="9951"/>
                      <a:pt x="3501" y="9955"/>
                      <a:pt x="3525" y="9955"/>
                    </a:cubicBezTo>
                    <a:cubicBezTo>
                      <a:pt x="3619" y="9955"/>
                      <a:pt x="3709" y="9897"/>
                      <a:pt x="3740" y="9802"/>
                    </a:cubicBezTo>
                    <a:cubicBezTo>
                      <a:pt x="3879" y="9367"/>
                      <a:pt x="3975" y="8914"/>
                      <a:pt x="4049" y="8463"/>
                    </a:cubicBezTo>
                    <a:cubicBezTo>
                      <a:pt x="4239" y="8305"/>
                      <a:pt x="4422" y="8134"/>
                      <a:pt x="4596" y="7957"/>
                    </a:cubicBezTo>
                    <a:cubicBezTo>
                      <a:pt x="4789" y="7758"/>
                      <a:pt x="4966" y="7536"/>
                      <a:pt x="5121" y="7301"/>
                    </a:cubicBezTo>
                    <a:cubicBezTo>
                      <a:pt x="5275" y="7072"/>
                      <a:pt x="5404" y="6825"/>
                      <a:pt x="5501" y="6564"/>
                    </a:cubicBezTo>
                    <a:cubicBezTo>
                      <a:pt x="5600" y="6307"/>
                      <a:pt x="5665" y="6036"/>
                      <a:pt x="5690" y="5759"/>
                    </a:cubicBezTo>
                    <a:cubicBezTo>
                      <a:pt x="5690" y="5737"/>
                      <a:pt x="5671" y="5714"/>
                      <a:pt x="5648" y="5714"/>
                    </a:cubicBezTo>
                    <a:cubicBezTo>
                      <a:pt x="5626" y="5714"/>
                      <a:pt x="5607" y="5730"/>
                      <a:pt x="5604" y="5753"/>
                    </a:cubicBezTo>
                    <a:cubicBezTo>
                      <a:pt x="5593" y="5846"/>
                      <a:pt x="5581" y="5940"/>
                      <a:pt x="5565" y="6033"/>
                    </a:cubicBezTo>
                    <a:cubicBezTo>
                      <a:pt x="5510" y="6284"/>
                      <a:pt x="5427" y="6522"/>
                      <a:pt x="5314" y="6754"/>
                    </a:cubicBezTo>
                    <a:cubicBezTo>
                      <a:pt x="5314" y="6751"/>
                      <a:pt x="5317" y="6744"/>
                      <a:pt x="5317" y="6741"/>
                    </a:cubicBezTo>
                    <a:lnTo>
                      <a:pt x="5317" y="6741"/>
                    </a:lnTo>
                    <a:cubicBezTo>
                      <a:pt x="5188" y="6999"/>
                      <a:pt x="5027" y="7234"/>
                      <a:pt x="4840" y="7452"/>
                    </a:cubicBezTo>
                    <a:cubicBezTo>
                      <a:pt x="4619" y="7706"/>
                      <a:pt x="4368" y="7932"/>
                      <a:pt x="4094" y="8128"/>
                    </a:cubicBezTo>
                    <a:cubicBezTo>
                      <a:pt x="4142" y="7739"/>
                      <a:pt x="4168" y="7346"/>
                      <a:pt x="4168" y="6953"/>
                    </a:cubicBezTo>
                    <a:cubicBezTo>
                      <a:pt x="4164" y="6535"/>
                      <a:pt x="4136" y="6117"/>
                      <a:pt x="4081" y="5701"/>
                    </a:cubicBezTo>
                    <a:cubicBezTo>
                      <a:pt x="4268" y="5476"/>
                      <a:pt x="4400" y="5212"/>
                      <a:pt x="4490" y="4932"/>
                    </a:cubicBezTo>
                    <a:cubicBezTo>
                      <a:pt x="4531" y="4790"/>
                      <a:pt x="4564" y="4643"/>
                      <a:pt x="4586" y="4494"/>
                    </a:cubicBezTo>
                    <a:cubicBezTo>
                      <a:pt x="4612" y="4343"/>
                      <a:pt x="4622" y="4192"/>
                      <a:pt x="4628" y="4037"/>
                    </a:cubicBezTo>
                    <a:cubicBezTo>
                      <a:pt x="4632" y="3886"/>
                      <a:pt x="4625" y="3731"/>
                      <a:pt x="4612" y="3581"/>
                    </a:cubicBezTo>
                    <a:cubicBezTo>
                      <a:pt x="4602" y="3426"/>
                      <a:pt x="4583" y="3275"/>
                      <a:pt x="4561" y="3120"/>
                    </a:cubicBezTo>
                    <a:cubicBezTo>
                      <a:pt x="4519" y="2831"/>
                      <a:pt x="4458" y="2541"/>
                      <a:pt x="4387" y="2251"/>
                    </a:cubicBezTo>
                    <a:cubicBezTo>
                      <a:pt x="4381" y="2229"/>
                      <a:pt x="4358" y="2209"/>
                      <a:pt x="4335" y="2209"/>
                    </a:cubicBezTo>
                    <a:cubicBezTo>
                      <a:pt x="4332" y="2209"/>
                      <a:pt x="4329" y="2213"/>
                      <a:pt x="4326" y="2213"/>
                    </a:cubicBezTo>
                    <a:cubicBezTo>
                      <a:pt x="4297" y="2216"/>
                      <a:pt x="4277" y="2244"/>
                      <a:pt x="4284" y="2274"/>
                    </a:cubicBezTo>
                    <a:cubicBezTo>
                      <a:pt x="4377" y="2657"/>
                      <a:pt x="4448" y="3049"/>
                      <a:pt x="4473" y="3445"/>
                    </a:cubicBezTo>
                    <a:lnTo>
                      <a:pt x="4473" y="3426"/>
                    </a:lnTo>
                    <a:lnTo>
                      <a:pt x="4473" y="3426"/>
                    </a:lnTo>
                    <a:cubicBezTo>
                      <a:pt x="4497" y="3789"/>
                      <a:pt x="4487" y="4153"/>
                      <a:pt x="4419" y="4511"/>
                    </a:cubicBezTo>
                    <a:cubicBezTo>
                      <a:pt x="4419" y="4514"/>
                      <a:pt x="4419" y="4517"/>
                      <a:pt x="4415" y="4517"/>
                    </a:cubicBezTo>
                    <a:lnTo>
                      <a:pt x="4415" y="4523"/>
                    </a:lnTo>
                    <a:cubicBezTo>
                      <a:pt x="4374" y="4726"/>
                      <a:pt x="4310" y="4925"/>
                      <a:pt x="4219" y="5112"/>
                    </a:cubicBezTo>
                    <a:cubicBezTo>
                      <a:pt x="4168" y="5215"/>
                      <a:pt x="4103" y="5312"/>
                      <a:pt x="4039" y="5405"/>
                    </a:cubicBezTo>
                    <a:cubicBezTo>
                      <a:pt x="4004" y="5206"/>
                      <a:pt x="3965" y="5006"/>
                      <a:pt x="3920" y="4807"/>
                    </a:cubicBezTo>
                    <a:cubicBezTo>
                      <a:pt x="3865" y="4575"/>
                      <a:pt x="3798" y="4346"/>
                      <a:pt x="3724" y="4117"/>
                    </a:cubicBezTo>
                    <a:cubicBezTo>
                      <a:pt x="3589" y="3690"/>
                      <a:pt x="3418" y="3272"/>
                      <a:pt x="3212" y="2872"/>
                    </a:cubicBezTo>
                    <a:cubicBezTo>
                      <a:pt x="3203" y="2856"/>
                      <a:pt x="3193" y="2840"/>
                      <a:pt x="3186" y="2820"/>
                    </a:cubicBezTo>
                    <a:cubicBezTo>
                      <a:pt x="3183" y="2814"/>
                      <a:pt x="3180" y="2808"/>
                      <a:pt x="3173" y="2798"/>
                    </a:cubicBezTo>
                    <a:cubicBezTo>
                      <a:pt x="3151" y="2753"/>
                      <a:pt x="3125" y="2708"/>
                      <a:pt x="3099" y="2663"/>
                    </a:cubicBezTo>
                    <a:cubicBezTo>
                      <a:pt x="3106" y="2641"/>
                      <a:pt x="3112" y="2618"/>
                      <a:pt x="3119" y="2596"/>
                    </a:cubicBezTo>
                    <a:cubicBezTo>
                      <a:pt x="3132" y="2522"/>
                      <a:pt x="3141" y="2450"/>
                      <a:pt x="3145" y="2376"/>
                    </a:cubicBezTo>
                    <a:cubicBezTo>
                      <a:pt x="3154" y="2241"/>
                      <a:pt x="3148" y="2106"/>
                      <a:pt x="3135" y="1971"/>
                    </a:cubicBezTo>
                    <a:cubicBezTo>
                      <a:pt x="3122" y="1832"/>
                      <a:pt x="3096" y="1691"/>
                      <a:pt x="3071" y="1556"/>
                    </a:cubicBezTo>
                    <a:cubicBezTo>
                      <a:pt x="3041" y="1408"/>
                      <a:pt x="3006" y="1263"/>
                      <a:pt x="2974" y="1118"/>
                    </a:cubicBezTo>
                    <a:cubicBezTo>
                      <a:pt x="2967" y="1102"/>
                      <a:pt x="2952" y="1089"/>
                      <a:pt x="2935" y="1089"/>
                    </a:cubicBezTo>
                    <a:lnTo>
                      <a:pt x="2925" y="1089"/>
                    </a:lnTo>
                    <a:cubicBezTo>
                      <a:pt x="2906" y="1092"/>
                      <a:pt x="2890" y="1115"/>
                      <a:pt x="2897" y="1134"/>
                    </a:cubicBezTo>
                    <a:cubicBezTo>
                      <a:pt x="2928" y="1279"/>
                      <a:pt x="2961" y="1424"/>
                      <a:pt x="2990" y="1568"/>
                    </a:cubicBezTo>
                    <a:cubicBezTo>
                      <a:pt x="3019" y="1717"/>
                      <a:pt x="3038" y="1865"/>
                      <a:pt x="3051" y="2012"/>
                    </a:cubicBezTo>
                    <a:cubicBezTo>
                      <a:pt x="3054" y="2094"/>
                      <a:pt x="3057" y="2177"/>
                      <a:pt x="3054" y="2257"/>
                    </a:cubicBezTo>
                    <a:cubicBezTo>
                      <a:pt x="3051" y="2345"/>
                      <a:pt x="3041" y="2434"/>
                      <a:pt x="3025" y="2522"/>
                    </a:cubicBezTo>
                    <a:cubicBezTo>
                      <a:pt x="3025" y="2525"/>
                      <a:pt x="3022" y="2525"/>
                      <a:pt x="3022" y="2528"/>
                    </a:cubicBezTo>
                    <a:cubicBezTo>
                      <a:pt x="2890" y="2302"/>
                      <a:pt x="2745" y="2084"/>
                      <a:pt x="2588" y="1874"/>
                    </a:cubicBezTo>
                    <a:cubicBezTo>
                      <a:pt x="2478" y="1727"/>
                      <a:pt x="2359" y="1581"/>
                      <a:pt x="2243" y="1437"/>
                    </a:cubicBezTo>
                    <a:cubicBezTo>
                      <a:pt x="2121" y="1283"/>
                      <a:pt x="1992" y="1134"/>
                      <a:pt x="1866" y="983"/>
                    </a:cubicBezTo>
                    <a:cubicBezTo>
                      <a:pt x="1593" y="665"/>
                      <a:pt x="1319" y="342"/>
                      <a:pt x="1059" y="14"/>
                    </a:cubicBezTo>
                    <a:cubicBezTo>
                      <a:pt x="1049" y="4"/>
                      <a:pt x="1040" y="1"/>
                      <a:pt x="10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" name="Google Shape;1457;p36"/>
            <p:cNvGrpSpPr/>
            <p:nvPr/>
          </p:nvGrpSpPr>
          <p:grpSpPr>
            <a:xfrm>
              <a:off x="304850" y="315799"/>
              <a:ext cx="3148981" cy="4565727"/>
              <a:chOff x="304850" y="315799"/>
              <a:chExt cx="3148981" cy="4565727"/>
            </a:xfrm>
          </p:grpSpPr>
          <p:sp>
            <p:nvSpPr>
              <p:cNvPr id="1458" name="Google Shape;1458;p36"/>
              <p:cNvSpPr/>
              <p:nvPr/>
            </p:nvSpPr>
            <p:spPr>
              <a:xfrm>
                <a:off x="305257" y="1929830"/>
                <a:ext cx="136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0"/>
                    </a:move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92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6"/>
              <p:cNvSpPr/>
              <p:nvPr/>
            </p:nvSpPr>
            <p:spPr>
              <a:xfrm>
                <a:off x="304850" y="1930237"/>
                <a:ext cx="542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1"/>
                    </a:move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92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6"/>
              <p:cNvSpPr/>
              <p:nvPr/>
            </p:nvSpPr>
            <p:spPr>
              <a:xfrm>
                <a:off x="1804846" y="3306698"/>
                <a:ext cx="542" cy="678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4"/>
                    </a:move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D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6"/>
              <p:cNvSpPr/>
              <p:nvPr/>
            </p:nvSpPr>
            <p:spPr>
              <a:xfrm>
                <a:off x="520317" y="1595850"/>
                <a:ext cx="2876294" cy="1241395"/>
              </a:xfrm>
              <a:custGeom>
                <a:avLst/>
                <a:gdLst/>
                <a:ahLst/>
                <a:cxnLst/>
                <a:rect l="l" t="t" r="r" b="b"/>
                <a:pathLst>
                  <a:path w="21212" h="9155" extrusionOk="0">
                    <a:moveTo>
                      <a:pt x="12743" y="1"/>
                    </a:moveTo>
                    <a:cubicBezTo>
                      <a:pt x="11901" y="1"/>
                      <a:pt x="11022" y="78"/>
                      <a:pt x="10133" y="229"/>
                    </a:cubicBezTo>
                    <a:cubicBezTo>
                      <a:pt x="9567" y="326"/>
                      <a:pt x="8985" y="455"/>
                      <a:pt x="8401" y="613"/>
                    </a:cubicBezTo>
                    <a:cubicBezTo>
                      <a:pt x="8135" y="687"/>
                      <a:pt x="7848" y="770"/>
                      <a:pt x="7559" y="864"/>
                    </a:cubicBezTo>
                    <a:cubicBezTo>
                      <a:pt x="7250" y="963"/>
                      <a:pt x="6995" y="1054"/>
                      <a:pt x="6760" y="1143"/>
                    </a:cubicBezTo>
                    <a:cubicBezTo>
                      <a:pt x="5807" y="1510"/>
                      <a:pt x="4871" y="2045"/>
                      <a:pt x="3979" y="2730"/>
                    </a:cubicBezTo>
                    <a:cubicBezTo>
                      <a:pt x="3098" y="3410"/>
                      <a:pt x="2315" y="4201"/>
                      <a:pt x="1655" y="5080"/>
                    </a:cubicBezTo>
                    <a:cubicBezTo>
                      <a:pt x="1327" y="5515"/>
                      <a:pt x="1031" y="5978"/>
                      <a:pt x="777" y="6448"/>
                    </a:cubicBezTo>
                    <a:cubicBezTo>
                      <a:pt x="529" y="6914"/>
                      <a:pt x="314" y="7403"/>
                      <a:pt x="146" y="7905"/>
                    </a:cubicBezTo>
                    <a:cubicBezTo>
                      <a:pt x="124" y="7977"/>
                      <a:pt x="101" y="8048"/>
                      <a:pt x="78" y="8115"/>
                    </a:cubicBezTo>
                    <a:cubicBezTo>
                      <a:pt x="72" y="8141"/>
                      <a:pt x="75" y="8167"/>
                      <a:pt x="91" y="8192"/>
                    </a:cubicBezTo>
                    <a:cubicBezTo>
                      <a:pt x="56" y="8199"/>
                      <a:pt x="24" y="8231"/>
                      <a:pt x="14" y="8269"/>
                    </a:cubicBezTo>
                    <a:cubicBezTo>
                      <a:pt x="1" y="8324"/>
                      <a:pt x="36" y="8376"/>
                      <a:pt x="94" y="8392"/>
                    </a:cubicBezTo>
                    <a:cubicBezTo>
                      <a:pt x="1681" y="8849"/>
                      <a:pt x="3426" y="9094"/>
                      <a:pt x="5424" y="9145"/>
                    </a:cubicBezTo>
                    <a:cubicBezTo>
                      <a:pt x="5675" y="9151"/>
                      <a:pt x="5933" y="9155"/>
                      <a:pt x="6194" y="9155"/>
                    </a:cubicBezTo>
                    <a:cubicBezTo>
                      <a:pt x="7600" y="9155"/>
                      <a:pt x="9077" y="9064"/>
                      <a:pt x="10851" y="8868"/>
                    </a:cubicBezTo>
                    <a:cubicBezTo>
                      <a:pt x="11124" y="8836"/>
                      <a:pt x="11399" y="8804"/>
                      <a:pt x="11672" y="8771"/>
                    </a:cubicBezTo>
                    <a:cubicBezTo>
                      <a:pt x="11816" y="8752"/>
                      <a:pt x="11962" y="8736"/>
                      <a:pt x="12106" y="8713"/>
                    </a:cubicBezTo>
                    <a:cubicBezTo>
                      <a:pt x="12257" y="8691"/>
                      <a:pt x="12409" y="8666"/>
                      <a:pt x="12560" y="8639"/>
                    </a:cubicBezTo>
                    <a:cubicBezTo>
                      <a:pt x="12676" y="8617"/>
                      <a:pt x="12792" y="8595"/>
                      <a:pt x="12908" y="8572"/>
                    </a:cubicBezTo>
                    <a:cubicBezTo>
                      <a:pt x="12917" y="8575"/>
                      <a:pt x="12927" y="8578"/>
                      <a:pt x="12936" y="8578"/>
                    </a:cubicBezTo>
                    <a:cubicBezTo>
                      <a:pt x="12947" y="8578"/>
                      <a:pt x="12959" y="8575"/>
                      <a:pt x="12969" y="8572"/>
                    </a:cubicBezTo>
                    <a:cubicBezTo>
                      <a:pt x="13117" y="8533"/>
                      <a:pt x="13281" y="8495"/>
                      <a:pt x="13471" y="8459"/>
                    </a:cubicBezTo>
                    <a:cubicBezTo>
                      <a:pt x="13593" y="8437"/>
                      <a:pt x="13716" y="8418"/>
                      <a:pt x="13841" y="8398"/>
                    </a:cubicBezTo>
                    <a:cubicBezTo>
                      <a:pt x="14079" y="8350"/>
                      <a:pt x="14318" y="8308"/>
                      <a:pt x="14559" y="8269"/>
                    </a:cubicBezTo>
                    <a:cubicBezTo>
                      <a:pt x="14671" y="8247"/>
                      <a:pt x="14787" y="8221"/>
                      <a:pt x="14903" y="8195"/>
                    </a:cubicBezTo>
                    <a:cubicBezTo>
                      <a:pt x="15199" y="8118"/>
                      <a:pt x="15499" y="8038"/>
                      <a:pt x="15798" y="7963"/>
                    </a:cubicBezTo>
                    <a:cubicBezTo>
                      <a:pt x="16213" y="7819"/>
                      <a:pt x="16603" y="7671"/>
                      <a:pt x="16980" y="7510"/>
                    </a:cubicBezTo>
                    <a:cubicBezTo>
                      <a:pt x="17697" y="7207"/>
                      <a:pt x="18328" y="6886"/>
                      <a:pt x="18904" y="6528"/>
                    </a:cubicBezTo>
                    <a:cubicBezTo>
                      <a:pt x="18981" y="6480"/>
                      <a:pt x="19058" y="6432"/>
                      <a:pt x="19136" y="6380"/>
                    </a:cubicBezTo>
                    <a:cubicBezTo>
                      <a:pt x="19162" y="6364"/>
                      <a:pt x="19187" y="6345"/>
                      <a:pt x="19210" y="6329"/>
                    </a:cubicBezTo>
                    <a:cubicBezTo>
                      <a:pt x="19345" y="6225"/>
                      <a:pt x="19480" y="6123"/>
                      <a:pt x="19615" y="6023"/>
                    </a:cubicBezTo>
                    <a:cubicBezTo>
                      <a:pt x="19908" y="5775"/>
                      <a:pt x="20208" y="5534"/>
                      <a:pt x="20494" y="5273"/>
                    </a:cubicBezTo>
                    <a:lnTo>
                      <a:pt x="20774" y="4993"/>
                    </a:lnTo>
                    <a:cubicBezTo>
                      <a:pt x="20848" y="4916"/>
                      <a:pt x="20919" y="4835"/>
                      <a:pt x="20989" y="4755"/>
                    </a:cubicBezTo>
                    <a:cubicBezTo>
                      <a:pt x="21044" y="4680"/>
                      <a:pt x="21102" y="4610"/>
                      <a:pt x="21157" y="4539"/>
                    </a:cubicBezTo>
                    <a:cubicBezTo>
                      <a:pt x="21160" y="4530"/>
                      <a:pt x="21166" y="4523"/>
                      <a:pt x="21170" y="4514"/>
                    </a:cubicBezTo>
                    <a:cubicBezTo>
                      <a:pt x="21183" y="4487"/>
                      <a:pt x="21193" y="4465"/>
                      <a:pt x="21202" y="4439"/>
                    </a:cubicBezTo>
                    <a:cubicBezTo>
                      <a:pt x="21196" y="4423"/>
                      <a:pt x="21186" y="4410"/>
                      <a:pt x="21173" y="4398"/>
                    </a:cubicBezTo>
                    <a:cubicBezTo>
                      <a:pt x="21166" y="4391"/>
                      <a:pt x="21160" y="4388"/>
                      <a:pt x="21154" y="4385"/>
                    </a:cubicBezTo>
                    <a:cubicBezTo>
                      <a:pt x="21173" y="4375"/>
                      <a:pt x="21190" y="4362"/>
                      <a:pt x="21199" y="4340"/>
                    </a:cubicBezTo>
                    <a:cubicBezTo>
                      <a:pt x="21212" y="4313"/>
                      <a:pt x="21212" y="4291"/>
                      <a:pt x="21205" y="4263"/>
                    </a:cubicBezTo>
                    <a:cubicBezTo>
                      <a:pt x="21186" y="4156"/>
                      <a:pt x="21157" y="4053"/>
                      <a:pt x="21125" y="3950"/>
                    </a:cubicBezTo>
                    <a:cubicBezTo>
                      <a:pt x="21093" y="3854"/>
                      <a:pt x="21050" y="3753"/>
                      <a:pt x="20993" y="3631"/>
                    </a:cubicBezTo>
                    <a:cubicBezTo>
                      <a:pt x="20906" y="3444"/>
                      <a:pt x="20790" y="3261"/>
                      <a:pt x="20636" y="3065"/>
                    </a:cubicBezTo>
                    <a:cubicBezTo>
                      <a:pt x="20378" y="2740"/>
                      <a:pt x="20043" y="2434"/>
                      <a:pt x="19612" y="2128"/>
                    </a:cubicBezTo>
                    <a:cubicBezTo>
                      <a:pt x="19268" y="1884"/>
                      <a:pt x="18884" y="1652"/>
                      <a:pt x="18405" y="1407"/>
                    </a:cubicBezTo>
                    <a:cubicBezTo>
                      <a:pt x="18231" y="1317"/>
                      <a:pt x="18042" y="1224"/>
                      <a:pt x="17816" y="1115"/>
                    </a:cubicBezTo>
                    <a:cubicBezTo>
                      <a:pt x="17610" y="1018"/>
                      <a:pt x="17362" y="902"/>
                      <a:pt x="17105" y="799"/>
                    </a:cubicBezTo>
                    <a:cubicBezTo>
                      <a:pt x="15798" y="271"/>
                      <a:pt x="14334" y="1"/>
                      <a:pt x="12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6"/>
              <p:cNvSpPr/>
              <p:nvPr/>
            </p:nvSpPr>
            <p:spPr>
              <a:xfrm>
                <a:off x="2435923" y="2006172"/>
                <a:ext cx="938877" cy="576289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250" extrusionOk="0">
                    <a:moveTo>
                      <a:pt x="6607" y="497"/>
                    </a:moveTo>
                    <a:cubicBezTo>
                      <a:pt x="6605" y="500"/>
                      <a:pt x="6605" y="503"/>
                      <a:pt x="6602" y="503"/>
                    </a:cubicBezTo>
                    <a:cubicBezTo>
                      <a:pt x="6604" y="501"/>
                      <a:pt x="6606" y="499"/>
                      <a:pt x="6607" y="497"/>
                    </a:cubicBezTo>
                    <a:close/>
                    <a:moveTo>
                      <a:pt x="6843" y="1"/>
                    </a:moveTo>
                    <a:cubicBezTo>
                      <a:pt x="6821" y="1"/>
                      <a:pt x="6801" y="17"/>
                      <a:pt x="6785" y="36"/>
                    </a:cubicBezTo>
                    <a:cubicBezTo>
                      <a:pt x="6773" y="52"/>
                      <a:pt x="6760" y="68"/>
                      <a:pt x="6747" y="84"/>
                    </a:cubicBezTo>
                    <a:cubicBezTo>
                      <a:pt x="6621" y="249"/>
                      <a:pt x="6489" y="403"/>
                      <a:pt x="6351" y="554"/>
                    </a:cubicBezTo>
                    <a:cubicBezTo>
                      <a:pt x="6206" y="715"/>
                      <a:pt x="6058" y="870"/>
                      <a:pt x="5907" y="1021"/>
                    </a:cubicBezTo>
                    <a:cubicBezTo>
                      <a:pt x="5617" y="1311"/>
                      <a:pt x="5308" y="1577"/>
                      <a:pt x="4983" y="1832"/>
                    </a:cubicBezTo>
                    <a:cubicBezTo>
                      <a:pt x="4265" y="2385"/>
                      <a:pt x="3477" y="2842"/>
                      <a:pt x="2640" y="3190"/>
                    </a:cubicBezTo>
                    <a:cubicBezTo>
                      <a:pt x="2656" y="3184"/>
                      <a:pt x="2672" y="3177"/>
                      <a:pt x="2688" y="3171"/>
                    </a:cubicBezTo>
                    <a:lnTo>
                      <a:pt x="2688" y="3171"/>
                    </a:lnTo>
                    <a:cubicBezTo>
                      <a:pt x="2289" y="3338"/>
                      <a:pt x="1880" y="3477"/>
                      <a:pt x="1465" y="3589"/>
                    </a:cubicBezTo>
                    <a:cubicBezTo>
                      <a:pt x="1250" y="3650"/>
                      <a:pt x="1033" y="3701"/>
                      <a:pt x="815" y="3747"/>
                    </a:cubicBezTo>
                    <a:cubicBezTo>
                      <a:pt x="593" y="3792"/>
                      <a:pt x="368" y="3830"/>
                      <a:pt x="145" y="3869"/>
                    </a:cubicBezTo>
                    <a:cubicBezTo>
                      <a:pt x="113" y="3879"/>
                      <a:pt x="81" y="3895"/>
                      <a:pt x="59" y="3921"/>
                    </a:cubicBezTo>
                    <a:cubicBezTo>
                      <a:pt x="23" y="3956"/>
                      <a:pt x="4" y="4004"/>
                      <a:pt x="4" y="4053"/>
                    </a:cubicBezTo>
                    <a:cubicBezTo>
                      <a:pt x="1" y="4104"/>
                      <a:pt x="23" y="4156"/>
                      <a:pt x="59" y="4191"/>
                    </a:cubicBezTo>
                    <a:cubicBezTo>
                      <a:pt x="89" y="4221"/>
                      <a:pt x="140" y="4249"/>
                      <a:pt x="187" y="4249"/>
                    </a:cubicBezTo>
                    <a:cubicBezTo>
                      <a:pt x="189" y="4249"/>
                      <a:pt x="191" y="4249"/>
                      <a:pt x="194" y="4249"/>
                    </a:cubicBezTo>
                    <a:cubicBezTo>
                      <a:pt x="555" y="4204"/>
                      <a:pt x="911" y="4133"/>
                      <a:pt x="1262" y="4046"/>
                    </a:cubicBezTo>
                    <a:cubicBezTo>
                      <a:pt x="1597" y="3963"/>
                      <a:pt x="1929" y="3860"/>
                      <a:pt x="2250" y="3744"/>
                    </a:cubicBezTo>
                    <a:cubicBezTo>
                      <a:pt x="2894" y="3508"/>
                      <a:pt x="3515" y="3206"/>
                      <a:pt x="4095" y="2839"/>
                    </a:cubicBezTo>
                    <a:cubicBezTo>
                      <a:pt x="5063" y="2218"/>
                      <a:pt x="5907" y="1416"/>
                      <a:pt x="6602" y="506"/>
                    </a:cubicBezTo>
                    <a:lnTo>
                      <a:pt x="6602" y="506"/>
                    </a:lnTo>
                    <a:lnTo>
                      <a:pt x="6599" y="509"/>
                    </a:lnTo>
                    <a:cubicBezTo>
                      <a:pt x="6602" y="506"/>
                      <a:pt x="6605" y="503"/>
                      <a:pt x="6608" y="496"/>
                    </a:cubicBezTo>
                    <a:lnTo>
                      <a:pt x="6608" y="496"/>
                    </a:lnTo>
                    <a:cubicBezTo>
                      <a:pt x="6609" y="495"/>
                      <a:pt x="6610" y="494"/>
                      <a:pt x="6611" y="493"/>
                    </a:cubicBezTo>
                    <a:lnTo>
                      <a:pt x="6611" y="493"/>
                    </a:lnTo>
                    <a:lnTo>
                      <a:pt x="6608" y="496"/>
                    </a:lnTo>
                    <a:cubicBezTo>
                      <a:pt x="6708" y="364"/>
                      <a:pt x="6805" y="232"/>
                      <a:pt x="6901" y="103"/>
                    </a:cubicBezTo>
                    <a:cubicBezTo>
                      <a:pt x="6923" y="75"/>
                      <a:pt x="6908" y="26"/>
                      <a:pt x="6879" y="10"/>
                    </a:cubicBezTo>
                    <a:cubicBezTo>
                      <a:pt x="6866" y="4"/>
                      <a:pt x="6856" y="1"/>
                      <a:pt x="6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6"/>
              <p:cNvSpPr/>
              <p:nvPr/>
            </p:nvSpPr>
            <p:spPr>
              <a:xfrm>
                <a:off x="2325139" y="1731585"/>
                <a:ext cx="689242" cy="577917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4262" extrusionOk="0">
                    <a:moveTo>
                      <a:pt x="4989" y="1"/>
                    </a:moveTo>
                    <a:cubicBezTo>
                      <a:pt x="4960" y="1"/>
                      <a:pt x="4931" y="17"/>
                      <a:pt x="4918" y="43"/>
                    </a:cubicBezTo>
                    <a:cubicBezTo>
                      <a:pt x="4699" y="481"/>
                      <a:pt x="4426" y="889"/>
                      <a:pt x="4129" y="1279"/>
                    </a:cubicBezTo>
                    <a:cubicBezTo>
                      <a:pt x="3728" y="1797"/>
                      <a:pt x="3267" y="2270"/>
                      <a:pt x="2752" y="2675"/>
                    </a:cubicBezTo>
                    <a:cubicBezTo>
                      <a:pt x="2311" y="3017"/>
                      <a:pt x="1828" y="3306"/>
                      <a:pt x="1314" y="3525"/>
                    </a:cubicBezTo>
                    <a:cubicBezTo>
                      <a:pt x="1133" y="3599"/>
                      <a:pt x="953" y="3664"/>
                      <a:pt x="766" y="3722"/>
                    </a:cubicBezTo>
                    <a:cubicBezTo>
                      <a:pt x="570" y="3780"/>
                      <a:pt x="367" y="3828"/>
                      <a:pt x="167" y="3873"/>
                    </a:cubicBezTo>
                    <a:cubicBezTo>
                      <a:pt x="61" y="3896"/>
                      <a:pt x="0" y="4015"/>
                      <a:pt x="26" y="4114"/>
                    </a:cubicBezTo>
                    <a:cubicBezTo>
                      <a:pt x="39" y="4166"/>
                      <a:pt x="71" y="4211"/>
                      <a:pt x="116" y="4236"/>
                    </a:cubicBezTo>
                    <a:cubicBezTo>
                      <a:pt x="148" y="4255"/>
                      <a:pt x="178" y="4262"/>
                      <a:pt x="210" y="4262"/>
                    </a:cubicBezTo>
                    <a:cubicBezTo>
                      <a:pt x="228" y="4262"/>
                      <a:pt x="247" y="4259"/>
                      <a:pt x="267" y="4256"/>
                    </a:cubicBezTo>
                    <a:cubicBezTo>
                      <a:pt x="618" y="4198"/>
                      <a:pt x="959" y="4095"/>
                      <a:pt x="1287" y="3966"/>
                    </a:cubicBezTo>
                    <a:cubicBezTo>
                      <a:pt x="1619" y="3834"/>
                      <a:pt x="1941" y="3673"/>
                      <a:pt x="2244" y="3486"/>
                    </a:cubicBezTo>
                    <a:cubicBezTo>
                      <a:pt x="2839" y="3113"/>
                      <a:pt x="3367" y="2640"/>
                      <a:pt x="3820" y="2106"/>
                    </a:cubicBezTo>
                    <a:cubicBezTo>
                      <a:pt x="4071" y="1813"/>
                      <a:pt x="4300" y="1494"/>
                      <a:pt x="4503" y="1166"/>
                    </a:cubicBezTo>
                    <a:cubicBezTo>
                      <a:pt x="4709" y="831"/>
                      <a:pt x="4889" y="481"/>
                      <a:pt x="5063" y="130"/>
                    </a:cubicBezTo>
                    <a:cubicBezTo>
                      <a:pt x="5082" y="87"/>
                      <a:pt x="5075" y="36"/>
                      <a:pt x="5034" y="14"/>
                    </a:cubicBezTo>
                    <a:cubicBezTo>
                      <a:pt x="5021" y="4"/>
                      <a:pt x="5005" y="1"/>
                      <a:pt x="49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6"/>
              <p:cNvSpPr/>
              <p:nvPr/>
            </p:nvSpPr>
            <p:spPr>
              <a:xfrm>
                <a:off x="2064111" y="1620258"/>
                <a:ext cx="230109" cy="571543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215" extrusionOk="0">
                    <a:moveTo>
                      <a:pt x="1465" y="979"/>
                    </a:moveTo>
                    <a:cubicBezTo>
                      <a:pt x="1463" y="987"/>
                      <a:pt x="1462" y="993"/>
                      <a:pt x="1462" y="1000"/>
                    </a:cubicBezTo>
                    <a:lnTo>
                      <a:pt x="1462" y="1000"/>
                    </a:lnTo>
                    <a:cubicBezTo>
                      <a:pt x="1463" y="993"/>
                      <a:pt x="1464" y="986"/>
                      <a:pt x="1465" y="979"/>
                    </a:cubicBezTo>
                    <a:close/>
                    <a:moveTo>
                      <a:pt x="506" y="3442"/>
                    </a:moveTo>
                    <a:lnTo>
                      <a:pt x="480" y="3474"/>
                    </a:lnTo>
                    <a:cubicBezTo>
                      <a:pt x="489" y="3461"/>
                      <a:pt x="496" y="3451"/>
                      <a:pt x="506" y="3442"/>
                    </a:cubicBezTo>
                    <a:close/>
                    <a:moveTo>
                      <a:pt x="1600" y="1"/>
                    </a:moveTo>
                    <a:cubicBezTo>
                      <a:pt x="1555" y="1"/>
                      <a:pt x="1510" y="39"/>
                      <a:pt x="1510" y="88"/>
                    </a:cubicBezTo>
                    <a:cubicBezTo>
                      <a:pt x="1526" y="394"/>
                      <a:pt x="1504" y="703"/>
                      <a:pt x="1462" y="1009"/>
                    </a:cubicBezTo>
                    <a:cubicBezTo>
                      <a:pt x="1462" y="1006"/>
                      <a:pt x="1462" y="1003"/>
                      <a:pt x="1462" y="1000"/>
                    </a:cubicBezTo>
                    <a:lnTo>
                      <a:pt x="1462" y="1000"/>
                    </a:lnTo>
                    <a:cubicBezTo>
                      <a:pt x="1387" y="1515"/>
                      <a:pt x="1243" y="2020"/>
                      <a:pt x="1046" y="2499"/>
                    </a:cubicBezTo>
                    <a:cubicBezTo>
                      <a:pt x="1049" y="2486"/>
                      <a:pt x="1056" y="2477"/>
                      <a:pt x="1059" y="2463"/>
                    </a:cubicBezTo>
                    <a:lnTo>
                      <a:pt x="1059" y="2463"/>
                    </a:lnTo>
                    <a:cubicBezTo>
                      <a:pt x="914" y="2808"/>
                      <a:pt x="731" y="3136"/>
                      <a:pt x="506" y="3438"/>
                    </a:cubicBezTo>
                    <a:cubicBezTo>
                      <a:pt x="377" y="3609"/>
                      <a:pt x="232" y="3770"/>
                      <a:pt x="75" y="3915"/>
                    </a:cubicBezTo>
                    <a:cubicBezTo>
                      <a:pt x="0" y="3979"/>
                      <a:pt x="10" y="4099"/>
                      <a:pt x="75" y="4163"/>
                    </a:cubicBezTo>
                    <a:cubicBezTo>
                      <a:pt x="106" y="4195"/>
                      <a:pt x="152" y="4211"/>
                      <a:pt x="197" y="4215"/>
                    </a:cubicBezTo>
                    <a:cubicBezTo>
                      <a:pt x="245" y="4215"/>
                      <a:pt x="284" y="4191"/>
                      <a:pt x="323" y="4163"/>
                    </a:cubicBezTo>
                    <a:cubicBezTo>
                      <a:pt x="567" y="3944"/>
                      <a:pt x="776" y="3689"/>
                      <a:pt x="950" y="3410"/>
                    </a:cubicBezTo>
                    <a:cubicBezTo>
                      <a:pt x="1127" y="3120"/>
                      <a:pt x="1265" y="2805"/>
                      <a:pt x="1378" y="2486"/>
                    </a:cubicBezTo>
                    <a:cubicBezTo>
                      <a:pt x="1490" y="2168"/>
                      <a:pt x="1571" y="1832"/>
                      <a:pt x="1619" y="1498"/>
                    </a:cubicBezTo>
                    <a:cubicBezTo>
                      <a:pt x="1667" y="1170"/>
                      <a:pt x="1697" y="835"/>
                      <a:pt x="1697" y="503"/>
                    </a:cubicBezTo>
                    <a:cubicBezTo>
                      <a:pt x="1697" y="365"/>
                      <a:pt x="1694" y="226"/>
                      <a:pt x="1687" y="88"/>
                    </a:cubicBezTo>
                    <a:cubicBezTo>
                      <a:pt x="1684" y="43"/>
                      <a:pt x="1648" y="1"/>
                      <a:pt x="16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6"/>
              <p:cNvSpPr/>
              <p:nvPr/>
            </p:nvSpPr>
            <p:spPr>
              <a:xfrm>
                <a:off x="1659484" y="1717211"/>
                <a:ext cx="108885" cy="436624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220" extrusionOk="0">
                    <a:moveTo>
                      <a:pt x="81" y="0"/>
                    </a:moveTo>
                    <a:cubicBezTo>
                      <a:pt x="39" y="10"/>
                      <a:pt x="0" y="58"/>
                      <a:pt x="17" y="104"/>
                    </a:cubicBezTo>
                    <a:cubicBezTo>
                      <a:pt x="242" y="796"/>
                      <a:pt x="448" y="1507"/>
                      <a:pt x="512" y="2234"/>
                    </a:cubicBezTo>
                    <a:lnTo>
                      <a:pt x="509" y="2202"/>
                    </a:lnTo>
                    <a:lnTo>
                      <a:pt x="509" y="2202"/>
                    </a:lnTo>
                    <a:cubicBezTo>
                      <a:pt x="522" y="2347"/>
                      <a:pt x="529" y="2492"/>
                      <a:pt x="529" y="2637"/>
                    </a:cubicBezTo>
                    <a:cubicBezTo>
                      <a:pt x="526" y="2781"/>
                      <a:pt x="512" y="2926"/>
                      <a:pt x="496" y="3071"/>
                    </a:cubicBezTo>
                    <a:cubicBezTo>
                      <a:pt x="490" y="3148"/>
                      <a:pt x="560" y="3216"/>
                      <a:pt x="631" y="3219"/>
                    </a:cubicBezTo>
                    <a:cubicBezTo>
                      <a:pt x="633" y="3219"/>
                      <a:pt x="635" y="3219"/>
                      <a:pt x="637" y="3219"/>
                    </a:cubicBezTo>
                    <a:cubicBezTo>
                      <a:pt x="715" y="3219"/>
                      <a:pt x="773" y="3159"/>
                      <a:pt x="780" y="3084"/>
                    </a:cubicBezTo>
                    <a:cubicBezTo>
                      <a:pt x="802" y="2827"/>
                      <a:pt x="786" y="2566"/>
                      <a:pt x="764" y="2308"/>
                    </a:cubicBezTo>
                    <a:cubicBezTo>
                      <a:pt x="738" y="2051"/>
                      <a:pt x="692" y="1796"/>
                      <a:pt x="635" y="1545"/>
                    </a:cubicBezTo>
                    <a:cubicBezTo>
                      <a:pt x="519" y="1043"/>
                      <a:pt x="348" y="554"/>
                      <a:pt x="181" y="65"/>
                    </a:cubicBezTo>
                    <a:cubicBezTo>
                      <a:pt x="174" y="43"/>
                      <a:pt x="165" y="27"/>
                      <a:pt x="146" y="13"/>
                    </a:cubicBezTo>
                    <a:cubicBezTo>
                      <a:pt x="129" y="4"/>
                      <a:pt x="113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6"/>
              <p:cNvSpPr/>
              <p:nvPr/>
            </p:nvSpPr>
            <p:spPr>
              <a:xfrm>
                <a:off x="1146784" y="1836809"/>
                <a:ext cx="226583" cy="547814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4040" extrusionOk="0">
                    <a:moveTo>
                      <a:pt x="518" y="1594"/>
                    </a:moveTo>
                    <a:cubicBezTo>
                      <a:pt x="518" y="1595"/>
                      <a:pt x="518" y="1597"/>
                      <a:pt x="519" y="1599"/>
                    </a:cubicBezTo>
                    <a:lnTo>
                      <a:pt x="519" y="1599"/>
                    </a:lnTo>
                    <a:cubicBezTo>
                      <a:pt x="519" y="1597"/>
                      <a:pt x="518" y="1596"/>
                      <a:pt x="518" y="1594"/>
                    </a:cubicBezTo>
                    <a:close/>
                    <a:moveTo>
                      <a:pt x="519" y="1599"/>
                    </a:moveTo>
                    <a:cubicBezTo>
                      <a:pt x="520" y="1600"/>
                      <a:pt x="521" y="1602"/>
                      <a:pt x="521" y="1604"/>
                    </a:cubicBezTo>
                    <a:lnTo>
                      <a:pt x="521" y="1604"/>
                    </a:lnTo>
                    <a:cubicBezTo>
                      <a:pt x="521" y="1602"/>
                      <a:pt x="520" y="1600"/>
                      <a:pt x="519" y="1599"/>
                    </a:cubicBezTo>
                    <a:close/>
                    <a:moveTo>
                      <a:pt x="58" y="0"/>
                    </a:moveTo>
                    <a:cubicBezTo>
                      <a:pt x="16" y="11"/>
                      <a:pt x="0" y="49"/>
                      <a:pt x="3" y="88"/>
                    </a:cubicBezTo>
                    <a:cubicBezTo>
                      <a:pt x="35" y="425"/>
                      <a:pt x="84" y="760"/>
                      <a:pt x="155" y="1088"/>
                    </a:cubicBezTo>
                    <a:cubicBezTo>
                      <a:pt x="225" y="1426"/>
                      <a:pt x="318" y="1761"/>
                      <a:pt x="428" y="2086"/>
                    </a:cubicBezTo>
                    <a:cubicBezTo>
                      <a:pt x="537" y="2414"/>
                      <a:pt x="666" y="2733"/>
                      <a:pt x="817" y="3042"/>
                    </a:cubicBezTo>
                    <a:cubicBezTo>
                      <a:pt x="966" y="3351"/>
                      <a:pt x="1133" y="3653"/>
                      <a:pt x="1319" y="3943"/>
                    </a:cubicBezTo>
                    <a:cubicBezTo>
                      <a:pt x="1345" y="3985"/>
                      <a:pt x="1377" y="4017"/>
                      <a:pt x="1425" y="4030"/>
                    </a:cubicBezTo>
                    <a:cubicBezTo>
                      <a:pt x="1443" y="4036"/>
                      <a:pt x="1462" y="4039"/>
                      <a:pt x="1480" y="4039"/>
                    </a:cubicBezTo>
                    <a:cubicBezTo>
                      <a:pt x="1511" y="4039"/>
                      <a:pt x="1541" y="4031"/>
                      <a:pt x="1567" y="4017"/>
                    </a:cubicBezTo>
                    <a:cubicBezTo>
                      <a:pt x="1609" y="3995"/>
                      <a:pt x="1642" y="3956"/>
                      <a:pt x="1654" y="3911"/>
                    </a:cubicBezTo>
                    <a:cubicBezTo>
                      <a:pt x="1670" y="3866"/>
                      <a:pt x="1667" y="3811"/>
                      <a:pt x="1642" y="3769"/>
                    </a:cubicBezTo>
                    <a:cubicBezTo>
                      <a:pt x="1535" y="3602"/>
                      <a:pt x="1432" y="3432"/>
                      <a:pt x="1329" y="3258"/>
                    </a:cubicBezTo>
                    <a:cubicBezTo>
                      <a:pt x="1223" y="3081"/>
                      <a:pt x="1123" y="2894"/>
                      <a:pt x="1027" y="2710"/>
                    </a:cubicBezTo>
                    <a:cubicBezTo>
                      <a:pt x="933" y="2530"/>
                      <a:pt x="843" y="2350"/>
                      <a:pt x="759" y="2170"/>
                    </a:cubicBezTo>
                    <a:cubicBezTo>
                      <a:pt x="674" y="1984"/>
                      <a:pt x="592" y="1794"/>
                      <a:pt x="521" y="1604"/>
                    </a:cubicBezTo>
                    <a:lnTo>
                      <a:pt x="521" y="1604"/>
                    </a:lnTo>
                    <a:cubicBezTo>
                      <a:pt x="521" y="1605"/>
                      <a:pt x="522" y="1606"/>
                      <a:pt x="522" y="1606"/>
                    </a:cubicBezTo>
                    <a:cubicBezTo>
                      <a:pt x="431" y="1362"/>
                      <a:pt x="357" y="1111"/>
                      <a:pt x="293" y="860"/>
                    </a:cubicBezTo>
                    <a:cubicBezTo>
                      <a:pt x="222" y="596"/>
                      <a:pt x="174" y="326"/>
                      <a:pt x="148" y="55"/>
                    </a:cubicBezTo>
                    <a:cubicBezTo>
                      <a:pt x="141" y="23"/>
                      <a:pt x="106" y="0"/>
                      <a:pt x="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6"/>
              <p:cNvSpPr/>
              <p:nvPr/>
            </p:nvSpPr>
            <p:spPr>
              <a:xfrm>
                <a:off x="634762" y="2184620"/>
                <a:ext cx="725040" cy="424149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3128" extrusionOk="0">
                    <a:moveTo>
                      <a:pt x="116" y="1"/>
                    </a:moveTo>
                    <a:cubicBezTo>
                      <a:pt x="100" y="1"/>
                      <a:pt x="84" y="4"/>
                      <a:pt x="68" y="14"/>
                    </a:cubicBezTo>
                    <a:cubicBezTo>
                      <a:pt x="20" y="39"/>
                      <a:pt x="0" y="104"/>
                      <a:pt x="26" y="152"/>
                    </a:cubicBezTo>
                    <a:cubicBezTo>
                      <a:pt x="400" y="799"/>
                      <a:pt x="860" y="1391"/>
                      <a:pt x="1426" y="1880"/>
                    </a:cubicBezTo>
                    <a:cubicBezTo>
                      <a:pt x="1703" y="2119"/>
                      <a:pt x="2003" y="2334"/>
                      <a:pt x="2324" y="2514"/>
                    </a:cubicBezTo>
                    <a:cubicBezTo>
                      <a:pt x="2643" y="2691"/>
                      <a:pt x="2980" y="2837"/>
                      <a:pt x="3332" y="2939"/>
                    </a:cubicBezTo>
                    <a:cubicBezTo>
                      <a:pt x="3625" y="3027"/>
                      <a:pt x="3931" y="3081"/>
                      <a:pt x="4233" y="3110"/>
                    </a:cubicBezTo>
                    <a:cubicBezTo>
                      <a:pt x="4360" y="3122"/>
                      <a:pt x="4488" y="3127"/>
                      <a:pt x="4617" y="3127"/>
                    </a:cubicBezTo>
                    <a:cubicBezTo>
                      <a:pt x="4808" y="3127"/>
                      <a:pt x="5000" y="3114"/>
                      <a:pt x="5189" y="3088"/>
                    </a:cubicBezTo>
                    <a:cubicBezTo>
                      <a:pt x="5237" y="3081"/>
                      <a:pt x="5289" y="3039"/>
                      <a:pt x="5311" y="2997"/>
                    </a:cubicBezTo>
                    <a:cubicBezTo>
                      <a:pt x="5340" y="2952"/>
                      <a:pt x="5347" y="2898"/>
                      <a:pt x="5336" y="2849"/>
                    </a:cubicBezTo>
                    <a:cubicBezTo>
                      <a:pt x="5324" y="2798"/>
                      <a:pt x="5292" y="2752"/>
                      <a:pt x="5247" y="2724"/>
                    </a:cubicBezTo>
                    <a:cubicBezTo>
                      <a:pt x="5214" y="2704"/>
                      <a:pt x="5182" y="2696"/>
                      <a:pt x="5148" y="2696"/>
                    </a:cubicBezTo>
                    <a:cubicBezTo>
                      <a:pt x="5131" y="2696"/>
                      <a:pt x="5113" y="2698"/>
                      <a:pt x="5095" y="2701"/>
                    </a:cubicBezTo>
                    <a:cubicBezTo>
                      <a:pt x="5018" y="2711"/>
                      <a:pt x="4941" y="2721"/>
                      <a:pt x="4861" y="2730"/>
                    </a:cubicBezTo>
                    <a:cubicBezTo>
                      <a:pt x="4719" y="2744"/>
                      <a:pt x="4577" y="2751"/>
                      <a:pt x="4435" y="2751"/>
                    </a:cubicBezTo>
                    <a:cubicBezTo>
                      <a:pt x="4217" y="2751"/>
                      <a:pt x="3999" y="2735"/>
                      <a:pt x="3785" y="2701"/>
                    </a:cubicBezTo>
                    <a:cubicBezTo>
                      <a:pt x="3428" y="2642"/>
                      <a:pt x="3079" y="2535"/>
                      <a:pt x="2745" y="2391"/>
                    </a:cubicBezTo>
                    <a:lnTo>
                      <a:pt x="2745" y="2391"/>
                    </a:lnTo>
                    <a:cubicBezTo>
                      <a:pt x="2746" y="2392"/>
                      <a:pt x="2748" y="2392"/>
                      <a:pt x="2749" y="2392"/>
                    </a:cubicBezTo>
                    <a:cubicBezTo>
                      <a:pt x="2350" y="2219"/>
                      <a:pt x="1976" y="1987"/>
                      <a:pt x="1639" y="1720"/>
                    </a:cubicBezTo>
                    <a:cubicBezTo>
                      <a:pt x="1230" y="1391"/>
                      <a:pt x="869" y="1008"/>
                      <a:pt x="560" y="589"/>
                    </a:cubicBezTo>
                    <a:lnTo>
                      <a:pt x="560" y="589"/>
                    </a:lnTo>
                    <a:cubicBezTo>
                      <a:pt x="560" y="593"/>
                      <a:pt x="563" y="596"/>
                      <a:pt x="563" y="600"/>
                    </a:cubicBezTo>
                    <a:cubicBezTo>
                      <a:pt x="560" y="593"/>
                      <a:pt x="557" y="586"/>
                      <a:pt x="551" y="577"/>
                    </a:cubicBezTo>
                    <a:cubicBezTo>
                      <a:pt x="428" y="409"/>
                      <a:pt x="312" y="236"/>
                      <a:pt x="210" y="56"/>
                    </a:cubicBezTo>
                    <a:cubicBezTo>
                      <a:pt x="190" y="20"/>
                      <a:pt x="155" y="1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6"/>
              <p:cNvSpPr/>
              <p:nvPr/>
            </p:nvSpPr>
            <p:spPr>
              <a:xfrm>
                <a:off x="858636" y="2039800"/>
                <a:ext cx="2093354" cy="2609981"/>
              </a:xfrm>
              <a:custGeom>
                <a:avLst/>
                <a:gdLst/>
                <a:ahLst/>
                <a:cxnLst/>
                <a:rect l="l" t="t" r="r" b="b"/>
                <a:pathLst>
                  <a:path w="15438" h="19248" extrusionOk="0">
                    <a:moveTo>
                      <a:pt x="8533" y="1"/>
                    </a:moveTo>
                    <a:cubicBezTo>
                      <a:pt x="8170" y="1"/>
                      <a:pt x="7790" y="35"/>
                      <a:pt x="7368" y="106"/>
                    </a:cubicBezTo>
                    <a:cubicBezTo>
                      <a:pt x="6959" y="174"/>
                      <a:pt x="6531" y="280"/>
                      <a:pt x="6065" y="425"/>
                    </a:cubicBezTo>
                    <a:cubicBezTo>
                      <a:pt x="5675" y="544"/>
                      <a:pt x="5282" y="689"/>
                      <a:pt x="4857" y="866"/>
                    </a:cubicBezTo>
                    <a:cubicBezTo>
                      <a:pt x="4400" y="1056"/>
                      <a:pt x="3994" y="1256"/>
                      <a:pt x="3618" y="1481"/>
                    </a:cubicBezTo>
                    <a:cubicBezTo>
                      <a:pt x="3245" y="1700"/>
                      <a:pt x="2898" y="1947"/>
                      <a:pt x="2585" y="2218"/>
                    </a:cubicBezTo>
                    <a:cubicBezTo>
                      <a:pt x="2286" y="2476"/>
                      <a:pt x="2009" y="2768"/>
                      <a:pt x="1767" y="3087"/>
                    </a:cubicBezTo>
                    <a:cubicBezTo>
                      <a:pt x="1397" y="3573"/>
                      <a:pt x="1114" y="4133"/>
                      <a:pt x="921" y="4754"/>
                    </a:cubicBezTo>
                    <a:cubicBezTo>
                      <a:pt x="728" y="5375"/>
                      <a:pt x="628" y="6054"/>
                      <a:pt x="619" y="6833"/>
                    </a:cubicBezTo>
                    <a:cubicBezTo>
                      <a:pt x="619" y="6891"/>
                      <a:pt x="661" y="6940"/>
                      <a:pt x="715" y="6943"/>
                    </a:cubicBezTo>
                    <a:lnTo>
                      <a:pt x="718" y="6943"/>
                    </a:lnTo>
                    <a:cubicBezTo>
                      <a:pt x="722" y="6943"/>
                      <a:pt x="728" y="6943"/>
                      <a:pt x="731" y="6940"/>
                    </a:cubicBezTo>
                    <a:lnTo>
                      <a:pt x="731" y="6940"/>
                    </a:lnTo>
                    <a:cubicBezTo>
                      <a:pt x="802" y="8021"/>
                      <a:pt x="689" y="9083"/>
                      <a:pt x="496" y="10345"/>
                    </a:cubicBezTo>
                    <a:cubicBezTo>
                      <a:pt x="460" y="10590"/>
                      <a:pt x="422" y="10831"/>
                      <a:pt x="383" y="11075"/>
                    </a:cubicBezTo>
                    <a:cubicBezTo>
                      <a:pt x="239" y="11986"/>
                      <a:pt x="87" y="12929"/>
                      <a:pt x="36" y="13866"/>
                    </a:cubicBezTo>
                    <a:cubicBezTo>
                      <a:pt x="1" y="14474"/>
                      <a:pt x="13" y="15060"/>
                      <a:pt x="74" y="15607"/>
                    </a:cubicBezTo>
                    <a:cubicBezTo>
                      <a:pt x="142" y="16199"/>
                      <a:pt x="252" y="16673"/>
                      <a:pt x="426" y="17091"/>
                    </a:cubicBezTo>
                    <a:cubicBezTo>
                      <a:pt x="576" y="17461"/>
                      <a:pt x="799" y="17799"/>
                      <a:pt x="1066" y="18063"/>
                    </a:cubicBezTo>
                    <a:cubicBezTo>
                      <a:pt x="1320" y="18311"/>
                      <a:pt x="1638" y="18514"/>
                      <a:pt x="2015" y="18671"/>
                    </a:cubicBezTo>
                    <a:cubicBezTo>
                      <a:pt x="2360" y="18810"/>
                      <a:pt x="2743" y="18903"/>
                      <a:pt x="3261" y="18971"/>
                    </a:cubicBezTo>
                    <a:cubicBezTo>
                      <a:pt x="3814" y="19045"/>
                      <a:pt x="4378" y="19103"/>
                      <a:pt x="4989" y="19148"/>
                    </a:cubicBezTo>
                    <a:cubicBezTo>
                      <a:pt x="5836" y="19216"/>
                      <a:pt x="6686" y="19247"/>
                      <a:pt x="7509" y="19247"/>
                    </a:cubicBezTo>
                    <a:cubicBezTo>
                      <a:pt x="7873" y="19247"/>
                      <a:pt x="8237" y="19241"/>
                      <a:pt x="8595" y="19228"/>
                    </a:cubicBezTo>
                    <a:cubicBezTo>
                      <a:pt x="9177" y="19209"/>
                      <a:pt x="9756" y="19167"/>
                      <a:pt x="10313" y="19109"/>
                    </a:cubicBezTo>
                    <a:cubicBezTo>
                      <a:pt x="10786" y="19061"/>
                      <a:pt x="11208" y="18996"/>
                      <a:pt x="11607" y="18913"/>
                    </a:cubicBezTo>
                    <a:cubicBezTo>
                      <a:pt x="12054" y="18822"/>
                      <a:pt x="12479" y="18697"/>
                      <a:pt x="12872" y="18546"/>
                    </a:cubicBezTo>
                    <a:cubicBezTo>
                      <a:pt x="13287" y="18385"/>
                      <a:pt x="13667" y="18179"/>
                      <a:pt x="13998" y="17937"/>
                    </a:cubicBezTo>
                    <a:cubicBezTo>
                      <a:pt x="14346" y="17680"/>
                      <a:pt x="14632" y="17368"/>
                      <a:pt x="14855" y="17010"/>
                    </a:cubicBezTo>
                    <a:cubicBezTo>
                      <a:pt x="14967" y="16830"/>
                      <a:pt x="15064" y="16628"/>
                      <a:pt x="15144" y="16409"/>
                    </a:cubicBezTo>
                    <a:cubicBezTo>
                      <a:pt x="15231" y="16177"/>
                      <a:pt x="15296" y="15916"/>
                      <a:pt x="15340" y="15611"/>
                    </a:cubicBezTo>
                    <a:cubicBezTo>
                      <a:pt x="15437" y="14986"/>
                      <a:pt x="15408" y="14365"/>
                      <a:pt x="15369" y="13895"/>
                    </a:cubicBezTo>
                    <a:cubicBezTo>
                      <a:pt x="15334" y="13457"/>
                      <a:pt x="15276" y="13020"/>
                      <a:pt x="15222" y="12592"/>
                    </a:cubicBezTo>
                    <a:cubicBezTo>
                      <a:pt x="15205" y="12469"/>
                      <a:pt x="15189" y="12344"/>
                      <a:pt x="15173" y="12218"/>
                    </a:cubicBezTo>
                    <a:cubicBezTo>
                      <a:pt x="14864" y="9792"/>
                      <a:pt x="14468" y="7850"/>
                      <a:pt x="13918" y="6109"/>
                    </a:cubicBezTo>
                    <a:cubicBezTo>
                      <a:pt x="13577" y="5025"/>
                      <a:pt x="13187" y="4071"/>
                      <a:pt x="12733" y="3196"/>
                    </a:cubicBezTo>
                    <a:cubicBezTo>
                      <a:pt x="12495" y="2733"/>
                      <a:pt x="12234" y="2292"/>
                      <a:pt x="11958" y="1886"/>
                    </a:cubicBezTo>
                    <a:cubicBezTo>
                      <a:pt x="11793" y="1648"/>
                      <a:pt x="11655" y="1458"/>
                      <a:pt x="11520" y="1287"/>
                    </a:cubicBezTo>
                    <a:cubicBezTo>
                      <a:pt x="11388" y="1124"/>
                      <a:pt x="11227" y="962"/>
                      <a:pt x="11047" y="812"/>
                    </a:cubicBezTo>
                    <a:cubicBezTo>
                      <a:pt x="10738" y="551"/>
                      <a:pt x="10364" y="348"/>
                      <a:pt x="9942" y="209"/>
                    </a:cubicBezTo>
                    <a:cubicBezTo>
                      <a:pt x="9572" y="87"/>
                      <a:pt x="9151" y="16"/>
                      <a:pt x="8687" y="4"/>
                    </a:cubicBezTo>
                    <a:cubicBezTo>
                      <a:pt x="8636" y="1"/>
                      <a:pt x="8584" y="1"/>
                      <a:pt x="85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6"/>
              <p:cNvSpPr/>
              <p:nvPr/>
            </p:nvSpPr>
            <p:spPr>
              <a:xfrm>
                <a:off x="858094" y="2038851"/>
                <a:ext cx="1510692" cy="2477366"/>
              </a:xfrm>
              <a:custGeom>
                <a:avLst/>
                <a:gdLst/>
                <a:ahLst/>
                <a:cxnLst/>
                <a:rect l="l" t="t" r="r" b="b"/>
                <a:pathLst>
                  <a:path w="11141" h="18270" extrusionOk="0">
                    <a:moveTo>
                      <a:pt x="8534" y="1"/>
                    </a:moveTo>
                    <a:cubicBezTo>
                      <a:pt x="8180" y="1"/>
                      <a:pt x="7800" y="36"/>
                      <a:pt x="7372" y="107"/>
                    </a:cubicBezTo>
                    <a:cubicBezTo>
                      <a:pt x="6963" y="174"/>
                      <a:pt x="6535" y="281"/>
                      <a:pt x="6065" y="425"/>
                    </a:cubicBezTo>
                    <a:cubicBezTo>
                      <a:pt x="5676" y="548"/>
                      <a:pt x="5280" y="693"/>
                      <a:pt x="4858" y="870"/>
                    </a:cubicBezTo>
                    <a:cubicBezTo>
                      <a:pt x="4401" y="1060"/>
                      <a:pt x="3995" y="1259"/>
                      <a:pt x="3619" y="1481"/>
                    </a:cubicBezTo>
                    <a:cubicBezTo>
                      <a:pt x="3242" y="1707"/>
                      <a:pt x="2895" y="1954"/>
                      <a:pt x="2583" y="2221"/>
                    </a:cubicBezTo>
                    <a:cubicBezTo>
                      <a:pt x="2287" y="2479"/>
                      <a:pt x="2009" y="2769"/>
                      <a:pt x="1768" y="3090"/>
                    </a:cubicBezTo>
                    <a:cubicBezTo>
                      <a:pt x="1398" y="3576"/>
                      <a:pt x="1112" y="4136"/>
                      <a:pt x="919" y="4761"/>
                    </a:cubicBezTo>
                    <a:cubicBezTo>
                      <a:pt x="726" y="5379"/>
                      <a:pt x="626" y="6061"/>
                      <a:pt x="616" y="6840"/>
                    </a:cubicBezTo>
                    <a:cubicBezTo>
                      <a:pt x="616" y="6902"/>
                      <a:pt x="661" y="6950"/>
                      <a:pt x="719" y="6953"/>
                    </a:cubicBezTo>
                    <a:lnTo>
                      <a:pt x="735" y="6953"/>
                    </a:lnTo>
                    <a:cubicBezTo>
                      <a:pt x="800" y="8034"/>
                      <a:pt x="687" y="9093"/>
                      <a:pt x="497" y="10352"/>
                    </a:cubicBezTo>
                    <a:cubicBezTo>
                      <a:pt x="461" y="10583"/>
                      <a:pt x="423" y="10812"/>
                      <a:pt x="387" y="11044"/>
                    </a:cubicBezTo>
                    <a:lnTo>
                      <a:pt x="381" y="11079"/>
                    </a:lnTo>
                    <a:lnTo>
                      <a:pt x="378" y="11099"/>
                    </a:lnTo>
                    <a:cubicBezTo>
                      <a:pt x="233" y="12012"/>
                      <a:pt x="85" y="12946"/>
                      <a:pt x="33" y="13873"/>
                    </a:cubicBezTo>
                    <a:cubicBezTo>
                      <a:pt x="1" y="14478"/>
                      <a:pt x="14" y="15064"/>
                      <a:pt x="72" y="15614"/>
                    </a:cubicBezTo>
                    <a:cubicBezTo>
                      <a:pt x="140" y="16206"/>
                      <a:pt x="252" y="16680"/>
                      <a:pt x="423" y="17101"/>
                    </a:cubicBezTo>
                    <a:cubicBezTo>
                      <a:pt x="574" y="17471"/>
                      <a:pt x="797" y="17809"/>
                      <a:pt x="1067" y="18073"/>
                    </a:cubicBezTo>
                    <a:cubicBezTo>
                      <a:pt x="1137" y="18144"/>
                      <a:pt x="1211" y="18208"/>
                      <a:pt x="1292" y="18269"/>
                    </a:cubicBezTo>
                    <a:cubicBezTo>
                      <a:pt x="1198" y="18093"/>
                      <a:pt x="1115" y="17916"/>
                      <a:pt x="1044" y="17745"/>
                    </a:cubicBezTo>
                    <a:cubicBezTo>
                      <a:pt x="967" y="17549"/>
                      <a:pt x="899" y="17349"/>
                      <a:pt x="851" y="17149"/>
                    </a:cubicBezTo>
                    <a:cubicBezTo>
                      <a:pt x="751" y="16763"/>
                      <a:pt x="693" y="16348"/>
                      <a:pt x="674" y="15913"/>
                    </a:cubicBezTo>
                    <a:cubicBezTo>
                      <a:pt x="658" y="15492"/>
                      <a:pt x="671" y="15051"/>
                      <a:pt x="719" y="14569"/>
                    </a:cubicBezTo>
                    <a:cubicBezTo>
                      <a:pt x="761" y="14153"/>
                      <a:pt x="825" y="13700"/>
                      <a:pt x="916" y="13184"/>
                    </a:cubicBezTo>
                    <a:cubicBezTo>
                      <a:pt x="980" y="12811"/>
                      <a:pt x="1054" y="12431"/>
                      <a:pt x="1128" y="12064"/>
                    </a:cubicBezTo>
                    <a:lnTo>
                      <a:pt x="1131" y="12042"/>
                    </a:lnTo>
                    <a:lnTo>
                      <a:pt x="1173" y="11819"/>
                    </a:lnTo>
                    <a:cubicBezTo>
                      <a:pt x="1202" y="11675"/>
                      <a:pt x="1231" y="11530"/>
                      <a:pt x="1256" y="11382"/>
                    </a:cubicBezTo>
                    <a:cubicBezTo>
                      <a:pt x="1282" y="11224"/>
                      <a:pt x="1308" y="11066"/>
                      <a:pt x="1333" y="10906"/>
                    </a:cubicBezTo>
                    <a:cubicBezTo>
                      <a:pt x="1379" y="10590"/>
                      <a:pt x="1421" y="10255"/>
                      <a:pt x="1456" y="9914"/>
                    </a:cubicBezTo>
                    <a:cubicBezTo>
                      <a:pt x="1498" y="9512"/>
                      <a:pt x="1534" y="9099"/>
                      <a:pt x="1569" y="8704"/>
                    </a:cubicBezTo>
                    <a:lnTo>
                      <a:pt x="1575" y="8614"/>
                    </a:lnTo>
                    <a:lnTo>
                      <a:pt x="1588" y="8466"/>
                    </a:lnTo>
                    <a:cubicBezTo>
                      <a:pt x="1604" y="8285"/>
                      <a:pt x="1620" y="8105"/>
                      <a:pt x="1636" y="7925"/>
                    </a:cubicBezTo>
                    <a:cubicBezTo>
                      <a:pt x="1659" y="7651"/>
                      <a:pt x="1694" y="7294"/>
                      <a:pt x="1736" y="6930"/>
                    </a:cubicBezTo>
                    <a:cubicBezTo>
                      <a:pt x="1755" y="6757"/>
                      <a:pt x="1778" y="6586"/>
                      <a:pt x="1804" y="6412"/>
                    </a:cubicBezTo>
                    <a:cubicBezTo>
                      <a:pt x="1820" y="6296"/>
                      <a:pt x="1836" y="6180"/>
                      <a:pt x="1859" y="6068"/>
                    </a:cubicBezTo>
                    <a:cubicBezTo>
                      <a:pt x="1939" y="5636"/>
                      <a:pt x="2058" y="5225"/>
                      <a:pt x="2216" y="4842"/>
                    </a:cubicBezTo>
                    <a:cubicBezTo>
                      <a:pt x="2373" y="4458"/>
                      <a:pt x="2566" y="4098"/>
                      <a:pt x="2795" y="3763"/>
                    </a:cubicBezTo>
                    <a:cubicBezTo>
                      <a:pt x="3024" y="3426"/>
                      <a:pt x="3284" y="3113"/>
                      <a:pt x="3567" y="2833"/>
                    </a:cubicBezTo>
                    <a:cubicBezTo>
                      <a:pt x="3854" y="2550"/>
                      <a:pt x="4163" y="2296"/>
                      <a:pt x="4488" y="2070"/>
                    </a:cubicBezTo>
                    <a:cubicBezTo>
                      <a:pt x="5151" y="1617"/>
                      <a:pt x="5891" y="1269"/>
                      <a:pt x="6693" y="1031"/>
                    </a:cubicBezTo>
                    <a:cubicBezTo>
                      <a:pt x="7501" y="792"/>
                      <a:pt x="8341" y="673"/>
                      <a:pt x="9187" y="673"/>
                    </a:cubicBezTo>
                    <a:cubicBezTo>
                      <a:pt x="9850" y="673"/>
                      <a:pt x="10507" y="748"/>
                      <a:pt x="11141" y="896"/>
                    </a:cubicBezTo>
                    <a:cubicBezTo>
                      <a:pt x="11112" y="860"/>
                      <a:pt x="11083" y="838"/>
                      <a:pt x="11054" y="815"/>
                    </a:cubicBezTo>
                    <a:cubicBezTo>
                      <a:pt x="10742" y="551"/>
                      <a:pt x="10371" y="348"/>
                      <a:pt x="9946" y="210"/>
                    </a:cubicBezTo>
                    <a:cubicBezTo>
                      <a:pt x="9576" y="88"/>
                      <a:pt x="9155" y="17"/>
                      <a:pt x="8691" y="4"/>
                    </a:cubicBezTo>
                    <a:cubicBezTo>
                      <a:pt x="8640" y="1"/>
                      <a:pt x="8588" y="1"/>
                      <a:pt x="8534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6"/>
              <p:cNvSpPr/>
              <p:nvPr/>
            </p:nvSpPr>
            <p:spPr>
              <a:xfrm>
                <a:off x="314477" y="315799"/>
                <a:ext cx="3139353" cy="2419737"/>
              </a:xfrm>
              <a:custGeom>
                <a:avLst/>
                <a:gdLst/>
                <a:ahLst/>
                <a:cxnLst/>
                <a:rect l="l" t="t" r="r" b="b"/>
                <a:pathLst>
                  <a:path w="23152" h="17845" extrusionOk="0">
                    <a:moveTo>
                      <a:pt x="10428" y="0"/>
                    </a:moveTo>
                    <a:cubicBezTo>
                      <a:pt x="9543" y="0"/>
                      <a:pt x="8658" y="75"/>
                      <a:pt x="7802" y="229"/>
                    </a:cubicBezTo>
                    <a:cubicBezTo>
                      <a:pt x="6666" y="428"/>
                      <a:pt x="5617" y="757"/>
                      <a:pt x="4683" y="1208"/>
                    </a:cubicBezTo>
                    <a:cubicBezTo>
                      <a:pt x="4191" y="1443"/>
                      <a:pt x="3727" y="1719"/>
                      <a:pt x="3302" y="2022"/>
                    </a:cubicBezTo>
                    <a:cubicBezTo>
                      <a:pt x="2871" y="2334"/>
                      <a:pt x="2469" y="2688"/>
                      <a:pt x="2111" y="3078"/>
                    </a:cubicBezTo>
                    <a:cubicBezTo>
                      <a:pt x="1741" y="3480"/>
                      <a:pt x="1419" y="3931"/>
                      <a:pt x="1149" y="4414"/>
                    </a:cubicBezTo>
                    <a:cubicBezTo>
                      <a:pt x="888" y="4883"/>
                      <a:pt x="673" y="5402"/>
                      <a:pt x="492" y="6003"/>
                    </a:cubicBezTo>
                    <a:cubicBezTo>
                      <a:pt x="331" y="6538"/>
                      <a:pt x="216" y="7107"/>
                      <a:pt x="132" y="7751"/>
                    </a:cubicBezTo>
                    <a:cubicBezTo>
                      <a:pt x="58" y="8311"/>
                      <a:pt x="19" y="8903"/>
                      <a:pt x="12" y="9560"/>
                    </a:cubicBezTo>
                    <a:cubicBezTo>
                      <a:pt x="0" y="10625"/>
                      <a:pt x="80" y="11791"/>
                      <a:pt x="263" y="13113"/>
                    </a:cubicBezTo>
                    <a:cubicBezTo>
                      <a:pt x="306" y="13429"/>
                      <a:pt x="354" y="13770"/>
                      <a:pt x="415" y="14101"/>
                    </a:cubicBezTo>
                    <a:cubicBezTo>
                      <a:pt x="480" y="14468"/>
                      <a:pt x="566" y="14851"/>
                      <a:pt x="682" y="15308"/>
                    </a:cubicBezTo>
                    <a:cubicBezTo>
                      <a:pt x="743" y="15556"/>
                      <a:pt x="811" y="15804"/>
                      <a:pt x="881" y="16052"/>
                    </a:cubicBezTo>
                    <a:cubicBezTo>
                      <a:pt x="1040" y="16525"/>
                      <a:pt x="1197" y="17002"/>
                      <a:pt x="1391" y="17461"/>
                    </a:cubicBezTo>
                    <a:lnTo>
                      <a:pt x="1387" y="17452"/>
                    </a:lnTo>
                    <a:lnTo>
                      <a:pt x="1387" y="17452"/>
                    </a:lnTo>
                    <a:cubicBezTo>
                      <a:pt x="1445" y="17584"/>
                      <a:pt x="1503" y="17716"/>
                      <a:pt x="1564" y="17844"/>
                    </a:cubicBezTo>
                    <a:cubicBezTo>
                      <a:pt x="1567" y="17841"/>
                      <a:pt x="1571" y="17838"/>
                      <a:pt x="1571" y="17835"/>
                    </a:cubicBezTo>
                    <a:cubicBezTo>
                      <a:pt x="1722" y="17574"/>
                      <a:pt x="1860" y="17349"/>
                      <a:pt x="1992" y="17143"/>
                    </a:cubicBezTo>
                    <a:cubicBezTo>
                      <a:pt x="2124" y="16940"/>
                      <a:pt x="2269" y="16734"/>
                      <a:pt x="2433" y="16509"/>
                    </a:cubicBezTo>
                    <a:cubicBezTo>
                      <a:pt x="2735" y="16106"/>
                      <a:pt x="3074" y="15708"/>
                      <a:pt x="3447" y="15322"/>
                    </a:cubicBezTo>
                    <a:cubicBezTo>
                      <a:pt x="4236" y="14511"/>
                      <a:pt x="5146" y="13789"/>
                      <a:pt x="6157" y="13178"/>
                    </a:cubicBezTo>
                    <a:lnTo>
                      <a:pt x="6173" y="13168"/>
                    </a:lnTo>
                    <a:lnTo>
                      <a:pt x="6177" y="13165"/>
                    </a:lnTo>
                    <a:cubicBezTo>
                      <a:pt x="7293" y="12495"/>
                      <a:pt x="8513" y="11971"/>
                      <a:pt x="9797" y="11604"/>
                    </a:cubicBezTo>
                    <a:cubicBezTo>
                      <a:pt x="10197" y="11491"/>
                      <a:pt x="10608" y="11394"/>
                      <a:pt x="11020" y="11311"/>
                    </a:cubicBezTo>
                    <a:cubicBezTo>
                      <a:pt x="11372" y="11243"/>
                      <a:pt x="11748" y="11182"/>
                      <a:pt x="12173" y="11127"/>
                    </a:cubicBezTo>
                    <a:cubicBezTo>
                      <a:pt x="12923" y="11031"/>
                      <a:pt x="13682" y="10980"/>
                      <a:pt x="14435" y="10970"/>
                    </a:cubicBezTo>
                    <a:lnTo>
                      <a:pt x="14593" y="10970"/>
                    </a:lnTo>
                    <a:cubicBezTo>
                      <a:pt x="15977" y="10970"/>
                      <a:pt x="17265" y="11124"/>
                      <a:pt x="18416" y="11424"/>
                    </a:cubicBezTo>
                    <a:lnTo>
                      <a:pt x="18391" y="11414"/>
                    </a:lnTo>
                    <a:lnTo>
                      <a:pt x="18391" y="11414"/>
                    </a:lnTo>
                    <a:cubicBezTo>
                      <a:pt x="19231" y="11639"/>
                      <a:pt x="20000" y="11942"/>
                      <a:pt x="20670" y="12315"/>
                    </a:cubicBezTo>
                    <a:cubicBezTo>
                      <a:pt x="21217" y="12624"/>
                      <a:pt x="21703" y="12985"/>
                      <a:pt x="22121" y="13383"/>
                    </a:cubicBezTo>
                    <a:cubicBezTo>
                      <a:pt x="22163" y="13422"/>
                      <a:pt x="22202" y="13461"/>
                      <a:pt x="22240" y="13502"/>
                    </a:cubicBezTo>
                    <a:lnTo>
                      <a:pt x="22247" y="13509"/>
                    </a:lnTo>
                    <a:cubicBezTo>
                      <a:pt x="22389" y="13635"/>
                      <a:pt x="22524" y="13764"/>
                      <a:pt x="22650" y="13905"/>
                    </a:cubicBezTo>
                    <a:cubicBezTo>
                      <a:pt x="22659" y="13918"/>
                      <a:pt x="22672" y="13931"/>
                      <a:pt x="22681" y="13944"/>
                    </a:cubicBezTo>
                    <a:lnTo>
                      <a:pt x="22691" y="13944"/>
                    </a:lnTo>
                    <a:cubicBezTo>
                      <a:pt x="22701" y="13921"/>
                      <a:pt x="22708" y="13902"/>
                      <a:pt x="22717" y="13882"/>
                    </a:cubicBezTo>
                    <a:cubicBezTo>
                      <a:pt x="22720" y="13866"/>
                      <a:pt x="22727" y="13854"/>
                      <a:pt x="22733" y="13841"/>
                    </a:cubicBezTo>
                    <a:cubicBezTo>
                      <a:pt x="22778" y="13706"/>
                      <a:pt x="22816" y="13574"/>
                      <a:pt x="22855" y="13435"/>
                    </a:cubicBezTo>
                    <a:cubicBezTo>
                      <a:pt x="22865" y="13394"/>
                      <a:pt x="22877" y="13348"/>
                      <a:pt x="22891" y="13303"/>
                    </a:cubicBezTo>
                    <a:cubicBezTo>
                      <a:pt x="23139" y="12158"/>
                      <a:pt x="23152" y="10928"/>
                      <a:pt x="22926" y="9634"/>
                    </a:cubicBezTo>
                    <a:cubicBezTo>
                      <a:pt x="22714" y="8420"/>
                      <a:pt x="22308" y="7245"/>
                      <a:pt x="21713" y="6145"/>
                    </a:cubicBezTo>
                    <a:cubicBezTo>
                      <a:pt x="21214" y="5215"/>
                      <a:pt x="20570" y="4353"/>
                      <a:pt x="19801" y="3583"/>
                    </a:cubicBezTo>
                    <a:cubicBezTo>
                      <a:pt x="19073" y="2859"/>
                      <a:pt x="18220" y="2218"/>
                      <a:pt x="17271" y="1688"/>
                    </a:cubicBezTo>
                    <a:cubicBezTo>
                      <a:pt x="16363" y="1178"/>
                      <a:pt x="15353" y="776"/>
                      <a:pt x="14271" y="486"/>
                    </a:cubicBezTo>
                    <a:cubicBezTo>
                      <a:pt x="13257" y="216"/>
                      <a:pt x="12173" y="55"/>
                      <a:pt x="11046" y="10"/>
                    </a:cubicBezTo>
                    <a:cubicBezTo>
                      <a:pt x="10846" y="4"/>
                      <a:pt x="10644" y="0"/>
                      <a:pt x="10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6"/>
              <p:cNvSpPr/>
              <p:nvPr/>
            </p:nvSpPr>
            <p:spPr>
              <a:xfrm>
                <a:off x="2007295" y="691136"/>
                <a:ext cx="334112" cy="392012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891" extrusionOk="0">
                    <a:moveTo>
                      <a:pt x="2447" y="1286"/>
                    </a:moveTo>
                    <a:cubicBezTo>
                      <a:pt x="2447" y="1287"/>
                      <a:pt x="2447" y="1287"/>
                      <a:pt x="2447" y="1288"/>
                    </a:cubicBezTo>
                    <a:cubicBezTo>
                      <a:pt x="2447" y="1287"/>
                      <a:pt x="2447" y="1287"/>
                      <a:pt x="2447" y="1286"/>
                    </a:cubicBezTo>
                    <a:close/>
                    <a:moveTo>
                      <a:pt x="1697" y="2810"/>
                    </a:moveTo>
                    <a:lnTo>
                      <a:pt x="1697" y="2810"/>
                    </a:lnTo>
                    <a:cubicBezTo>
                      <a:pt x="1695" y="2810"/>
                      <a:pt x="1693" y="2812"/>
                      <a:pt x="1691" y="2812"/>
                    </a:cubicBezTo>
                    <a:lnTo>
                      <a:pt x="1691" y="2812"/>
                    </a:lnTo>
                    <a:cubicBezTo>
                      <a:pt x="1693" y="2812"/>
                      <a:pt x="1695" y="2811"/>
                      <a:pt x="1697" y="2810"/>
                    </a:cubicBezTo>
                    <a:close/>
                    <a:moveTo>
                      <a:pt x="1691" y="2812"/>
                    </a:moveTo>
                    <a:lnTo>
                      <a:pt x="1691" y="2812"/>
                    </a:lnTo>
                    <a:cubicBezTo>
                      <a:pt x="1691" y="2813"/>
                      <a:pt x="1690" y="2813"/>
                      <a:pt x="1689" y="2813"/>
                    </a:cubicBezTo>
                    <a:lnTo>
                      <a:pt x="1689" y="2813"/>
                    </a:lnTo>
                    <a:cubicBezTo>
                      <a:pt x="1690" y="2813"/>
                      <a:pt x="1691" y="2813"/>
                      <a:pt x="1691" y="2812"/>
                    </a:cubicBezTo>
                    <a:close/>
                    <a:moveTo>
                      <a:pt x="1162" y="1"/>
                    </a:moveTo>
                    <a:cubicBezTo>
                      <a:pt x="1115" y="1"/>
                      <a:pt x="1066" y="4"/>
                      <a:pt x="1018" y="10"/>
                    </a:cubicBezTo>
                    <a:cubicBezTo>
                      <a:pt x="976" y="16"/>
                      <a:pt x="935" y="26"/>
                      <a:pt x="892" y="36"/>
                    </a:cubicBezTo>
                    <a:cubicBezTo>
                      <a:pt x="847" y="52"/>
                      <a:pt x="803" y="65"/>
                      <a:pt x="757" y="84"/>
                    </a:cubicBezTo>
                    <a:lnTo>
                      <a:pt x="761" y="84"/>
                    </a:lnTo>
                    <a:cubicBezTo>
                      <a:pt x="718" y="101"/>
                      <a:pt x="680" y="120"/>
                      <a:pt x="641" y="142"/>
                    </a:cubicBezTo>
                    <a:cubicBezTo>
                      <a:pt x="626" y="152"/>
                      <a:pt x="613" y="162"/>
                      <a:pt x="596" y="171"/>
                    </a:cubicBezTo>
                    <a:cubicBezTo>
                      <a:pt x="574" y="187"/>
                      <a:pt x="551" y="203"/>
                      <a:pt x="529" y="216"/>
                    </a:cubicBezTo>
                    <a:lnTo>
                      <a:pt x="525" y="220"/>
                    </a:lnTo>
                    <a:lnTo>
                      <a:pt x="522" y="223"/>
                    </a:lnTo>
                    <a:cubicBezTo>
                      <a:pt x="490" y="248"/>
                      <a:pt x="461" y="274"/>
                      <a:pt x="433" y="300"/>
                    </a:cubicBezTo>
                    <a:lnTo>
                      <a:pt x="409" y="322"/>
                    </a:lnTo>
                    <a:cubicBezTo>
                      <a:pt x="371" y="361"/>
                      <a:pt x="336" y="403"/>
                      <a:pt x="304" y="445"/>
                    </a:cubicBezTo>
                    <a:cubicBezTo>
                      <a:pt x="297" y="448"/>
                      <a:pt x="293" y="454"/>
                      <a:pt x="290" y="461"/>
                    </a:cubicBezTo>
                    <a:cubicBezTo>
                      <a:pt x="271" y="487"/>
                      <a:pt x="249" y="515"/>
                      <a:pt x="232" y="545"/>
                    </a:cubicBezTo>
                    <a:cubicBezTo>
                      <a:pt x="223" y="561"/>
                      <a:pt x="210" y="576"/>
                      <a:pt x="201" y="593"/>
                    </a:cubicBezTo>
                    <a:cubicBezTo>
                      <a:pt x="171" y="648"/>
                      <a:pt x="143" y="702"/>
                      <a:pt x="120" y="760"/>
                    </a:cubicBezTo>
                    <a:cubicBezTo>
                      <a:pt x="91" y="828"/>
                      <a:pt x="69" y="895"/>
                      <a:pt x="52" y="967"/>
                    </a:cubicBezTo>
                    <a:cubicBezTo>
                      <a:pt x="42" y="1005"/>
                      <a:pt x="33" y="1044"/>
                      <a:pt x="27" y="1082"/>
                    </a:cubicBezTo>
                    <a:cubicBezTo>
                      <a:pt x="27" y="1089"/>
                      <a:pt x="23" y="1095"/>
                      <a:pt x="23" y="1102"/>
                    </a:cubicBezTo>
                    <a:cubicBezTo>
                      <a:pt x="20" y="1117"/>
                      <a:pt x="17" y="1133"/>
                      <a:pt x="17" y="1150"/>
                    </a:cubicBezTo>
                    <a:lnTo>
                      <a:pt x="17" y="1147"/>
                    </a:lnTo>
                    <a:cubicBezTo>
                      <a:pt x="8" y="1218"/>
                      <a:pt x="1" y="1291"/>
                      <a:pt x="1" y="1362"/>
                    </a:cubicBezTo>
                    <a:lnTo>
                      <a:pt x="1" y="1375"/>
                    </a:lnTo>
                    <a:cubicBezTo>
                      <a:pt x="1" y="1456"/>
                      <a:pt x="8" y="1533"/>
                      <a:pt x="17" y="1613"/>
                    </a:cubicBezTo>
                    <a:lnTo>
                      <a:pt x="17" y="1610"/>
                    </a:lnTo>
                    <a:cubicBezTo>
                      <a:pt x="17" y="1616"/>
                      <a:pt x="20" y="1623"/>
                      <a:pt x="20" y="1629"/>
                    </a:cubicBezTo>
                    <a:lnTo>
                      <a:pt x="20" y="1632"/>
                    </a:lnTo>
                    <a:cubicBezTo>
                      <a:pt x="33" y="1700"/>
                      <a:pt x="46" y="1768"/>
                      <a:pt x="66" y="1832"/>
                    </a:cubicBezTo>
                    <a:cubicBezTo>
                      <a:pt x="85" y="1903"/>
                      <a:pt x="110" y="1974"/>
                      <a:pt x="136" y="2041"/>
                    </a:cubicBezTo>
                    <a:cubicBezTo>
                      <a:pt x="136" y="2040"/>
                      <a:pt x="136" y="2040"/>
                      <a:pt x="136" y="2039"/>
                    </a:cubicBezTo>
                    <a:lnTo>
                      <a:pt x="136" y="2039"/>
                    </a:lnTo>
                    <a:cubicBezTo>
                      <a:pt x="164" y="2103"/>
                      <a:pt x="195" y="2166"/>
                      <a:pt x="232" y="2228"/>
                    </a:cubicBezTo>
                    <a:cubicBezTo>
                      <a:pt x="265" y="2280"/>
                      <a:pt x="297" y="2331"/>
                      <a:pt x="336" y="2379"/>
                    </a:cubicBezTo>
                    <a:cubicBezTo>
                      <a:pt x="371" y="2427"/>
                      <a:pt x="413" y="2476"/>
                      <a:pt x="455" y="2518"/>
                    </a:cubicBezTo>
                    <a:cubicBezTo>
                      <a:pt x="497" y="2559"/>
                      <a:pt x="541" y="2601"/>
                      <a:pt x="590" y="2637"/>
                    </a:cubicBezTo>
                    <a:lnTo>
                      <a:pt x="587" y="2637"/>
                    </a:lnTo>
                    <a:lnTo>
                      <a:pt x="590" y="2640"/>
                    </a:lnTo>
                    <a:lnTo>
                      <a:pt x="593" y="2640"/>
                    </a:lnTo>
                    <a:lnTo>
                      <a:pt x="593" y="2643"/>
                    </a:lnTo>
                    <a:cubicBezTo>
                      <a:pt x="635" y="2675"/>
                      <a:pt x="680" y="2705"/>
                      <a:pt x="725" y="2730"/>
                    </a:cubicBezTo>
                    <a:cubicBezTo>
                      <a:pt x="776" y="2763"/>
                      <a:pt x="828" y="2788"/>
                      <a:pt x="883" y="2810"/>
                    </a:cubicBezTo>
                    <a:lnTo>
                      <a:pt x="883" y="2807"/>
                    </a:lnTo>
                    <a:cubicBezTo>
                      <a:pt x="925" y="2827"/>
                      <a:pt x="969" y="2843"/>
                      <a:pt x="1015" y="2852"/>
                    </a:cubicBezTo>
                    <a:cubicBezTo>
                      <a:pt x="1060" y="2865"/>
                      <a:pt x="1108" y="2875"/>
                      <a:pt x="1156" y="2882"/>
                    </a:cubicBezTo>
                    <a:lnTo>
                      <a:pt x="1153" y="2882"/>
                    </a:lnTo>
                    <a:cubicBezTo>
                      <a:pt x="1205" y="2888"/>
                      <a:pt x="1253" y="2891"/>
                      <a:pt x="1302" y="2891"/>
                    </a:cubicBezTo>
                    <a:cubicBezTo>
                      <a:pt x="1343" y="2891"/>
                      <a:pt x="1382" y="2888"/>
                      <a:pt x="1424" y="2885"/>
                    </a:cubicBezTo>
                    <a:cubicBezTo>
                      <a:pt x="1471" y="2878"/>
                      <a:pt x="1517" y="2868"/>
                      <a:pt x="1562" y="2855"/>
                    </a:cubicBezTo>
                    <a:cubicBezTo>
                      <a:pt x="1604" y="2844"/>
                      <a:pt x="1647" y="2829"/>
                      <a:pt x="1689" y="2813"/>
                    </a:cubicBezTo>
                    <a:lnTo>
                      <a:pt x="1689" y="2813"/>
                    </a:lnTo>
                    <a:cubicBezTo>
                      <a:pt x="1688" y="2813"/>
                      <a:pt x="1688" y="2814"/>
                      <a:pt x="1688" y="2814"/>
                    </a:cubicBezTo>
                    <a:cubicBezTo>
                      <a:pt x="1739" y="2794"/>
                      <a:pt x="1787" y="2769"/>
                      <a:pt x="1832" y="2743"/>
                    </a:cubicBezTo>
                    <a:cubicBezTo>
                      <a:pt x="1871" y="2717"/>
                      <a:pt x="1906" y="2695"/>
                      <a:pt x="1945" y="2666"/>
                    </a:cubicBezTo>
                    <a:lnTo>
                      <a:pt x="1945" y="2662"/>
                    </a:lnTo>
                    <a:cubicBezTo>
                      <a:pt x="1987" y="2630"/>
                      <a:pt x="2028" y="2595"/>
                      <a:pt x="2064" y="2559"/>
                    </a:cubicBezTo>
                    <a:cubicBezTo>
                      <a:pt x="2096" y="2524"/>
                      <a:pt x="2125" y="2492"/>
                      <a:pt x="2154" y="2454"/>
                    </a:cubicBezTo>
                    <a:lnTo>
                      <a:pt x="2157" y="2454"/>
                    </a:lnTo>
                    <a:cubicBezTo>
                      <a:pt x="2193" y="2405"/>
                      <a:pt x="2229" y="2353"/>
                      <a:pt x="2260" y="2299"/>
                    </a:cubicBezTo>
                    <a:cubicBezTo>
                      <a:pt x="2293" y="2244"/>
                      <a:pt x="2318" y="2186"/>
                      <a:pt x="2344" y="2125"/>
                    </a:cubicBezTo>
                    <a:cubicBezTo>
                      <a:pt x="2370" y="2063"/>
                      <a:pt x="2392" y="1999"/>
                      <a:pt x="2408" y="1932"/>
                    </a:cubicBezTo>
                    <a:cubicBezTo>
                      <a:pt x="2425" y="1870"/>
                      <a:pt x="2437" y="1806"/>
                      <a:pt x="2447" y="1742"/>
                    </a:cubicBezTo>
                    <a:lnTo>
                      <a:pt x="2447" y="1748"/>
                    </a:lnTo>
                    <a:cubicBezTo>
                      <a:pt x="2456" y="1665"/>
                      <a:pt x="2463" y="1585"/>
                      <a:pt x="2460" y="1500"/>
                    </a:cubicBezTo>
                    <a:cubicBezTo>
                      <a:pt x="2460" y="1427"/>
                      <a:pt x="2453" y="1354"/>
                      <a:pt x="2444" y="1280"/>
                    </a:cubicBezTo>
                    <a:lnTo>
                      <a:pt x="2444" y="1280"/>
                    </a:lnTo>
                    <a:cubicBezTo>
                      <a:pt x="2445" y="1282"/>
                      <a:pt x="2446" y="1284"/>
                      <a:pt x="2447" y="1286"/>
                    </a:cubicBezTo>
                    <a:lnTo>
                      <a:pt x="2447" y="1286"/>
                    </a:lnTo>
                    <a:cubicBezTo>
                      <a:pt x="2434" y="1210"/>
                      <a:pt x="2421" y="1136"/>
                      <a:pt x="2398" y="1066"/>
                    </a:cubicBezTo>
                    <a:cubicBezTo>
                      <a:pt x="2379" y="992"/>
                      <a:pt x="2354" y="921"/>
                      <a:pt x="2325" y="851"/>
                    </a:cubicBezTo>
                    <a:lnTo>
                      <a:pt x="2325" y="851"/>
                    </a:lnTo>
                    <a:lnTo>
                      <a:pt x="2328" y="860"/>
                    </a:lnTo>
                    <a:cubicBezTo>
                      <a:pt x="2299" y="793"/>
                      <a:pt x="2267" y="725"/>
                      <a:pt x="2229" y="661"/>
                    </a:cubicBezTo>
                    <a:cubicBezTo>
                      <a:pt x="2196" y="606"/>
                      <a:pt x="2161" y="554"/>
                      <a:pt x="2122" y="506"/>
                    </a:cubicBezTo>
                    <a:cubicBezTo>
                      <a:pt x="2083" y="454"/>
                      <a:pt x="2042" y="407"/>
                      <a:pt x="1997" y="361"/>
                    </a:cubicBezTo>
                    <a:cubicBezTo>
                      <a:pt x="1954" y="322"/>
                      <a:pt x="1916" y="287"/>
                      <a:pt x="1871" y="252"/>
                    </a:cubicBezTo>
                    <a:cubicBezTo>
                      <a:pt x="1826" y="216"/>
                      <a:pt x="1780" y="187"/>
                      <a:pt x="1733" y="159"/>
                    </a:cubicBezTo>
                    <a:cubicBezTo>
                      <a:pt x="1684" y="129"/>
                      <a:pt x="1633" y="104"/>
                      <a:pt x="1581" y="81"/>
                    </a:cubicBezTo>
                    <a:lnTo>
                      <a:pt x="1581" y="81"/>
                    </a:lnTo>
                    <a:cubicBezTo>
                      <a:pt x="1581" y="82"/>
                      <a:pt x="1581" y="82"/>
                      <a:pt x="1581" y="82"/>
                    </a:cubicBezTo>
                    <a:lnTo>
                      <a:pt x="1581" y="82"/>
                    </a:lnTo>
                    <a:cubicBezTo>
                      <a:pt x="1538" y="66"/>
                      <a:pt x="1496" y="48"/>
                      <a:pt x="1449" y="40"/>
                    </a:cubicBezTo>
                    <a:cubicBezTo>
                      <a:pt x="1401" y="26"/>
                      <a:pt x="1353" y="16"/>
                      <a:pt x="1302" y="7"/>
                    </a:cubicBezTo>
                    <a:cubicBezTo>
                      <a:pt x="1259" y="4"/>
                      <a:pt x="1220" y="1"/>
                      <a:pt x="1179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6"/>
              <p:cNvSpPr/>
              <p:nvPr/>
            </p:nvSpPr>
            <p:spPr>
              <a:xfrm>
                <a:off x="2146555" y="692086"/>
                <a:ext cx="1085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7" y="0"/>
                    </a:moveTo>
                    <a:cubicBezTo>
                      <a:pt x="4" y="3"/>
                      <a:pt x="4" y="3"/>
                      <a:pt x="0" y="3"/>
                    </a:cubicBezTo>
                    <a:cubicBezTo>
                      <a:pt x="4" y="3"/>
                      <a:pt x="4" y="3"/>
                      <a:pt x="7" y="0"/>
                    </a:cubicBez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6"/>
              <p:cNvSpPr/>
              <p:nvPr/>
            </p:nvSpPr>
            <p:spPr>
              <a:xfrm>
                <a:off x="2023431" y="793785"/>
                <a:ext cx="136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6"/>
              <p:cNvSpPr/>
              <p:nvPr/>
            </p:nvSpPr>
            <p:spPr>
              <a:xfrm>
                <a:off x="2271035" y="1052100"/>
                <a:ext cx="0" cy="542"/>
              </a:xfrm>
              <a:custGeom>
                <a:avLst/>
                <a:gdLst/>
                <a:ahLst/>
                <a:cxnLst/>
                <a:rect l="l" t="t" r="r" b="b"/>
                <a:pathLst>
                  <a:path h="4" extrusionOk="0">
                    <a:moveTo>
                      <a:pt x="0" y="0"/>
                    </a:move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6"/>
              <p:cNvSpPr/>
              <p:nvPr/>
            </p:nvSpPr>
            <p:spPr>
              <a:xfrm>
                <a:off x="2270493" y="1052507"/>
                <a:ext cx="542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4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6"/>
              <p:cNvSpPr/>
              <p:nvPr/>
            </p:nvSpPr>
            <p:spPr>
              <a:xfrm>
                <a:off x="1451339" y="1433132"/>
                <a:ext cx="202989" cy="186040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372" extrusionOk="0">
                    <a:moveTo>
                      <a:pt x="934" y="0"/>
                    </a:moveTo>
                    <a:cubicBezTo>
                      <a:pt x="914" y="0"/>
                      <a:pt x="892" y="0"/>
                      <a:pt x="873" y="3"/>
                    </a:cubicBezTo>
                    <a:cubicBezTo>
                      <a:pt x="859" y="3"/>
                      <a:pt x="844" y="7"/>
                      <a:pt x="828" y="7"/>
                    </a:cubicBezTo>
                    <a:cubicBezTo>
                      <a:pt x="782" y="14"/>
                      <a:pt x="740" y="23"/>
                      <a:pt x="696" y="36"/>
                    </a:cubicBezTo>
                    <a:cubicBezTo>
                      <a:pt x="673" y="42"/>
                      <a:pt x="647" y="52"/>
                      <a:pt x="625" y="58"/>
                    </a:cubicBezTo>
                    <a:cubicBezTo>
                      <a:pt x="608" y="64"/>
                      <a:pt x="593" y="71"/>
                      <a:pt x="577" y="78"/>
                    </a:cubicBezTo>
                    <a:lnTo>
                      <a:pt x="580" y="78"/>
                    </a:lnTo>
                    <a:cubicBezTo>
                      <a:pt x="544" y="94"/>
                      <a:pt x="512" y="110"/>
                      <a:pt x="480" y="126"/>
                    </a:cubicBezTo>
                    <a:lnTo>
                      <a:pt x="477" y="129"/>
                    </a:lnTo>
                    <a:cubicBezTo>
                      <a:pt x="473" y="129"/>
                      <a:pt x="470" y="132"/>
                      <a:pt x="467" y="136"/>
                    </a:cubicBezTo>
                    <a:cubicBezTo>
                      <a:pt x="464" y="136"/>
                      <a:pt x="464" y="136"/>
                      <a:pt x="461" y="139"/>
                    </a:cubicBezTo>
                    <a:cubicBezTo>
                      <a:pt x="428" y="158"/>
                      <a:pt x="400" y="177"/>
                      <a:pt x="370" y="200"/>
                    </a:cubicBezTo>
                    <a:cubicBezTo>
                      <a:pt x="367" y="200"/>
                      <a:pt x="364" y="203"/>
                      <a:pt x="361" y="203"/>
                    </a:cubicBezTo>
                    <a:cubicBezTo>
                      <a:pt x="329" y="232"/>
                      <a:pt x="293" y="261"/>
                      <a:pt x="261" y="290"/>
                    </a:cubicBezTo>
                    <a:cubicBezTo>
                      <a:pt x="232" y="322"/>
                      <a:pt x="203" y="354"/>
                      <a:pt x="177" y="387"/>
                    </a:cubicBezTo>
                    <a:lnTo>
                      <a:pt x="174" y="390"/>
                    </a:lnTo>
                    <a:lnTo>
                      <a:pt x="174" y="393"/>
                    </a:lnTo>
                    <a:cubicBezTo>
                      <a:pt x="168" y="400"/>
                      <a:pt x="161" y="406"/>
                      <a:pt x="155" y="415"/>
                    </a:cubicBezTo>
                    <a:lnTo>
                      <a:pt x="155" y="419"/>
                    </a:lnTo>
                    <a:cubicBezTo>
                      <a:pt x="152" y="422"/>
                      <a:pt x="149" y="425"/>
                      <a:pt x="149" y="428"/>
                    </a:cubicBezTo>
                    <a:lnTo>
                      <a:pt x="145" y="431"/>
                    </a:lnTo>
                    <a:cubicBezTo>
                      <a:pt x="136" y="448"/>
                      <a:pt x="122" y="464"/>
                      <a:pt x="113" y="480"/>
                    </a:cubicBezTo>
                    <a:cubicBezTo>
                      <a:pt x="113" y="480"/>
                      <a:pt x="110" y="483"/>
                      <a:pt x="110" y="486"/>
                    </a:cubicBezTo>
                    <a:lnTo>
                      <a:pt x="106" y="489"/>
                    </a:lnTo>
                    <a:cubicBezTo>
                      <a:pt x="106" y="492"/>
                      <a:pt x="103" y="496"/>
                      <a:pt x="100" y="502"/>
                    </a:cubicBezTo>
                    <a:cubicBezTo>
                      <a:pt x="84" y="531"/>
                      <a:pt x="72" y="560"/>
                      <a:pt x="58" y="593"/>
                    </a:cubicBezTo>
                    <a:lnTo>
                      <a:pt x="55" y="593"/>
                    </a:lnTo>
                    <a:cubicBezTo>
                      <a:pt x="45" y="621"/>
                      <a:pt x="33" y="651"/>
                      <a:pt x="26" y="682"/>
                    </a:cubicBezTo>
                    <a:cubicBezTo>
                      <a:pt x="17" y="715"/>
                      <a:pt x="10" y="747"/>
                      <a:pt x="7" y="779"/>
                    </a:cubicBezTo>
                    <a:cubicBezTo>
                      <a:pt x="4" y="808"/>
                      <a:pt x="0" y="840"/>
                      <a:pt x="0" y="872"/>
                    </a:cubicBezTo>
                    <a:cubicBezTo>
                      <a:pt x="4" y="892"/>
                      <a:pt x="4" y="911"/>
                      <a:pt x="7" y="934"/>
                    </a:cubicBezTo>
                    <a:cubicBezTo>
                      <a:pt x="10" y="953"/>
                      <a:pt x="14" y="975"/>
                      <a:pt x="20" y="998"/>
                    </a:cubicBezTo>
                    <a:cubicBezTo>
                      <a:pt x="26" y="1018"/>
                      <a:pt x="33" y="1037"/>
                      <a:pt x="39" y="1056"/>
                    </a:cubicBezTo>
                    <a:cubicBezTo>
                      <a:pt x="48" y="1076"/>
                      <a:pt x="58" y="1098"/>
                      <a:pt x="68" y="1114"/>
                    </a:cubicBezTo>
                    <a:cubicBezTo>
                      <a:pt x="81" y="1134"/>
                      <a:pt x="91" y="1149"/>
                      <a:pt x="103" y="1168"/>
                    </a:cubicBezTo>
                    <a:cubicBezTo>
                      <a:pt x="116" y="1181"/>
                      <a:pt x="129" y="1198"/>
                      <a:pt x="142" y="1211"/>
                    </a:cubicBezTo>
                    <a:cubicBezTo>
                      <a:pt x="158" y="1226"/>
                      <a:pt x="171" y="1239"/>
                      <a:pt x="187" y="1253"/>
                    </a:cubicBezTo>
                    <a:cubicBezTo>
                      <a:pt x="210" y="1269"/>
                      <a:pt x="232" y="1284"/>
                      <a:pt x="255" y="1294"/>
                    </a:cubicBezTo>
                    <a:cubicBezTo>
                      <a:pt x="274" y="1307"/>
                      <a:pt x="293" y="1317"/>
                      <a:pt x="313" y="1323"/>
                    </a:cubicBezTo>
                    <a:cubicBezTo>
                      <a:pt x="342" y="1336"/>
                      <a:pt x="370" y="1346"/>
                      <a:pt x="400" y="1352"/>
                    </a:cubicBezTo>
                    <a:cubicBezTo>
                      <a:pt x="419" y="1355"/>
                      <a:pt x="442" y="1361"/>
                      <a:pt x="464" y="1361"/>
                    </a:cubicBezTo>
                    <a:lnTo>
                      <a:pt x="461" y="1361"/>
                    </a:lnTo>
                    <a:cubicBezTo>
                      <a:pt x="496" y="1368"/>
                      <a:pt x="535" y="1372"/>
                      <a:pt x="570" y="1372"/>
                    </a:cubicBezTo>
                    <a:cubicBezTo>
                      <a:pt x="602" y="1368"/>
                      <a:pt x="632" y="1368"/>
                      <a:pt x="663" y="1365"/>
                    </a:cubicBezTo>
                    <a:lnTo>
                      <a:pt x="666" y="1365"/>
                    </a:lnTo>
                    <a:cubicBezTo>
                      <a:pt x="712" y="1358"/>
                      <a:pt x="757" y="1349"/>
                      <a:pt x="798" y="1336"/>
                    </a:cubicBezTo>
                    <a:cubicBezTo>
                      <a:pt x="837" y="1327"/>
                      <a:pt x="873" y="1314"/>
                      <a:pt x="911" y="1297"/>
                    </a:cubicBezTo>
                    <a:lnTo>
                      <a:pt x="911" y="1297"/>
                    </a:lnTo>
                    <a:cubicBezTo>
                      <a:pt x="908" y="1297"/>
                      <a:pt x="905" y="1300"/>
                      <a:pt x="902" y="1300"/>
                    </a:cubicBezTo>
                    <a:cubicBezTo>
                      <a:pt x="947" y="1281"/>
                      <a:pt x="988" y="1262"/>
                      <a:pt x="1030" y="1236"/>
                    </a:cubicBezTo>
                    <a:cubicBezTo>
                      <a:pt x="1069" y="1214"/>
                      <a:pt x="1107" y="1188"/>
                      <a:pt x="1143" y="1159"/>
                    </a:cubicBezTo>
                    <a:cubicBezTo>
                      <a:pt x="1182" y="1130"/>
                      <a:pt x="1217" y="1101"/>
                      <a:pt x="1250" y="1066"/>
                    </a:cubicBezTo>
                    <a:cubicBezTo>
                      <a:pt x="1275" y="1040"/>
                      <a:pt x="1297" y="1011"/>
                      <a:pt x="1323" y="982"/>
                    </a:cubicBezTo>
                    <a:cubicBezTo>
                      <a:pt x="1346" y="953"/>
                      <a:pt x="1365" y="921"/>
                      <a:pt x="1385" y="889"/>
                    </a:cubicBezTo>
                    <a:cubicBezTo>
                      <a:pt x="1404" y="856"/>
                      <a:pt x="1419" y="825"/>
                      <a:pt x="1436" y="792"/>
                    </a:cubicBezTo>
                    <a:cubicBezTo>
                      <a:pt x="1449" y="757"/>
                      <a:pt x="1465" y="718"/>
                      <a:pt x="1474" y="679"/>
                    </a:cubicBezTo>
                    <a:cubicBezTo>
                      <a:pt x="1481" y="651"/>
                      <a:pt x="1487" y="618"/>
                      <a:pt x="1491" y="586"/>
                    </a:cubicBezTo>
                    <a:cubicBezTo>
                      <a:pt x="1494" y="564"/>
                      <a:pt x="1497" y="541"/>
                      <a:pt x="1494" y="516"/>
                    </a:cubicBezTo>
                    <a:cubicBezTo>
                      <a:pt x="1494" y="492"/>
                      <a:pt x="1494" y="470"/>
                      <a:pt x="1491" y="445"/>
                    </a:cubicBezTo>
                    <a:cubicBezTo>
                      <a:pt x="1487" y="422"/>
                      <a:pt x="1484" y="400"/>
                      <a:pt x="1477" y="377"/>
                    </a:cubicBezTo>
                    <a:cubicBezTo>
                      <a:pt x="1471" y="354"/>
                      <a:pt x="1465" y="332"/>
                      <a:pt x="1455" y="309"/>
                    </a:cubicBezTo>
                    <a:cubicBezTo>
                      <a:pt x="1446" y="293"/>
                      <a:pt x="1439" y="274"/>
                      <a:pt x="1430" y="255"/>
                    </a:cubicBezTo>
                    <a:cubicBezTo>
                      <a:pt x="1416" y="238"/>
                      <a:pt x="1407" y="219"/>
                      <a:pt x="1394" y="203"/>
                    </a:cubicBezTo>
                    <a:cubicBezTo>
                      <a:pt x="1381" y="187"/>
                      <a:pt x="1365" y="171"/>
                      <a:pt x="1349" y="155"/>
                    </a:cubicBezTo>
                    <a:cubicBezTo>
                      <a:pt x="1336" y="142"/>
                      <a:pt x="1320" y="129"/>
                      <a:pt x="1307" y="116"/>
                    </a:cubicBezTo>
                    <a:cubicBezTo>
                      <a:pt x="1284" y="100"/>
                      <a:pt x="1262" y="87"/>
                      <a:pt x="1239" y="75"/>
                    </a:cubicBezTo>
                    <a:cubicBezTo>
                      <a:pt x="1223" y="64"/>
                      <a:pt x="1204" y="58"/>
                      <a:pt x="1188" y="48"/>
                    </a:cubicBezTo>
                    <a:cubicBezTo>
                      <a:pt x="1159" y="39"/>
                      <a:pt x="1130" y="26"/>
                      <a:pt x="1101" y="20"/>
                    </a:cubicBezTo>
                    <a:cubicBezTo>
                      <a:pt x="1082" y="17"/>
                      <a:pt x="1066" y="14"/>
                      <a:pt x="1046" y="10"/>
                    </a:cubicBezTo>
                    <a:cubicBezTo>
                      <a:pt x="1043" y="10"/>
                      <a:pt x="1037" y="7"/>
                      <a:pt x="1033" y="7"/>
                    </a:cubicBezTo>
                    <a:cubicBezTo>
                      <a:pt x="1005" y="3"/>
                      <a:pt x="975" y="0"/>
                      <a:pt x="950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6"/>
              <p:cNvSpPr/>
              <p:nvPr/>
            </p:nvSpPr>
            <p:spPr>
              <a:xfrm>
                <a:off x="1648636" y="1475032"/>
                <a:ext cx="0" cy="136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6"/>
              <p:cNvSpPr/>
              <p:nvPr/>
            </p:nvSpPr>
            <p:spPr>
              <a:xfrm>
                <a:off x="1474933" y="1485880"/>
                <a:ext cx="136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1"/>
                    </a:move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6"/>
              <p:cNvSpPr/>
              <p:nvPr/>
            </p:nvSpPr>
            <p:spPr>
              <a:xfrm>
                <a:off x="1458797" y="1512864"/>
                <a:ext cx="542" cy="678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3" y="1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6"/>
              <p:cNvSpPr/>
              <p:nvPr/>
            </p:nvSpPr>
            <p:spPr>
              <a:xfrm>
                <a:off x="1458797" y="1513406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6"/>
              <p:cNvSpPr/>
              <p:nvPr/>
            </p:nvSpPr>
            <p:spPr>
              <a:xfrm>
                <a:off x="1541241" y="1618224"/>
                <a:ext cx="542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6"/>
              <p:cNvSpPr/>
              <p:nvPr/>
            </p:nvSpPr>
            <p:spPr>
              <a:xfrm>
                <a:off x="571437" y="316749"/>
                <a:ext cx="1213462" cy="1124917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8296" extrusionOk="0">
                    <a:moveTo>
                      <a:pt x="371" y="6090"/>
                    </a:moveTo>
                    <a:cubicBezTo>
                      <a:pt x="371" y="6090"/>
                      <a:pt x="371" y="6092"/>
                      <a:pt x="373" y="6095"/>
                    </a:cubicBezTo>
                    <a:lnTo>
                      <a:pt x="373" y="6095"/>
                    </a:lnTo>
                    <a:cubicBezTo>
                      <a:pt x="372" y="6093"/>
                      <a:pt x="371" y="6091"/>
                      <a:pt x="371" y="6090"/>
                    </a:cubicBezTo>
                    <a:close/>
                    <a:moveTo>
                      <a:pt x="7996" y="0"/>
                    </a:moveTo>
                    <a:cubicBezTo>
                      <a:pt x="7290" y="23"/>
                      <a:pt x="6589" y="97"/>
                      <a:pt x="5907" y="219"/>
                    </a:cubicBezTo>
                    <a:cubicBezTo>
                      <a:pt x="4771" y="418"/>
                      <a:pt x="3722" y="750"/>
                      <a:pt x="2785" y="1198"/>
                    </a:cubicBezTo>
                    <a:cubicBezTo>
                      <a:pt x="2296" y="1433"/>
                      <a:pt x="1832" y="1709"/>
                      <a:pt x="1407" y="2015"/>
                    </a:cubicBezTo>
                    <a:cubicBezTo>
                      <a:pt x="976" y="2321"/>
                      <a:pt x="574" y="2678"/>
                      <a:pt x="213" y="3071"/>
                    </a:cubicBezTo>
                    <a:cubicBezTo>
                      <a:pt x="210" y="3074"/>
                      <a:pt x="203" y="3080"/>
                      <a:pt x="200" y="3086"/>
                    </a:cubicBezTo>
                    <a:cubicBezTo>
                      <a:pt x="130" y="3290"/>
                      <a:pt x="84" y="3502"/>
                      <a:pt x="56" y="3714"/>
                    </a:cubicBezTo>
                    <a:lnTo>
                      <a:pt x="56" y="3718"/>
                    </a:lnTo>
                    <a:cubicBezTo>
                      <a:pt x="1" y="4120"/>
                      <a:pt x="7" y="4529"/>
                      <a:pt x="59" y="4931"/>
                    </a:cubicBezTo>
                    <a:cubicBezTo>
                      <a:pt x="84" y="5124"/>
                      <a:pt x="123" y="5317"/>
                      <a:pt x="171" y="5504"/>
                    </a:cubicBezTo>
                    <a:cubicBezTo>
                      <a:pt x="226" y="5707"/>
                      <a:pt x="293" y="5903"/>
                      <a:pt x="374" y="6096"/>
                    </a:cubicBezTo>
                    <a:cubicBezTo>
                      <a:pt x="373" y="6096"/>
                      <a:pt x="373" y="6095"/>
                      <a:pt x="373" y="6095"/>
                    </a:cubicBezTo>
                    <a:lnTo>
                      <a:pt x="373" y="6095"/>
                    </a:lnTo>
                    <a:cubicBezTo>
                      <a:pt x="436" y="6248"/>
                      <a:pt x="510" y="6397"/>
                      <a:pt x="596" y="6543"/>
                    </a:cubicBezTo>
                    <a:cubicBezTo>
                      <a:pt x="677" y="6685"/>
                      <a:pt x="770" y="6821"/>
                      <a:pt x="870" y="6949"/>
                    </a:cubicBezTo>
                    <a:cubicBezTo>
                      <a:pt x="867" y="6949"/>
                      <a:pt x="867" y="6946"/>
                      <a:pt x="864" y="6946"/>
                    </a:cubicBezTo>
                    <a:lnTo>
                      <a:pt x="864" y="6946"/>
                    </a:lnTo>
                    <a:cubicBezTo>
                      <a:pt x="956" y="7065"/>
                      <a:pt x="1053" y="7177"/>
                      <a:pt x="1159" y="7281"/>
                    </a:cubicBezTo>
                    <a:cubicBezTo>
                      <a:pt x="1262" y="7381"/>
                      <a:pt x="1366" y="7474"/>
                      <a:pt x="1478" y="7557"/>
                    </a:cubicBezTo>
                    <a:cubicBezTo>
                      <a:pt x="1478" y="7561"/>
                      <a:pt x="1482" y="7561"/>
                      <a:pt x="1482" y="7564"/>
                    </a:cubicBezTo>
                    <a:cubicBezTo>
                      <a:pt x="1594" y="7648"/>
                      <a:pt x="1709" y="7728"/>
                      <a:pt x="1832" y="7795"/>
                    </a:cubicBezTo>
                    <a:cubicBezTo>
                      <a:pt x="1954" y="7870"/>
                      <a:pt x="2083" y="7934"/>
                      <a:pt x="2215" y="7989"/>
                    </a:cubicBezTo>
                    <a:lnTo>
                      <a:pt x="2218" y="7992"/>
                    </a:lnTo>
                    <a:cubicBezTo>
                      <a:pt x="2373" y="8056"/>
                      <a:pt x="2527" y="8111"/>
                      <a:pt x="2688" y="8153"/>
                    </a:cubicBezTo>
                    <a:cubicBezTo>
                      <a:pt x="2856" y="8198"/>
                      <a:pt x="3023" y="8230"/>
                      <a:pt x="3193" y="8256"/>
                    </a:cubicBezTo>
                    <a:lnTo>
                      <a:pt x="3200" y="8256"/>
                    </a:lnTo>
                    <a:cubicBezTo>
                      <a:pt x="3401" y="8282"/>
                      <a:pt x="3603" y="8295"/>
                      <a:pt x="3807" y="8295"/>
                    </a:cubicBezTo>
                    <a:cubicBezTo>
                      <a:pt x="4027" y="8295"/>
                      <a:pt x="4248" y="8280"/>
                      <a:pt x="4468" y="8250"/>
                    </a:cubicBezTo>
                    <a:lnTo>
                      <a:pt x="4465" y="8250"/>
                    </a:lnTo>
                    <a:cubicBezTo>
                      <a:pt x="4690" y="8220"/>
                      <a:pt x="4915" y="8175"/>
                      <a:pt x="5138" y="8114"/>
                    </a:cubicBezTo>
                    <a:cubicBezTo>
                      <a:pt x="5356" y="8053"/>
                      <a:pt x="5569" y="7979"/>
                      <a:pt x="5778" y="7892"/>
                    </a:cubicBezTo>
                    <a:lnTo>
                      <a:pt x="5775" y="7892"/>
                    </a:lnTo>
                    <a:cubicBezTo>
                      <a:pt x="5997" y="7798"/>
                      <a:pt x="6213" y="7693"/>
                      <a:pt x="6418" y="7571"/>
                    </a:cubicBezTo>
                    <a:cubicBezTo>
                      <a:pt x="6618" y="7455"/>
                      <a:pt x="6808" y="7323"/>
                      <a:pt x="6992" y="7184"/>
                    </a:cubicBezTo>
                    <a:lnTo>
                      <a:pt x="6995" y="7184"/>
                    </a:lnTo>
                    <a:lnTo>
                      <a:pt x="6995" y="7180"/>
                    </a:lnTo>
                    <a:cubicBezTo>
                      <a:pt x="6998" y="7180"/>
                      <a:pt x="6998" y="7180"/>
                      <a:pt x="6998" y="7177"/>
                    </a:cubicBezTo>
                    <a:cubicBezTo>
                      <a:pt x="7175" y="7042"/>
                      <a:pt x="7345" y="6895"/>
                      <a:pt x="7503" y="6736"/>
                    </a:cubicBezTo>
                    <a:cubicBezTo>
                      <a:pt x="7661" y="6579"/>
                      <a:pt x="7809" y="6412"/>
                      <a:pt x="7947" y="6234"/>
                    </a:cubicBezTo>
                    <a:cubicBezTo>
                      <a:pt x="7947" y="6231"/>
                      <a:pt x="7951" y="6231"/>
                      <a:pt x="7951" y="6231"/>
                    </a:cubicBezTo>
                    <a:lnTo>
                      <a:pt x="7951" y="6228"/>
                    </a:lnTo>
                    <a:cubicBezTo>
                      <a:pt x="8079" y="6064"/>
                      <a:pt x="8198" y="5887"/>
                      <a:pt x="8305" y="5707"/>
                    </a:cubicBezTo>
                    <a:cubicBezTo>
                      <a:pt x="8411" y="5524"/>
                      <a:pt x="8507" y="5334"/>
                      <a:pt x="8591" y="5137"/>
                    </a:cubicBezTo>
                    <a:lnTo>
                      <a:pt x="8591" y="5137"/>
                    </a:lnTo>
                    <a:lnTo>
                      <a:pt x="8588" y="5147"/>
                    </a:lnTo>
                    <a:cubicBezTo>
                      <a:pt x="8665" y="4960"/>
                      <a:pt x="8733" y="4770"/>
                      <a:pt x="8784" y="4577"/>
                    </a:cubicBezTo>
                    <a:cubicBezTo>
                      <a:pt x="8835" y="4387"/>
                      <a:pt x="8874" y="4194"/>
                      <a:pt x="8903" y="4001"/>
                    </a:cubicBezTo>
                    <a:cubicBezTo>
                      <a:pt x="8939" y="3721"/>
                      <a:pt x="8948" y="3434"/>
                      <a:pt x="8942" y="3148"/>
                    </a:cubicBezTo>
                    <a:cubicBezTo>
                      <a:pt x="8936" y="2859"/>
                      <a:pt x="8913" y="2572"/>
                      <a:pt x="8874" y="2285"/>
                    </a:cubicBezTo>
                    <a:lnTo>
                      <a:pt x="8874" y="2279"/>
                    </a:lnTo>
                    <a:cubicBezTo>
                      <a:pt x="8807" y="1777"/>
                      <a:pt x="8691" y="1278"/>
                      <a:pt x="8495" y="811"/>
                    </a:cubicBezTo>
                    <a:lnTo>
                      <a:pt x="8495" y="815"/>
                    </a:lnTo>
                    <a:cubicBezTo>
                      <a:pt x="8395" y="573"/>
                      <a:pt x="8269" y="344"/>
                      <a:pt x="8112" y="136"/>
                    </a:cubicBezTo>
                    <a:cubicBezTo>
                      <a:pt x="8073" y="87"/>
                      <a:pt x="8034" y="42"/>
                      <a:pt x="799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6"/>
              <p:cNvSpPr/>
              <p:nvPr/>
            </p:nvSpPr>
            <p:spPr>
              <a:xfrm>
                <a:off x="1649449" y="1161257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6"/>
              <p:cNvSpPr/>
              <p:nvPr/>
            </p:nvSpPr>
            <p:spPr>
              <a:xfrm>
                <a:off x="1649043" y="1161664"/>
                <a:ext cx="542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4" y="0"/>
                    </a:move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6"/>
              <p:cNvSpPr/>
              <p:nvPr/>
            </p:nvSpPr>
            <p:spPr>
              <a:xfrm>
                <a:off x="1649043" y="1162070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6"/>
              <p:cNvSpPr/>
              <p:nvPr/>
            </p:nvSpPr>
            <p:spPr>
              <a:xfrm>
                <a:off x="1519817" y="1290347"/>
                <a:ext cx="542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6"/>
              <p:cNvSpPr/>
              <p:nvPr/>
            </p:nvSpPr>
            <p:spPr>
              <a:xfrm>
                <a:off x="771717" y="1341874"/>
                <a:ext cx="678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1"/>
                    </a:move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6"/>
              <p:cNvSpPr/>
              <p:nvPr/>
            </p:nvSpPr>
            <p:spPr>
              <a:xfrm>
                <a:off x="772259" y="1342281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6"/>
              <p:cNvSpPr/>
              <p:nvPr/>
            </p:nvSpPr>
            <p:spPr>
              <a:xfrm>
                <a:off x="872603" y="1400317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6"/>
              <p:cNvSpPr/>
              <p:nvPr/>
            </p:nvSpPr>
            <p:spPr>
              <a:xfrm>
                <a:off x="619033" y="1751789"/>
                <a:ext cx="769516" cy="728972"/>
              </a:xfrm>
              <a:custGeom>
                <a:avLst/>
                <a:gdLst/>
                <a:ahLst/>
                <a:cxnLst/>
                <a:rect l="l" t="t" r="r" b="b"/>
                <a:pathLst>
                  <a:path w="5675" h="5376" extrusionOk="0">
                    <a:moveTo>
                      <a:pt x="2916" y="29"/>
                    </a:moveTo>
                    <a:cubicBezTo>
                      <a:pt x="2914" y="29"/>
                      <a:pt x="2912" y="29"/>
                      <a:pt x="2910" y="30"/>
                    </a:cubicBezTo>
                    <a:lnTo>
                      <a:pt x="2910" y="30"/>
                    </a:lnTo>
                    <a:cubicBezTo>
                      <a:pt x="2912" y="29"/>
                      <a:pt x="2914" y="29"/>
                      <a:pt x="2916" y="29"/>
                    </a:cubicBezTo>
                    <a:close/>
                    <a:moveTo>
                      <a:pt x="3341" y="0"/>
                    </a:moveTo>
                    <a:cubicBezTo>
                      <a:pt x="3197" y="0"/>
                      <a:pt x="3052" y="13"/>
                      <a:pt x="2907" y="32"/>
                    </a:cubicBezTo>
                    <a:cubicBezTo>
                      <a:pt x="2908" y="31"/>
                      <a:pt x="2909" y="30"/>
                      <a:pt x="2910" y="30"/>
                    </a:cubicBezTo>
                    <a:lnTo>
                      <a:pt x="2910" y="30"/>
                    </a:lnTo>
                    <a:cubicBezTo>
                      <a:pt x="2623" y="72"/>
                      <a:pt x="2341" y="149"/>
                      <a:pt x="2077" y="261"/>
                    </a:cubicBezTo>
                    <a:lnTo>
                      <a:pt x="2083" y="257"/>
                    </a:lnTo>
                    <a:lnTo>
                      <a:pt x="2083" y="257"/>
                    </a:lnTo>
                    <a:cubicBezTo>
                      <a:pt x="1832" y="363"/>
                      <a:pt x="1594" y="498"/>
                      <a:pt x="1378" y="666"/>
                    </a:cubicBezTo>
                    <a:cubicBezTo>
                      <a:pt x="1146" y="846"/>
                      <a:pt x="941" y="1055"/>
                      <a:pt x="760" y="1287"/>
                    </a:cubicBezTo>
                    <a:lnTo>
                      <a:pt x="757" y="1290"/>
                    </a:lnTo>
                    <a:cubicBezTo>
                      <a:pt x="660" y="1416"/>
                      <a:pt x="574" y="1541"/>
                      <a:pt x="496" y="1676"/>
                    </a:cubicBezTo>
                    <a:cubicBezTo>
                      <a:pt x="422" y="1809"/>
                      <a:pt x="351" y="1947"/>
                      <a:pt x="290" y="2089"/>
                    </a:cubicBezTo>
                    <a:cubicBezTo>
                      <a:pt x="226" y="2240"/>
                      <a:pt x="171" y="2398"/>
                      <a:pt x="129" y="2556"/>
                    </a:cubicBezTo>
                    <a:cubicBezTo>
                      <a:pt x="88" y="2713"/>
                      <a:pt x="55" y="2874"/>
                      <a:pt x="33" y="3038"/>
                    </a:cubicBezTo>
                    <a:lnTo>
                      <a:pt x="33" y="3028"/>
                    </a:lnTo>
                    <a:cubicBezTo>
                      <a:pt x="14" y="3183"/>
                      <a:pt x="0" y="3341"/>
                      <a:pt x="4" y="3499"/>
                    </a:cubicBezTo>
                    <a:cubicBezTo>
                      <a:pt x="4" y="3646"/>
                      <a:pt x="14" y="3795"/>
                      <a:pt x="33" y="3943"/>
                    </a:cubicBezTo>
                    <a:lnTo>
                      <a:pt x="33" y="3940"/>
                    </a:lnTo>
                    <a:cubicBezTo>
                      <a:pt x="49" y="4075"/>
                      <a:pt x="78" y="4213"/>
                      <a:pt x="113" y="4345"/>
                    </a:cubicBezTo>
                    <a:cubicBezTo>
                      <a:pt x="151" y="4479"/>
                      <a:pt x="192" y="4608"/>
                      <a:pt x="246" y="4732"/>
                    </a:cubicBezTo>
                    <a:lnTo>
                      <a:pt x="246" y="4732"/>
                    </a:lnTo>
                    <a:cubicBezTo>
                      <a:pt x="246" y="4732"/>
                      <a:pt x="246" y="4732"/>
                      <a:pt x="245" y="4732"/>
                    </a:cubicBezTo>
                    <a:lnTo>
                      <a:pt x="245" y="4732"/>
                    </a:lnTo>
                    <a:cubicBezTo>
                      <a:pt x="293" y="4844"/>
                      <a:pt x="348" y="4953"/>
                      <a:pt x="412" y="5063"/>
                    </a:cubicBezTo>
                    <a:cubicBezTo>
                      <a:pt x="470" y="5163"/>
                      <a:pt x="538" y="5259"/>
                      <a:pt x="609" y="5353"/>
                    </a:cubicBezTo>
                    <a:cubicBezTo>
                      <a:pt x="615" y="5359"/>
                      <a:pt x="618" y="5369"/>
                      <a:pt x="625" y="5375"/>
                    </a:cubicBezTo>
                    <a:cubicBezTo>
                      <a:pt x="808" y="5156"/>
                      <a:pt x="1002" y="4944"/>
                      <a:pt x="1204" y="4735"/>
                    </a:cubicBezTo>
                    <a:cubicBezTo>
                      <a:pt x="1990" y="3924"/>
                      <a:pt x="2903" y="3202"/>
                      <a:pt x="3911" y="2588"/>
                    </a:cubicBezTo>
                    <a:lnTo>
                      <a:pt x="3927" y="2581"/>
                    </a:lnTo>
                    <a:cubicBezTo>
                      <a:pt x="4487" y="2247"/>
                      <a:pt x="5070" y="1947"/>
                      <a:pt x="5675" y="1687"/>
                    </a:cubicBezTo>
                    <a:cubicBezTo>
                      <a:pt x="5672" y="1673"/>
                      <a:pt x="5669" y="1664"/>
                      <a:pt x="5665" y="1651"/>
                    </a:cubicBezTo>
                    <a:cubicBezTo>
                      <a:pt x="5636" y="1545"/>
                      <a:pt x="5601" y="1442"/>
                      <a:pt x="5559" y="1342"/>
                    </a:cubicBezTo>
                    <a:lnTo>
                      <a:pt x="5559" y="1342"/>
                    </a:lnTo>
                    <a:lnTo>
                      <a:pt x="5562" y="1348"/>
                    </a:lnTo>
                    <a:cubicBezTo>
                      <a:pt x="5524" y="1265"/>
                      <a:pt x="5485" y="1178"/>
                      <a:pt x="5437" y="1097"/>
                    </a:cubicBezTo>
                    <a:cubicBezTo>
                      <a:pt x="5391" y="1020"/>
                      <a:pt x="5340" y="946"/>
                      <a:pt x="5289" y="875"/>
                    </a:cubicBezTo>
                    <a:cubicBezTo>
                      <a:pt x="5179" y="734"/>
                      <a:pt x="5054" y="608"/>
                      <a:pt x="4912" y="498"/>
                    </a:cubicBezTo>
                    <a:cubicBezTo>
                      <a:pt x="4761" y="383"/>
                      <a:pt x="4594" y="286"/>
                      <a:pt x="4417" y="213"/>
                    </a:cubicBezTo>
                    <a:cubicBezTo>
                      <a:pt x="4201" y="119"/>
                      <a:pt x="3972" y="61"/>
                      <a:pt x="3738" y="26"/>
                    </a:cubicBezTo>
                    <a:lnTo>
                      <a:pt x="3731" y="26"/>
                    </a:lnTo>
                    <a:cubicBezTo>
                      <a:pt x="3602" y="9"/>
                      <a:pt x="3473" y="0"/>
                      <a:pt x="3341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6"/>
              <p:cNvSpPr/>
              <p:nvPr/>
            </p:nvSpPr>
            <p:spPr>
              <a:xfrm>
                <a:off x="721952" y="1925898"/>
                <a:ext cx="136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1" y="3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6"/>
              <p:cNvSpPr/>
              <p:nvPr/>
            </p:nvSpPr>
            <p:spPr>
              <a:xfrm>
                <a:off x="2186286" y="1376723"/>
                <a:ext cx="897791" cy="584696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4312" extrusionOk="0">
                    <a:moveTo>
                      <a:pt x="3921" y="27"/>
                    </a:moveTo>
                    <a:cubicBezTo>
                      <a:pt x="3922" y="27"/>
                      <a:pt x="3922" y="27"/>
                      <a:pt x="3923" y="27"/>
                    </a:cubicBezTo>
                    <a:lnTo>
                      <a:pt x="3923" y="27"/>
                    </a:lnTo>
                    <a:cubicBezTo>
                      <a:pt x="3922" y="27"/>
                      <a:pt x="3922" y="27"/>
                      <a:pt x="3921" y="27"/>
                    </a:cubicBezTo>
                    <a:close/>
                    <a:moveTo>
                      <a:pt x="3049" y="33"/>
                    </a:moveTo>
                    <a:lnTo>
                      <a:pt x="3049" y="33"/>
                    </a:lnTo>
                    <a:cubicBezTo>
                      <a:pt x="3048" y="33"/>
                      <a:pt x="3046" y="33"/>
                      <a:pt x="3045" y="33"/>
                    </a:cubicBezTo>
                    <a:lnTo>
                      <a:pt x="3048" y="33"/>
                    </a:lnTo>
                    <a:cubicBezTo>
                      <a:pt x="3048" y="33"/>
                      <a:pt x="3049" y="33"/>
                      <a:pt x="3049" y="33"/>
                    </a:cubicBezTo>
                    <a:close/>
                    <a:moveTo>
                      <a:pt x="6335" y="1929"/>
                    </a:moveTo>
                    <a:lnTo>
                      <a:pt x="6335" y="1929"/>
                    </a:lnTo>
                    <a:cubicBezTo>
                      <a:pt x="6336" y="1931"/>
                      <a:pt x="6337" y="1934"/>
                      <a:pt x="6338" y="1936"/>
                    </a:cubicBezTo>
                    <a:lnTo>
                      <a:pt x="6338" y="1936"/>
                    </a:lnTo>
                    <a:cubicBezTo>
                      <a:pt x="6338" y="1933"/>
                      <a:pt x="6337" y="1931"/>
                      <a:pt x="6335" y="1929"/>
                    </a:cubicBezTo>
                    <a:close/>
                    <a:moveTo>
                      <a:pt x="3483" y="1"/>
                    </a:moveTo>
                    <a:cubicBezTo>
                      <a:pt x="3337" y="1"/>
                      <a:pt x="3194" y="14"/>
                      <a:pt x="3051" y="32"/>
                    </a:cubicBezTo>
                    <a:lnTo>
                      <a:pt x="3051" y="32"/>
                    </a:lnTo>
                    <a:cubicBezTo>
                      <a:pt x="3052" y="32"/>
                      <a:pt x="3053" y="30"/>
                      <a:pt x="3055" y="30"/>
                    </a:cubicBezTo>
                    <a:cubicBezTo>
                      <a:pt x="3052" y="30"/>
                      <a:pt x="3052" y="30"/>
                      <a:pt x="3049" y="33"/>
                    </a:cubicBezTo>
                    <a:lnTo>
                      <a:pt x="3049" y="33"/>
                    </a:lnTo>
                    <a:cubicBezTo>
                      <a:pt x="3050" y="33"/>
                      <a:pt x="3050" y="33"/>
                      <a:pt x="3051" y="32"/>
                    </a:cubicBezTo>
                    <a:lnTo>
                      <a:pt x="3051" y="32"/>
                    </a:lnTo>
                    <a:cubicBezTo>
                      <a:pt x="3050" y="33"/>
                      <a:pt x="3050" y="33"/>
                      <a:pt x="3048" y="33"/>
                    </a:cubicBezTo>
                    <a:cubicBezTo>
                      <a:pt x="2720" y="78"/>
                      <a:pt x="2402" y="168"/>
                      <a:pt x="2099" y="297"/>
                    </a:cubicBezTo>
                    <a:lnTo>
                      <a:pt x="2099" y="294"/>
                    </a:lnTo>
                    <a:cubicBezTo>
                      <a:pt x="1793" y="426"/>
                      <a:pt x="1503" y="593"/>
                      <a:pt x="1237" y="800"/>
                    </a:cubicBezTo>
                    <a:lnTo>
                      <a:pt x="1233" y="800"/>
                    </a:lnTo>
                    <a:lnTo>
                      <a:pt x="1233" y="803"/>
                    </a:lnTo>
                    <a:lnTo>
                      <a:pt x="1230" y="803"/>
                    </a:lnTo>
                    <a:cubicBezTo>
                      <a:pt x="998" y="986"/>
                      <a:pt x="786" y="1192"/>
                      <a:pt x="603" y="1427"/>
                    </a:cubicBezTo>
                    <a:cubicBezTo>
                      <a:pt x="603" y="1430"/>
                      <a:pt x="600" y="1430"/>
                      <a:pt x="600" y="1430"/>
                    </a:cubicBezTo>
                    <a:cubicBezTo>
                      <a:pt x="518" y="1533"/>
                      <a:pt x="448" y="1642"/>
                      <a:pt x="380" y="1752"/>
                    </a:cubicBezTo>
                    <a:cubicBezTo>
                      <a:pt x="316" y="1865"/>
                      <a:pt x="258" y="1981"/>
                      <a:pt x="206" y="2100"/>
                    </a:cubicBezTo>
                    <a:lnTo>
                      <a:pt x="203" y="2103"/>
                    </a:lnTo>
                    <a:cubicBezTo>
                      <a:pt x="162" y="2206"/>
                      <a:pt x="123" y="2312"/>
                      <a:pt x="94" y="2422"/>
                    </a:cubicBezTo>
                    <a:cubicBezTo>
                      <a:pt x="65" y="2534"/>
                      <a:pt x="39" y="2646"/>
                      <a:pt x="23" y="2762"/>
                    </a:cubicBezTo>
                    <a:lnTo>
                      <a:pt x="23" y="2759"/>
                    </a:lnTo>
                    <a:cubicBezTo>
                      <a:pt x="10" y="2869"/>
                      <a:pt x="1" y="2979"/>
                      <a:pt x="1" y="3088"/>
                    </a:cubicBezTo>
                    <a:cubicBezTo>
                      <a:pt x="1" y="3114"/>
                      <a:pt x="4" y="3139"/>
                      <a:pt x="4" y="3168"/>
                    </a:cubicBezTo>
                    <a:cubicBezTo>
                      <a:pt x="213" y="3159"/>
                      <a:pt x="422" y="3152"/>
                      <a:pt x="631" y="3149"/>
                    </a:cubicBezTo>
                    <a:lnTo>
                      <a:pt x="789" y="3149"/>
                    </a:lnTo>
                    <a:cubicBezTo>
                      <a:pt x="2173" y="3149"/>
                      <a:pt x="3458" y="3303"/>
                      <a:pt x="4612" y="3603"/>
                    </a:cubicBezTo>
                    <a:lnTo>
                      <a:pt x="4590" y="3590"/>
                    </a:lnTo>
                    <a:lnTo>
                      <a:pt x="4590" y="3590"/>
                    </a:lnTo>
                    <a:cubicBezTo>
                      <a:pt x="5292" y="3783"/>
                      <a:pt x="5939" y="4025"/>
                      <a:pt x="6521" y="4311"/>
                    </a:cubicBezTo>
                    <a:cubicBezTo>
                      <a:pt x="6548" y="4191"/>
                      <a:pt x="6570" y="4069"/>
                      <a:pt x="6586" y="3947"/>
                    </a:cubicBezTo>
                    <a:lnTo>
                      <a:pt x="6586" y="3950"/>
                    </a:lnTo>
                    <a:cubicBezTo>
                      <a:pt x="6609" y="3767"/>
                      <a:pt x="6621" y="3580"/>
                      <a:pt x="6621" y="3397"/>
                    </a:cubicBezTo>
                    <a:cubicBezTo>
                      <a:pt x="6621" y="3213"/>
                      <a:pt x="6612" y="3033"/>
                      <a:pt x="6586" y="2856"/>
                    </a:cubicBezTo>
                    <a:cubicBezTo>
                      <a:pt x="6563" y="2698"/>
                      <a:pt x="6534" y="2541"/>
                      <a:pt x="6493" y="2386"/>
                    </a:cubicBezTo>
                    <a:cubicBezTo>
                      <a:pt x="6452" y="2234"/>
                      <a:pt x="6401" y="2082"/>
                      <a:pt x="6338" y="1936"/>
                    </a:cubicBezTo>
                    <a:lnTo>
                      <a:pt x="6338" y="1936"/>
                    </a:lnTo>
                    <a:cubicBezTo>
                      <a:pt x="6338" y="1937"/>
                      <a:pt x="6338" y="1938"/>
                      <a:pt x="6338" y="1939"/>
                    </a:cubicBezTo>
                    <a:cubicBezTo>
                      <a:pt x="6283" y="1807"/>
                      <a:pt x="6219" y="1675"/>
                      <a:pt x="6145" y="1550"/>
                    </a:cubicBezTo>
                    <a:cubicBezTo>
                      <a:pt x="6077" y="1430"/>
                      <a:pt x="6000" y="1318"/>
                      <a:pt x="5916" y="1208"/>
                    </a:cubicBezTo>
                    <a:cubicBezTo>
                      <a:pt x="5833" y="1102"/>
                      <a:pt x="5746" y="1002"/>
                      <a:pt x="5652" y="905"/>
                    </a:cubicBezTo>
                    <a:cubicBezTo>
                      <a:pt x="5561" y="814"/>
                      <a:pt x="5464" y="729"/>
                      <a:pt x="5361" y="648"/>
                    </a:cubicBezTo>
                    <a:lnTo>
                      <a:pt x="5361" y="648"/>
                    </a:lnTo>
                    <a:cubicBezTo>
                      <a:pt x="5361" y="648"/>
                      <a:pt x="5362" y="648"/>
                      <a:pt x="5363" y="648"/>
                    </a:cubicBezTo>
                    <a:cubicBezTo>
                      <a:pt x="5138" y="477"/>
                      <a:pt x="4896" y="333"/>
                      <a:pt x="4636" y="223"/>
                    </a:cubicBezTo>
                    <a:lnTo>
                      <a:pt x="4636" y="223"/>
                    </a:lnTo>
                    <a:lnTo>
                      <a:pt x="4645" y="226"/>
                    </a:lnTo>
                    <a:cubicBezTo>
                      <a:pt x="4526" y="175"/>
                      <a:pt x="4404" y="133"/>
                      <a:pt x="4281" y="101"/>
                    </a:cubicBezTo>
                    <a:cubicBezTo>
                      <a:pt x="4163" y="69"/>
                      <a:pt x="4044" y="47"/>
                      <a:pt x="3923" y="27"/>
                    </a:cubicBezTo>
                    <a:lnTo>
                      <a:pt x="3923" y="27"/>
                    </a:lnTo>
                    <a:cubicBezTo>
                      <a:pt x="3925" y="28"/>
                      <a:pt x="3927" y="29"/>
                      <a:pt x="3929" y="30"/>
                    </a:cubicBezTo>
                    <a:lnTo>
                      <a:pt x="3929" y="30"/>
                    </a:lnTo>
                    <a:cubicBezTo>
                      <a:pt x="3791" y="11"/>
                      <a:pt x="3653" y="1"/>
                      <a:pt x="3512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6"/>
              <p:cNvSpPr/>
              <p:nvPr/>
            </p:nvSpPr>
            <p:spPr>
              <a:xfrm>
                <a:off x="2352937" y="1485066"/>
                <a:ext cx="1085" cy="542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4" y="1"/>
                    </a:moveTo>
                    <a:lnTo>
                      <a:pt x="4" y="2"/>
                    </a:lnTo>
                    <a:lnTo>
                      <a:pt x="4" y="2"/>
                    </a:lnTo>
                    <a:cubicBezTo>
                      <a:pt x="5" y="1"/>
                      <a:pt x="6" y="1"/>
                      <a:pt x="8" y="1"/>
                    </a:cubicBezTo>
                    <a:close/>
                    <a:moveTo>
                      <a:pt x="4" y="2"/>
                    </a:moveTo>
                    <a:cubicBezTo>
                      <a:pt x="3" y="3"/>
                      <a:pt x="2" y="4"/>
                      <a:pt x="1" y="4"/>
                    </a:cubicBez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6"/>
              <p:cNvSpPr/>
              <p:nvPr/>
            </p:nvSpPr>
            <p:spPr>
              <a:xfrm>
                <a:off x="2352937" y="1485473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6"/>
              <p:cNvSpPr/>
              <p:nvPr/>
            </p:nvSpPr>
            <p:spPr>
              <a:xfrm>
                <a:off x="2525012" y="518384"/>
                <a:ext cx="749041" cy="74334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5482" extrusionOk="0">
                    <a:moveTo>
                      <a:pt x="3460" y="5455"/>
                    </a:moveTo>
                    <a:lnTo>
                      <a:pt x="3460" y="5455"/>
                    </a:lnTo>
                    <a:cubicBezTo>
                      <a:pt x="3462" y="5456"/>
                      <a:pt x="3464" y="5456"/>
                      <a:pt x="3466" y="5456"/>
                    </a:cubicBezTo>
                    <a:cubicBezTo>
                      <a:pt x="3464" y="5455"/>
                      <a:pt x="3462" y="5455"/>
                      <a:pt x="3460" y="5455"/>
                    </a:cubicBezTo>
                    <a:close/>
                    <a:moveTo>
                      <a:pt x="612" y="0"/>
                    </a:moveTo>
                    <a:cubicBezTo>
                      <a:pt x="608" y="7"/>
                      <a:pt x="602" y="16"/>
                      <a:pt x="596" y="23"/>
                    </a:cubicBezTo>
                    <a:cubicBezTo>
                      <a:pt x="515" y="126"/>
                      <a:pt x="441" y="232"/>
                      <a:pt x="376" y="348"/>
                    </a:cubicBezTo>
                    <a:cubicBezTo>
                      <a:pt x="315" y="451"/>
                      <a:pt x="261" y="557"/>
                      <a:pt x="216" y="669"/>
                    </a:cubicBezTo>
                    <a:lnTo>
                      <a:pt x="216" y="666"/>
                    </a:lnTo>
                    <a:cubicBezTo>
                      <a:pt x="171" y="776"/>
                      <a:pt x="129" y="892"/>
                      <a:pt x="100" y="1011"/>
                    </a:cubicBezTo>
                    <a:cubicBezTo>
                      <a:pt x="67" y="1120"/>
                      <a:pt x="48" y="1232"/>
                      <a:pt x="33" y="1345"/>
                    </a:cubicBezTo>
                    <a:lnTo>
                      <a:pt x="33" y="1342"/>
                    </a:lnTo>
                    <a:cubicBezTo>
                      <a:pt x="0" y="1590"/>
                      <a:pt x="0" y="1838"/>
                      <a:pt x="33" y="2082"/>
                    </a:cubicBezTo>
                    <a:lnTo>
                      <a:pt x="33" y="2073"/>
                    </a:lnTo>
                    <a:cubicBezTo>
                      <a:pt x="71" y="2369"/>
                      <a:pt x="155" y="2658"/>
                      <a:pt x="271" y="2932"/>
                    </a:cubicBezTo>
                    <a:cubicBezTo>
                      <a:pt x="406" y="3251"/>
                      <a:pt x="586" y="3547"/>
                      <a:pt x="795" y="3820"/>
                    </a:cubicBezTo>
                    <a:lnTo>
                      <a:pt x="795" y="3824"/>
                    </a:lnTo>
                    <a:lnTo>
                      <a:pt x="798" y="3824"/>
                    </a:lnTo>
                    <a:lnTo>
                      <a:pt x="798" y="3827"/>
                    </a:lnTo>
                    <a:cubicBezTo>
                      <a:pt x="1037" y="4133"/>
                      <a:pt x="1313" y="4407"/>
                      <a:pt x="1619" y="4644"/>
                    </a:cubicBezTo>
                    <a:cubicBezTo>
                      <a:pt x="1912" y="4870"/>
                      <a:pt x="2234" y="5063"/>
                      <a:pt x="2572" y="5208"/>
                    </a:cubicBezTo>
                    <a:lnTo>
                      <a:pt x="2566" y="5205"/>
                    </a:lnTo>
                    <a:lnTo>
                      <a:pt x="2566" y="5205"/>
                    </a:lnTo>
                    <a:cubicBezTo>
                      <a:pt x="2850" y="5323"/>
                      <a:pt x="3150" y="5413"/>
                      <a:pt x="3460" y="5455"/>
                    </a:cubicBezTo>
                    <a:lnTo>
                      <a:pt x="3460" y="5455"/>
                    </a:lnTo>
                    <a:cubicBezTo>
                      <a:pt x="3459" y="5454"/>
                      <a:pt x="3458" y="5454"/>
                      <a:pt x="3457" y="5452"/>
                    </a:cubicBezTo>
                    <a:lnTo>
                      <a:pt x="3457" y="5452"/>
                    </a:lnTo>
                    <a:cubicBezTo>
                      <a:pt x="3588" y="5471"/>
                      <a:pt x="3720" y="5481"/>
                      <a:pt x="3853" y="5481"/>
                    </a:cubicBezTo>
                    <a:cubicBezTo>
                      <a:pt x="3968" y="5481"/>
                      <a:pt x="4083" y="5474"/>
                      <a:pt x="4197" y="5459"/>
                    </a:cubicBezTo>
                    <a:lnTo>
                      <a:pt x="4204" y="5459"/>
                    </a:lnTo>
                    <a:cubicBezTo>
                      <a:pt x="4423" y="5430"/>
                      <a:pt x="4635" y="5372"/>
                      <a:pt x="4837" y="5288"/>
                    </a:cubicBezTo>
                    <a:cubicBezTo>
                      <a:pt x="4934" y="5246"/>
                      <a:pt x="5031" y="5198"/>
                      <a:pt x="5124" y="5144"/>
                    </a:cubicBezTo>
                    <a:cubicBezTo>
                      <a:pt x="5217" y="5089"/>
                      <a:pt x="5311" y="5028"/>
                      <a:pt x="5397" y="4960"/>
                    </a:cubicBezTo>
                    <a:cubicBezTo>
                      <a:pt x="5440" y="4925"/>
                      <a:pt x="5482" y="4892"/>
                      <a:pt x="5523" y="4857"/>
                    </a:cubicBezTo>
                    <a:cubicBezTo>
                      <a:pt x="5488" y="4786"/>
                      <a:pt x="5452" y="4719"/>
                      <a:pt x="5414" y="4651"/>
                    </a:cubicBezTo>
                    <a:cubicBezTo>
                      <a:pt x="4912" y="3718"/>
                      <a:pt x="4268" y="2855"/>
                      <a:pt x="3499" y="2089"/>
                    </a:cubicBezTo>
                    <a:cubicBezTo>
                      <a:pt x="2771" y="1361"/>
                      <a:pt x="1918" y="721"/>
                      <a:pt x="972" y="194"/>
                    </a:cubicBezTo>
                    <a:cubicBezTo>
                      <a:pt x="853" y="126"/>
                      <a:pt x="734" y="61"/>
                      <a:pt x="612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6"/>
              <p:cNvSpPr/>
              <p:nvPr/>
            </p:nvSpPr>
            <p:spPr>
              <a:xfrm>
                <a:off x="2632813" y="1036371"/>
                <a:ext cx="542" cy="678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6"/>
              <p:cNvSpPr/>
              <p:nvPr/>
            </p:nvSpPr>
            <p:spPr>
              <a:xfrm>
                <a:off x="2744547" y="1148104"/>
                <a:ext cx="136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97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6"/>
              <p:cNvSpPr/>
              <p:nvPr/>
            </p:nvSpPr>
            <p:spPr>
              <a:xfrm>
                <a:off x="1804439" y="3307241"/>
                <a:ext cx="542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D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6"/>
              <p:cNvSpPr/>
              <p:nvPr/>
            </p:nvSpPr>
            <p:spPr>
              <a:xfrm>
                <a:off x="2263170" y="2258114"/>
                <a:ext cx="101834" cy="21505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586" extrusionOk="0">
                    <a:moveTo>
                      <a:pt x="216" y="0"/>
                    </a:moveTo>
                    <a:cubicBezTo>
                      <a:pt x="208" y="0"/>
                      <a:pt x="201" y="1"/>
                      <a:pt x="193" y="3"/>
                    </a:cubicBezTo>
                    <a:cubicBezTo>
                      <a:pt x="42" y="35"/>
                      <a:pt x="0" y="418"/>
                      <a:pt x="100" y="855"/>
                    </a:cubicBezTo>
                    <a:cubicBezTo>
                      <a:pt x="195" y="1270"/>
                      <a:pt x="387" y="1585"/>
                      <a:pt x="536" y="1585"/>
                    </a:cubicBezTo>
                    <a:cubicBezTo>
                      <a:pt x="543" y="1585"/>
                      <a:pt x="550" y="1585"/>
                      <a:pt x="557" y="1583"/>
                    </a:cubicBezTo>
                    <a:cubicBezTo>
                      <a:pt x="708" y="1548"/>
                      <a:pt x="750" y="1164"/>
                      <a:pt x="650" y="730"/>
                    </a:cubicBezTo>
                    <a:cubicBezTo>
                      <a:pt x="555" y="314"/>
                      <a:pt x="365" y="0"/>
                      <a:pt x="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6"/>
              <p:cNvSpPr/>
              <p:nvPr/>
            </p:nvSpPr>
            <p:spPr>
              <a:xfrm>
                <a:off x="1447407" y="2432630"/>
                <a:ext cx="111461" cy="236211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742" extrusionOk="0">
                    <a:moveTo>
                      <a:pt x="237" y="1"/>
                    </a:moveTo>
                    <a:cubicBezTo>
                      <a:pt x="229" y="1"/>
                      <a:pt x="221" y="1"/>
                      <a:pt x="213" y="3"/>
                    </a:cubicBezTo>
                    <a:cubicBezTo>
                      <a:pt x="46" y="42"/>
                      <a:pt x="0" y="460"/>
                      <a:pt x="110" y="940"/>
                    </a:cubicBezTo>
                    <a:cubicBezTo>
                      <a:pt x="214" y="1396"/>
                      <a:pt x="419" y="1741"/>
                      <a:pt x="583" y="1741"/>
                    </a:cubicBezTo>
                    <a:cubicBezTo>
                      <a:pt x="592" y="1741"/>
                      <a:pt x="600" y="1740"/>
                      <a:pt x="609" y="1738"/>
                    </a:cubicBezTo>
                    <a:cubicBezTo>
                      <a:pt x="776" y="1703"/>
                      <a:pt x="821" y="1281"/>
                      <a:pt x="712" y="801"/>
                    </a:cubicBezTo>
                    <a:cubicBezTo>
                      <a:pt x="608" y="345"/>
                      <a:pt x="399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6"/>
              <p:cNvSpPr/>
              <p:nvPr/>
            </p:nvSpPr>
            <p:spPr>
              <a:xfrm>
                <a:off x="1215668" y="2154246"/>
                <a:ext cx="317434" cy="217634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05" extrusionOk="0">
                    <a:moveTo>
                      <a:pt x="1697" y="1"/>
                    </a:moveTo>
                    <a:cubicBezTo>
                      <a:pt x="1659" y="1"/>
                      <a:pt x="1619" y="3"/>
                      <a:pt x="1578" y="6"/>
                    </a:cubicBezTo>
                    <a:cubicBezTo>
                      <a:pt x="1349" y="26"/>
                      <a:pt x="1104" y="99"/>
                      <a:pt x="866" y="215"/>
                    </a:cubicBezTo>
                    <a:cubicBezTo>
                      <a:pt x="454" y="418"/>
                      <a:pt x="139" y="724"/>
                      <a:pt x="42" y="1014"/>
                    </a:cubicBezTo>
                    <a:cubicBezTo>
                      <a:pt x="0" y="1139"/>
                      <a:pt x="0" y="1255"/>
                      <a:pt x="48" y="1348"/>
                    </a:cubicBezTo>
                    <a:cubicBezTo>
                      <a:pt x="130" y="1512"/>
                      <a:pt x="337" y="1604"/>
                      <a:pt x="617" y="1604"/>
                    </a:cubicBezTo>
                    <a:cubicBezTo>
                      <a:pt x="656" y="1604"/>
                      <a:pt x="696" y="1603"/>
                      <a:pt x="737" y="1599"/>
                    </a:cubicBezTo>
                    <a:cubicBezTo>
                      <a:pt x="963" y="1577"/>
                      <a:pt x="1207" y="1506"/>
                      <a:pt x="1446" y="1387"/>
                    </a:cubicBezTo>
                    <a:cubicBezTo>
                      <a:pt x="1742" y="1242"/>
                      <a:pt x="1989" y="1045"/>
                      <a:pt x="2144" y="830"/>
                    </a:cubicBezTo>
                    <a:cubicBezTo>
                      <a:pt x="2298" y="617"/>
                      <a:pt x="2340" y="412"/>
                      <a:pt x="2263" y="253"/>
                    </a:cubicBezTo>
                    <a:cubicBezTo>
                      <a:pt x="2184" y="93"/>
                      <a:pt x="1975" y="1"/>
                      <a:pt x="16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6"/>
              <p:cNvSpPr/>
              <p:nvPr/>
            </p:nvSpPr>
            <p:spPr>
              <a:xfrm>
                <a:off x="2122554" y="2006443"/>
                <a:ext cx="307400" cy="16109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188" extrusionOk="0">
                    <a:moveTo>
                      <a:pt x="1034" y="0"/>
                    </a:moveTo>
                    <a:cubicBezTo>
                      <a:pt x="789" y="0"/>
                      <a:pt x="561" y="43"/>
                      <a:pt x="377" y="124"/>
                    </a:cubicBezTo>
                    <a:cubicBezTo>
                      <a:pt x="162" y="220"/>
                      <a:pt x="33" y="359"/>
                      <a:pt x="23" y="517"/>
                    </a:cubicBezTo>
                    <a:cubicBezTo>
                      <a:pt x="0" y="832"/>
                      <a:pt x="467" y="1131"/>
                      <a:pt x="1063" y="1180"/>
                    </a:cubicBezTo>
                    <a:lnTo>
                      <a:pt x="1095" y="1183"/>
                    </a:lnTo>
                    <a:cubicBezTo>
                      <a:pt x="1142" y="1186"/>
                      <a:pt x="1189" y="1187"/>
                      <a:pt x="1235" y="1187"/>
                    </a:cubicBezTo>
                    <a:cubicBezTo>
                      <a:pt x="1480" y="1187"/>
                      <a:pt x="1709" y="1145"/>
                      <a:pt x="1890" y="1064"/>
                    </a:cubicBezTo>
                    <a:cubicBezTo>
                      <a:pt x="2108" y="967"/>
                      <a:pt x="2234" y="829"/>
                      <a:pt x="2244" y="671"/>
                    </a:cubicBezTo>
                    <a:cubicBezTo>
                      <a:pt x="2267" y="349"/>
                      <a:pt x="1810" y="60"/>
                      <a:pt x="1205" y="8"/>
                    </a:cubicBezTo>
                    <a:lnTo>
                      <a:pt x="1175" y="5"/>
                    </a:lnTo>
                    <a:cubicBezTo>
                      <a:pt x="1128" y="2"/>
                      <a:pt x="1080" y="0"/>
                      <a:pt x="10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6"/>
              <p:cNvSpPr/>
              <p:nvPr/>
            </p:nvSpPr>
            <p:spPr>
              <a:xfrm>
                <a:off x="1833186" y="2507751"/>
                <a:ext cx="310789" cy="20082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1481" extrusionOk="0">
                    <a:moveTo>
                      <a:pt x="1341" y="1"/>
                    </a:moveTo>
                    <a:cubicBezTo>
                      <a:pt x="1321" y="1"/>
                      <a:pt x="1300" y="1"/>
                      <a:pt x="1279" y="2"/>
                    </a:cubicBezTo>
                    <a:cubicBezTo>
                      <a:pt x="1218" y="6"/>
                      <a:pt x="1153" y="12"/>
                      <a:pt x="1092" y="26"/>
                    </a:cubicBezTo>
                    <a:cubicBezTo>
                      <a:pt x="905" y="60"/>
                      <a:pt x="725" y="138"/>
                      <a:pt x="554" y="250"/>
                    </a:cubicBezTo>
                    <a:cubicBezTo>
                      <a:pt x="413" y="344"/>
                      <a:pt x="291" y="466"/>
                      <a:pt x="203" y="605"/>
                    </a:cubicBezTo>
                    <a:cubicBezTo>
                      <a:pt x="117" y="740"/>
                      <a:pt x="62" y="895"/>
                      <a:pt x="46" y="1058"/>
                    </a:cubicBezTo>
                    <a:cubicBezTo>
                      <a:pt x="39" y="1062"/>
                      <a:pt x="29" y="1068"/>
                      <a:pt x="23" y="1078"/>
                    </a:cubicBezTo>
                    <a:cubicBezTo>
                      <a:pt x="1" y="1113"/>
                      <a:pt x="10" y="1165"/>
                      <a:pt x="43" y="1194"/>
                    </a:cubicBezTo>
                    <a:cubicBezTo>
                      <a:pt x="123" y="1268"/>
                      <a:pt x="216" y="1329"/>
                      <a:pt x="319" y="1374"/>
                    </a:cubicBezTo>
                    <a:cubicBezTo>
                      <a:pt x="413" y="1416"/>
                      <a:pt x="519" y="1448"/>
                      <a:pt x="631" y="1464"/>
                    </a:cubicBezTo>
                    <a:cubicBezTo>
                      <a:pt x="695" y="1475"/>
                      <a:pt x="761" y="1480"/>
                      <a:pt x="828" y="1480"/>
                    </a:cubicBezTo>
                    <a:cubicBezTo>
                      <a:pt x="859" y="1480"/>
                      <a:pt x="890" y="1479"/>
                      <a:pt x="921" y="1477"/>
                    </a:cubicBezTo>
                    <a:cubicBezTo>
                      <a:pt x="1037" y="1474"/>
                      <a:pt x="1156" y="1455"/>
                      <a:pt x="1279" y="1422"/>
                    </a:cubicBezTo>
                    <a:cubicBezTo>
                      <a:pt x="1381" y="1393"/>
                      <a:pt x="1485" y="1358"/>
                      <a:pt x="1581" y="1316"/>
                    </a:cubicBezTo>
                    <a:cubicBezTo>
                      <a:pt x="1659" y="1284"/>
                      <a:pt x="1736" y="1238"/>
                      <a:pt x="1819" y="1187"/>
                    </a:cubicBezTo>
                    <a:cubicBezTo>
                      <a:pt x="1913" y="1126"/>
                      <a:pt x="1983" y="1075"/>
                      <a:pt x="2048" y="1023"/>
                    </a:cubicBezTo>
                    <a:cubicBezTo>
                      <a:pt x="2087" y="994"/>
                      <a:pt x="2122" y="959"/>
                      <a:pt x="2157" y="923"/>
                    </a:cubicBezTo>
                    <a:cubicBezTo>
                      <a:pt x="2195" y="878"/>
                      <a:pt x="2225" y="840"/>
                      <a:pt x="2247" y="801"/>
                    </a:cubicBezTo>
                    <a:cubicBezTo>
                      <a:pt x="2270" y="763"/>
                      <a:pt x="2286" y="721"/>
                      <a:pt x="2289" y="672"/>
                    </a:cubicBezTo>
                    <a:cubicBezTo>
                      <a:pt x="2292" y="653"/>
                      <a:pt x="2292" y="630"/>
                      <a:pt x="2289" y="608"/>
                    </a:cubicBezTo>
                    <a:cubicBezTo>
                      <a:pt x="2289" y="579"/>
                      <a:pt x="2280" y="550"/>
                      <a:pt x="2273" y="524"/>
                    </a:cubicBezTo>
                    <a:cubicBezTo>
                      <a:pt x="2260" y="489"/>
                      <a:pt x="2241" y="450"/>
                      <a:pt x="2212" y="408"/>
                    </a:cubicBezTo>
                    <a:cubicBezTo>
                      <a:pt x="2186" y="369"/>
                      <a:pt x="2154" y="335"/>
                      <a:pt x="2109" y="296"/>
                    </a:cubicBezTo>
                    <a:cubicBezTo>
                      <a:pt x="2041" y="234"/>
                      <a:pt x="1961" y="183"/>
                      <a:pt x="1855" y="131"/>
                    </a:cubicBezTo>
                    <a:cubicBezTo>
                      <a:pt x="1771" y="93"/>
                      <a:pt x="1684" y="57"/>
                      <a:pt x="1594" y="35"/>
                    </a:cubicBezTo>
                    <a:cubicBezTo>
                      <a:pt x="1513" y="12"/>
                      <a:pt x="1430" y="1"/>
                      <a:pt x="1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6"/>
              <p:cNvSpPr/>
              <p:nvPr/>
            </p:nvSpPr>
            <p:spPr>
              <a:xfrm>
                <a:off x="1744233" y="2355745"/>
                <a:ext cx="434319" cy="368012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14" extrusionOk="0">
                    <a:moveTo>
                      <a:pt x="1897" y="1257"/>
                    </a:moveTo>
                    <a:cubicBezTo>
                      <a:pt x="1946" y="1257"/>
                      <a:pt x="1994" y="1260"/>
                      <a:pt x="2044" y="1266"/>
                    </a:cubicBezTo>
                    <a:lnTo>
                      <a:pt x="2025" y="1262"/>
                    </a:lnTo>
                    <a:lnTo>
                      <a:pt x="2025" y="1262"/>
                    </a:lnTo>
                    <a:cubicBezTo>
                      <a:pt x="2144" y="1275"/>
                      <a:pt x="2260" y="1304"/>
                      <a:pt x="2369" y="1349"/>
                    </a:cubicBezTo>
                    <a:lnTo>
                      <a:pt x="2379" y="1352"/>
                    </a:lnTo>
                    <a:cubicBezTo>
                      <a:pt x="2475" y="1394"/>
                      <a:pt x="2562" y="1446"/>
                      <a:pt x="2646" y="1507"/>
                    </a:cubicBezTo>
                    <a:cubicBezTo>
                      <a:pt x="2720" y="1565"/>
                      <a:pt x="2790" y="1636"/>
                      <a:pt x="2848" y="1710"/>
                    </a:cubicBezTo>
                    <a:cubicBezTo>
                      <a:pt x="2868" y="1732"/>
                      <a:pt x="2884" y="1758"/>
                      <a:pt x="2900" y="1780"/>
                    </a:cubicBezTo>
                    <a:lnTo>
                      <a:pt x="2890" y="1809"/>
                    </a:lnTo>
                    <a:cubicBezTo>
                      <a:pt x="2832" y="1912"/>
                      <a:pt x="2762" y="2009"/>
                      <a:pt x="2678" y="2096"/>
                    </a:cubicBezTo>
                    <a:cubicBezTo>
                      <a:pt x="2588" y="2189"/>
                      <a:pt x="2485" y="2270"/>
                      <a:pt x="2369" y="2337"/>
                    </a:cubicBezTo>
                    <a:cubicBezTo>
                      <a:pt x="2218" y="2424"/>
                      <a:pt x="2060" y="2482"/>
                      <a:pt x="1896" y="2518"/>
                    </a:cubicBezTo>
                    <a:lnTo>
                      <a:pt x="1915" y="2518"/>
                    </a:lnTo>
                    <a:cubicBezTo>
                      <a:pt x="1828" y="2533"/>
                      <a:pt x="1738" y="2543"/>
                      <a:pt x="1651" y="2546"/>
                    </a:cubicBezTo>
                    <a:cubicBezTo>
                      <a:pt x="1619" y="2549"/>
                      <a:pt x="1587" y="2550"/>
                      <a:pt x="1554" y="2550"/>
                    </a:cubicBezTo>
                    <a:cubicBezTo>
                      <a:pt x="1501" y="2550"/>
                      <a:pt x="1448" y="2547"/>
                      <a:pt x="1397" y="2543"/>
                    </a:cubicBezTo>
                    <a:cubicBezTo>
                      <a:pt x="1256" y="2527"/>
                      <a:pt x="1117" y="2491"/>
                      <a:pt x="991" y="2444"/>
                    </a:cubicBezTo>
                    <a:cubicBezTo>
                      <a:pt x="920" y="2411"/>
                      <a:pt x="847" y="2373"/>
                      <a:pt x="776" y="2325"/>
                    </a:cubicBezTo>
                    <a:cubicBezTo>
                      <a:pt x="782" y="2237"/>
                      <a:pt x="795" y="2154"/>
                      <a:pt x="814" y="2074"/>
                    </a:cubicBezTo>
                    <a:cubicBezTo>
                      <a:pt x="837" y="1986"/>
                      <a:pt x="869" y="1903"/>
                      <a:pt x="911" y="1826"/>
                    </a:cubicBezTo>
                    <a:cubicBezTo>
                      <a:pt x="956" y="1745"/>
                      <a:pt x="1011" y="1671"/>
                      <a:pt x="1075" y="1600"/>
                    </a:cubicBezTo>
                    <a:cubicBezTo>
                      <a:pt x="1149" y="1526"/>
                      <a:pt x="1229" y="1462"/>
                      <a:pt x="1320" y="1410"/>
                    </a:cubicBezTo>
                    <a:cubicBezTo>
                      <a:pt x="1426" y="1352"/>
                      <a:pt x="1535" y="1310"/>
                      <a:pt x="1651" y="1285"/>
                    </a:cubicBezTo>
                    <a:cubicBezTo>
                      <a:pt x="1716" y="1272"/>
                      <a:pt x="1780" y="1262"/>
                      <a:pt x="1844" y="1259"/>
                    </a:cubicBezTo>
                    <a:cubicBezTo>
                      <a:pt x="1862" y="1258"/>
                      <a:pt x="1880" y="1257"/>
                      <a:pt x="1897" y="1257"/>
                    </a:cubicBezTo>
                    <a:close/>
                    <a:moveTo>
                      <a:pt x="2395" y="0"/>
                    </a:moveTo>
                    <a:cubicBezTo>
                      <a:pt x="2337" y="3"/>
                      <a:pt x="2276" y="20"/>
                      <a:pt x="2211" y="42"/>
                    </a:cubicBezTo>
                    <a:cubicBezTo>
                      <a:pt x="2086" y="94"/>
                      <a:pt x="1976" y="184"/>
                      <a:pt x="1870" y="281"/>
                    </a:cubicBezTo>
                    <a:lnTo>
                      <a:pt x="1828" y="316"/>
                    </a:lnTo>
                    <a:cubicBezTo>
                      <a:pt x="1738" y="397"/>
                      <a:pt x="1645" y="480"/>
                      <a:pt x="1542" y="541"/>
                    </a:cubicBezTo>
                    <a:cubicBezTo>
                      <a:pt x="1532" y="548"/>
                      <a:pt x="1526" y="551"/>
                      <a:pt x="1516" y="554"/>
                    </a:cubicBezTo>
                    <a:cubicBezTo>
                      <a:pt x="1400" y="541"/>
                      <a:pt x="1284" y="512"/>
                      <a:pt x="1171" y="483"/>
                    </a:cubicBezTo>
                    <a:cubicBezTo>
                      <a:pt x="1059" y="454"/>
                      <a:pt x="947" y="425"/>
                      <a:pt x="831" y="413"/>
                    </a:cubicBezTo>
                    <a:cubicBezTo>
                      <a:pt x="783" y="408"/>
                      <a:pt x="743" y="405"/>
                      <a:pt x="705" y="405"/>
                    </a:cubicBezTo>
                    <a:cubicBezTo>
                      <a:pt x="692" y="405"/>
                      <a:pt x="679" y="405"/>
                      <a:pt x="666" y="406"/>
                    </a:cubicBezTo>
                    <a:cubicBezTo>
                      <a:pt x="608" y="409"/>
                      <a:pt x="550" y="419"/>
                      <a:pt x="492" y="438"/>
                    </a:cubicBezTo>
                    <a:cubicBezTo>
                      <a:pt x="387" y="474"/>
                      <a:pt x="290" y="544"/>
                      <a:pt x="200" y="657"/>
                    </a:cubicBezTo>
                    <a:cubicBezTo>
                      <a:pt x="128" y="747"/>
                      <a:pt x="74" y="857"/>
                      <a:pt x="42" y="973"/>
                    </a:cubicBezTo>
                    <a:cubicBezTo>
                      <a:pt x="13" y="1079"/>
                      <a:pt x="0" y="1195"/>
                      <a:pt x="10" y="1317"/>
                    </a:cubicBezTo>
                    <a:cubicBezTo>
                      <a:pt x="16" y="1423"/>
                      <a:pt x="42" y="1536"/>
                      <a:pt x="84" y="1655"/>
                    </a:cubicBezTo>
                    <a:cubicBezTo>
                      <a:pt x="122" y="1761"/>
                      <a:pt x="177" y="1867"/>
                      <a:pt x="244" y="1973"/>
                    </a:cubicBezTo>
                    <a:cubicBezTo>
                      <a:pt x="370" y="2170"/>
                      <a:pt x="538" y="2344"/>
                      <a:pt x="727" y="2472"/>
                    </a:cubicBezTo>
                    <a:cubicBezTo>
                      <a:pt x="889" y="2582"/>
                      <a:pt x="1085" y="2656"/>
                      <a:pt x="1303" y="2692"/>
                    </a:cubicBezTo>
                    <a:cubicBezTo>
                      <a:pt x="1396" y="2706"/>
                      <a:pt x="1488" y="2713"/>
                      <a:pt x="1578" y="2713"/>
                    </a:cubicBezTo>
                    <a:cubicBezTo>
                      <a:pt x="1608" y="2713"/>
                      <a:pt x="1638" y="2712"/>
                      <a:pt x="1667" y="2711"/>
                    </a:cubicBezTo>
                    <a:cubicBezTo>
                      <a:pt x="1960" y="2698"/>
                      <a:pt x="2247" y="2607"/>
                      <a:pt x="2495" y="2450"/>
                    </a:cubicBezTo>
                    <a:cubicBezTo>
                      <a:pt x="2668" y="2344"/>
                      <a:pt x="2823" y="2193"/>
                      <a:pt x="2939" y="2022"/>
                    </a:cubicBezTo>
                    <a:cubicBezTo>
                      <a:pt x="2997" y="1931"/>
                      <a:pt x="3048" y="1835"/>
                      <a:pt x="3090" y="1729"/>
                    </a:cubicBezTo>
                    <a:cubicBezTo>
                      <a:pt x="3122" y="1649"/>
                      <a:pt x="3148" y="1558"/>
                      <a:pt x="3167" y="1452"/>
                    </a:cubicBezTo>
                    <a:cubicBezTo>
                      <a:pt x="3187" y="1359"/>
                      <a:pt x="3196" y="1256"/>
                      <a:pt x="3199" y="1153"/>
                    </a:cubicBezTo>
                    <a:cubicBezTo>
                      <a:pt x="3203" y="1040"/>
                      <a:pt x="3199" y="934"/>
                      <a:pt x="3184" y="834"/>
                    </a:cubicBezTo>
                    <a:cubicBezTo>
                      <a:pt x="3151" y="612"/>
                      <a:pt x="3074" y="419"/>
                      <a:pt x="2958" y="274"/>
                    </a:cubicBezTo>
                    <a:cubicBezTo>
                      <a:pt x="2919" y="226"/>
                      <a:pt x="2878" y="184"/>
                      <a:pt x="2820" y="139"/>
                    </a:cubicBezTo>
                    <a:cubicBezTo>
                      <a:pt x="2768" y="100"/>
                      <a:pt x="2710" y="68"/>
                      <a:pt x="2633" y="39"/>
                    </a:cubicBezTo>
                    <a:cubicBezTo>
                      <a:pt x="2569" y="13"/>
                      <a:pt x="2495" y="0"/>
                      <a:pt x="2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6"/>
              <p:cNvSpPr/>
              <p:nvPr/>
            </p:nvSpPr>
            <p:spPr>
              <a:xfrm>
                <a:off x="2938318" y="1241531"/>
                <a:ext cx="255737" cy="18034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30" extrusionOk="0">
                    <a:moveTo>
                      <a:pt x="1670" y="1"/>
                    </a:moveTo>
                    <a:cubicBezTo>
                      <a:pt x="1504" y="58"/>
                      <a:pt x="1333" y="100"/>
                      <a:pt x="1156" y="126"/>
                    </a:cubicBezTo>
                    <a:lnTo>
                      <a:pt x="1149" y="126"/>
                    </a:lnTo>
                    <a:cubicBezTo>
                      <a:pt x="1036" y="142"/>
                      <a:pt x="920" y="148"/>
                      <a:pt x="805" y="148"/>
                    </a:cubicBezTo>
                    <a:cubicBezTo>
                      <a:pt x="673" y="148"/>
                      <a:pt x="541" y="139"/>
                      <a:pt x="409" y="119"/>
                    </a:cubicBezTo>
                    <a:lnTo>
                      <a:pt x="409" y="119"/>
                    </a:lnTo>
                    <a:cubicBezTo>
                      <a:pt x="410" y="121"/>
                      <a:pt x="411" y="121"/>
                      <a:pt x="412" y="122"/>
                    </a:cubicBezTo>
                    <a:lnTo>
                      <a:pt x="412" y="122"/>
                    </a:lnTo>
                    <a:cubicBezTo>
                      <a:pt x="273" y="102"/>
                      <a:pt x="134" y="74"/>
                      <a:pt x="0" y="39"/>
                    </a:cubicBezTo>
                    <a:lnTo>
                      <a:pt x="0" y="39"/>
                    </a:lnTo>
                    <a:cubicBezTo>
                      <a:pt x="36" y="210"/>
                      <a:pt x="106" y="380"/>
                      <a:pt x="190" y="531"/>
                    </a:cubicBezTo>
                    <a:cubicBezTo>
                      <a:pt x="255" y="641"/>
                      <a:pt x="332" y="747"/>
                      <a:pt x="418" y="837"/>
                    </a:cubicBezTo>
                    <a:cubicBezTo>
                      <a:pt x="422" y="843"/>
                      <a:pt x="428" y="850"/>
                      <a:pt x="431" y="853"/>
                    </a:cubicBezTo>
                    <a:cubicBezTo>
                      <a:pt x="525" y="966"/>
                      <a:pt x="628" y="1069"/>
                      <a:pt x="747" y="1152"/>
                    </a:cubicBezTo>
                    <a:cubicBezTo>
                      <a:pt x="856" y="1230"/>
                      <a:pt x="975" y="1287"/>
                      <a:pt x="1104" y="1317"/>
                    </a:cubicBezTo>
                    <a:cubicBezTo>
                      <a:pt x="1149" y="1323"/>
                      <a:pt x="1191" y="1330"/>
                      <a:pt x="1236" y="1330"/>
                    </a:cubicBezTo>
                    <a:cubicBezTo>
                      <a:pt x="1317" y="1330"/>
                      <a:pt x="1400" y="1314"/>
                      <a:pt x="1477" y="1281"/>
                    </a:cubicBezTo>
                    <a:cubicBezTo>
                      <a:pt x="1609" y="1223"/>
                      <a:pt x="1722" y="1127"/>
                      <a:pt x="1796" y="1005"/>
                    </a:cubicBezTo>
                    <a:cubicBezTo>
                      <a:pt x="1864" y="889"/>
                      <a:pt x="1886" y="751"/>
                      <a:pt x="1880" y="619"/>
                    </a:cubicBezTo>
                    <a:cubicBezTo>
                      <a:pt x="1874" y="473"/>
                      <a:pt x="1832" y="332"/>
                      <a:pt x="1774" y="200"/>
                    </a:cubicBezTo>
                    <a:cubicBezTo>
                      <a:pt x="1745" y="133"/>
                      <a:pt x="1709" y="65"/>
                      <a:pt x="167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6"/>
              <p:cNvSpPr/>
              <p:nvPr/>
            </p:nvSpPr>
            <p:spPr>
              <a:xfrm>
                <a:off x="2934792" y="1130205"/>
                <a:ext cx="230109" cy="13153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970" extrusionOk="0">
                    <a:moveTo>
                      <a:pt x="438" y="943"/>
                    </a:moveTo>
                    <a:lnTo>
                      <a:pt x="438" y="943"/>
                    </a:lnTo>
                    <a:cubicBezTo>
                      <a:pt x="440" y="944"/>
                      <a:pt x="442" y="944"/>
                      <a:pt x="444" y="944"/>
                    </a:cubicBezTo>
                    <a:cubicBezTo>
                      <a:pt x="442" y="943"/>
                      <a:pt x="440" y="943"/>
                      <a:pt x="438" y="943"/>
                    </a:cubicBezTo>
                    <a:close/>
                    <a:moveTo>
                      <a:pt x="548" y="0"/>
                    </a:moveTo>
                    <a:cubicBezTo>
                      <a:pt x="538" y="0"/>
                      <a:pt x="532" y="0"/>
                      <a:pt x="522" y="3"/>
                    </a:cubicBezTo>
                    <a:cubicBezTo>
                      <a:pt x="419" y="7"/>
                      <a:pt x="306" y="39"/>
                      <a:pt x="223" y="104"/>
                    </a:cubicBezTo>
                    <a:cubicBezTo>
                      <a:pt x="171" y="143"/>
                      <a:pt x="135" y="181"/>
                      <a:pt x="101" y="235"/>
                    </a:cubicBezTo>
                    <a:cubicBezTo>
                      <a:pt x="68" y="281"/>
                      <a:pt x="52" y="329"/>
                      <a:pt x="36" y="377"/>
                    </a:cubicBezTo>
                    <a:cubicBezTo>
                      <a:pt x="23" y="416"/>
                      <a:pt x="13" y="458"/>
                      <a:pt x="10" y="496"/>
                    </a:cubicBezTo>
                    <a:cubicBezTo>
                      <a:pt x="4" y="557"/>
                      <a:pt x="0" y="615"/>
                      <a:pt x="4" y="676"/>
                    </a:cubicBezTo>
                    <a:cubicBezTo>
                      <a:pt x="7" y="737"/>
                      <a:pt x="13" y="799"/>
                      <a:pt x="26" y="860"/>
                    </a:cubicBezTo>
                    <a:cubicBezTo>
                      <a:pt x="160" y="895"/>
                      <a:pt x="299" y="923"/>
                      <a:pt x="438" y="943"/>
                    </a:cubicBezTo>
                    <a:lnTo>
                      <a:pt x="438" y="943"/>
                    </a:lnTo>
                    <a:cubicBezTo>
                      <a:pt x="437" y="942"/>
                      <a:pt x="436" y="942"/>
                      <a:pt x="435" y="940"/>
                    </a:cubicBezTo>
                    <a:lnTo>
                      <a:pt x="435" y="940"/>
                    </a:lnTo>
                    <a:cubicBezTo>
                      <a:pt x="567" y="960"/>
                      <a:pt x="699" y="969"/>
                      <a:pt x="831" y="969"/>
                    </a:cubicBezTo>
                    <a:cubicBezTo>
                      <a:pt x="946" y="969"/>
                      <a:pt x="1062" y="963"/>
                      <a:pt x="1175" y="947"/>
                    </a:cubicBezTo>
                    <a:lnTo>
                      <a:pt x="1182" y="947"/>
                    </a:lnTo>
                    <a:cubicBezTo>
                      <a:pt x="1359" y="921"/>
                      <a:pt x="1530" y="879"/>
                      <a:pt x="1696" y="822"/>
                    </a:cubicBezTo>
                    <a:cubicBezTo>
                      <a:pt x="1655" y="750"/>
                      <a:pt x="1610" y="683"/>
                      <a:pt x="1561" y="615"/>
                    </a:cubicBezTo>
                    <a:cubicBezTo>
                      <a:pt x="1387" y="384"/>
                      <a:pt x="1172" y="168"/>
                      <a:pt x="895" y="68"/>
                    </a:cubicBezTo>
                    <a:cubicBezTo>
                      <a:pt x="786" y="27"/>
                      <a:pt x="667" y="0"/>
                      <a:pt x="548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6"/>
              <p:cNvSpPr/>
              <p:nvPr/>
            </p:nvSpPr>
            <p:spPr>
              <a:xfrm>
                <a:off x="1552632" y="2822747"/>
                <a:ext cx="338316" cy="453574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3345" extrusionOk="0">
                    <a:moveTo>
                      <a:pt x="1568" y="344"/>
                    </a:moveTo>
                    <a:lnTo>
                      <a:pt x="1568" y="344"/>
                    </a:lnTo>
                    <a:cubicBezTo>
                      <a:pt x="1570" y="346"/>
                      <a:pt x="1571" y="348"/>
                      <a:pt x="1573" y="350"/>
                    </a:cubicBezTo>
                    <a:lnTo>
                      <a:pt x="1573" y="350"/>
                    </a:lnTo>
                    <a:cubicBezTo>
                      <a:pt x="1571" y="348"/>
                      <a:pt x="1570" y="345"/>
                      <a:pt x="1568" y="344"/>
                    </a:cubicBezTo>
                    <a:close/>
                    <a:moveTo>
                      <a:pt x="1573" y="350"/>
                    </a:moveTo>
                    <a:cubicBezTo>
                      <a:pt x="1573" y="351"/>
                      <a:pt x="1574" y="351"/>
                      <a:pt x="1574" y="351"/>
                    </a:cubicBezTo>
                    <a:cubicBezTo>
                      <a:pt x="1574" y="351"/>
                      <a:pt x="1573" y="351"/>
                      <a:pt x="1573" y="350"/>
                    </a:cubicBezTo>
                    <a:close/>
                    <a:moveTo>
                      <a:pt x="1217" y="1"/>
                    </a:moveTo>
                    <a:cubicBezTo>
                      <a:pt x="1053" y="84"/>
                      <a:pt x="892" y="171"/>
                      <a:pt x="737" y="267"/>
                    </a:cubicBezTo>
                    <a:cubicBezTo>
                      <a:pt x="563" y="375"/>
                      <a:pt x="395" y="495"/>
                      <a:pt x="235" y="628"/>
                    </a:cubicBezTo>
                    <a:lnTo>
                      <a:pt x="235" y="628"/>
                    </a:lnTo>
                    <a:cubicBezTo>
                      <a:pt x="235" y="628"/>
                      <a:pt x="235" y="628"/>
                      <a:pt x="235" y="628"/>
                    </a:cubicBezTo>
                    <a:lnTo>
                      <a:pt x="235" y="628"/>
                    </a:lnTo>
                    <a:cubicBezTo>
                      <a:pt x="155" y="699"/>
                      <a:pt x="74" y="773"/>
                      <a:pt x="0" y="854"/>
                    </a:cubicBezTo>
                    <a:cubicBezTo>
                      <a:pt x="93" y="901"/>
                      <a:pt x="180" y="953"/>
                      <a:pt x="264" y="1011"/>
                    </a:cubicBezTo>
                    <a:cubicBezTo>
                      <a:pt x="274" y="1017"/>
                      <a:pt x="280" y="1020"/>
                      <a:pt x="286" y="1027"/>
                    </a:cubicBezTo>
                    <a:cubicBezTo>
                      <a:pt x="489" y="1163"/>
                      <a:pt x="669" y="1329"/>
                      <a:pt x="837" y="1507"/>
                    </a:cubicBezTo>
                    <a:cubicBezTo>
                      <a:pt x="1001" y="1687"/>
                      <a:pt x="1155" y="1877"/>
                      <a:pt x="1290" y="2079"/>
                    </a:cubicBezTo>
                    <a:cubicBezTo>
                      <a:pt x="1413" y="2260"/>
                      <a:pt x="1526" y="2446"/>
                      <a:pt x="1619" y="2643"/>
                    </a:cubicBezTo>
                    <a:cubicBezTo>
                      <a:pt x="1623" y="2650"/>
                      <a:pt x="1623" y="2662"/>
                      <a:pt x="1619" y="2669"/>
                    </a:cubicBezTo>
                    <a:cubicBezTo>
                      <a:pt x="1732" y="2862"/>
                      <a:pt x="1847" y="3055"/>
                      <a:pt x="1970" y="3241"/>
                    </a:cubicBezTo>
                    <a:cubicBezTo>
                      <a:pt x="2015" y="3271"/>
                      <a:pt x="2057" y="3293"/>
                      <a:pt x="2098" y="3318"/>
                    </a:cubicBezTo>
                    <a:cubicBezTo>
                      <a:pt x="2131" y="3335"/>
                      <a:pt x="2166" y="3345"/>
                      <a:pt x="2202" y="3345"/>
                    </a:cubicBezTo>
                    <a:cubicBezTo>
                      <a:pt x="2292" y="3345"/>
                      <a:pt x="2372" y="3284"/>
                      <a:pt x="2398" y="3196"/>
                    </a:cubicBezTo>
                    <a:cubicBezTo>
                      <a:pt x="2462" y="2971"/>
                      <a:pt x="2495" y="2714"/>
                      <a:pt x="2488" y="2427"/>
                    </a:cubicBezTo>
                    <a:cubicBezTo>
                      <a:pt x="2488" y="2302"/>
                      <a:pt x="2478" y="2170"/>
                      <a:pt x="2462" y="2038"/>
                    </a:cubicBezTo>
                    <a:cubicBezTo>
                      <a:pt x="2391" y="1770"/>
                      <a:pt x="2285" y="1510"/>
                      <a:pt x="2163" y="1259"/>
                    </a:cubicBezTo>
                    <a:lnTo>
                      <a:pt x="2163" y="1259"/>
                    </a:lnTo>
                    <a:lnTo>
                      <a:pt x="2166" y="1262"/>
                    </a:lnTo>
                    <a:cubicBezTo>
                      <a:pt x="2002" y="934"/>
                      <a:pt x="1806" y="622"/>
                      <a:pt x="1568" y="344"/>
                    </a:cubicBezTo>
                    <a:lnTo>
                      <a:pt x="1568" y="344"/>
                    </a:lnTo>
                    <a:cubicBezTo>
                      <a:pt x="1568" y="344"/>
                      <a:pt x="1568" y="344"/>
                      <a:pt x="1568" y="344"/>
                    </a:cubicBezTo>
                    <a:lnTo>
                      <a:pt x="1568" y="344"/>
                    </a:lnTo>
                    <a:cubicBezTo>
                      <a:pt x="1460" y="221"/>
                      <a:pt x="1343" y="105"/>
                      <a:pt x="12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6"/>
              <p:cNvSpPr/>
              <p:nvPr/>
            </p:nvSpPr>
            <p:spPr>
              <a:xfrm>
                <a:off x="1921325" y="2827493"/>
                <a:ext cx="178718" cy="281229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074" extrusionOk="0">
                    <a:moveTo>
                      <a:pt x="1086" y="0"/>
                    </a:moveTo>
                    <a:cubicBezTo>
                      <a:pt x="1024" y="0"/>
                      <a:pt x="963" y="4"/>
                      <a:pt x="902" y="11"/>
                    </a:cubicBezTo>
                    <a:cubicBezTo>
                      <a:pt x="786" y="20"/>
                      <a:pt x="673" y="36"/>
                      <a:pt x="557" y="58"/>
                    </a:cubicBezTo>
                    <a:lnTo>
                      <a:pt x="568" y="58"/>
                    </a:lnTo>
                    <a:cubicBezTo>
                      <a:pt x="397" y="94"/>
                      <a:pt x="229" y="143"/>
                      <a:pt x="65" y="201"/>
                    </a:cubicBezTo>
                    <a:cubicBezTo>
                      <a:pt x="43" y="207"/>
                      <a:pt x="24" y="217"/>
                      <a:pt x="1" y="226"/>
                    </a:cubicBezTo>
                    <a:cubicBezTo>
                      <a:pt x="126" y="844"/>
                      <a:pt x="294" y="1456"/>
                      <a:pt x="483" y="2058"/>
                    </a:cubicBezTo>
                    <a:cubicBezTo>
                      <a:pt x="538" y="2067"/>
                      <a:pt x="590" y="2074"/>
                      <a:pt x="638" y="2074"/>
                    </a:cubicBezTo>
                    <a:cubicBezTo>
                      <a:pt x="693" y="2074"/>
                      <a:pt x="741" y="2067"/>
                      <a:pt x="789" y="2054"/>
                    </a:cubicBezTo>
                    <a:cubicBezTo>
                      <a:pt x="889" y="2028"/>
                      <a:pt x="989" y="1964"/>
                      <a:pt x="1056" y="1881"/>
                    </a:cubicBezTo>
                    <a:cubicBezTo>
                      <a:pt x="1221" y="1684"/>
                      <a:pt x="1272" y="1433"/>
                      <a:pt x="1301" y="1217"/>
                    </a:cubicBezTo>
                    <a:cubicBezTo>
                      <a:pt x="1308" y="1163"/>
                      <a:pt x="1314" y="1105"/>
                      <a:pt x="1318" y="1047"/>
                    </a:cubicBezTo>
                    <a:cubicBezTo>
                      <a:pt x="1260" y="719"/>
                      <a:pt x="1202" y="387"/>
                      <a:pt x="1134" y="58"/>
                    </a:cubicBezTo>
                    <a:cubicBezTo>
                      <a:pt x="1131" y="39"/>
                      <a:pt x="1128" y="20"/>
                      <a:pt x="1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6"/>
              <p:cNvSpPr/>
              <p:nvPr/>
            </p:nvSpPr>
            <p:spPr>
              <a:xfrm>
                <a:off x="1198176" y="3105063"/>
                <a:ext cx="1758157" cy="1776056"/>
              </a:xfrm>
              <a:custGeom>
                <a:avLst/>
                <a:gdLst/>
                <a:ahLst/>
                <a:cxnLst/>
                <a:rect l="l" t="t" r="r" b="b"/>
                <a:pathLst>
                  <a:path w="12966" h="13098" extrusionOk="0">
                    <a:moveTo>
                      <a:pt x="7709" y="1"/>
                    </a:moveTo>
                    <a:cubicBezTo>
                      <a:pt x="7330" y="1"/>
                      <a:pt x="6930" y="14"/>
                      <a:pt x="6518" y="43"/>
                    </a:cubicBezTo>
                    <a:cubicBezTo>
                      <a:pt x="5778" y="94"/>
                      <a:pt x="4996" y="194"/>
                      <a:pt x="4194" y="342"/>
                    </a:cubicBezTo>
                    <a:cubicBezTo>
                      <a:pt x="3225" y="519"/>
                      <a:pt x="2502" y="703"/>
                      <a:pt x="1845" y="931"/>
                    </a:cubicBezTo>
                    <a:cubicBezTo>
                      <a:pt x="1533" y="1040"/>
                      <a:pt x="1233" y="1166"/>
                      <a:pt x="950" y="1301"/>
                    </a:cubicBezTo>
                    <a:cubicBezTo>
                      <a:pt x="811" y="1369"/>
                      <a:pt x="670" y="1443"/>
                      <a:pt x="522" y="1530"/>
                    </a:cubicBezTo>
                    <a:cubicBezTo>
                      <a:pt x="380" y="1607"/>
                      <a:pt x="242" y="1700"/>
                      <a:pt x="119" y="1781"/>
                    </a:cubicBezTo>
                    <a:lnTo>
                      <a:pt x="107" y="1790"/>
                    </a:lnTo>
                    <a:cubicBezTo>
                      <a:pt x="85" y="1807"/>
                      <a:pt x="75" y="1816"/>
                      <a:pt x="68" y="1826"/>
                    </a:cubicBezTo>
                    <a:cubicBezTo>
                      <a:pt x="30" y="1845"/>
                      <a:pt x="0" y="1897"/>
                      <a:pt x="20" y="1948"/>
                    </a:cubicBezTo>
                    <a:cubicBezTo>
                      <a:pt x="516" y="3319"/>
                      <a:pt x="869" y="4855"/>
                      <a:pt x="1134" y="6779"/>
                    </a:cubicBezTo>
                    <a:cubicBezTo>
                      <a:pt x="1140" y="6811"/>
                      <a:pt x="1143" y="6844"/>
                      <a:pt x="1147" y="6879"/>
                    </a:cubicBezTo>
                    <a:lnTo>
                      <a:pt x="1150" y="6892"/>
                    </a:lnTo>
                    <a:cubicBezTo>
                      <a:pt x="1317" y="8160"/>
                      <a:pt x="1433" y="9470"/>
                      <a:pt x="1536" y="10626"/>
                    </a:cubicBezTo>
                    <a:cubicBezTo>
                      <a:pt x="1572" y="11028"/>
                      <a:pt x="1606" y="11433"/>
                      <a:pt x="1645" y="11836"/>
                    </a:cubicBezTo>
                    <a:cubicBezTo>
                      <a:pt x="1664" y="12029"/>
                      <a:pt x="1684" y="12222"/>
                      <a:pt x="1700" y="12415"/>
                    </a:cubicBezTo>
                    <a:lnTo>
                      <a:pt x="1703" y="12434"/>
                    </a:lnTo>
                    <a:cubicBezTo>
                      <a:pt x="1707" y="12460"/>
                      <a:pt x="1710" y="12486"/>
                      <a:pt x="1735" y="12511"/>
                    </a:cubicBezTo>
                    <a:cubicBezTo>
                      <a:pt x="1745" y="12521"/>
                      <a:pt x="1752" y="12528"/>
                      <a:pt x="1758" y="12534"/>
                    </a:cubicBezTo>
                    <a:cubicBezTo>
                      <a:pt x="1993" y="12698"/>
                      <a:pt x="2270" y="12817"/>
                      <a:pt x="2634" y="12908"/>
                    </a:cubicBezTo>
                    <a:cubicBezTo>
                      <a:pt x="2913" y="12978"/>
                      <a:pt x="3225" y="13024"/>
                      <a:pt x="3638" y="13052"/>
                    </a:cubicBezTo>
                    <a:cubicBezTo>
                      <a:pt x="3799" y="13062"/>
                      <a:pt x="3962" y="13068"/>
                      <a:pt x="4127" y="13075"/>
                    </a:cubicBezTo>
                    <a:lnTo>
                      <a:pt x="4204" y="13078"/>
                    </a:lnTo>
                    <a:lnTo>
                      <a:pt x="4281" y="13078"/>
                    </a:lnTo>
                    <a:lnTo>
                      <a:pt x="4359" y="13082"/>
                    </a:lnTo>
                    <a:lnTo>
                      <a:pt x="4375" y="13082"/>
                    </a:lnTo>
                    <a:lnTo>
                      <a:pt x="4461" y="13085"/>
                    </a:lnTo>
                    <a:lnTo>
                      <a:pt x="4529" y="13085"/>
                    </a:lnTo>
                    <a:lnTo>
                      <a:pt x="4587" y="13088"/>
                    </a:lnTo>
                    <a:cubicBezTo>
                      <a:pt x="4793" y="13094"/>
                      <a:pt x="4996" y="13098"/>
                      <a:pt x="5198" y="13098"/>
                    </a:cubicBezTo>
                    <a:lnTo>
                      <a:pt x="5234" y="13098"/>
                    </a:lnTo>
                    <a:cubicBezTo>
                      <a:pt x="6071" y="13094"/>
                      <a:pt x="6933" y="13030"/>
                      <a:pt x="7880" y="12905"/>
                    </a:cubicBezTo>
                    <a:cubicBezTo>
                      <a:pt x="8295" y="12850"/>
                      <a:pt x="8723" y="12779"/>
                      <a:pt x="9193" y="12692"/>
                    </a:cubicBezTo>
                    <a:cubicBezTo>
                      <a:pt x="9463" y="12644"/>
                      <a:pt x="9733" y="12589"/>
                      <a:pt x="10001" y="12534"/>
                    </a:cubicBezTo>
                    <a:cubicBezTo>
                      <a:pt x="10142" y="12505"/>
                      <a:pt x="10281" y="12476"/>
                      <a:pt x="10419" y="12450"/>
                    </a:cubicBezTo>
                    <a:cubicBezTo>
                      <a:pt x="10867" y="12360"/>
                      <a:pt x="11269" y="12277"/>
                      <a:pt x="11672" y="12167"/>
                    </a:cubicBezTo>
                    <a:cubicBezTo>
                      <a:pt x="12141" y="12042"/>
                      <a:pt x="12517" y="11897"/>
                      <a:pt x="12850" y="11717"/>
                    </a:cubicBezTo>
                    <a:lnTo>
                      <a:pt x="12853" y="11717"/>
                    </a:lnTo>
                    <a:cubicBezTo>
                      <a:pt x="12884" y="11717"/>
                      <a:pt x="12914" y="11703"/>
                      <a:pt x="12936" y="11681"/>
                    </a:cubicBezTo>
                    <a:cubicBezTo>
                      <a:pt x="12955" y="11662"/>
                      <a:pt x="12965" y="11636"/>
                      <a:pt x="12962" y="11611"/>
                    </a:cubicBezTo>
                    <a:lnTo>
                      <a:pt x="12930" y="11063"/>
                    </a:lnTo>
                    <a:cubicBezTo>
                      <a:pt x="12846" y="9615"/>
                      <a:pt x="12762" y="8118"/>
                      <a:pt x="12605" y="6663"/>
                    </a:cubicBezTo>
                    <a:cubicBezTo>
                      <a:pt x="12402" y="4751"/>
                      <a:pt x="12112" y="3200"/>
                      <a:pt x="11697" y="1777"/>
                    </a:cubicBezTo>
                    <a:cubicBezTo>
                      <a:pt x="11578" y="1379"/>
                      <a:pt x="11446" y="979"/>
                      <a:pt x="11301" y="587"/>
                    </a:cubicBezTo>
                    <a:cubicBezTo>
                      <a:pt x="11292" y="561"/>
                      <a:pt x="11278" y="541"/>
                      <a:pt x="11259" y="529"/>
                    </a:cubicBezTo>
                    <a:cubicBezTo>
                      <a:pt x="11253" y="522"/>
                      <a:pt x="11240" y="506"/>
                      <a:pt x="11220" y="503"/>
                    </a:cubicBezTo>
                    <a:cubicBezTo>
                      <a:pt x="10525" y="275"/>
                      <a:pt x="9753" y="123"/>
                      <a:pt x="8925" y="52"/>
                    </a:cubicBezTo>
                    <a:cubicBezTo>
                      <a:pt x="8527" y="17"/>
                      <a:pt x="8118" y="1"/>
                      <a:pt x="7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6"/>
              <p:cNvSpPr/>
              <p:nvPr/>
            </p:nvSpPr>
            <p:spPr>
              <a:xfrm>
                <a:off x="1282925" y="3104656"/>
                <a:ext cx="1758428" cy="1776870"/>
              </a:xfrm>
              <a:custGeom>
                <a:avLst/>
                <a:gdLst/>
                <a:ahLst/>
                <a:cxnLst/>
                <a:rect l="l" t="t" r="r" b="b"/>
                <a:pathLst>
                  <a:path w="12968" h="13104" extrusionOk="0">
                    <a:moveTo>
                      <a:pt x="7709" y="0"/>
                    </a:moveTo>
                    <a:cubicBezTo>
                      <a:pt x="7335" y="0"/>
                      <a:pt x="6933" y="17"/>
                      <a:pt x="6518" y="46"/>
                    </a:cubicBezTo>
                    <a:cubicBezTo>
                      <a:pt x="5775" y="97"/>
                      <a:pt x="4995" y="197"/>
                      <a:pt x="4194" y="342"/>
                    </a:cubicBezTo>
                    <a:cubicBezTo>
                      <a:pt x="3228" y="522"/>
                      <a:pt x="2504" y="703"/>
                      <a:pt x="1847" y="934"/>
                    </a:cubicBezTo>
                    <a:cubicBezTo>
                      <a:pt x="1532" y="1043"/>
                      <a:pt x="1232" y="1169"/>
                      <a:pt x="950" y="1304"/>
                    </a:cubicBezTo>
                    <a:cubicBezTo>
                      <a:pt x="811" y="1372"/>
                      <a:pt x="669" y="1446"/>
                      <a:pt x="522" y="1533"/>
                    </a:cubicBezTo>
                    <a:cubicBezTo>
                      <a:pt x="387" y="1610"/>
                      <a:pt x="248" y="1700"/>
                      <a:pt x="119" y="1784"/>
                    </a:cubicBezTo>
                    <a:lnTo>
                      <a:pt x="106" y="1793"/>
                    </a:lnTo>
                    <a:cubicBezTo>
                      <a:pt x="84" y="1810"/>
                      <a:pt x="74" y="1819"/>
                      <a:pt x="68" y="1829"/>
                    </a:cubicBezTo>
                    <a:cubicBezTo>
                      <a:pt x="29" y="1851"/>
                      <a:pt x="0" y="1903"/>
                      <a:pt x="20" y="1954"/>
                    </a:cubicBezTo>
                    <a:cubicBezTo>
                      <a:pt x="512" y="3325"/>
                      <a:pt x="865" y="4861"/>
                      <a:pt x="1133" y="6782"/>
                    </a:cubicBezTo>
                    <a:cubicBezTo>
                      <a:pt x="1136" y="6817"/>
                      <a:pt x="1143" y="6850"/>
                      <a:pt x="1146" y="6882"/>
                    </a:cubicBezTo>
                    <a:lnTo>
                      <a:pt x="1149" y="6898"/>
                    </a:lnTo>
                    <a:cubicBezTo>
                      <a:pt x="1317" y="8163"/>
                      <a:pt x="1432" y="9460"/>
                      <a:pt x="1532" y="10610"/>
                    </a:cubicBezTo>
                    <a:lnTo>
                      <a:pt x="1535" y="10632"/>
                    </a:lnTo>
                    <a:lnTo>
                      <a:pt x="1558" y="10902"/>
                    </a:lnTo>
                    <a:cubicBezTo>
                      <a:pt x="1587" y="11214"/>
                      <a:pt x="1616" y="11526"/>
                      <a:pt x="1645" y="11842"/>
                    </a:cubicBezTo>
                    <a:cubicBezTo>
                      <a:pt x="1661" y="12035"/>
                      <a:pt x="1680" y="12228"/>
                      <a:pt x="1700" y="12421"/>
                    </a:cubicBezTo>
                    <a:lnTo>
                      <a:pt x="1703" y="12440"/>
                    </a:lnTo>
                    <a:cubicBezTo>
                      <a:pt x="1703" y="12467"/>
                      <a:pt x="1709" y="12492"/>
                      <a:pt x="1735" y="12518"/>
                    </a:cubicBezTo>
                    <a:cubicBezTo>
                      <a:pt x="1745" y="12531"/>
                      <a:pt x="1751" y="12537"/>
                      <a:pt x="1758" y="12541"/>
                    </a:cubicBezTo>
                    <a:cubicBezTo>
                      <a:pt x="1993" y="12708"/>
                      <a:pt x="2272" y="12827"/>
                      <a:pt x="2633" y="12917"/>
                    </a:cubicBezTo>
                    <a:cubicBezTo>
                      <a:pt x="2909" y="12985"/>
                      <a:pt x="3222" y="13030"/>
                      <a:pt x="3637" y="13058"/>
                    </a:cubicBezTo>
                    <a:cubicBezTo>
                      <a:pt x="3801" y="13071"/>
                      <a:pt x="3965" y="13078"/>
                      <a:pt x="4126" y="13085"/>
                    </a:cubicBezTo>
                    <a:lnTo>
                      <a:pt x="4203" y="13085"/>
                    </a:lnTo>
                    <a:lnTo>
                      <a:pt x="4281" y="13088"/>
                    </a:lnTo>
                    <a:lnTo>
                      <a:pt x="4358" y="13091"/>
                    </a:lnTo>
                    <a:lnTo>
                      <a:pt x="4464" y="13091"/>
                    </a:lnTo>
                    <a:lnTo>
                      <a:pt x="4532" y="13094"/>
                    </a:lnTo>
                    <a:lnTo>
                      <a:pt x="4590" y="13094"/>
                    </a:lnTo>
                    <a:cubicBezTo>
                      <a:pt x="4793" y="13101"/>
                      <a:pt x="4995" y="13104"/>
                      <a:pt x="5201" y="13104"/>
                    </a:cubicBezTo>
                    <a:lnTo>
                      <a:pt x="5237" y="13104"/>
                    </a:lnTo>
                    <a:cubicBezTo>
                      <a:pt x="6067" y="13104"/>
                      <a:pt x="6933" y="13039"/>
                      <a:pt x="7883" y="12911"/>
                    </a:cubicBezTo>
                    <a:cubicBezTo>
                      <a:pt x="8291" y="12856"/>
                      <a:pt x="8719" y="12788"/>
                      <a:pt x="9196" y="12701"/>
                    </a:cubicBezTo>
                    <a:cubicBezTo>
                      <a:pt x="9466" y="12653"/>
                      <a:pt x="9733" y="12599"/>
                      <a:pt x="10004" y="12544"/>
                    </a:cubicBezTo>
                    <a:cubicBezTo>
                      <a:pt x="10142" y="12514"/>
                      <a:pt x="10283" y="12486"/>
                      <a:pt x="10422" y="12456"/>
                    </a:cubicBezTo>
                    <a:cubicBezTo>
                      <a:pt x="10866" y="12370"/>
                      <a:pt x="11268" y="12286"/>
                      <a:pt x="11674" y="12177"/>
                    </a:cubicBezTo>
                    <a:cubicBezTo>
                      <a:pt x="12144" y="12048"/>
                      <a:pt x="12520" y="11903"/>
                      <a:pt x="12852" y="11723"/>
                    </a:cubicBezTo>
                    <a:lnTo>
                      <a:pt x="12855" y="11723"/>
                    </a:lnTo>
                    <a:cubicBezTo>
                      <a:pt x="12887" y="11723"/>
                      <a:pt x="12916" y="11710"/>
                      <a:pt x="12939" y="11687"/>
                    </a:cubicBezTo>
                    <a:cubicBezTo>
                      <a:pt x="12958" y="11668"/>
                      <a:pt x="12968" y="11642"/>
                      <a:pt x="12968" y="11614"/>
                    </a:cubicBezTo>
                    <a:lnTo>
                      <a:pt x="12935" y="11066"/>
                    </a:lnTo>
                    <a:lnTo>
                      <a:pt x="12932" y="11034"/>
                    </a:lnTo>
                    <a:cubicBezTo>
                      <a:pt x="12849" y="9592"/>
                      <a:pt x="12765" y="8108"/>
                      <a:pt x="12611" y="6666"/>
                    </a:cubicBezTo>
                    <a:cubicBezTo>
                      <a:pt x="12405" y="4754"/>
                      <a:pt x="12115" y="3203"/>
                      <a:pt x="11699" y="1784"/>
                    </a:cubicBezTo>
                    <a:cubicBezTo>
                      <a:pt x="11580" y="1382"/>
                      <a:pt x="11448" y="982"/>
                      <a:pt x="11304" y="593"/>
                    </a:cubicBezTo>
                    <a:cubicBezTo>
                      <a:pt x="11294" y="564"/>
                      <a:pt x="11281" y="544"/>
                      <a:pt x="11262" y="532"/>
                    </a:cubicBezTo>
                    <a:cubicBezTo>
                      <a:pt x="11262" y="532"/>
                      <a:pt x="11246" y="509"/>
                      <a:pt x="11224" y="506"/>
                    </a:cubicBezTo>
                    <a:cubicBezTo>
                      <a:pt x="10531" y="278"/>
                      <a:pt x="9759" y="126"/>
                      <a:pt x="8925" y="52"/>
                    </a:cubicBezTo>
                    <a:cubicBezTo>
                      <a:pt x="8520" y="20"/>
                      <a:pt x="8107" y="0"/>
                      <a:pt x="77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6"/>
              <p:cNvSpPr/>
              <p:nvPr/>
            </p:nvSpPr>
            <p:spPr>
              <a:xfrm>
                <a:off x="1397235" y="2936243"/>
                <a:ext cx="1756801" cy="1775107"/>
              </a:xfrm>
              <a:custGeom>
                <a:avLst/>
                <a:gdLst/>
                <a:ahLst/>
                <a:cxnLst/>
                <a:rect l="l" t="t" r="r" b="b"/>
                <a:pathLst>
                  <a:path w="12956" h="13091" extrusionOk="0">
                    <a:moveTo>
                      <a:pt x="7702" y="0"/>
                    </a:moveTo>
                    <a:cubicBezTo>
                      <a:pt x="7326" y="0"/>
                      <a:pt x="6924" y="17"/>
                      <a:pt x="6511" y="45"/>
                    </a:cubicBezTo>
                    <a:cubicBezTo>
                      <a:pt x="5774" y="94"/>
                      <a:pt x="4993" y="197"/>
                      <a:pt x="4191" y="342"/>
                    </a:cubicBezTo>
                    <a:cubicBezTo>
                      <a:pt x="3225" y="519"/>
                      <a:pt x="2501" y="702"/>
                      <a:pt x="1842" y="930"/>
                    </a:cubicBezTo>
                    <a:cubicBezTo>
                      <a:pt x="1533" y="1040"/>
                      <a:pt x="1233" y="1165"/>
                      <a:pt x="946" y="1300"/>
                    </a:cubicBezTo>
                    <a:cubicBezTo>
                      <a:pt x="808" y="1368"/>
                      <a:pt x="670" y="1443"/>
                      <a:pt x="518" y="1529"/>
                    </a:cubicBezTo>
                    <a:cubicBezTo>
                      <a:pt x="374" y="1609"/>
                      <a:pt x="235" y="1703"/>
                      <a:pt x="104" y="1793"/>
                    </a:cubicBezTo>
                    <a:cubicBezTo>
                      <a:pt x="80" y="1806"/>
                      <a:pt x="74" y="1816"/>
                      <a:pt x="68" y="1825"/>
                    </a:cubicBezTo>
                    <a:cubicBezTo>
                      <a:pt x="29" y="1844"/>
                      <a:pt x="0" y="1896"/>
                      <a:pt x="16" y="1945"/>
                    </a:cubicBezTo>
                    <a:cubicBezTo>
                      <a:pt x="512" y="3316"/>
                      <a:pt x="866" y="4854"/>
                      <a:pt x="1133" y="6776"/>
                    </a:cubicBezTo>
                    <a:cubicBezTo>
                      <a:pt x="1136" y="6811"/>
                      <a:pt x="1139" y="6843"/>
                      <a:pt x="1146" y="6875"/>
                    </a:cubicBezTo>
                    <a:lnTo>
                      <a:pt x="1150" y="6892"/>
                    </a:lnTo>
                    <a:lnTo>
                      <a:pt x="1146" y="6892"/>
                    </a:lnTo>
                    <a:cubicBezTo>
                      <a:pt x="1313" y="8137"/>
                      <a:pt x="1426" y="9402"/>
                      <a:pt x="1536" y="10625"/>
                    </a:cubicBezTo>
                    <a:cubicBezTo>
                      <a:pt x="1571" y="11027"/>
                      <a:pt x="1606" y="11430"/>
                      <a:pt x="1645" y="11832"/>
                    </a:cubicBezTo>
                    <a:cubicBezTo>
                      <a:pt x="1661" y="12035"/>
                      <a:pt x="1680" y="12234"/>
                      <a:pt x="1703" y="12434"/>
                    </a:cubicBezTo>
                    <a:cubicBezTo>
                      <a:pt x="1703" y="12459"/>
                      <a:pt x="1710" y="12485"/>
                      <a:pt x="1732" y="12508"/>
                    </a:cubicBezTo>
                    <a:cubicBezTo>
                      <a:pt x="1741" y="12517"/>
                      <a:pt x="1748" y="12524"/>
                      <a:pt x="1754" y="12531"/>
                    </a:cubicBezTo>
                    <a:cubicBezTo>
                      <a:pt x="1989" y="12694"/>
                      <a:pt x="2267" y="12813"/>
                      <a:pt x="2630" y="12904"/>
                    </a:cubicBezTo>
                    <a:cubicBezTo>
                      <a:pt x="2910" y="12975"/>
                      <a:pt x="3219" y="13019"/>
                      <a:pt x="3631" y="13045"/>
                    </a:cubicBezTo>
                    <a:cubicBezTo>
                      <a:pt x="3795" y="13058"/>
                      <a:pt x="3959" y="13064"/>
                      <a:pt x="4124" y="13068"/>
                    </a:cubicBezTo>
                    <a:cubicBezTo>
                      <a:pt x="4174" y="13071"/>
                      <a:pt x="4223" y="13071"/>
                      <a:pt x="4275" y="13074"/>
                    </a:cubicBezTo>
                    <a:lnTo>
                      <a:pt x="4352" y="13074"/>
                    </a:lnTo>
                    <a:cubicBezTo>
                      <a:pt x="4391" y="13077"/>
                      <a:pt x="4422" y="13077"/>
                      <a:pt x="4458" y="13077"/>
                    </a:cubicBezTo>
                    <a:lnTo>
                      <a:pt x="4526" y="13081"/>
                    </a:lnTo>
                    <a:lnTo>
                      <a:pt x="4584" y="13081"/>
                    </a:lnTo>
                    <a:cubicBezTo>
                      <a:pt x="4786" y="13087"/>
                      <a:pt x="4989" y="13091"/>
                      <a:pt x="5195" y="13091"/>
                    </a:cubicBezTo>
                    <a:lnTo>
                      <a:pt x="5230" y="13091"/>
                    </a:lnTo>
                    <a:cubicBezTo>
                      <a:pt x="6064" y="13091"/>
                      <a:pt x="6930" y="13026"/>
                      <a:pt x="7876" y="12901"/>
                    </a:cubicBezTo>
                    <a:cubicBezTo>
                      <a:pt x="8295" y="12843"/>
                      <a:pt x="8723" y="12775"/>
                      <a:pt x="9189" y="12688"/>
                    </a:cubicBezTo>
                    <a:cubicBezTo>
                      <a:pt x="9460" y="12639"/>
                      <a:pt x="9727" y="12585"/>
                      <a:pt x="9997" y="12531"/>
                    </a:cubicBezTo>
                    <a:cubicBezTo>
                      <a:pt x="10136" y="12501"/>
                      <a:pt x="10274" y="12473"/>
                      <a:pt x="10412" y="12443"/>
                    </a:cubicBezTo>
                    <a:cubicBezTo>
                      <a:pt x="10880" y="12350"/>
                      <a:pt x="11269" y="12273"/>
                      <a:pt x="11664" y="12164"/>
                    </a:cubicBezTo>
                    <a:cubicBezTo>
                      <a:pt x="12138" y="12035"/>
                      <a:pt x="12514" y="11890"/>
                      <a:pt x="12845" y="11712"/>
                    </a:cubicBezTo>
                    <a:cubicBezTo>
                      <a:pt x="12878" y="11712"/>
                      <a:pt x="12907" y="11700"/>
                      <a:pt x="12930" y="11678"/>
                    </a:cubicBezTo>
                    <a:cubicBezTo>
                      <a:pt x="12946" y="11658"/>
                      <a:pt x="12955" y="11632"/>
                      <a:pt x="12955" y="11607"/>
                    </a:cubicBezTo>
                    <a:lnTo>
                      <a:pt x="12923" y="11060"/>
                    </a:lnTo>
                    <a:cubicBezTo>
                      <a:pt x="12839" y="9618"/>
                      <a:pt x="12756" y="8124"/>
                      <a:pt x="12598" y="6660"/>
                    </a:cubicBezTo>
                    <a:cubicBezTo>
                      <a:pt x="12395" y="4751"/>
                      <a:pt x="12105" y="3200"/>
                      <a:pt x="11687" y="1777"/>
                    </a:cubicBezTo>
                    <a:cubicBezTo>
                      <a:pt x="11568" y="1375"/>
                      <a:pt x="11436" y="972"/>
                      <a:pt x="11294" y="586"/>
                    </a:cubicBezTo>
                    <a:cubicBezTo>
                      <a:pt x="11285" y="560"/>
                      <a:pt x="11272" y="541"/>
                      <a:pt x="11253" y="528"/>
                    </a:cubicBezTo>
                    <a:cubicBezTo>
                      <a:pt x="11243" y="519"/>
                      <a:pt x="11230" y="505"/>
                      <a:pt x="11214" y="502"/>
                    </a:cubicBezTo>
                    <a:cubicBezTo>
                      <a:pt x="10519" y="274"/>
                      <a:pt x="9746" y="125"/>
                      <a:pt x="8919" y="52"/>
                    </a:cubicBezTo>
                    <a:cubicBezTo>
                      <a:pt x="8530" y="20"/>
                      <a:pt x="8121" y="0"/>
                      <a:pt x="7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6"/>
              <p:cNvSpPr/>
              <p:nvPr/>
            </p:nvSpPr>
            <p:spPr>
              <a:xfrm>
                <a:off x="2751056" y="3028314"/>
                <a:ext cx="248415" cy="1441130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0628" extrusionOk="0">
                    <a:moveTo>
                      <a:pt x="119" y="0"/>
                    </a:moveTo>
                    <a:cubicBezTo>
                      <a:pt x="110" y="0"/>
                      <a:pt x="100" y="3"/>
                      <a:pt x="91" y="3"/>
                    </a:cubicBezTo>
                    <a:cubicBezTo>
                      <a:pt x="42" y="20"/>
                      <a:pt x="0" y="78"/>
                      <a:pt x="20" y="132"/>
                    </a:cubicBezTo>
                    <a:cubicBezTo>
                      <a:pt x="576" y="1636"/>
                      <a:pt x="892" y="3216"/>
                      <a:pt x="1108" y="4803"/>
                    </a:cubicBezTo>
                    <a:cubicBezTo>
                      <a:pt x="1111" y="4815"/>
                      <a:pt x="1111" y="4828"/>
                      <a:pt x="1114" y="4841"/>
                    </a:cubicBezTo>
                    <a:lnTo>
                      <a:pt x="1114" y="4831"/>
                    </a:lnTo>
                    <a:cubicBezTo>
                      <a:pt x="1327" y="6434"/>
                      <a:pt x="1436" y="8047"/>
                      <a:pt x="1558" y="9659"/>
                    </a:cubicBezTo>
                    <a:cubicBezTo>
                      <a:pt x="1578" y="9949"/>
                      <a:pt x="1600" y="10239"/>
                      <a:pt x="1622" y="10525"/>
                    </a:cubicBezTo>
                    <a:cubicBezTo>
                      <a:pt x="1625" y="10555"/>
                      <a:pt x="1632" y="10577"/>
                      <a:pt x="1652" y="10599"/>
                    </a:cubicBezTo>
                    <a:cubicBezTo>
                      <a:pt x="1671" y="10619"/>
                      <a:pt x="1697" y="10628"/>
                      <a:pt x="1726" y="10628"/>
                    </a:cubicBezTo>
                    <a:cubicBezTo>
                      <a:pt x="1777" y="10628"/>
                      <a:pt x="1832" y="10583"/>
                      <a:pt x="1829" y="10525"/>
                    </a:cubicBezTo>
                    <a:cubicBezTo>
                      <a:pt x="1700" y="8925"/>
                      <a:pt x="1603" y="7319"/>
                      <a:pt x="1426" y="5723"/>
                    </a:cubicBezTo>
                    <a:cubicBezTo>
                      <a:pt x="1249" y="4117"/>
                      <a:pt x="988" y="2517"/>
                      <a:pt x="519" y="969"/>
                    </a:cubicBezTo>
                    <a:cubicBezTo>
                      <a:pt x="428" y="670"/>
                      <a:pt x="325" y="370"/>
                      <a:pt x="220" y="78"/>
                    </a:cubicBezTo>
                    <a:cubicBezTo>
                      <a:pt x="210" y="52"/>
                      <a:pt x="193" y="30"/>
                      <a:pt x="171" y="17"/>
                    </a:cubicBezTo>
                    <a:cubicBezTo>
                      <a:pt x="155" y="6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6"/>
              <p:cNvSpPr/>
              <p:nvPr/>
            </p:nvSpPr>
            <p:spPr>
              <a:xfrm>
                <a:off x="1801456" y="3203779"/>
                <a:ext cx="903486" cy="375334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2768" extrusionOk="0">
                    <a:moveTo>
                      <a:pt x="6405" y="0"/>
                    </a:moveTo>
                    <a:cubicBezTo>
                      <a:pt x="5948" y="20"/>
                      <a:pt x="5488" y="39"/>
                      <a:pt x="5027" y="61"/>
                    </a:cubicBezTo>
                    <a:cubicBezTo>
                      <a:pt x="4184" y="107"/>
                      <a:pt x="3344" y="158"/>
                      <a:pt x="2507" y="264"/>
                    </a:cubicBezTo>
                    <a:cubicBezTo>
                      <a:pt x="2089" y="319"/>
                      <a:pt x="1673" y="380"/>
                      <a:pt x="1261" y="464"/>
                    </a:cubicBezTo>
                    <a:cubicBezTo>
                      <a:pt x="843" y="544"/>
                      <a:pt x="431" y="644"/>
                      <a:pt x="22" y="763"/>
                    </a:cubicBezTo>
                    <a:cubicBezTo>
                      <a:pt x="15" y="766"/>
                      <a:pt x="6" y="766"/>
                      <a:pt x="0" y="770"/>
                    </a:cubicBezTo>
                    <a:cubicBezTo>
                      <a:pt x="90" y="1435"/>
                      <a:pt x="183" y="2102"/>
                      <a:pt x="273" y="2768"/>
                    </a:cubicBezTo>
                    <a:cubicBezTo>
                      <a:pt x="766" y="2613"/>
                      <a:pt x="1265" y="2482"/>
                      <a:pt x="1767" y="2369"/>
                    </a:cubicBezTo>
                    <a:cubicBezTo>
                      <a:pt x="3292" y="2025"/>
                      <a:pt x="4853" y="1860"/>
                      <a:pt x="6418" y="1860"/>
                    </a:cubicBezTo>
                    <a:lnTo>
                      <a:pt x="6663" y="1860"/>
                    </a:lnTo>
                    <a:cubicBezTo>
                      <a:pt x="6575" y="1242"/>
                      <a:pt x="6492" y="621"/>
                      <a:pt x="64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6"/>
              <p:cNvSpPr/>
              <p:nvPr/>
            </p:nvSpPr>
            <p:spPr>
              <a:xfrm>
                <a:off x="1373641" y="3409753"/>
                <a:ext cx="109698" cy="48340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565" extrusionOk="0">
                    <a:moveTo>
                      <a:pt x="110" y="1"/>
                    </a:moveTo>
                    <a:cubicBezTo>
                      <a:pt x="104" y="1"/>
                      <a:pt x="94" y="1"/>
                      <a:pt x="84" y="4"/>
                    </a:cubicBezTo>
                    <a:cubicBezTo>
                      <a:pt x="30" y="20"/>
                      <a:pt x="0" y="75"/>
                      <a:pt x="13" y="129"/>
                    </a:cubicBezTo>
                    <a:cubicBezTo>
                      <a:pt x="287" y="1237"/>
                      <a:pt x="409" y="2369"/>
                      <a:pt x="606" y="3489"/>
                    </a:cubicBezTo>
                    <a:cubicBezTo>
                      <a:pt x="612" y="3515"/>
                      <a:pt x="631" y="3538"/>
                      <a:pt x="654" y="3551"/>
                    </a:cubicBezTo>
                    <a:cubicBezTo>
                      <a:pt x="669" y="3559"/>
                      <a:pt x="687" y="3565"/>
                      <a:pt x="705" y="3565"/>
                    </a:cubicBezTo>
                    <a:cubicBezTo>
                      <a:pt x="714" y="3565"/>
                      <a:pt x="723" y="3564"/>
                      <a:pt x="731" y="3560"/>
                    </a:cubicBezTo>
                    <a:cubicBezTo>
                      <a:pt x="757" y="3554"/>
                      <a:pt x="780" y="3538"/>
                      <a:pt x="792" y="3515"/>
                    </a:cubicBezTo>
                    <a:cubicBezTo>
                      <a:pt x="808" y="3489"/>
                      <a:pt x="808" y="3464"/>
                      <a:pt x="805" y="3435"/>
                    </a:cubicBezTo>
                    <a:cubicBezTo>
                      <a:pt x="609" y="2315"/>
                      <a:pt x="486" y="1182"/>
                      <a:pt x="213" y="75"/>
                    </a:cubicBezTo>
                    <a:cubicBezTo>
                      <a:pt x="200" y="29"/>
                      <a:pt x="155" y="1"/>
                      <a:pt x="11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6"/>
              <p:cNvSpPr/>
              <p:nvPr/>
            </p:nvSpPr>
            <p:spPr>
              <a:xfrm>
                <a:off x="1472221" y="3985505"/>
                <a:ext cx="40272" cy="11620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857" extrusionOk="0">
                    <a:moveTo>
                      <a:pt x="104" y="0"/>
                    </a:moveTo>
                    <a:cubicBezTo>
                      <a:pt x="94" y="0"/>
                      <a:pt x="84" y="3"/>
                      <a:pt x="78" y="3"/>
                    </a:cubicBezTo>
                    <a:cubicBezTo>
                      <a:pt x="53" y="9"/>
                      <a:pt x="30" y="29"/>
                      <a:pt x="17" y="51"/>
                    </a:cubicBezTo>
                    <a:cubicBezTo>
                      <a:pt x="1" y="77"/>
                      <a:pt x="1" y="103"/>
                      <a:pt x="4" y="128"/>
                    </a:cubicBezTo>
                    <a:cubicBezTo>
                      <a:pt x="20" y="222"/>
                      <a:pt x="33" y="312"/>
                      <a:pt x="46" y="402"/>
                    </a:cubicBezTo>
                    <a:lnTo>
                      <a:pt x="46" y="389"/>
                    </a:lnTo>
                    <a:cubicBezTo>
                      <a:pt x="62" y="508"/>
                      <a:pt x="75" y="630"/>
                      <a:pt x="84" y="753"/>
                    </a:cubicBezTo>
                    <a:cubicBezTo>
                      <a:pt x="87" y="782"/>
                      <a:pt x="94" y="804"/>
                      <a:pt x="117" y="824"/>
                    </a:cubicBezTo>
                    <a:cubicBezTo>
                      <a:pt x="136" y="843"/>
                      <a:pt x="162" y="856"/>
                      <a:pt x="188" y="856"/>
                    </a:cubicBezTo>
                    <a:cubicBezTo>
                      <a:pt x="239" y="856"/>
                      <a:pt x="297" y="807"/>
                      <a:pt x="291" y="753"/>
                    </a:cubicBezTo>
                    <a:cubicBezTo>
                      <a:pt x="271" y="525"/>
                      <a:pt x="239" y="299"/>
                      <a:pt x="203" y="77"/>
                    </a:cubicBezTo>
                    <a:cubicBezTo>
                      <a:pt x="197" y="51"/>
                      <a:pt x="178" y="26"/>
                      <a:pt x="155" y="12"/>
                    </a:cubicBezTo>
                    <a:cubicBezTo>
                      <a:pt x="139" y="6"/>
                      <a:pt x="123" y="0"/>
                      <a:pt x="104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6"/>
              <p:cNvSpPr/>
              <p:nvPr/>
            </p:nvSpPr>
            <p:spPr>
              <a:xfrm>
                <a:off x="1503274" y="4212768"/>
                <a:ext cx="79189" cy="50388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3716" extrusionOk="0">
                    <a:moveTo>
                      <a:pt x="106" y="0"/>
                    </a:moveTo>
                    <a:cubicBezTo>
                      <a:pt x="100" y="0"/>
                      <a:pt x="90" y="0"/>
                      <a:pt x="81" y="4"/>
                    </a:cubicBezTo>
                    <a:cubicBezTo>
                      <a:pt x="26" y="20"/>
                      <a:pt x="1" y="75"/>
                      <a:pt x="10" y="129"/>
                    </a:cubicBezTo>
                    <a:cubicBezTo>
                      <a:pt x="62" y="377"/>
                      <a:pt x="100" y="625"/>
                      <a:pt x="136" y="873"/>
                    </a:cubicBezTo>
                    <a:lnTo>
                      <a:pt x="133" y="847"/>
                    </a:lnTo>
                    <a:lnTo>
                      <a:pt x="133" y="847"/>
                    </a:lnTo>
                    <a:cubicBezTo>
                      <a:pt x="255" y="1765"/>
                      <a:pt x="287" y="2692"/>
                      <a:pt x="371" y="3612"/>
                    </a:cubicBezTo>
                    <a:cubicBezTo>
                      <a:pt x="374" y="3641"/>
                      <a:pt x="380" y="3663"/>
                      <a:pt x="403" y="3686"/>
                    </a:cubicBezTo>
                    <a:cubicBezTo>
                      <a:pt x="418" y="3705"/>
                      <a:pt x="448" y="3715"/>
                      <a:pt x="473" y="3715"/>
                    </a:cubicBezTo>
                    <a:cubicBezTo>
                      <a:pt x="525" y="3715"/>
                      <a:pt x="583" y="3667"/>
                      <a:pt x="577" y="3612"/>
                    </a:cubicBezTo>
                    <a:cubicBezTo>
                      <a:pt x="467" y="2431"/>
                      <a:pt x="445" y="1240"/>
                      <a:pt x="206" y="75"/>
                    </a:cubicBezTo>
                    <a:cubicBezTo>
                      <a:pt x="197" y="30"/>
                      <a:pt x="152" y="0"/>
                      <a:pt x="106" y="0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6"/>
              <p:cNvSpPr/>
              <p:nvPr/>
            </p:nvSpPr>
            <p:spPr>
              <a:xfrm>
                <a:off x="778768" y="3419245"/>
                <a:ext cx="1075559" cy="544831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4018" extrusionOk="0">
                    <a:moveTo>
                      <a:pt x="1375" y="1"/>
                    </a:moveTo>
                    <a:cubicBezTo>
                      <a:pt x="1300" y="5"/>
                      <a:pt x="1223" y="11"/>
                      <a:pt x="1137" y="30"/>
                    </a:cubicBezTo>
                    <a:cubicBezTo>
                      <a:pt x="1063" y="43"/>
                      <a:pt x="979" y="72"/>
                      <a:pt x="892" y="111"/>
                    </a:cubicBezTo>
                    <a:cubicBezTo>
                      <a:pt x="822" y="143"/>
                      <a:pt x="750" y="185"/>
                      <a:pt x="676" y="243"/>
                    </a:cubicBezTo>
                    <a:cubicBezTo>
                      <a:pt x="605" y="298"/>
                      <a:pt x="547" y="352"/>
                      <a:pt x="493" y="417"/>
                    </a:cubicBezTo>
                    <a:cubicBezTo>
                      <a:pt x="0" y="996"/>
                      <a:pt x="207" y="1820"/>
                      <a:pt x="316" y="2148"/>
                    </a:cubicBezTo>
                    <a:cubicBezTo>
                      <a:pt x="416" y="2438"/>
                      <a:pt x="557" y="2698"/>
                      <a:pt x="737" y="2924"/>
                    </a:cubicBezTo>
                    <a:cubicBezTo>
                      <a:pt x="905" y="3133"/>
                      <a:pt x="1131" y="3323"/>
                      <a:pt x="1407" y="3484"/>
                    </a:cubicBezTo>
                    <a:cubicBezTo>
                      <a:pt x="1652" y="3628"/>
                      <a:pt x="1938" y="3747"/>
                      <a:pt x="2257" y="3838"/>
                    </a:cubicBezTo>
                    <a:cubicBezTo>
                      <a:pt x="2540" y="3921"/>
                      <a:pt x="2852" y="3976"/>
                      <a:pt x="3187" y="4002"/>
                    </a:cubicBezTo>
                    <a:cubicBezTo>
                      <a:pt x="3313" y="4012"/>
                      <a:pt x="3438" y="4018"/>
                      <a:pt x="3564" y="4018"/>
                    </a:cubicBezTo>
                    <a:cubicBezTo>
                      <a:pt x="3738" y="4018"/>
                      <a:pt x="3915" y="4005"/>
                      <a:pt x="4085" y="3989"/>
                    </a:cubicBezTo>
                    <a:cubicBezTo>
                      <a:pt x="4233" y="3970"/>
                      <a:pt x="4375" y="3947"/>
                      <a:pt x="4513" y="3918"/>
                    </a:cubicBezTo>
                    <a:cubicBezTo>
                      <a:pt x="4690" y="3879"/>
                      <a:pt x="4873" y="3822"/>
                      <a:pt x="5076" y="3741"/>
                    </a:cubicBezTo>
                    <a:cubicBezTo>
                      <a:pt x="5360" y="3625"/>
                      <a:pt x="5633" y="3481"/>
                      <a:pt x="5884" y="3342"/>
                    </a:cubicBezTo>
                    <a:lnTo>
                      <a:pt x="6055" y="3249"/>
                    </a:lnTo>
                    <a:cubicBezTo>
                      <a:pt x="6135" y="3204"/>
                      <a:pt x="6213" y="3159"/>
                      <a:pt x="6293" y="3117"/>
                    </a:cubicBezTo>
                    <a:cubicBezTo>
                      <a:pt x="6360" y="3078"/>
                      <a:pt x="6431" y="3043"/>
                      <a:pt x="6499" y="3004"/>
                    </a:cubicBezTo>
                    <a:cubicBezTo>
                      <a:pt x="6547" y="2982"/>
                      <a:pt x="6592" y="2956"/>
                      <a:pt x="6641" y="2936"/>
                    </a:cubicBezTo>
                    <a:cubicBezTo>
                      <a:pt x="6734" y="2898"/>
                      <a:pt x="6831" y="2872"/>
                      <a:pt x="6927" y="2844"/>
                    </a:cubicBezTo>
                    <a:lnTo>
                      <a:pt x="6994" y="2824"/>
                    </a:lnTo>
                    <a:cubicBezTo>
                      <a:pt x="7088" y="2798"/>
                      <a:pt x="7181" y="2773"/>
                      <a:pt x="7278" y="2743"/>
                    </a:cubicBezTo>
                    <a:cubicBezTo>
                      <a:pt x="7400" y="2705"/>
                      <a:pt x="7496" y="2666"/>
                      <a:pt x="7587" y="2621"/>
                    </a:cubicBezTo>
                    <a:cubicBezTo>
                      <a:pt x="7632" y="2599"/>
                      <a:pt x="7677" y="2569"/>
                      <a:pt x="7719" y="2538"/>
                    </a:cubicBezTo>
                    <a:cubicBezTo>
                      <a:pt x="7758" y="2508"/>
                      <a:pt x="7793" y="2473"/>
                      <a:pt x="7828" y="2425"/>
                    </a:cubicBezTo>
                    <a:cubicBezTo>
                      <a:pt x="7860" y="2383"/>
                      <a:pt x="7886" y="2338"/>
                      <a:pt x="7909" y="2284"/>
                    </a:cubicBezTo>
                    <a:cubicBezTo>
                      <a:pt x="7928" y="2238"/>
                      <a:pt x="7931" y="2187"/>
                      <a:pt x="7924" y="2132"/>
                    </a:cubicBezTo>
                    <a:cubicBezTo>
                      <a:pt x="7915" y="2052"/>
                      <a:pt x="7860" y="1975"/>
                      <a:pt x="7774" y="1926"/>
                    </a:cubicBezTo>
                    <a:cubicBezTo>
                      <a:pt x="7748" y="1910"/>
                      <a:pt x="7719" y="1897"/>
                      <a:pt x="7690" y="1887"/>
                    </a:cubicBezTo>
                    <a:cubicBezTo>
                      <a:pt x="7703" y="1874"/>
                      <a:pt x="7716" y="1859"/>
                      <a:pt x="7728" y="1842"/>
                    </a:cubicBezTo>
                    <a:cubicBezTo>
                      <a:pt x="7767" y="1788"/>
                      <a:pt x="7793" y="1720"/>
                      <a:pt x="7802" y="1630"/>
                    </a:cubicBezTo>
                    <a:cubicBezTo>
                      <a:pt x="7809" y="1569"/>
                      <a:pt x="7799" y="1495"/>
                      <a:pt x="7774" y="1427"/>
                    </a:cubicBezTo>
                    <a:cubicBezTo>
                      <a:pt x="7719" y="1279"/>
                      <a:pt x="7606" y="1176"/>
                      <a:pt x="7471" y="1147"/>
                    </a:cubicBezTo>
                    <a:cubicBezTo>
                      <a:pt x="7445" y="1144"/>
                      <a:pt x="7419" y="1140"/>
                      <a:pt x="7394" y="1140"/>
                    </a:cubicBezTo>
                    <a:cubicBezTo>
                      <a:pt x="7407" y="1092"/>
                      <a:pt x="7416" y="1044"/>
                      <a:pt x="7416" y="996"/>
                    </a:cubicBezTo>
                    <a:cubicBezTo>
                      <a:pt x="7416" y="925"/>
                      <a:pt x="7397" y="855"/>
                      <a:pt x="7358" y="797"/>
                    </a:cubicBezTo>
                    <a:cubicBezTo>
                      <a:pt x="7339" y="764"/>
                      <a:pt x="7313" y="739"/>
                      <a:pt x="7281" y="712"/>
                    </a:cubicBezTo>
                    <a:cubicBezTo>
                      <a:pt x="7252" y="690"/>
                      <a:pt x="7220" y="677"/>
                      <a:pt x="7181" y="661"/>
                    </a:cubicBezTo>
                    <a:cubicBezTo>
                      <a:pt x="7149" y="648"/>
                      <a:pt x="7113" y="642"/>
                      <a:pt x="7079" y="638"/>
                    </a:cubicBezTo>
                    <a:cubicBezTo>
                      <a:pt x="7062" y="635"/>
                      <a:pt x="7049" y="635"/>
                      <a:pt x="7036" y="635"/>
                    </a:cubicBezTo>
                    <a:cubicBezTo>
                      <a:pt x="7017" y="635"/>
                      <a:pt x="6997" y="638"/>
                      <a:pt x="6978" y="638"/>
                    </a:cubicBezTo>
                    <a:cubicBezTo>
                      <a:pt x="6892" y="651"/>
                      <a:pt x="6804" y="681"/>
                      <a:pt x="6724" y="726"/>
                    </a:cubicBezTo>
                    <a:cubicBezTo>
                      <a:pt x="6644" y="770"/>
                      <a:pt x="6569" y="835"/>
                      <a:pt x="6502" y="909"/>
                    </a:cubicBezTo>
                    <a:cubicBezTo>
                      <a:pt x="6492" y="838"/>
                      <a:pt x="6476" y="770"/>
                      <a:pt x="6451" y="709"/>
                    </a:cubicBezTo>
                    <a:cubicBezTo>
                      <a:pt x="6409" y="610"/>
                      <a:pt x="6348" y="535"/>
                      <a:pt x="6271" y="491"/>
                    </a:cubicBezTo>
                    <a:cubicBezTo>
                      <a:pt x="6225" y="464"/>
                      <a:pt x="6171" y="452"/>
                      <a:pt x="6113" y="452"/>
                    </a:cubicBezTo>
                    <a:cubicBezTo>
                      <a:pt x="6064" y="452"/>
                      <a:pt x="6016" y="461"/>
                      <a:pt x="5968" y="478"/>
                    </a:cubicBezTo>
                    <a:cubicBezTo>
                      <a:pt x="5907" y="500"/>
                      <a:pt x="5846" y="535"/>
                      <a:pt x="5788" y="580"/>
                    </a:cubicBezTo>
                    <a:cubicBezTo>
                      <a:pt x="5742" y="616"/>
                      <a:pt x="5704" y="658"/>
                      <a:pt x="5669" y="712"/>
                    </a:cubicBezTo>
                    <a:cubicBezTo>
                      <a:pt x="5639" y="754"/>
                      <a:pt x="5614" y="806"/>
                      <a:pt x="5592" y="880"/>
                    </a:cubicBezTo>
                    <a:cubicBezTo>
                      <a:pt x="5572" y="938"/>
                      <a:pt x="5565" y="1002"/>
                      <a:pt x="5556" y="1067"/>
                    </a:cubicBezTo>
                    <a:cubicBezTo>
                      <a:pt x="5543" y="1202"/>
                      <a:pt x="5556" y="1337"/>
                      <a:pt x="5572" y="1453"/>
                    </a:cubicBezTo>
                    <a:cubicBezTo>
                      <a:pt x="5578" y="1504"/>
                      <a:pt x="5585" y="1556"/>
                      <a:pt x="5595" y="1604"/>
                    </a:cubicBezTo>
                    <a:cubicBezTo>
                      <a:pt x="5244" y="1534"/>
                      <a:pt x="4867" y="1415"/>
                      <a:pt x="4452" y="1237"/>
                    </a:cubicBezTo>
                    <a:cubicBezTo>
                      <a:pt x="4095" y="1079"/>
                      <a:pt x="3741" y="902"/>
                      <a:pt x="3399" y="726"/>
                    </a:cubicBezTo>
                    <a:lnTo>
                      <a:pt x="3344" y="700"/>
                    </a:lnTo>
                    <a:cubicBezTo>
                      <a:pt x="3023" y="535"/>
                      <a:pt x="2695" y="368"/>
                      <a:pt x="2356" y="226"/>
                    </a:cubicBezTo>
                    <a:cubicBezTo>
                      <a:pt x="1990" y="72"/>
                      <a:pt x="1687" y="1"/>
                      <a:pt x="14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6"/>
              <p:cNvSpPr/>
              <p:nvPr/>
            </p:nvSpPr>
            <p:spPr>
              <a:xfrm>
                <a:off x="896604" y="3410567"/>
                <a:ext cx="649105" cy="230651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1701" extrusionOk="0">
                    <a:moveTo>
                      <a:pt x="397" y="1"/>
                    </a:moveTo>
                    <a:cubicBezTo>
                      <a:pt x="290" y="4"/>
                      <a:pt x="184" y="20"/>
                      <a:pt x="81" y="49"/>
                    </a:cubicBezTo>
                    <a:cubicBezTo>
                      <a:pt x="30" y="65"/>
                      <a:pt x="0" y="127"/>
                      <a:pt x="17" y="181"/>
                    </a:cubicBezTo>
                    <a:cubicBezTo>
                      <a:pt x="32" y="222"/>
                      <a:pt x="72" y="251"/>
                      <a:pt x="116" y="251"/>
                    </a:cubicBezTo>
                    <a:cubicBezTo>
                      <a:pt x="127" y="251"/>
                      <a:pt x="138" y="250"/>
                      <a:pt x="149" y="246"/>
                    </a:cubicBezTo>
                    <a:cubicBezTo>
                      <a:pt x="187" y="233"/>
                      <a:pt x="229" y="219"/>
                      <a:pt x="271" y="210"/>
                    </a:cubicBezTo>
                    <a:cubicBezTo>
                      <a:pt x="340" y="200"/>
                      <a:pt x="407" y="195"/>
                      <a:pt x="475" y="195"/>
                    </a:cubicBezTo>
                    <a:cubicBezTo>
                      <a:pt x="515" y="195"/>
                      <a:pt x="555" y="197"/>
                      <a:pt x="596" y="200"/>
                    </a:cubicBezTo>
                    <a:cubicBezTo>
                      <a:pt x="899" y="226"/>
                      <a:pt x="1195" y="304"/>
                      <a:pt x="1478" y="403"/>
                    </a:cubicBezTo>
                    <a:cubicBezTo>
                      <a:pt x="1471" y="400"/>
                      <a:pt x="1462" y="397"/>
                      <a:pt x="1455" y="393"/>
                    </a:cubicBezTo>
                    <a:lnTo>
                      <a:pt x="1455" y="393"/>
                    </a:lnTo>
                    <a:cubicBezTo>
                      <a:pt x="2015" y="596"/>
                      <a:pt x="2540" y="886"/>
                      <a:pt x="3074" y="1146"/>
                    </a:cubicBezTo>
                    <a:cubicBezTo>
                      <a:pt x="3599" y="1404"/>
                      <a:pt x="4149" y="1636"/>
                      <a:pt x="4732" y="1700"/>
                    </a:cubicBezTo>
                    <a:cubicBezTo>
                      <a:pt x="4735" y="1701"/>
                      <a:pt x="4738" y="1701"/>
                      <a:pt x="4741" y="1701"/>
                    </a:cubicBezTo>
                    <a:cubicBezTo>
                      <a:pt x="4762" y="1701"/>
                      <a:pt x="4777" y="1691"/>
                      <a:pt x="4784" y="1668"/>
                    </a:cubicBezTo>
                    <a:cubicBezTo>
                      <a:pt x="4787" y="1648"/>
                      <a:pt x="4774" y="1623"/>
                      <a:pt x="4751" y="1620"/>
                    </a:cubicBezTo>
                    <a:cubicBezTo>
                      <a:pt x="4497" y="1591"/>
                      <a:pt x="4249" y="1530"/>
                      <a:pt x="4008" y="1443"/>
                    </a:cubicBezTo>
                    <a:cubicBezTo>
                      <a:pt x="3358" y="1208"/>
                      <a:pt x="2778" y="831"/>
                      <a:pt x="2166" y="516"/>
                    </a:cubicBezTo>
                    <a:cubicBezTo>
                      <a:pt x="1857" y="358"/>
                      <a:pt x="1536" y="216"/>
                      <a:pt x="1201" y="120"/>
                    </a:cubicBezTo>
                    <a:cubicBezTo>
                      <a:pt x="1034" y="72"/>
                      <a:pt x="863" y="36"/>
                      <a:pt x="693" y="17"/>
                    </a:cubicBezTo>
                    <a:cubicBezTo>
                      <a:pt x="609" y="7"/>
                      <a:pt x="522" y="1"/>
                      <a:pt x="438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6"/>
              <p:cNvSpPr/>
              <p:nvPr/>
            </p:nvSpPr>
            <p:spPr>
              <a:xfrm>
                <a:off x="847653" y="3788480"/>
                <a:ext cx="849925" cy="187260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1381" extrusionOk="0">
                    <a:moveTo>
                      <a:pt x="130" y="1"/>
                    </a:moveTo>
                    <a:cubicBezTo>
                      <a:pt x="104" y="1"/>
                      <a:pt x="82" y="8"/>
                      <a:pt x="63" y="20"/>
                    </a:cubicBezTo>
                    <a:cubicBezTo>
                      <a:pt x="33" y="40"/>
                      <a:pt x="14" y="66"/>
                      <a:pt x="8" y="97"/>
                    </a:cubicBezTo>
                    <a:cubicBezTo>
                      <a:pt x="1" y="130"/>
                      <a:pt x="5" y="169"/>
                      <a:pt x="24" y="191"/>
                    </a:cubicBezTo>
                    <a:cubicBezTo>
                      <a:pt x="136" y="336"/>
                      <a:pt x="268" y="461"/>
                      <a:pt x="406" y="580"/>
                    </a:cubicBezTo>
                    <a:cubicBezTo>
                      <a:pt x="541" y="693"/>
                      <a:pt x="687" y="800"/>
                      <a:pt x="838" y="889"/>
                    </a:cubicBezTo>
                    <a:cubicBezTo>
                      <a:pt x="1137" y="1070"/>
                      <a:pt x="1468" y="1192"/>
                      <a:pt x="1807" y="1272"/>
                    </a:cubicBezTo>
                    <a:cubicBezTo>
                      <a:pt x="1994" y="1318"/>
                      <a:pt x="2180" y="1343"/>
                      <a:pt x="2370" y="1360"/>
                    </a:cubicBezTo>
                    <a:cubicBezTo>
                      <a:pt x="2506" y="1373"/>
                      <a:pt x="2642" y="1380"/>
                      <a:pt x="2779" y="1380"/>
                    </a:cubicBezTo>
                    <a:cubicBezTo>
                      <a:pt x="2840" y="1380"/>
                      <a:pt x="2901" y="1379"/>
                      <a:pt x="2962" y="1376"/>
                    </a:cubicBezTo>
                    <a:cubicBezTo>
                      <a:pt x="3142" y="1366"/>
                      <a:pt x="3326" y="1347"/>
                      <a:pt x="3506" y="1314"/>
                    </a:cubicBezTo>
                    <a:cubicBezTo>
                      <a:pt x="3680" y="1286"/>
                      <a:pt x="3851" y="1244"/>
                      <a:pt x="4018" y="1195"/>
                    </a:cubicBezTo>
                    <a:cubicBezTo>
                      <a:pt x="4195" y="1147"/>
                      <a:pt x="4365" y="1082"/>
                      <a:pt x="4533" y="1018"/>
                    </a:cubicBezTo>
                    <a:cubicBezTo>
                      <a:pt x="4713" y="947"/>
                      <a:pt x="4887" y="867"/>
                      <a:pt x="5060" y="786"/>
                    </a:cubicBezTo>
                    <a:cubicBezTo>
                      <a:pt x="5424" y="616"/>
                      <a:pt x="5779" y="433"/>
                      <a:pt x="6142" y="259"/>
                    </a:cubicBezTo>
                    <a:lnTo>
                      <a:pt x="6142" y="259"/>
                    </a:lnTo>
                    <a:cubicBezTo>
                      <a:pt x="6139" y="259"/>
                      <a:pt x="6136" y="262"/>
                      <a:pt x="6133" y="262"/>
                    </a:cubicBezTo>
                    <a:lnTo>
                      <a:pt x="6242" y="210"/>
                    </a:lnTo>
                    <a:cubicBezTo>
                      <a:pt x="6258" y="204"/>
                      <a:pt x="6268" y="188"/>
                      <a:pt x="6262" y="169"/>
                    </a:cubicBezTo>
                    <a:cubicBezTo>
                      <a:pt x="6258" y="155"/>
                      <a:pt x="6243" y="144"/>
                      <a:pt x="6228" y="144"/>
                    </a:cubicBezTo>
                    <a:cubicBezTo>
                      <a:pt x="6225" y="144"/>
                      <a:pt x="6222" y="145"/>
                      <a:pt x="6219" y="146"/>
                    </a:cubicBezTo>
                    <a:cubicBezTo>
                      <a:pt x="6011" y="246"/>
                      <a:pt x="5801" y="345"/>
                      <a:pt x="5592" y="442"/>
                    </a:cubicBezTo>
                    <a:cubicBezTo>
                      <a:pt x="5386" y="542"/>
                      <a:pt x="5180" y="635"/>
                      <a:pt x="4971" y="725"/>
                    </a:cubicBezTo>
                    <a:cubicBezTo>
                      <a:pt x="4874" y="767"/>
                      <a:pt x="4775" y="806"/>
                      <a:pt x="4674" y="844"/>
                    </a:cubicBezTo>
                    <a:cubicBezTo>
                      <a:pt x="4571" y="883"/>
                      <a:pt x="4466" y="922"/>
                      <a:pt x="4359" y="957"/>
                    </a:cubicBezTo>
                    <a:cubicBezTo>
                      <a:pt x="4160" y="1024"/>
                      <a:pt x="3953" y="1079"/>
                      <a:pt x="3747" y="1121"/>
                    </a:cubicBezTo>
                    <a:cubicBezTo>
                      <a:pt x="3468" y="1173"/>
                      <a:pt x="3182" y="1200"/>
                      <a:pt x="2896" y="1200"/>
                    </a:cubicBezTo>
                    <a:cubicBezTo>
                      <a:pt x="2790" y="1200"/>
                      <a:pt x="2684" y="1197"/>
                      <a:pt x="2579" y="1189"/>
                    </a:cubicBezTo>
                    <a:lnTo>
                      <a:pt x="2595" y="1189"/>
                    </a:lnTo>
                    <a:cubicBezTo>
                      <a:pt x="2273" y="1163"/>
                      <a:pt x="1955" y="1115"/>
                      <a:pt x="1649" y="1009"/>
                    </a:cubicBezTo>
                    <a:cubicBezTo>
                      <a:pt x="1507" y="957"/>
                      <a:pt x="1372" y="899"/>
                      <a:pt x="1241" y="828"/>
                    </a:cubicBezTo>
                    <a:cubicBezTo>
                      <a:pt x="1115" y="764"/>
                      <a:pt x="993" y="687"/>
                      <a:pt x="874" y="607"/>
                    </a:cubicBezTo>
                    <a:cubicBezTo>
                      <a:pt x="758" y="526"/>
                      <a:pt x="645" y="436"/>
                      <a:pt x="535" y="342"/>
                    </a:cubicBezTo>
                    <a:cubicBezTo>
                      <a:pt x="484" y="298"/>
                      <a:pt x="433" y="249"/>
                      <a:pt x="381" y="201"/>
                    </a:cubicBezTo>
                    <a:cubicBezTo>
                      <a:pt x="323" y="146"/>
                      <a:pt x="268" y="88"/>
                      <a:pt x="210" y="33"/>
                    </a:cubicBezTo>
                    <a:cubicBezTo>
                      <a:pt x="188" y="11"/>
                      <a:pt x="159" y="1"/>
                      <a:pt x="130" y="1"/>
                    </a:cubicBez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6"/>
              <p:cNvSpPr/>
              <p:nvPr/>
            </p:nvSpPr>
            <p:spPr>
              <a:xfrm>
                <a:off x="2609626" y="3143573"/>
                <a:ext cx="668767" cy="650868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4800" extrusionOk="0">
                    <a:moveTo>
                      <a:pt x="3137" y="0"/>
                    </a:moveTo>
                    <a:cubicBezTo>
                      <a:pt x="3118" y="0"/>
                      <a:pt x="3099" y="1"/>
                      <a:pt x="3081" y="3"/>
                    </a:cubicBezTo>
                    <a:cubicBezTo>
                      <a:pt x="3010" y="6"/>
                      <a:pt x="2949" y="19"/>
                      <a:pt x="2897" y="42"/>
                    </a:cubicBezTo>
                    <a:cubicBezTo>
                      <a:pt x="2839" y="64"/>
                      <a:pt x="2794" y="90"/>
                      <a:pt x="2753" y="119"/>
                    </a:cubicBezTo>
                    <a:lnTo>
                      <a:pt x="2743" y="126"/>
                    </a:lnTo>
                    <a:lnTo>
                      <a:pt x="2733" y="132"/>
                    </a:lnTo>
                    <a:cubicBezTo>
                      <a:pt x="2585" y="251"/>
                      <a:pt x="2466" y="435"/>
                      <a:pt x="2360" y="708"/>
                    </a:cubicBezTo>
                    <a:cubicBezTo>
                      <a:pt x="2267" y="963"/>
                      <a:pt x="2190" y="1233"/>
                      <a:pt x="2119" y="1497"/>
                    </a:cubicBezTo>
                    <a:lnTo>
                      <a:pt x="2105" y="1542"/>
                    </a:lnTo>
                    <a:cubicBezTo>
                      <a:pt x="2028" y="1825"/>
                      <a:pt x="1948" y="2115"/>
                      <a:pt x="1851" y="2388"/>
                    </a:cubicBezTo>
                    <a:cubicBezTo>
                      <a:pt x="1735" y="2704"/>
                      <a:pt x="1606" y="2955"/>
                      <a:pt x="1459" y="3161"/>
                    </a:cubicBezTo>
                    <a:cubicBezTo>
                      <a:pt x="1433" y="3115"/>
                      <a:pt x="1407" y="3074"/>
                      <a:pt x="1382" y="3029"/>
                    </a:cubicBezTo>
                    <a:cubicBezTo>
                      <a:pt x="1317" y="2932"/>
                      <a:pt x="1239" y="2816"/>
                      <a:pt x="1150" y="2720"/>
                    </a:cubicBezTo>
                    <a:cubicBezTo>
                      <a:pt x="1104" y="2671"/>
                      <a:pt x="1063" y="2623"/>
                      <a:pt x="1015" y="2585"/>
                    </a:cubicBezTo>
                    <a:cubicBezTo>
                      <a:pt x="960" y="2540"/>
                      <a:pt x="915" y="2507"/>
                      <a:pt x="873" y="2485"/>
                    </a:cubicBezTo>
                    <a:cubicBezTo>
                      <a:pt x="818" y="2459"/>
                      <a:pt x="770" y="2439"/>
                      <a:pt x="725" y="2433"/>
                    </a:cubicBezTo>
                    <a:cubicBezTo>
                      <a:pt x="691" y="2426"/>
                      <a:pt x="659" y="2422"/>
                      <a:pt x="629" y="2422"/>
                    </a:cubicBezTo>
                    <a:cubicBezTo>
                      <a:pt x="607" y="2422"/>
                      <a:pt x="586" y="2424"/>
                      <a:pt x="567" y="2427"/>
                    </a:cubicBezTo>
                    <a:cubicBezTo>
                      <a:pt x="529" y="2433"/>
                      <a:pt x="496" y="2446"/>
                      <a:pt x="471" y="2469"/>
                    </a:cubicBezTo>
                    <a:cubicBezTo>
                      <a:pt x="438" y="2491"/>
                      <a:pt x="419" y="2527"/>
                      <a:pt x="409" y="2565"/>
                    </a:cubicBezTo>
                    <a:cubicBezTo>
                      <a:pt x="397" y="2633"/>
                      <a:pt x="409" y="2717"/>
                      <a:pt x="448" y="2813"/>
                    </a:cubicBezTo>
                    <a:cubicBezTo>
                      <a:pt x="471" y="2871"/>
                      <a:pt x="502" y="2932"/>
                      <a:pt x="541" y="2993"/>
                    </a:cubicBezTo>
                    <a:cubicBezTo>
                      <a:pt x="461" y="2961"/>
                      <a:pt x="380" y="2942"/>
                      <a:pt x="309" y="2942"/>
                    </a:cubicBezTo>
                    <a:cubicBezTo>
                      <a:pt x="303" y="2941"/>
                      <a:pt x="296" y="2941"/>
                      <a:pt x="289" y="2941"/>
                    </a:cubicBezTo>
                    <a:cubicBezTo>
                      <a:pt x="227" y="2941"/>
                      <a:pt x="169" y="2954"/>
                      <a:pt x="119" y="2980"/>
                    </a:cubicBezTo>
                    <a:cubicBezTo>
                      <a:pt x="107" y="2987"/>
                      <a:pt x="97" y="2993"/>
                      <a:pt x="88" y="3000"/>
                    </a:cubicBezTo>
                    <a:cubicBezTo>
                      <a:pt x="78" y="3006"/>
                      <a:pt x="71" y="3013"/>
                      <a:pt x="65" y="3019"/>
                    </a:cubicBezTo>
                    <a:cubicBezTo>
                      <a:pt x="49" y="3042"/>
                      <a:pt x="33" y="3057"/>
                      <a:pt x="23" y="3084"/>
                    </a:cubicBezTo>
                    <a:cubicBezTo>
                      <a:pt x="10" y="3109"/>
                      <a:pt x="3" y="3135"/>
                      <a:pt x="0" y="3164"/>
                    </a:cubicBezTo>
                    <a:cubicBezTo>
                      <a:pt x="0" y="3200"/>
                      <a:pt x="0" y="3231"/>
                      <a:pt x="10" y="3264"/>
                    </a:cubicBezTo>
                    <a:cubicBezTo>
                      <a:pt x="23" y="3325"/>
                      <a:pt x="58" y="3390"/>
                      <a:pt x="100" y="3444"/>
                    </a:cubicBezTo>
                    <a:cubicBezTo>
                      <a:pt x="132" y="3482"/>
                      <a:pt x="168" y="3518"/>
                      <a:pt x="204" y="3550"/>
                    </a:cubicBezTo>
                    <a:cubicBezTo>
                      <a:pt x="187" y="3560"/>
                      <a:pt x="177" y="3573"/>
                      <a:pt x="165" y="3589"/>
                    </a:cubicBezTo>
                    <a:cubicBezTo>
                      <a:pt x="110" y="3666"/>
                      <a:pt x="113" y="3798"/>
                      <a:pt x="174" y="3937"/>
                    </a:cubicBezTo>
                    <a:cubicBezTo>
                      <a:pt x="204" y="4001"/>
                      <a:pt x="242" y="4062"/>
                      <a:pt x="284" y="4110"/>
                    </a:cubicBezTo>
                    <a:cubicBezTo>
                      <a:pt x="342" y="4171"/>
                      <a:pt x="400" y="4216"/>
                      <a:pt x="455" y="4246"/>
                    </a:cubicBezTo>
                    <a:cubicBezTo>
                      <a:pt x="471" y="4252"/>
                      <a:pt x="486" y="4259"/>
                      <a:pt x="502" y="4262"/>
                    </a:cubicBezTo>
                    <a:cubicBezTo>
                      <a:pt x="493" y="4284"/>
                      <a:pt x="483" y="4303"/>
                      <a:pt x="480" y="4329"/>
                    </a:cubicBezTo>
                    <a:cubicBezTo>
                      <a:pt x="464" y="4403"/>
                      <a:pt x="480" y="4487"/>
                      <a:pt x="525" y="4554"/>
                    </a:cubicBezTo>
                    <a:cubicBezTo>
                      <a:pt x="554" y="4602"/>
                      <a:pt x="590" y="4641"/>
                      <a:pt x="628" y="4670"/>
                    </a:cubicBezTo>
                    <a:cubicBezTo>
                      <a:pt x="673" y="4703"/>
                      <a:pt x="715" y="4728"/>
                      <a:pt x="757" y="4748"/>
                    </a:cubicBezTo>
                    <a:cubicBezTo>
                      <a:pt x="808" y="4770"/>
                      <a:pt x="847" y="4783"/>
                      <a:pt x="886" y="4789"/>
                    </a:cubicBezTo>
                    <a:cubicBezTo>
                      <a:pt x="927" y="4796"/>
                      <a:pt x="969" y="4799"/>
                      <a:pt x="1008" y="4799"/>
                    </a:cubicBezTo>
                    <a:cubicBezTo>
                      <a:pt x="1085" y="4796"/>
                      <a:pt x="1162" y="4786"/>
                      <a:pt x="1249" y="4764"/>
                    </a:cubicBezTo>
                    <a:cubicBezTo>
                      <a:pt x="1321" y="4748"/>
                      <a:pt x="1388" y="4728"/>
                      <a:pt x="1456" y="4709"/>
                    </a:cubicBezTo>
                    <a:lnTo>
                      <a:pt x="1501" y="4696"/>
                    </a:lnTo>
                    <a:cubicBezTo>
                      <a:pt x="1572" y="4677"/>
                      <a:pt x="1639" y="4660"/>
                      <a:pt x="1713" y="4648"/>
                    </a:cubicBezTo>
                    <a:cubicBezTo>
                      <a:pt x="1752" y="4645"/>
                      <a:pt x="1790" y="4645"/>
                      <a:pt x="1832" y="4645"/>
                    </a:cubicBezTo>
                    <a:lnTo>
                      <a:pt x="2012" y="4645"/>
                    </a:lnTo>
                    <a:cubicBezTo>
                      <a:pt x="2083" y="4645"/>
                      <a:pt x="2151" y="4648"/>
                      <a:pt x="2221" y="4648"/>
                    </a:cubicBezTo>
                    <a:lnTo>
                      <a:pt x="2373" y="4651"/>
                    </a:lnTo>
                    <a:cubicBezTo>
                      <a:pt x="2427" y="4652"/>
                      <a:pt x="2482" y="4652"/>
                      <a:pt x="2538" y="4652"/>
                    </a:cubicBezTo>
                    <a:cubicBezTo>
                      <a:pt x="2708" y="4652"/>
                      <a:pt x="2885" y="4647"/>
                      <a:pt x="3052" y="4626"/>
                    </a:cubicBezTo>
                    <a:cubicBezTo>
                      <a:pt x="3209" y="4602"/>
                      <a:pt x="3344" y="4574"/>
                      <a:pt x="3464" y="4529"/>
                    </a:cubicBezTo>
                    <a:cubicBezTo>
                      <a:pt x="3557" y="4493"/>
                      <a:pt x="3650" y="4452"/>
                      <a:pt x="3741" y="4403"/>
                    </a:cubicBezTo>
                    <a:cubicBezTo>
                      <a:pt x="3843" y="4345"/>
                      <a:pt x="3943" y="4281"/>
                      <a:pt x="4040" y="4207"/>
                    </a:cubicBezTo>
                    <a:cubicBezTo>
                      <a:pt x="4108" y="4155"/>
                      <a:pt x="4172" y="4097"/>
                      <a:pt x="4233" y="4036"/>
                    </a:cubicBezTo>
                    <a:cubicBezTo>
                      <a:pt x="4397" y="3875"/>
                      <a:pt x="4532" y="3702"/>
                      <a:pt x="4635" y="3518"/>
                    </a:cubicBezTo>
                    <a:cubicBezTo>
                      <a:pt x="4751" y="3312"/>
                      <a:pt x="4831" y="3096"/>
                      <a:pt x="4877" y="2881"/>
                    </a:cubicBezTo>
                    <a:cubicBezTo>
                      <a:pt x="4925" y="2636"/>
                      <a:pt x="4932" y="2392"/>
                      <a:pt x="4893" y="2154"/>
                    </a:cubicBezTo>
                    <a:cubicBezTo>
                      <a:pt x="4855" y="1903"/>
                      <a:pt x="4770" y="1638"/>
                      <a:pt x="4645" y="1368"/>
                    </a:cubicBezTo>
                    <a:cubicBezTo>
                      <a:pt x="4503" y="1062"/>
                      <a:pt x="4108" y="325"/>
                      <a:pt x="3487" y="74"/>
                    </a:cubicBezTo>
                    <a:cubicBezTo>
                      <a:pt x="3415" y="49"/>
                      <a:pt x="3348" y="29"/>
                      <a:pt x="3277" y="16"/>
                    </a:cubicBezTo>
                    <a:cubicBezTo>
                      <a:pt x="3226" y="5"/>
                      <a:pt x="3180" y="0"/>
                      <a:pt x="3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36"/>
            <p:cNvSpPr txBox="1"/>
            <p:nvPr/>
          </p:nvSpPr>
          <p:spPr>
            <a:xfrm>
              <a:off x="3549106" y="1161398"/>
              <a:ext cx="3284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Chữa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lỗi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dùng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từ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,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đặt</a:t>
              </a:r>
              <a:r>
                <a:rPr lang="fr" sz="4400" dirty="0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 </a:t>
              </a:r>
              <a:r>
                <a:rPr lang="fr" sz="4400" dirty="0" err="1">
                  <a:solidFill>
                    <a:srgbClr val="FF0000"/>
                  </a:solidFill>
                  <a:latin typeface="#9Slide07 IcielBaliho Script" pitchFamily="2" charset="77"/>
                  <a:ea typeface="Didact Gothic"/>
                  <a:cs typeface="Didact Gothic"/>
                  <a:sym typeface="Didact Gothic"/>
                </a:rPr>
                <a:t>câu</a:t>
              </a:r>
              <a:endParaRPr sz="3600" dirty="0">
                <a:solidFill>
                  <a:srgbClr val="FF0000"/>
                </a:solidFill>
                <a:latin typeface="#9Slide07 IcielBaliho Script" pitchFamily="2" charset="77"/>
                <a:ea typeface="Didact Gothic"/>
                <a:cs typeface="Didact Gothic"/>
                <a:sym typeface="Didact Gothic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B6C3F39-78AF-68D0-E651-83B100BA462C}"/>
              </a:ext>
            </a:extLst>
          </p:cNvPr>
          <p:cNvSpPr/>
          <p:nvPr/>
        </p:nvSpPr>
        <p:spPr>
          <a:xfrm>
            <a:off x="279699" y="247426"/>
            <a:ext cx="6852621" cy="461503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Dot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vi-VN" sz="2400" dirty="0">
              <a:solidFill>
                <a:schemeClr val="accent1">
                  <a:lumMod val="10000"/>
                </a:schemeClr>
              </a:solidFill>
              <a:latin typeface="#9Slide07 IcielBaliho Script" pitchFamily="2" charset="77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323310A-BA81-9B7C-1B5A-804BA27B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47" y="465194"/>
            <a:ext cx="66387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m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ngừng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ngừng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m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#9Slide07 HLT Fall For You" panose="02000506000000020003" pitchFamily="2" charset="0"/>
                <a:cs typeface="Times New Roman" panose="02020603050405020304" pitchFamily="18" charset="0"/>
              </a:rPr>
              <a:t>dà</a:t>
            </a:r>
            <a:r>
              <a:rPr lang="en-US" sz="3200" dirty="0">
                <a:latin typeface="#9Slide07 HLT Fall For You" panose="02000506000000020003" pitchFamily="2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None/>
            </a:pPr>
            <a:endParaRPr lang="en-US" sz="3200" dirty="0">
              <a:latin typeface="#9Slide07 HLT Fall For You" panose="02000506000000020003" pitchFamily="2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F55461E-D346-B6BE-BBF1-F7813C13A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26" y="2554941"/>
            <a:ext cx="68526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m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ngừng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ngừng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m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FF0000"/>
                </a:solidFill>
                <a:latin typeface="#9Slide07 HLT Fall For You" panose="02000506000000020003" pitchFamily="2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None/>
            </a:pPr>
            <a:endParaRPr lang="en-US" sz="3200" dirty="0">
              <a:latin typeface="#9Slide07 HLT Fall For You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intable Cute Greeting Cards Collection for Elementary by Slidesgo">
  <a:themeElements>
    <a:clrScheme name="Simple Light">
      <a:dk1>
        <a:srgbClr val="552340"/>
      </a:dk1>
      <a:lt1>
        <a:srgbClr val="E4F8C9"/>
      </a:lt1>
      <a:dk2>
        <a:srgbClr val="B7BE2D"/>
      </a:dk2>
      <a:lt2>
        <a:srgbClr val="EF4177"/>
      </a:lt2>
      <a:accent1>
        <a:srgbClr val="ABD7FA"/>
      </a:accent1>
      <a:accent2>
        <a:srgbClr val="FD9873"/>
      </a:accent2>
      <a:accent3>
        <a:srgbClr val="FFD973"/>
      </a:accent3>
      <a:accent4>
        <a:srgbClr val="C2B0FD"/>
      </a:accent4>
      <a:accent5>
        <a:srgbClr val="63B0A9"/>
      </a:accent5>
      <a:accent6>
        <a:srgbClr val="5E7FD7"/>
      </a:accent6>
      <a:hlink>
        <a:srgbClr val="5523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586</Words>
  <Application>Microsoft Office PowerPoint</Application>
  <PresentationFormat>Custom</PresentationFormat>
  <Paragraphs>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Barrio</vt:lpstr>
      <vt:lpstr>Patrick Hand SC</vt:lpstr>
      <vt:lpstr>Times New Roman</vt:lpstr>
      <vt:lpstr>UTM Flamenco</vt:lpstr>
      <vt:lpstr>Arial</vt:lpstr>
      <vt:lpstr>Wingdings</vt:lpstr>
      <vt:lpstr>#9Slide07 IcielBaliho Script</vt:lpstr>
      <vt:lpstr>Didact Gothic</vt:lpstr>
      <vt:lpstr>#9Slide07 HLT Fall For You</vt:lpstr>
      <vt:lpstr>Printable Cute Greeting Cards Collection for Elementary by Slidesgo</vt:lpstr>
      <vt:lpstr>Tập làm văn Trả bài văn tả người             Trang 161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Trả bài văn tả người             Trang 161</dc:title>
  <cp:lastModifiedBy>Nguyen Thu Hien</cp:lastModifiedBy>
  <cp:revision>11</cp:revision>
  <dcterms:modified xsi:type="dcterms:W3CDTF">2022-05-02T03:02:07Z</dcterms:modified>
</cp:coreProperties>
</file>