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79" r:id="rId5"/>
    <p:sldId id="263" r:id="rId6"/>
    <p:sldId id="258" r:id="rId7"/>
    <p:sldId id="259" r:id="rId8"/>
    <p:sldId id="275" r:id="rId9"/>
    <p:sldId id="271" r:id="rId10"/>
    <p:sldId id="277" r:id="rId11"/>
    <p:sldId id="272" r:id="rId12"/>
    <p:sldId id="276" r:id="rId13"/>
    <p:sldId id="261" r:id="rId14"/>
    <p:sldId id="266" r:id="rId15"/>
    <p:sldId id="265" r:id="rId16"/>
    <p:sldId id="273" r:id="rId17"/>
  </p:sldIdLst>
  <p:sldSz cx="18288000" cy="10287000"/>
  <p:notesSz cx="6858000" cy="9144000"/>
  <p:embeddedFontLst>
    <p:embeddedFont>
      <p:font typeface="Paytone One" panose="020B0604020202020204" charset="0"/>
      <p:regular r:id="rId19"/>
    </p:embeddedFont>
    <p:embeddedFont>
      <p:font typeface="Asap Regular" panose="020B0604020202020204" charset="0"/>
      <p:regular r:id="rId20"/>
    </p:embeddedFont>
    <p:embeddedFont>
      <p:font typeface="Dancing Script" panose="020B0604020202020204" charset="0"/>
      <p:regular r:id="rId21"/>
      <p:bold r:id="rId22"/>
    </p:embeddedFont>
    <p:embeddedFont>
      <p:font typeface="Bryndan Writ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#9Slide05 SVNFourth" panose="020B0604020202020204" charset="0"/>
      <p:regular r:id="rId28"/>
      <p:bold r:id="rId29"/>
    </p:embeddedFont>
    <p:embeddedFont>
      <p:font typeface="#9Slide03 Kaleko 105 Round Bold" panose="020B0604020202020204" charset="0"/>
      <p:bold r:id="rId30"/>
    </p:embeddedFont>
    <p:embeddedFont>
      <p:font typeface="#9Slide03 BoosterNextFYBlack" panose="020B0604020202020204" charset="0"/>
      <p:regular r:id="rId31"/>
    </p:embeddedFont>
    <p:embeddedFont>
      <p:font typeface="Rokkitt Bold" panose="020B0604020202020204" charset="0"/>
      <p:regular r:id="rId32"/>
    </p:embeddedFont>
    <p:embeddedFont>
      <p:font typeface="Prompt Light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6408" userDrawn="1">
          <p15:clr>
            <a:srgbClr val="A4A3A4"/>
          </p15:clr>
        </p15:guide>
        <p15:guide id="4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91"/>
    <a:srgbClr val="D47AE8"/>
    <a:srgbClr val="FDFF8F"/>
    <a:srgbClr val="A8ECE7"/>
    <a:srgbClr val="F4BEEE"/>
    <a:srgbClr val="FF66CC"/>
    <a:srgbClr val="FFFF66"/>
    <a:srgbClr val="568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4" autoAdjust="0"/>
    <p:restoredTop sz="94622" autoAdjust="0"/>
  </p:normalViewPr>
  <p:slideViewPr>
    <p:cSldViewPr>
      <p:cViewPr varScale="1">
        <p:scale>
          <a:sx n="34" d="100"/>
          <a:sy n="34" d="100"/>
        </p:scale>
        <p:origin x="54" y="1266"/>
      </p:cViewPr>
      <p:guideLst>
        <p:guide/>
        <p:guide orient="horz" pos="6408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139FF-FC48-4A9E-BF6C-59F1276C8F2C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EBF4E-0665-4AD9-80D2-638BBD2AE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quay </a:t>
            </a:r>
            <a:r>
              <a:rPr lang="en-US" baseline="0" dirty="0" err="1" smtClean="0"/>
              <a:t>về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đúng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EBF4E-0665-4AD9-80D2-638BBD2AED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08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5" Type="http://schemas.openxmlformats.org/officeDocument/2006/relationships/image" Target="../media/image25.jp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svg"/><Relationship Id="rId18" Type="http://schemas.openxmlformats.org/officeDocument/2006/relationships/image" Target="../media/image25.jp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image" Target="../media/image20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5" Type="http://schemas.openxmlformats.org/officeDocument/2006/relationships/image" Target="../media/image23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5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5" Type="http://schemas.openxmlformats.org/officeDocument/2006/relationships/image" Target="../media/image25.jp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5.png"/><Relationship Id="rId1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0.svg"/><Relationship Id="rId18" Type="http://schemas.openxmlformats.org/officeDocument/2006/relationships/image" Target="../media/image6.svg"/><Relationship Id="rId3" Type="http://schemas.openxmlformats.org/officeDocument/2006/relationships/image" Target="../media/image8.svg"/><Relationship Id="rId7" Type="http://schemas.openxmlformats.org/officeDocument/2006/relationships/image" Target="../media/image32.svg"/><Relationship Id="rId2" Type="http://schemas.openxmlformats.org/officeDocument/2006/relationships/image" Target="../media/image6.png"/><Relationship Id="rId16" Type="http://schemas.microsoft.com/office/2007/relationships/hdphoto" Target="../media/hdphoto2.wdp"/><Relationship Id="rId20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0.svg"/><Relationship Id="rId15" Type="http://schemas.openxmlformats.org/officeDocument/2006/relationships/image" Target="../media/image28.png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4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6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svg"/><Relationship Id="rId7" Type="http://schemas.openxmlformats.org/officeDocument/2006/relationships/image" Target="../media/image2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svg"/><Relationship Id="rId4" Type="http://schemas.openxmlformats.org/officeDocument/2006/relationships/image" Target="../media/image21.png"/><Relationship Id="rId9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15.sv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5" Type="http://schemas.openxmlformats.org/officeDocument/2006/relationships/image" Target="../media/image38.sv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5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5.png"/><Relationship Id="rId4" Type="http://schemas.openxmlformats.org/officeDocument/2006/relationships/image" Target="../media/image29.svg"/><Relationship Id="rId9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4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2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34.svg"/><Relationship Id="rId3" Type="http://schemas.openxmlformats.org/officeDocument/2006/relationships/image" Target="../media/image18.svg"/><Relationship Id="rId21" Type="http://schemas.openxmlformats.org/officeDocument/2006/relationships/image" Target="../media/image19.png"/><Relationship Id="rId7" Type="http://schemas.openxmlformats.org/officeDocument/2006/relationships/image" Target="../media/image14.svg"/><Relationship Id="rId12" Type="http://schemas.openxmlformats.org/officeDocument/2006/relationships/image" Target="../media/image21.svg"/><Relationship Id="rId17" Type="http://schemas.openxmlformats.org/officeDocument/2006/relationships/image" Target="../media/image18.png"/><Relationship Id="rId2" Type="http://schemas.openxmlformats.org/officeDocument/2006/relationships/image" Target="../media/image14.png"/><Relationship Id="rId16" Type="http://schemas.openxmlformats.org/officeDocument/2006/relationships/image" Target="../media/image25.svg"/><Relationship Id="rId20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openxmlformats.org/officeDocument/2006/relationships/image" Target="../media/image8.svg"/><Relationship Id="rId15" Type="http://schemas.openxmlformats.org/officeDocument/2006/relationships/image" Target="../media/image17.png"/><Relationship Id="rId10" Type="http://schemas.openxmlformats.org/officeDocument/2006/relationships/image" Target="../media/image16.svg"/><Relationship Id="rId19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image" Target="../media/image23.svg"/><Relationship Id="rId22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svg"/><Relationship Id="rId18" Type="http://schemas.openxmlformats.org/officeDocument/2006/relationships/image" Target="../media/image25.jp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image" Target="../media/image20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5" Type="http://schemas.openxmlformats.org/officeDocument/2006/relationships/image" Target="../media/image23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5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sv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5" Type="http://schemas.microsoft.com/office/2007/relationships/hdphoto" Target="../media/hdphoto1.wdp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5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6.svg"/><Relationship Id="rId18" Type="http://schemas.openxmlformats.org/officeDocument/2006/relationships/image" Target="../media/image25.jp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17" Type="http://schemas.openxmlformats.org/officeDocument/2006/relationships/image" Target="../media/image24.png"/><Relationship Id="rId2" Type="http://schemas.openxmlformats.org/officeDocument/2006/relationships/image" Target="../media/image20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7.png"/><Relationship Id="rId5" Type="http://schemas.openxmlformats.org/officeDocument/2006/relationships/image" Target="../media/image21.png"/><Relationship Id="rId15" Type="http://schemas.openxmlformats.org/officeDocument/2006/relationships/image" Target="../media/image23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5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4513934"/>
            <a:ext cx="18288000" cy="5829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118411"/>
            <a:ext cx="18288000" cy="5829300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056986" y="1386506"/>
            <a:ext cx="10662703" cy="6956146"/>
            <a:chOff x="0" y="0"/>
            <a:chExt cx="21157841" cy="13802975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21165587" cy="13809461"/>
            </a:xfrm>
            <a:custGeom>
              <a:avLst/>
              <a:gdLst/>
              <a:ahLst/>
              <a:cxnLst/>
              <a:rect l="l" t="t" r="r" b="b"/>
              <a:pathLst>
                <a:path w="21165587" h="13809461">
                  <a:moveTo>
                    <a:pt x="20226688" y="13798274"/>
                  </a:moveTo>
                  <a:cubicBezTo>
                    <a:pt x="20226688" y="13798274"/>
                    <a:pt x="19806935" y="13809461"/>
                    <a:pt x="19344349" y="13806840"/>
                  </a:cubicBezTo>
                  <a:cubicBezTo>
                    <a:pt x="6358119" y="13804677"/>
                    <a:pt x="1057073" y="13796853"/>
                    <a:pt x="1057073" y="13796853"/>
                  </a:cubicBezTo>
                  <a:cubicBezTo>
                    <a:pt x="812931" y="13788019"/>
                    <a:pt x="565145" y="13771037"/>
                    <a:pt x="398404" y="13712859"/>
                  </a:cubicBezTo>
                  <a:cubicBezTo>
                    <a:pt x="120505" y="13615898"/>
                    <a:pt x="0" y="13438369"/>
                    <a:pt x="0" y="4191187"/>
                  </a:cubicBezTo>
                  <a:lnTo>
                    <a:pt x="0" y="419108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5411045" y="7673"/>
                  </a:cubicBezTo>
                  <a:cubicBezTo>
                    <a:pt x="19588009" y="0"/>
                    <a:pt x="20051936" y="7673"/>
                    <a:pt x="20051936" y="7673"/>
                  </a:cubicBezTo>
                  <a:cubicBezTo>
                    <a:pt x="20420243" y="15152"/>
                    <a:pt x="20783556" y="84484"/>
                    <a:pt x="20981296" y="207066"/>
                  </a:cubicBezTo>
                  <a:cubicBezTo>
                    <a:pt x="21132313" y="300683"/>
                    <a:pt x="21165587" y="425358"/>
                    <a:pt x="21156447" y="4191187"/>
                  </a:cubicBezTo>
                  <a:lnTo>
                    <a:pt x="21156447" y="4191292"/>
                  </a:lnTo>
                  <a:cubicBezTo>
                    <a:pt x="21156447" y="13556336"/>
                    <a:pt x="20873450" y="13770433"/>
                    <a:pt x="20226688" y="13798274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445750" y="3815308"/>
            <a:ext cx="11889077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60"/>
              </a:lnSpc>
            </a:pPr>
            <a:r>
              <a:rPr lang="en-US" sz="8800" dirty="0" err="1">
                <a:solidFill>
                  <a:srgbClr val="AC0F10"/>
                </a:solidFill>
                <a:latin typeface="Paytone One"/>
              </a:rPr>
              <a:t>Tả</a:t>
            </a:r>
            <a:r>
              <a:rPr lang="en-US" sz="8800" dirty="0">
                <a:solidFill>
                  <a:srgbClr val="AC0F10"/>
                </a:solidFill>
                <a:latin typeface="Paytone One"/>
              </a:rPr>
              <a:t> </a:t>
            </a:r>
            <a:r>
              <a:rPr lang="en-US" sz="8800" dirty="0" err="1">
                <a:solidFill>
                  <a:srgbClr val="AC0F10"/>
                </a:solidFill>
                <a:latin typeface="Paytone One"/>
              </a:rPr>
              <a:t>người</a:t>
            </a:r>
            <a:endParaRPr lang="en-US" sz="8800" dirty="0">
              <a:solidFill>
                <a:srgbClr val="AC0F10"/>
              </a:solidFill>
              <a:latin typeface="Paytone One"/>
            </a:endParaRPr>
          </a:p>
          <a:p>
            <a:pPr algn="ctr">
              <a:lnSpc>
                <a:spcPts val="9360"/>
              </a:lnSpc>
            </a:pPr>
            <a:r>
              <a:rPr lang="en-US" sz="8800" dirty="0">
                <a:solidFill>
                  <a:srgbClr val="AC0F10"/>
                </a:solidFill>
                <a:latin typeface="Paytone One"/>
              </a:rPr>
              <a:t> (</a:t>
            </a:r>
            <a:r>
              <a:rPr lang="en-US" sz="8800" dirty="0" err="1">
                <a:solidFill>
                  <a:srgbClr val="AC0F10"/>
                </a:solidFill>
                <a:latin typeface="Paytone One"/>
              </a:rPr>
              <a:t>Kiểm</a:t>
            </a:r>
            <a:r>
              <a:rPr lang="en-US" sz="8800" dirty="0">
                <a:solidFill>
                  <a:srgbClr val="AC0F10"/>
                </a:solidFill>
                <a:latin typeface="Paytone One"/>
              </a:rPr>
              <a:t> </a:t>
            </a:r>
            <a:r>
              <a:rPr lang="en-US" sz="8800" dirty="0" err="1">
                <a:solidFill>
                  <a:srgbClr val="AC0F10"/>
                </a:solidFill>
                <a:latin typeface="Paytone One"/>
              </a:rPr>
              <a:t>tra</a:t>
            </a:r>
            <a:r>
              <a:rPr lang="en-US" sz="8800" dirty="0">
                <a:solidFill>
                  <a:srgbClr val="AC0F10"/>
                </a:solidFill>
                <a:latin typeface="Paytone One"/>
              </a:rPr>
              <a:t> </a:t>
            </a:r>
            <a:r>
              <a:rPr lang="en-US" sz="8800" dirty="0" err="1">
                <a:solidFill>
                  <a:srgbClr val="AC0F10"/>
                </a:solidFill>
                <a:latin typeface="Paytone One"/>
              </a:rPr>
              <a:t>viết</a:t>
            </a:r>
            <a:r>
              <a:rPr lang="en-US" sz="8800" dirty="0">
                <a:solidFill>
                  <a:srgbClr val="AC0F10"/>
                </a:solidFill>
                <a:latin typeface="Paytone One"/>
              </a:rPr>
              <a:t>)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7081" y="1008193"/>
            <a:ext cx="10906413" cy="771174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6707152" y="2004408"/>
            <a:ext cx="5524341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000000"/>
                </a:solidFill>
                <a:latin typeface="Rokkitt Bold"/>
              </a:rPr>
              <a:t>TẬP</a:t>
            </a:r>
            <a:r>
              <a:rPr lang="en-US" sz="6399" dirty="0">
                <a:solidFill>
                  <a:srgbClr val="000000"/>
                </a:solidFill>
                <a:latin typeface="Rokkitt Bold"/>
              </a:rPr>
              <a:t> </a:t>
            </a:r>
            <a:r>
              <a:rPr lang="en-US" sz="6399" dirty="0" err="1">
                <a:solidFill>
                  <a:srgbClr val="000000"/>
                </a:solidFill>
                <a:latin typeface="Rokkitt Bold"/>
              </a:rPr>
              <a:t>LÀM</a:t>
            </a:r>
            <a:r>
              <a:rPr lang="en-US" sz="6399" dirty="0">
                <a:solidFill>
                  <a:srgbClr val="000000"/>
                </a:solidFill>
                <a:latin typeface="Rokkitt Bold"/>
              </a:rPr>
              <a:t> </a:t>
            </a:r>
            <a:r>
              <a:rPr lang="en-US" sz="6399" dirty="0" err="1">
                <a:solidFill>
                  <a:srgbClr val="000000"/>
                </a:solidFill>
                <a:latin typeface="Rokkitt Bold"/>
              </a:rPr>
              <a:t>VĂN</a:t>
            </a:r>
            <a:endParaRPr lang="en-US" sz="6399" dirty="0">
              <a:solidFill>
                <a:srgbClr val="000000"/>
              </a:solidFill>
              <a:latin typeface="Rokkitt Bold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55604" y="6617373"/>
            <a:ext cx="4340928" cy="1622422"/>
            <a:chOff x="8555604" y="6617373"/>
            <a:chExt cx="4340928" cy="1622422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8555604" y="6617373"/>
              <a:ext cx="4340928" cy="1622422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8659540" y="6824737"/>
              <a:ext cx="4133056" cy="12268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080"/>
                </a:lnSpc>
                <a:spcBef>
                  <a:spcPct val="0"/>
                </a:spcBef>
              </a:pPr>
              <a:r>
                <a:rPr lang="en-US" sz="7200" dirty="0" err="1" smtClean="0">
                  <a:solidFill>
                    <a:srgbClr val="000000"/>
                  </a:solidFill>
                  <a:latin typeface="Dancing Script"/>
                </a:rPr>
                <a:t>Trang</a:t>
              </a:r>
              <a:r>
                <a:rPr lang="en-US" sz="7200" dirty="0" smtClean="0">
                  <a:solidFill>
                    <a:srgbClr val="000000"/>
                  </a:solidFill>
                  <a:latin typeface="Dancing Script"/>
                </a:rPr>
                <a:t> </a:t>
              </a:r>
              <a:r>
                <a:rPr lang="en-US" sz="7200" dirty="0">
                  <a:solidFill>
                    <a:srgbClr val="000000"/>
                  </a:solidFill>
                  <a:latin typeface="Dancing Script"/>
                </a:rPr>
                <a:t>152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54820" y="524105"/>
            <a:ext cx="2969587" cy="14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81698" y="2195227"/>
            <a:ext cx="1442709" cy="69512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7592642" y="5316009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16677544" y="3880541"/>
            <a:ext cx="761919" cy="724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7474283" y="7085479"/>
            <a:ext cx="761919" cy="7245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4764" y="6036456"/>
            <a:ext cx="1140733" cy="549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973602" y="8190122"/>
            <a:ext cx="830113" cy="3999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67567" y="7780699"/>
            <a:ext cx="500147" cy="4801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973602" y="3731002"/>
            <a:ext cx="500147" cy="4801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/>
          <a:stretch/>
        </p:blipFill>
        <p:spPr>
          <a:xfrm>
            <a:off x="18288000" y="-5611802"/>
            <a:ext cx="12650006" cy="51844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777536" y="-3897763"/>
            <a:ext cx="19949770" cy="1645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" b="402"/>
          <a:stretch/>
        </p:blipFill>
        <p:spPr>
          <a:xfrm>
            <a:off x="33680400" y="-7818400"/>
            <a:ext cx="9147354" cy="491819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86604" y="1101889"/>
            <a:ext cx="15522751" cy="2021773"/>
            <a:chOff x="1577707" y="1163051"/>
            <a:chExt cx="15522751" cy="2021773"/>
          </a:xfrm>
        </p:grpSpPr>
        <p:sp>
          <p:nvSpPr>
            <p:cNvPr id="36" name="Flowchart: Delay 35"/>
            <p:cNvSpPr/>
            <p:nvPr/>
          </p:nvSpPr>
          <p:spPr>
            <a:xfrm rot="16200000">
              <a:off x="8328196" y="-5587438"/>
              <a:ext cx="2021773" cy="15522751"/>
            </a:xfrm>
            <a:prstGeom prst="flowChartDelay">
              <a:avLst/>
            </a:prstGeom>
            <a:solidFill>
              <a:srgbClr val="FFAB4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5"/>
            <p:cNvSpPr txBox="1"/>
            <p:nvPr/>
          </p:nvSpPr>
          <p:spPr>
            <a:xfrm>
              <a:off x="2329043" y="1812464"/>
              <a:ext cx="1440709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1.Mở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phường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6604" y="3223443"/>
            <a:ext cx="15552796" cy="1724889"/>
            <a:chOff x="1577707" y="3284605"/>
            <a:chExt cx="15552796" cy="1724889"/>
          </a:xfrm>
        </p:grpSpPr>
        <p:sp>
          <p:nvSpPr>
            <p:cNvPr id="40" name="Rounded Rectangle 39"/>
            <p:cNvSpPr/>
            <p:nvPr/>
          </p:nvSpPr>
          <p:spPr>
            <a:xfrm>
              <a:off x="1577707" y="3284605"/>
              <a:ext cx="15552796" cy="1723992"/>
            </a:xfrm>
            <a:prstGeom prst="roundRect">
              <a:avLst/>
            </a:prstGeom>
            <a:solidFill>
              <a:srgbClr val="FF5F7E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2329043" y="3347501"/>
              <a:ext cx="14350097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2.Thân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42950" indent="-742950" algn="just">
                <a:buFontTx/>
                <a:buAutoNum type="alphaLcParenR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3600" dirty="0" smtClean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 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vóc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dáng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6648" y="8495199"/>
            <a:ext cx="15522752" cy="1686466"/>
            <a:chOff x="1607751" y="8556361"/>
            <a:chExt cx="15522752" cy="1686466"/>
          </a:xfrm>
        </p:grpSpPr>
        <p:sp>
          <p:nvSpPr>
            <p:cNvPr id="43" name="Flowchart: Delay 42"/>
            <p:cNvSpPr/>
            <p:nvPr/>
          </p:nvSpPr>
          <p:spPr>
            <a:xfrm rot="5400000">
              <a:off x="8525894" y="1638218"/>
              <a:ext cx="1686466" cy="15522752"/>
            </a:xfrm>
            <a:prstGeom prst="flowChartDelay">
              <a:avLst/>
            </a:prstGeom>
            <a:solidFill>
              <a:srgbClr val="FFAB4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5"/>
            <p:cNvSpPr txBox="1"/>
            <p:nvPr/>
          </p:nvSpPr>
          <p:spPr>
            <a:xfrm>
              <a:off x="2297733" y="8567447"/>
              <a:ext cx="14369296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an.</a:t>
              </a:r>
              <a:endParaRPr lang="en-US" sz="3600" dirty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9702" y="5047509"/>
            <a:ext cx="15674094" cy="1603911"/>
            <a:chOff x="1490805" y="5108671"/>
            <a:chExt cx="15522750" cy="1603911"/>
          </a:xfrm>
        </p:grpSpPr>
        <p:sp>
          <p:nvSpPr>
            <p:cNvPr id="47" name="Rounded Rectangle 46"/>
            <p:cNvSpPr/>
            <p:nvPr/>
          </p:nvSpPr>
          <p:spPr>
            <a:xfrm>
              <a:off x="1490805" y="5108671"/>
              <a:ext cx="15522750" cy="1603911"/>
            </a:xfrm>
            <a:prstGeom prst="roundRect">
              <a:avLst/>
            </a:prstGeom>
            <a:solidFill>
              <a:srgbClr val="FFFF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5"/>
            <p:cNvSpPr txBox="1"/>
            <p:nvPr/>
          </p:nvSpPr>
          <p:spPr>
            <a:xfrm>
              <a:off x="2329043" y="5367184"/>
              <a:ext cx="14350097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Khuôn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6650" y="6751494"/>
            <a:ext cx="15557146" cy="1670267"/>
            <a:chOff x="1607753" y="6812656"/>
            <a:chExt cx="15557146" cy="1670267"/>
          </a:xfrm>
        </p:grpSpPr>
        <p:sp>
          <p:nvSpPr>
            <p:cNvPr id="52" name="Rounded Rectangle 51"/>
            <p:cNvSpPr/>
            <p:nvPr/>
          </p:nvSpPr>
          <p:spPr>
            <a:xfrm>
              <a:off x="1607753" y="6812656"/>
              <a:ext cx="15522750" cy="166098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2297733" y="6820930"/>
              <a:ext cx="14867166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Trực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ban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trật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phố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Hòa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nhã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dân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thiết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600" dirty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67554" y="-52966"/>
            <a:ext cx="15490096" cy="115416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Dàn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ý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tham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khảo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tả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chú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công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an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  <a:latin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73409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1360" y="-12664200"/>
            <a:ext cx="18461549" cy="1220781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851653" y="264877"/>
            <a:ext cx="13095466" cy="2241352"/>
            <a:chOff x="0" y="0"/>
            <a:chExt cx="3037358" cy="1823781"/>
          </a:xfrm>
        </p:grpSpPr>
        <p:sp>
          <p:nvSpPr>
            <p:cNvPr id="3" name="Freeform 3"/>
            <p:cNvSpPr/>
            <p:nvPr/>
          </p:nvSpPr>
          <p:spPr>
            <a:xfrm>
              <a:off x="0" y="-3810"/>
              <a:ext cx="3041168" cy="1828861"/>
            </a:xfrm>
            <a:custGeom>
              <a:avLst/>
              <a:gdLst/>
              <a:ahLst/>
              <a:cxnLst/>
              <a:rect l="l" t="t" r="r" b="b"/>
              <a:pathLst>
                <a:path w="3041168" h="1828861">
                  <a:moveTo>
                    <a:pt x="3028468" y="38100"/>
                  </a:moveTo>
                  <a:cubicBezTo>
                    <a:pt x="3027198" y="34290"/>
                    <a:pt x="3027198" y="30480"/>
                    <a:pt x="3027198" y="25400"/>
                  </a:cubicBezTo>
                  <a:cubicBezTo>
                    <a:pt x="3027198" y="11430"/>
                    <a:pt x="3023388" y="6350"/>
                    <a:pt x="3009418" y="5080"/>
                  </a:cubicBezTo>
                  <a:cubicBezTo>
                    <a:pt x="2970000" y="3810"/>
                    <a:pt x="2912694" y="0"/>
                    <a:pt x="2857775" y="5080"/>
                  </a:cubicBezTo>
                  <a:cubicBezTo>
                    <a:pt x="2755101" y="12700"/>
                    <a:pt x="2654814" y="13970"/>
                    <a:pt x="2552140" y="13970"/>
                  </a:cubicBezTo>
                  <a:cubicBezTo>
                    <a:pt x="2396935" y="13970"/>
                    <a:pt x="2244118" y="10160"/>
                    <a:pt x="2088912" y="8890"/>
                  </a:cubicBezTo>
                  <a:cubicBezTo>
                    <a:pt x="2012504" y="7620"/>
                    <a:pt x="1938483" y="7620"/>
                    <a:pt x="1862074" y="8890"/>
                  </a:cubicBezTo>
                  <a:cubicBezTo>
                    <a:pt x="1778502" y="8890"/>
                    <a:pt x="1697318" y="11430"/>
                    <a:pt x="1613746" y="12700"/>
                  </a:cubicBezTo>
                  <a:cubicBezTo>
                    <a:pt x="1551664" y="13970"/>
                    <a:pt x="1491970" y="12700"/>
                    <a:pt x="1429888" y="16510"/>
                  </a:cubicBezTo>
                  <a:cubicBezTo>
                    <a:pt x="1367806" y="20320"/>
                    <a:pt x="1097988" y="20320"/>
                    <a:pt x="1035905" y="19050"/>
                  </a:cubicBezTo>
                  <a:cubicBezTo>
                    <a:pt x="997701" y="17780"/>
                    <a:pt x="873537" y="21590"/>
                    <a:pt x="835333" y="21590"/>
                  </a:cubicBezTo>
                  <a:cubicBezTo>
                    <a:pt x="785190" y="21590"/>
                    <a:pt x="732659" y="22860"/>
                    <a:pt x="682515" y="21590"/>
                  </a:cubicBezTo>
                  <a:cubicBezTo>
                    <a:pt x="622821" y="20320"/>
                    <a:pt x="563127" y="19050"/>
                    <a:pt x="503433" y="25400"/>
                  </a:cubicBezTo>
                  <a:cubicBezTo>
                    <a:pt x="443738" y="31750"/>
                    <a:pt x="384044" y="31750"/>
                    <a:pt x="324350" y="29210"/>
                  </a:cubicBezTo>
                  <a:cubicBezTo>
                    <a:pt x="262268" y="26670"/>
                    <a:pt x="202573" y="25400"/>
                    <a:pt x="140491" y="24130"/>
                  </a:cubicBezTo>
                  <a:cubicBezTo>
                    <a:pt x="102287" y="21590"/>
                    <a:pt x="61695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6094"/>
                    <a:pt x="3810" y="179852"/>
                    <a:pt x="2540" y="245760"/>
                  </a:cubicBezTo>
                  <a:cubicBezTo>
                    <a:pt x="1270" y="292444"/>
                    <a:pt x="2540" y="337756"/>
                    <a:pt x="2540" y="384440"/>
                  </a:cubicBezTo>
                  <a:cubicBezTo>
                    <a:pt x="3810" y="427006"/>
                    <a:pt x="5080" y="469571"/>
                    <a:pt x="6350" y="512137"/>
                  </a:cubicBezTo>
                  <a:cubicBezTo>
                    <a:pt x="7620" y="553329"/>
                    <a:pt x="6350" y="594521"/>
                    <a:pt x="7620" y="635714"/>
                  </a:cubicBezTo>
                  <a:cubicBezTo>
                    <a:pt x="8890" y="698875"/>
                    <a:pt x="10160" y="762037"/>
                    <a:pt x="11430" y="825198"/>
                  </a:cubicBezTo>
                  <a:cubicBezTo>
                    <a:pt x="11430" y="848541"/>
                    <a:pt x="11430" y="1752025"/>
                    <a:pt x="11430" y="1775368"/>
                  </a:cubicBezTo>
                  <a:cubicBezTo>
                    <a:pt x="11430" y="1793301"/>
                    <a:pt x="15240" y="1797111"/>
                    <a:pt x="31750" y="1800921"/>
                  </a:cubicBezTo>
                  <a:cubicBezTo>
                    <a:pt x="43180" y="1803461"/>
                    <a:pt x="54610" y="1806001"/>
                    <a:pt x="71246" y="1807271"/>
                  </a:cubicBezTo>
                  <a:cubicBezTo>
                    <a:pt x="169145" y="1808541"/>
                    <a:pt x="267043" y="1809811"/>
                    <a:pt x="364942" y="1809811"/>
                  </a:cubicBezTo>
                  <a:cubicBezTo>
                    <a:pt x="386432" y="1809811"/>
                    <a:pt x="407922" y="1809811"/>
                    <a:pt x="429412" y="1809811"/>
                  </a:cubicBezTo>
                  <a:cubicBezTo>
                    <a:pt x="498657" y="1811081"/>
                    <a:pt x="565515" y="1814891"/>
                    <a:pt x="634760" y="1812351"/>
                  </a:cubicBezTo>
                  <a:cubicBezTo>
                    <a:pt x="708781" y="1809811"/>
                    <a:pt x="785190" y="1811081"/>
                    <a:pt x="859211" y="1812351"/>
                  </a:cubicBezTo>
                  <a:cubicBezTo>
                    <a:pt x="947558" y="1813621"/>
                    <a:pt x="1331989" y="1813621"/>
                    <a:pt x="1420337" y="1813621"/>
                  </a:cubicBezTo>
                  <a:cubicBezTo>
                    <a:pt x="1494358" y="1814891"/>
                    <a:pt x="1568379" y="1813621"/>
                    <a:pt x="1642400" y="1814891"/>
                  </a:cubicBezTo>
                  <a:cubicBezTo>
                    <a:pt x="1697318" y="1814891"/>
                    <a:pt x="1752237" y="1817431"/>
                    <a:pt x="1807156" y="1816161"/>
                  </a:cubicBezTo>
                  <a:cubicBezTo>
                    <a:pt x="1921769" y="1816161"/>
                    <a:pt x="2036382" y="1813621"/>
                    <a:pt x="2150995" y="1814891"/>
                  </a:cubicBezTo>
                  <a:cubicBezTo>
                    <a:pt x="2325302" y="1816161"/>
                    <a:pt x="2499609" y="1819971"/>
                    <a:pt x="2673917" y="1822511"/>
                  </a:cubicBezTo>
                  <a:cubicBezTo>
                    <a:pt x="2731223" y="1823781"/>
                    <a:pt x="2788530" y="1822511"/>
                    <a:pt x="2845836" y="1821241"/>
                  </a:cubicBezTo>
                  <a:cubicBezTo>
                    <a:pt x="2895979" y="1819971"/>
                    <a:pt x="2946122" y="1819971"/>
                    <a:pt x="2992908" y="1826321"/>
                  </a:cubicBezTo>
                  <a:cubicBezTo>
                    <a:pt x="3005608" y="1828861"/>
                    <a:pt x="3014498" y="1822511"/>
                    <a:pt x="3015768" y="1808541"/>
                  </a:cubicBezTo>
                  <a:cubicBezTo>
                    <a:pt x="3017038" y="1793301"/>
                    <a:pt x="3018308" y="1778061"/>
                    <a:pt x="3018308" y="1760264"/>
                  </a:cubicBezTo>
                  <a:cubicBezTo>
                    <a:pt x="3020848" y="1713579"/>
                    <a:pt x="3023388" y="786752"/>
                    <a:pt x="3025928" y="740067"/>
                  </a:cubicBezTo>
                  <a:cubicBezTo>
                    <a:pt x="3027198" y="722217"/>
                    <a:pt x="3027198" y="704367"/>
                    <a:pt x="3027198" y="687890"/>
                  </a:cubicBezTo>
                  <a:cubicBezTo>
                    <a:pt x="3028468" y="641206"/>
                    <a:pt x="3029738" y="594521"/>
                    <a:pt x="3031008" y="546463"/>
                  </a:cubicBezTo>
                  <a:cubicBezTo>
                    <a:pt x="3032278" y="491540"/>
                    <a:pt x="3032278" y="437990"/>
                    <a:pt x="3032278" y="383067"/>
                  </a:cubicBezTo>
                  <a:cubicBezTo>
                    <a:pt x="3032278" y="365217"/>
                    <a:pt x="3033548" y="347367"/>
                    <a:pt x="3033548" y="330890"/>
                  </a:cubicBezTo>
                  <a:cubicBezTo>
                    <a:pt x="3033548" y="285579"/>
                    <a:pt x="3032278" y="241640"/>
                    <a:pt x="3033548" y="196329"/>
                  </a:cubicBezTo>
                  <a:cubicBezTo>
                    <a:pt x="3037358" y="149644"/>
                    <a:pt x="3041168" y="83737"/>
                    <a:pt x="3028468" y="38100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67678" y="223622"/>
            <a:ext cx="2969587" cy="14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494556" y="2043569"/>
            <a:ext cx="1442709" cy="695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788423" y="5388439"/>
            <a:ext cx="2340216" cy="5189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1880935" y="4331837"/>
            <a:ext cx="2155194" cy="5603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879598" y="5304799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26964500" y="3869331"/>
            <a:ext cx="761919" cy="724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2071435" y="3284961"/>
            <a:ext cx="761919" cy="724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22674648" y="1718068"/>
            <a:ext cx="761919" cy="724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50352">
            <a:off x="23208935" y="180463"/>
            <a:ext cx="761919" cy="724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761239" y="7074269"/>
            <a:ext cx="761919" cy="7245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405363" y="8778586"/>
            <a:ext cx="761919" cy="7245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41720" y="6025246"/>
            <a:ext cx="1140733" cy="549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260558" y="8178912"/>
            <a:ext cx="830113" cy="3999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654523" y="7769489"/>
            <a:ext cx="500147" cy="4801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8260558" y="3719792"/>
            <a:ext cx="500147" cy="4801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978158" y="921288"/>
            <a:ext cx="500147" cy="480141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-7749921" y="419519"/>
            <a:ext cx="10016646" cy="1660807"/>
            <a:chOff x="0" y="0"/>
            <a:chExt cx="19875880" cy="3295514"/>
          </a:xfrm>
        </p:grpSpPr>
        <p:sp>
          <p:nvSpPr>
            <p:cNvPr id="21" name="Freeform 21"/>
            <p:cNvSpPr/>
            <p:nvPr/>
          </p:nvSpPr>
          <p:spPr>
            <a:xfrm>
              <a:off x="0" y="-4262"/>
              <a:ext cx="19883627" cy="3302000"/>
            </a:xfrm>
            <a:custGeom>
              <a:avLst/>
              <a:gdLst/>
              <a:ahLst/>
              <a:cxnLst/>
              <a:rect l="l" t="t" r="r" b="b"/>
              <a:pathLst>
                <a:path w="19883627" h="3302000">
                  <a:moveTo>
                    <a:pt x="18944726" y="3290812"/>
                  </a:moveTo>
                  <a:cubicBezTo>
                    <a:pt x="18944726" y="3290812"/>
                    <a:pt x="18524973" y="3302000"/>
                    <a:pt x="18062389" y="3299378"/>
                  </a:cubicBezTo>
                  <a:cubicBezTo>
                    <a:pt x="6012842" y="3297216"/>
                    <a:pt x="1057073" y="3289391"/>
                    <a:pt x="1057073" y="3289391"/>
                  </a:cubicBezTo>
                  <a:cubicBezTo>
                    <a:pt x="812931" y="3280557"/>
                    <a:pt x="565145" y="3263576"/>
                    <a:pt x="398404" y="3205398"/>
                  </a:cubicBezTo>
                  <a:cubicBezTo>
                    <a:pt x="120505" y="3108436"/>
                    <a:pt x="0" y="2930908"/>
                    <a:pt x="0" y="1192791"/>
                  </a:cubicBezTo>
                  <a:lnTo>
                    <a:pt x="0" y="119277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1192791"/>
                  </a:cubicBezTo>
                  <a:lnTo>
                    <a:pt x="19874486" y="1192810"/>
                  </a:lnTo>
                  <a:cubicBezTo>
                    <a:pt x="19874486" y="3048874"/>
                    <a:pt x="19591489" y="3262971"/>
                    <a:pt x="18944726" y="3290812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-2550795" y="744362"/>
            <a:ext cx="745319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 dirty="0" smtClean="0">
                <a:solidFill>
                  <a:srgbClr val="568D66"/>
                </a:solidFill>
                <a:latin typeface="Paytone One"/>
              </a:rPr>
              <a:t>3.</a:t>
            </a:r>
            <a:endParaRPr lang="en-US" sz="9000" dirty="0">
              <a:solidFill>
                <a:srgbClr val="568D66"/>
              </a:solidFill>
              <a:latin typeface="Paytone One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736255" y="1483682"/>
            <a:ext cx="500147" cy="48014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5421149" y="1772233"/>
            <a:ext cx="4636008" cy="8229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-9130056" y="1691216"/>
            <a:ext cx="4049649" cy="82296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-5972848" y="-2892582"/>
            <a:ext cx="2201929" cy="4467142"/>
          </a:xfrm>
          <a:prstGeom prst="rect">
            <a:avLst/>
          </a:prstGeom>
        </p:spPr>
      </p:pic>
      <p:sp>
        <p:nvSpPr>
          <p:cNvPr id="33" name="TextBox 22"/>
          <p:cNvSpPr txBox="1"/>
          <p:nvPr/>
        </p:nvSpPr>
        <p:spPr>
          <a:xfrm>
            <a:off x="3161272" y="372388"/>
            <a:ext cx="12591546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/>
          <a:stretch/>
        </p:blipFill>
        <p:spPr>
          <a:xfrm>
            <a:off x="18600867" y="-5640845"/>
            <a:ext cx="12650006" cy="51844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" b="402"/>
          <a:stretch/>
        </p:blipFill>
        <p:spPr>
          <a:xfrm>
            <a:off x="33680400" y="-7818400"/>
            <a:ext cx="9147354" cy="49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54820" y="524105"/>
            <a:ext cx="2969587" cy="14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81698" y="2195227"/>
            <a:ext cx="1442709" cy="695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788423" y="5388439"/>
            <a:ext cx="2340216" cy="5189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1880935" y="4331837"/>
            <a:ext cx="2155194" cy="5603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7592642" y="5316009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16677544" y="3880541"/>
            <a:ext cx="761919" cy="724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2071435" y="3284961"/>
            <a:ext cx="761919" cy="724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22674648" y="1718068"/>
            <a:ext cx="761919" cy="724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50352">
            <a:off x="23208935" y="180463"/>
            <a:ext cx="761919" cy="724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7474283" y="7085479"/>
            <a:ext cx="761919" cy="7245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4764" y="6036456"/>
            <a:ext cx="1140733" cy="549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973602" y="8190122"/>
            <a:ext cx="830113" cy="3999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67567" y="7780699"/>
            <a:ext cx="500147" cy="4801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973602" y="3731002"/>
            <a:ext cx="500147" cy="4801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978158" y="921288"/>
            <a:ext cx="500147" cy="48014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736255" y="1483682"/>
            <a:ext cx="500147" cy="48014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/>
          <a:stretch/>
        </p:blipFill>
        <p:spPr>
          <a:xfrm>
            <a:off x="18288000" y="-5611802"/>
            <a:ext cx="12650006" cy="51844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777536" y="-3897763"/>
            <a:ext cx="19949770" cy="1645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" b="402"/>
          <a:stretch/>
        </p:blipFill>
        <p:spPr>
          <a:xfrm>
            <a:off x="33680400" y="-7818400"/>
            <a:ext cx="9147354" cy="491819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86604" y="1101889"/>
            <a:ext cx="15522751" cy="2021773"/>
            <a:chOff x="1577707" y="1163051"/>
            <a:chExt cx="15522751" cy="2021773"/>
          </a:xfrm>
        </p:grpSpPr>
        <p:sp>
          <p:nvSpPr>
            <p:cNvPr id="36" name="Flowchart: Delay 35"/>
            <p:cNvSpPr/>
            <p:nvPr/>
          </p:nvSpPr>
          <p:spPr>
            <a:xfrm rot="16200000">
              <a:off x="8328196" y="-5587438"/>
              <a:ext cx="2021773" cy="15522751"/>
            </a:xfrm>
            <a:prstGeom prst="flowChartDelay">
              <a:avLst/>
            </a:prstGeom>
            <a:solidFill>
              <a:srgbClr val="FFAB4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5"/>
            <p:cNvSpPr txBox="1"/>
            <p:nvPr/>
          </p:nvSpPr>
          <p:spPr>
            <a:xfrm>
              <a:off x="2329043" y="1812464"/>
              <a:ext cx="1440709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1.Mở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gặp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xe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buýt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6604" y="3223443"/>
            <a:ext cx="15552796" cy="1724889"/>
            <a:chOff x="1577707" y="3284605"/>
            <a:chExt cx="15552796" cy="1724889"/>
          </a:xfrm>
        </p:grpSpPr>
        <p:sp>
          <p:nvSpPr>
            <p:cNvPr id="40" name="Rounded Rectangle 39"/>
            <p:cNvSpPr/>
            <p:nvPr/>
          </p:nvSpPr>
          <p:spPr>
            <a:xfrm>
              <a:off x="1577707" y="3284605"/>
              <a:ext cx="15552796" cy="1723992"/>
            </a:xfrm>
            <a:prstGeom prst="roundRect">
              <a:avLst/>
            </a:prstGeom>
            <a:solidFill>
              <a:srgbClr val="FF5F7E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2329043" y="3347501"/>
              <a:ext cx="14350097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2.Thân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42950" indent="-742950" algn="just">
                <a:buFontTx/>
                <a:buAutoNum type="alphaLcParenR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3600" dirty="0" smtClean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 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vóc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dáng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6648" y="8495199"/>
            <a:ext cx="15522752" cy="1686466"/>
            <a:chOff x="1607751" y="8556361"/>
            <a:chExt cx="15522752" cy="1686466"/>
          </a:xfrm>
        </p:grpSpPr>
        <p:sp>
          <p:nvSpPr>
            <p:cNvPr id="43" name="Flowchart: Delay 42"/>
            <p:cNvSpPr/>
            <p:nvPr/>
          </p:nvSpPr>
          <p:spPr>
            <a:xfrm rot="5400000">
              <a:off x="8525894" y="1638218"/>
              <a:ext cx="1686466" cy="15522752"/>
            </a:xfrm>
            <a:prstGeom prst="flowChartDelay">
              <a:avLst/>
            </a:prstGeom>
            <a:solidFill>
              <a:srgbClr val="FFAB4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5"/>
            <p:cNvSpPr txBox="1"/>
            <p:nvPr/>
          </p:nvSpPr>
          <p:spPr>
            <a:xfrm>
              <a:off x="2297733" y="8567447"/>
              <a:ext cx="14369296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trọng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khâm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nữ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ấy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600" dirty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9702" y="5047509"/>
            <a:ext cx="15674094" cy="1603911"/>
            <a:chOff x="1490805" y="5108671"/>
            <a:chExt cx="15522750" cy="1603911"/>
          </a:xfrm>
        </p:grpSpPr>
        <p:sp>
          <p:nvSpPr>
            <p:cNvPr id="47" name="Rounded Rectangle 46"/>
            <p:cNvSpPr/>
            <p:nvPr/>
          </p:nvSpPr>
          <p:spPr>
            <a:xfrm>
              <a:off x="1490805" y="5108671"/>
              <a:ext cx="15522750" cy="1603911"/>
            </a:xfrm>
            <a:prstGeom prst="roundRect">
              <a:avLst/>
            </a:prstGeom>
            <a:solidFill>
              <a:srgbClr val="FFFF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5"/>
            <p:cNvSpPr txBox="1"/>
            <p:nvPr/>
          </p:nvSpPr>
          <p:spPr>
            <a:xfrm>
              <a:off x="2329043" y="5367184"/>
              <a:ext cx="14350097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Khuôn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6650" y="6751494"/>
            <a:ext cx="15557146" cy="1670267"/>
            <a:chOff x="1607753" y="6812656"/>
            <a:chExt cx="15557146" cy="1670267"/>
          </a:xfrm>
        </p:grpSpPr>
        <p:sp>
          <p:nvSpPr>
            <p:cNvPr id="52" name="Rounded Rectangle 51"/>
            <p:cNvSpPr/>
            <p:nvPr/>
          </p:nvSpPr>
          <p:spPr>
            <a:xfrm>
              <a:off x="1607753" y="6812656"/>
              <a:ext cx="15522750" cy="166098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2297733" y="6820930"/>
              <a:ext cx="14867166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Nhường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ghế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già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Thân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mọi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600" dirty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667554" y="-52966"/>
            <a:ext cx="15490096" cy="1154162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Dàn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ý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tham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khảo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tả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người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mới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gặp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  <a:latin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79192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450" y="230461"/>
            <a:ext cx="2206245" cy="106300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555200" y="7863455"/>
            <a:ext cx="2340216" cy="518999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37090" y="1798220"/>
            <a:ext cx="1178979" cy="66451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37304" y="3153593"/>
            <a:ext cx="1178979" cy="66451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69810" y="3295121"/>
            <a:ext cx="1178979" cy="66451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23256" y="2130477"/>
            <a:ext cx="1178979" cy="66451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69810" y="761966"/>
            <a:ext cx="1178979" cy="664515"/>
          </a:xfrm>
          <a:prstGeom prst="rect">
            <a:avLst/>
          </a:prstGeom>
        </p:spPr>
      </p:pic>
      <p:sp>
        <p:nvSpPr>
          <p:cNvPr id="35" name="TextBox 11"/>
          <p:cNvSpPr txBox="1"/>
          <p:nvPr/>
        </p:nvSpPr>
        <p:spPr>
          <a:xfrm>
            <a:off x="5463663" y="355789"/>
            <a:ext cx="11020997" cy="1248569"/>
          </a:xfrm>
          <a:prstGeom prst="round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b="1" spc="159" dirty="0" err="1">
                <a:solidFill>
                  <a:srgbClr val="7030A0"/>
                </a:solidFill>
                <a:latin typeface="#9Slide03 BoosterNextFYBlack" panose="02000A03000000020004" pitchFamily="2" charset="0"/>
              </a:rPr>
              <a:t>TIÊU</a:t>
            </a:r>
            <a:r>
              <a:rPr lang="en-US" sz="8000" b="1" spc="159" dirty="0">
                <a:solidFill>
                  <a:srgbClr val="7030A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8000" b="1" spc="159" dirty="0" err="1">
                <a:solidFill>
                  <a:srgbClr val="7030A0"/>
                </a:solidFill>
                <a:latin typeface="#9Slide03 BoosterNextFYBlack" panose="02000A03000000020004" pitchFamily="2" charset="0"/>
              </a:rPr>
              <a:t>CHÍ</a:t>
            </a:r>
            <a:r>
              <a:rPr lang="en-US" sz="8000" b="1" spc="159" dirty="0">
                <a:solidFill>
                  <a:srgbClr val="7030A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8000" b="1" spc="159" dirty="0" err="1">
                <a:solidFill>
                  <a:srgbClr val="7030A0"/>
                </a:solidFill>
                <a:latin typeface="#9Slide03 BoosterNextFYBlack" panose="02000A03000000020004" pitchFamily="2" charset="0"/>
              </a:rPr>
              <a:t>ĐÁNH</a:t>
            </a:r>
            <a:r>
              <a:rPr lang="en-US" sz="8000" b="1" spc="159" dirty="0">
                <a:solidFill>
                  <a:srgbClr val="7030A0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8000" b="1" spc="159" dirty="0" err="1">
                <a:solidFill>
                  <a:srgbClr val="7030A0"/>
                </a:solidFill>
                <a:latin typeface="#9Slide03 BoosterNextFYBlack" panose="02000A03000000020004" pitchFamily="2" charset="0"/>
              </a:rPr>
              <a:t>GIÁ</a:t>
            </a:r>
            <a:r>
              <a:rPr lang="en-US" sz="8000" b="1" spc="159" dirty="0">
                <a:solidFill>
                  <a:srgbClr val="7030A0"/>
                </a:solidFill>
                <a:latin typeface="#9Slide03 BoosterNextFYBlack" panose="02000A03000000020004" pitchFamily="2" charset="0"/>
              </a:rPr>
              <a:t> 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93019" y="1990461"/>
            <a:ext cx="12155857" cy="2236918"/>
            <a:chOff x="194458" y="2205254"/>
            <a:chExt cx="12155857" cy="2236918"/>
          </a:xfrm>
        </p:grpSpPr>
        <p:sp>
          <p:nvSpPr>
            <p:cNvPr id="37" name="Freeform 36"/>
            <p:cNvSpPr/>
            <p:nvPr/>
          </p:nvSpPr>
          <p:spPr>
            <a:xfrm>
              <a:off x="194458" y="2205254"/>
              <a:ext cx="5892936" cy="2236918"/>
            </a:xfrm>
            <a:custGeom>
              <a:avLst/>
              <a:gdLst>
                <a:gd name="connsiteX0" fmla="*/ 0 w 5665927"/>
                <a:gd name="connsiteY0" fmla="*/ 361511 h 3615109"/>
                <a:gd name="connsiteX1" fmla="*/ 361511 w 5665927"/>
                <a:gd name="connsiteY1" fmla="*/ 0 h 3615109"/>
                <a:gd name="connsiteX2" fmla="*/ 5304416 w 5665927"/>
                <a:gd name="connsiteY2" fmla="*/ 0 h 3615109"/>
                <a:gd name="connsiteX3" fmla="*/ 5665927 w 5665927"/>
                <a:gd name="connsiteY3" fmla="*/ 361511 h 3615109"/>
                <a:gd name="connsiteX4" fmla="*/ 5665927 w 5665927"/>
                <a:gd name="connsiteY4" fmla="*/ 3253598 h 3615109"/>
                <a:gd name="connsiteX5" fmla="*/ 5304416 w 5665927"/>
                <a:gd name="connsiteY5" fmla="*/ 3615109 h 3615109"/>
                <a:gd name="connsiteX6" fmla="*/ 361511 w 5665927"/>
                <a:gd name="connsiteY6" fmla="*/ 3615109 h 3615109"/>
                <a:gd name="connsiteX7" fmla="*/ 0 w 5665927"/>
                <a:gd name="connsiteY7" fmla="*/ 3253598 h 3615109"/>
                <a:gd name="connsiteX8" fmla="*/ 0 w 5665927"/>
                <a:gd name="connsiteY8" fmla="*/ 361511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65927" h="3615109">
                  <a:moveTo>
                    <a:pt x="0" y="361511"/>
                  </a:moveTo>
                  <a:cubicBezTo>
                    <a:pt x="0" y="161854"/>
                    <a:pt x="161854" y="0"/>
                    <a:pt x="361511" y="0"/>
                  </a:cubicBezTo>
                  <a:lnTo>
                    <a:pt x="5304416" y="0"/>
                  </a:lnTo>
                  <a:cubicBezTo>
                    <a:pt x="5504073" y="0"/>
                    <a:pt x="5665927" y="161854"/>
                    <a:pt x="5665927" y="361511"/>
                  </a:cubicBezTo>
                  <a:lnTo>
                    <a:pt x="5665927" y="3253598"/>
                  </a:lnTo>
                  <a:cubicBezTo>
                    <a:pt x="5665927" y="3453255"/>
                    <a:pt x="5504073" y="3615109"/>
                    <a:pt x="5304416" y="3615109"/>
                  </a:cubicBezTo>
                  <a:lnTo>
                    <a:pt x="361511" y="3615109"/>
                  </a:lnTo>
                  <a:cubicBezTo>
                    <a:pt x="161854" y="3615109"/>
                    <a:pt x="0" y="3453255"/>
                    <a:pt x="0" y="3253598"/>
                  </a:cubicBezTo>
                  <a:lnTo>
                    <a:pt x="0" y="361511"/>
                  </a:lnTo>
                  <a:close/>
                </a:path>
              </a:pathLst>
            </a:custGeom>
            <a:solidFill>
              <a:srgbClr val="FFF091"/>
            </a:solidFill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533" tIns="353533" rIns="353533" bIns="35353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500" b="1" kern="1200" dirty="0" err="1" smtClean="0">
                  <a:solidFill>
                    <a:srgbClr val="002060"/>
                  </a:solidFill>
                </a:rPr>
                <a:t>Hình</a:t>
              </a:r>
              <a:r>
                <a:rPr lang="en-US" sz="6500" b="1" kern="1200" dirty="0" smtClean="0">
                  <a:solidFill>
                    <a:srgbClr val="002060"/>
                  </a:solidFill>
                </a:rPr>
                <a:t> </a:t>
              </a:r>
              <a:r>
                <a:rPr lang="en-US" sz="6500" b="1" kern="1200" dirty="0" err="1" smtClean="0">
                  <a:solidFill>
                    <a:srgbClr val="002060"/>
                  </a:solidFill>
                </a:rPr>
                <a:t>thức</a:t>
              </a:r>
              <a:endParaRPr lang="en-US" sz="65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683635" y="2205254"/>
              <a:ext cx="5666680" cy="2236918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FF091"/>
            </a:solidFill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1080" tIns="251080" rIns="251080" bIns="251080" numCol="1" spcCol="1270" anchor="ctr" anchorCtr="0">
              <a:noAutofit/>
            </a:bodyPr>
            <a:lstStyle/>
            <a:p>
              <a:pPr lvl="0" algn="ctr" defTabSz="20002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500" kern="1200" dirty="0" err="1" smtClean="0">
                  <a:solidFill>
                    <a:srgbClr val="191715"/>
                  </a:solidFill>
                  <a:latin typeface="Prompt Light"/>
                </a:rPr>
                <a:t>Bố</a:t>
              </a:r>
              <a:r>
                <a:rPr lang="en-US" sz="4500" kern="1200" dirty="0" smtClean="0">
                  <a:solidFill>
                    <a:srgbClr val="191715"/>
                  </a:solidFill>
                  <a:latin typeface="Prompt Light"/>
                </a:rPr>
                <a:t> </a:t>
              </a:r>
              <a:r>
                <a:rPr lang="en-US" sz="4500" kern="1200" dirty="0" err="1" smtClean="0">
                  <a:solidFill>
                    <a:srgbClr val="191715"/>
                  </a:solidFill>
                  <a:latin typeface="Prompt Light"/>
                </a:rPr>
                <a:t>cục</a:t>
              </a:r>
              <a:r>
                <a:rPr lang="en-US" sz="4500" kern="1200" dirty="0" smtClean="0">
                  <a:solidFill>
                    <a:srgbClr val="191715"/>
                  </a:solidFill>
                  <a:latin typeface="Prompt Light"/>
                </a:rPr>
                <a:t> </a:t>
              </a:r>
              <a:r>
                <a:rPr lang="en-US" sz="4500" kern="1200" dirty="0" err="1" smtClean="0">
                  <a:solidFill>
                    <a:srgbClr val="191715"/>
                  </a:solidFill>
                  <a:latin typeface="Prompt Light"/>
                </a:rPr>
                <a:t>đủ</a:t>
              </a:r>
              <a:r>
                <a:rPr lang="en-US" sz="4500" kern="1200" dirty="0" smtClean="0">
                  <a:solidFill>
                    <a:srgbClr val="191715"/>
                  </a:solidFill>
                  <a:latin typeface="Prompt Light"/>
                </a:rPr>
                <a:t> 3 </a:t>
              </a:r>
              <a:r>
                <a:rPr lang="en-US" sz="4500" kern="1200" dirty="0" err="1" smtClean="0">
                  <a:solidFill>
                    <a:srgbClr val="191715"/>
                  </a:solidFill>
                  <a:latin typeface="Prompt Light"/>
                </a:rPr>
                <a:t>phần</a:t>
              </a:r>
              <a:r>
                <a:rPr lang="en-US" sz="4500" kern="1200" dirty="0" smtClean="0">
                  <a:solidFill>
                    <a:srgbClr val="191715"/>
                  </a:solidFill>
                  <a:latin typeface="Prompt Light"/>
                </a:rPr>
                <a:t>.</a:t>
              </a:r>
              <a:endParaRPr lang="en-US" sz="4500" kern="12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293019" y="4755265"/>
            <a:ext cx="12212573" cy="4774588"/>
            <a:chOff x="2490855" y="5141329"/>
            <a:chExt cx="12212573" cy="4774588"/>
          </a:xfrm>
        </p:grpSpPr>
        <p:sp>
          <p:nvSpPr>
            <p:cNvPr id="40" name="Freeform 39"/>
            <p:cNvSpPr/>
            <p:nvPr/>
          </p:nvSpPr>
          <p:spPr>
            <a:xfrm>
              <a:off x="2490855" y="5933611"/>
              <a:ext cx="5892936" cy="2237053"/>
            </a:xfrm>
            <a:custGeom>
              <a:avLst/>
              <a:gdLst>
                <a:gd name="connsiteX0" fmla="*/ 0 w 11560231"/>
                <a:gd name="connsiteY0" fmla="*/ 361511 h 3615109"/>
                <a:gd name="connsiteX1" fmla="*/ 361511 w 11560231"/>
                <a:gd name="connsiteY1" fmla="*/ 0 h 3615109"/>
                <a:gd name="connsiteX2" fmla="*/ 11198720 w 11560231"/>
                <a:gd name="connsiteY2" fmla="*/ 0 h 3615109"/>
                <a:gd name="connsiteX3" fmla="*/ 11560231 w 11560231"/>
                <a:gd name="connsiteY3" fmla="*/ 361511 h 3615109"/>
                <a:gd name="connsiteX4" fmla="*/ 11560231 w 11560231"/>
                <a:gd name="connsiteY4" fmla="*/ 3253598 h 3615109"/>
                <a:gd name="connsiteX5" fmla="*/ 11198720 w 11560231"/>
                <a:gd name="connsiteY5" fmla="*/ 3615109 h 3615109"/>
                <a:gd name="connsiteX6" fmla="*/ 361511 w 11560231"/>
                <a:gd name="connsiteY6" fmla="*/ 3615109 h 3615109"/>
                <a:gd name="connsiteX7" fmla="*/ 0 w 11560231"/>
                <a:gd name="connsiteY7" fmla="*/ 3253598 h 3615109"/>
                <a:gd name="connsiteX8" fmla="*/ 0 w 11560231"/>
                <a:gd name="connsiteY8" fmla="*/ 361511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60231" h="3615109">
                  <a:moveTo>
                    <a:pt x="0" y="361511"/>
                  </a:moveTo>
                  <a:cubicBezTo>
                    <a:pt x="0" y="161854"/>
                    <a:pt x="161854" y="0"/>
                    <a:pt x="361511" y="0"/>
                  </a:cubicBezTo>
                  <a:lnTo>
                    <a:pt x="11198720" y="0"/>
                  </a:lnTo>
                  <a:cubicBezTo>
                    <a:pt x="11398377" y="0"/>
                    <a:pt x="11560231" y="161854"/>
                    <a:pt x="11560231" y="361511"/>
                  </a:cubicBezTo>
                  <a:lnTo>
                    <a:pt x="11560231" y="3253598"/>
                  </a:lnTo>
                  <a:cubicBezTo>
                    <a:pt x="11560231" y="3453255"/>
                    <a:pt x="11398377" y="3615109"/>
                    <a:pt x="11198720" y="3615109"/>
                  </a:cubicBezTo>
                  <a:lnTo>
                    <a:pt x="361511" y="3615109"/>
                  </a:lnTo>
                  <a:cubicBezTo>
                    <a:pt x="161854" y="3615109"/>
                    <a:pt x="0" y="3453255"/>
                    <a:pt x="0" y="3253598"/>
                  </a:cubicBezTo>
                  <a:lnTo>
                    <a:pt x="0" y="361511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533" tIns="353533" rIns="353533" bIns="353533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b="1" kern="1200" dirty="0" err="1" smtClean="0">
                  <a:solidFill>
                    <a:srgbClr val="002060"/>
                  </a:solidFill>
                </a:rPr>
                <a:t>Nội</a:t>
              </a:r>
              <a:r>
                <a:rPr lang="en-US" sz="6600" b="1" kern="1200" dirty="0" smtClean="0">
                  <a:solidFill>
                    <a:srgbClr val="002060"/>
                  </a:solidFill>
                </a:rPr>
                <a:t> dung</a:t>
              </a:r>
              <a:endParaRPr lang="en-US" sz="6600" b="1" kern="1200" dirty="0">
                <a:solidFill>
                  <a:srgbClr val="002060"/>
                </a:solidFill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8980032" y="5141329"/>
              <a:ext cx="5666679" cy="2123351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310" tIns="186310" rIns="186310" bIns="186310" numCol="1" spcCol="1270" anchor="ctr" anchorCtr="0">
              <a:noAutofit/>
            </a:bodyPr>
            <a:lstStyle/>
            <a:p>
              <a:pPr lvl="0" algn="ctr" defTabSz="12446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miêu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US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9036748" y="7792566"/>
              <a:ext cx="5666680" cy="2123351"/>
            </a:xfrm>
            <a:custGeom>
              <a:avLst/>
              <a:gdLst>
                <a:gd name="connsiteX0" fmla="*/ 0 w 2718775"/>
                <a:gd name="connsiteY0" fmla="*/ 271878 h 3615109"/>
                <a:gd name="connsiteX1" fmla="*/ 271878 w 2718775"/>
                <a:gd name="connsiteY1" fmla="*/ 0 h 3615109"/>
                <a:gd name="connsiteX2" fmla="*/ 2446898 w 2718775"/>
                <a:gd name="connsiteY2" fmla="*/ 0 h 3615109"/>
                <a:gd name="connsiteX3" fmla="*/ 2718776 w 2718775"/>
                <a:gd name="connsiteY3" fmla="*/ 271878 h 3615109"/>
                <a:gd name="connsiteX4" fmla="*/ 2718775 w 2718775"/>
                <a:gd name="connsiteY4" fmla="*/ 3343232 h 3615109"/>
                <a:gd name="connsiteX5" fmla="*/ 2446897 w 2718775"/>
                <a:gd name="connsiteY5" fmla="*/ 3615110 h 3615109"/>
                <a:gd name="connsiteX6" fmla="*/ 271878 w 2718775"/>
                <a:gd name="connsiteY6" fmla="*/ 3615109 h 3615109"/>
                <a:gd name="connsiteX7" fmla="*/ 0 w 2718775"/>
                <a:gd name="connsiteY7" fmla="*/ 3343231 h 3615109"/>
                <a:gd name="connsiteX8" fmla="*/ 0 w 2718775"/>
                <a:gd name="connsiteY8" fmla="*/ 271878 h 3615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8775" h="3615109">
                  <a:moveTo>
                    <a:pt x="0" y="271878"/>
                  </a:moveTo>
                  <a:cubicBezTo>
                    <a:pt x="0" y="121724"/>
                    <a:pt x="121724" y="0"/>
                    <a:pt x="271878" y="0"/>
                  </a:cubicBezTo>
                  <a:lnTo>
                    <a:pt x="2446898" y="0"/>
                  </a:lnTo>
                  <a:cubicBezTo>
                    <a:pt x="2597052" y="0"/>
                    <a:pt x="2718776" y="121724"/>
                    <a:pt x="2718776" y="271878"/>
                  </a:cubicBezTo>
                  <a:cubicBezTo>
                    <a:pt x="2718776" y="1295663"/>
                    <a:pt x="2718775" y="2319447"/>
                    <a:pt x="2718775" y="3343232"/>
                  </a:cubicBezTo>
                  <a:cubicBezTo>
                    <a:pt x="2718775" y="3493386"/>
                    <a:pt x="2597051" y="3615110"/>
                    <a:pt x="2446897" y="3615110"/>
                  </a:cubicBezTo>
                  <a:lnTo>
                    <a:pt x="271878" y="3615109"/>
                  </a:lnTo>
                  <a:cubicBezTo>
                    <a:pt x="121724" y="3615109"/>
                    <a:pt x="0" y="3493385"/>
                    <a:pt x="0" y="3343231"/>
                  </a:cubicBezTo>
                  <a:lnTo>
                    <a:pt x="0" y="271878"/>
                  </a:lnTo>
                  <a:close/>
                </a:path>
              </a:pathLst>
            </a:custGeom>
            <a:solidFill>
              <a:srgbClr val="FBA89B"/>
            </a:solidFill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6310" tIns="186310" rIns="186310" bIns="186310" numCol="1" spcCol="1270" anchor="ctr" anchorCtr="0">
              <a:noAutofit/>
            </a:bodyPr>
            <a:lstStyle/>
            <a:p>
              <a:pPr lvl="0"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Diễn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đạt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trôi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chảy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</a:p>
            <a:p>
              <a:pPr lvl="0" algn="ctr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kern="1200" dirty="0" err="1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en-US" sz="4000" kern="1200" dirty="0" smtClean="0">
                  <a:solidFill>
                    <a:srgbClr val="1917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4246811" y="4513384"/>
            <a:ext cx="3690102" cy="3616300"/>
          </a:xfrm>
          <a:prstGeom prst="rect">
            <a:avLst/>
          </a:prstGeom>
        </p:spPr>
      </p:pic>
      <p:pic>
        <p:nvPicPr>
          <p:cNvPr id="46" name="Picture 3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011993" y="2057400"/>
            <a:ext cx="4049649" cy="8229600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l="50536" t="-924" r="-3598" b="924"/>
          <a:stretch/>
        </p:blipFill>
        <p:spPr>
          <a:xfrm>
            <a:off x="3944509" y="6711259"/>
            <a:ext cx="2808744" cy="3618700"/>
          </a:xfrm>
          <a:prstGeom prst="rect">
            <a:avLst/>
          </a:prstGeom>
        </p:spPr>
      </p:pic>
      <p:pic>
        <p:nvPicPr>
          <p:cNvPr id="47" name="Picture 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 r="50728"/>
          <a:stretch/>
        </p:blipFill>
        <p:spPr>
          <a:xfrm>
            <a:off x="-85375" y="6859566"/>
            <a:ext cx="2436237" cy="3380218"/>
          </a:xfrm>
          <a:prstGeom prst="rect">
            <a:avLst/>
          </a:prstGeom>
        </p:spPr>
      </p:pic>
      <p:pic>
        <p:nvPicPr>
          <p:cNvPr id="48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7505685">
            <a:off x="-395594" y="5516541"/>
            <a:ext cx="2218935" cy="576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47651" y="2398623"/>
            <a:ext cx="10016646" cy="4156858"/>
            <a:chOff x="0" y="0"/>
            <a:chExt cx="19875880" cy="8248391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19883627" cy="8254876"/>
            </a:xfrm>
            <a:custGeom>
              <a:avLst/>
              <a:gdLst/>
              <a:ahLst/>
              <a:cxnLst/>
              <a:rect l="l" t="t" r="r" b="b"/>
              <a:pathLst>
                <a:path w="19883627" h="8254876">
                  <a:moveTo>
                    <a:pt x="18944726" y="8243689"/>
                  </a:moveTo>
                  <a:cubicBezTo>
                    <a:pt x="18944726" y="8243689"/>
                    <a:pt x="18524973" y="8254876"/>
                    <a:pt x="18062389" y="8252255"/>
                  </a:cubicBezTo>
                  <a:cubicBezTo>
                    <a:pt x="6012842" y="8250092"/>
                    <a:pt x="1057073" y="8242268"/>
                    <a:pt x="1057073" y="8242268"/>
                  </a:cubicBezTo>
                  <a:cubicBezTo>
                    <a:pt x="812931" y="8233433"/>
                    <a:pt x="565145" y="8216452"/>
                    <a:pt x="398404" y="8158275"/>
                  </a:cubicBezTo>
                  <a:cubicBezTo>
                    <a:pt x="120505" y="8061313"/>
                    <a:pt x="0" y="7883785"/>
                    <a:pt x="0" y="2606137"/>
                  </a:cubicBezTo>
                  <a:lnTo>
                    <a:pt x="0" y="260607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2606137"/>
                  </a:cubicBezTo>
                  <a:lnTo>
                    <a:pt x="19874486" y="2606197"/>
                  </a:lnTo>
                  <a:cubicBezTo>
                    <a:pt x="19874486" y="8001750"/>
                    <a:pt x="19591489" y="8215848"/>
                    <a:pt x="18944726" y="8243689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02690" y="621748"/>
            <a:ext cx="1457030" cy="8212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68539" y="3730482"/>
            <a:ext cx="1581522" cy="891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14432" y="7923188"/>
            <a:ext cx="2173906" cy="1225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06977" y="8535834"/>
            <a:ext cx="2173906" cy="1225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52663" y="621748"/>
            <a:ext cx="1757475" cy="9905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3890" y="4477052"/>
            <a:ext cx="1211317" cy="6827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47651" y="1312996"/>
            <a:ext cx="1388509" cy="7826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89414" y="1312996"/>
            <a:ext cx="1757475" cy="9905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5230" y="2197993"/>
            <a:ext cx="1028636" cy="9874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79549" y="6935697"/>
            <a:ext cx="1028636" cy="98749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528537" y="8773635"/>
            <a:ext cx="1028636" cy="98749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88611" y="1032366"/>
            <a:ext cx="1028636" cy="98749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8014" y="1526111"/>
            <a:ext cx="1028636" cy="98749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202690" y="6728183"/>
            <a:ext cx="1028636" cy="98749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2513602"/>
            <a:ext cx="7842015" cy="7773398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418032" y="3221022"/>
            <a:ext cx="9746265" cy="270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00"/>
              </a:lnSpc>
            </a:pPr>
            <a:r>
              <a:rPr lang="en-US" sz="10400" u="none" dirty="0">
                <a:solidFill>
                  <a:srgbClr val="D66161"/>
                </a:solidFill>
                <a:latin typeface="Paytone One"/>
              </a:rPr>
              <a:t>3. </a:t>
            </a:r>
          </a:p>
          <a:p>
            <a:pPr marL="0" lvl="0" indent="0" algn="ctr">
              <a:lnSpc>
                <a:spcPts val="10400"/>
              </a:lnSpc>
            </a:pPr>
            <a:r>
              <a:rPr lang="en-US" sz="10400" u="none" dirty="0" err="1">
                <a:solidFill>
                  <a:srgbClr val="D66161"/>
                </a:solidFill>
                <a:latin typeface="Paytone One"/>
              </a:rPr>
              <a:t>Viết</a:t>
            </a:r>
            <a:r>
              <a:rPr lang="en-US" sz="10400" u="none" dirty="0">
                <a:solidFill>
                  <a:srgbClr val="D66161"/>
                </a:solidFill>
                <a:latin typeface="Paytone One"/>
              </a:rPr>
              <a:t> </a:t>
            </a:r>
            <a:r>
              <a:rPr lang="en-US" sz="10400" u="none" dirty="0" err="1">
                <a:solidFill>
                  <a:srgbClr val="D66161"/>
                </a:solidFill>
                <a:latin typeface="Paytone One"/>
              </a:rPr>
              <a:t>bài</a:t>
            </a:r>
            <a:r>
              <a:rPr lang="en-US" sz="10400" u="none" dirty="0">
                <a:solidFill>
                  <a:srgbClr val="D66161"/>
                </a:solidFill>
                <a:latin typeface="Paytone One"/>
              </a:rPr>
              <a:t> </a:t>
            </a:r>
            <a:r>
              <a:rPr lang="en-US" sz="10400" u="none" dirty="0" err="1">
                <a:solidFill>
                  <a:srgbClr val="D66161"/>
                </a:solidFill>
                <a:latin typeface="Paytone One"/>
              </a:rPr>
              <a:t>văn</a:t>
            </a:r>
            <a:endParaRPr lang="en-US" sz="10400" u="none" dirty="0">
              <a:solidFill>
                <a:srgbClr val="D66161"/>
              </a:solidFill>
              <a:latin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4114" y="3759047"/>
            <a:ext cx="13045596" cy="1796809"/>
            <a:chOff x="0" y="0"/>
            <a:chExt cx="25886180" cy="3565380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25893926" cy="3571866"/>
            </a:xfrm>
            <a:custGeom>
              <a:avLst/>
              <a:gdLst/>
              <a:ahLst/>
              <a:cxnLst/>
              <a:rect l="l" t="t" r="r" b="b"/>
              <a:pathLst>
                <a:path w="25893926" h="3571866">
                  <a:moveTo>
                    <a:pt x="24955026" y="3560679"/>
                  </a:moveTo>
                  <a:cubicBezTo>
                    <a:pt x="24955026" y="3560679"/>
                    <a:pt x="24535273" y="3571866"/>
                    <a:pt x="24072689" y="3569245"/>
                  </a:cubicBezTo>
                  <a:cubicBezTo>
                    <a:pt x="7631630" y="3567082"/>
                    <a:pt x="1057073" y="3559257"/>
                    <a:pt x="1057073" y="3559257"/>
                  </a:cubicBezTo>
                  <a:cubicBezTo>
                    <a:pt x="812931" y="3550423"/>
                    <a:pt x="565145" y="3533442"/>
                    <a:pt x="398404" y="3475265"/>
                  </a:cubicBezTo>
                  <a:cubicBezTo>
                    <a:pt x="120505" y="3378303"/>
                    <a:pt x="0" y="3200774"/>
                    <a:pt x="0" y="1269799"/>
                  </a:cubicBezTo>
                  <a:lnTo>
                    <a:pt x="0" y="126977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099865" y="7673"/>
                  </a:cubicBezTo>
                  <a:cubicBezTo>
                    <a:pt x="24316347" y="0"/>
                    <a:pt x="24780275" y="7673"/>
                    <a:pt x="24780275" y="7673"/>
                  </a:cubicBezTo>
                  <a:cubicBezTo>
                    <a:pt x="25148581" y="15152"/>
                    <a:pt x="25511894" y="84484"/>
                    <a:pt x="25709635" y="207066"/>
                  </a:cubicBezTo>
                  <a:cubicBezTo>
                    <a:pt x="25860653" y="300683"/>
                    <a:pt x="25893926" y="425358"/>
                    <a:pt x="25884786" y="1269799"/>
                  </a:cubicBezTo>
                  <a:lnTo>
                    <a:pt x="25884786" y="1269821"/>
                  </a:lnTo>
                  <a:cubicBezTo>
                    <a:pt x="25884786" y="3318740"/>
                    <a:pt x="25601789" y="3532838"/>
                    <a:pt x="24955026" y="3560679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4114" y="5743742"/>
            <a:ext cx="13045596" cy="3410557"/>
            <a:chOff x="0" y="0"/>
            <a:chExt cx="25886180" cy="3565380"/>
          </a:xfrm>
        </p:grpSpPr>
        <p:sp>
          <p:nvSpPr>
            <p:cNvPr id="5" name="Freeform 5"/>
            <p:cNvSpPr/>
            <p:nvPr/>
          </p:nvSpPr>
          <p:spPr>
            <a:xfrm>
              <a:off x="0" y="-4262"/>
              <a:ext cx="25893926" cy="3571866"/>
            </a:xfrm>
            <a:custGeom>
              <a:avLst/>
              <a:gdLst/>
              <a:ahLst/>
              <a:cxnLst/>
              <a:rect l="l" t="t" r="r" b="b"/>
              <a:pathLst>
                <a:path w="25893926" h="3571866">
                  <a:moveTo>
                    <a:pt x="24955026" y="3560679"/>
                  </a:moveTo>
                  <a:cubicBezTo>
                    <a:pt x="24955026" y="3560679"/>
                    <a:pt x="24535273" y="3571866"/>
                    <a:pt x="24072689" y="3569245"/>
                  </a:cubicBezTo>
                  <a:cubicBezTo>
                    <a:pt x="7631630" y="3567082"/>
                    <a:pt x="1057073" y="3559257"/>
                    <a:pt x="1057073" y="3559257"/>
                  </a:cubicBezTo>
                  <a:cubicBezTo>
                    <a:pt x="812931" y="3550423"/>
                    <a:pt x="565145" y="3533442"/>
                    <a:pt x="398404" y="3475265"/>
                  </a:cubicBezTo>
                  <a:cubicBezTo>
                    <a:pt x="120505" y="3378303"/>
                    <a:pt x="0" y="3200774"/>
                    <a:pt x="0" y="1269799"/>
                  </a:cubicBezTo>
                  <a:lnTo>
                    <a:pt x="0" y="126977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099865" y="7673"/>
                  </a:cubicBezTo>
                  <a:cubicBezTo>
                    <a:pt x="24316347" y="0"/>
                    <a:pt x="24780275" y="7673"/>
                    <a:pt x="24780275" y="7673"/>
                  </a:cubicBezTo>
                  <a:cubicBezTo>
                    <a:pt x="25148581" y="15152"/>
                    <a:pt x="25511894" y="84484"/>
                    <a:pt x="25709635" y="207066"/>
                  </a:cubicBezTo>
                  <a:cubicBezTo>
                    <a:pt x="25860653" y="300683"/>
                    <a:pt x="25893926" y="425358"/>
                    <a:pt x="25884786" y="1269799"/>
                  </a:cubicBezTo>
                  <a:lnTo>
                    <a:pt x="25884786" y="1269821"/>
                  </a:lnTo>
                  <a:cubicBezTo>
                    <a:pt x="25884786" y="3318740"/>
                    <a:pt x="25601789" y="3532838"/>
                    <a:pt x="24955026" y="3560679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2621202" y="251321"/>
            <a:ext cx="13049500" cy="2882812"/>
            <a:chOff x="0" y="-4262"/>
            <a:chExt cx="25893927" cy="9773417"/>
          </a:xfrm>
        </p:grpSpPr>
        <p:sp>
          <p:nvSpPr>
            <p:cNvPr id="10" name="Freeform 10"/>
            <p:cNvSpPr/>
            <p:nvPr/>
          </p:nvSpPr>
          <p:spPr>
            <a:xfrm>
              <a:off x="0" y="-4262"/>
              <a:ext cx="25893927" cy="9773417"/>
            </a:xfrm>
            <a:custGeom>
              <a:avLst/>
              <a:gdLst/>
              <a:ahLst/>
              <a:cxnLst/>
              <a:rect l="l" t="t" r="r" b="b"/>
              <a:pathLst>
                <a:path w="25893926" h="6739555">
                  <a:moveTo>
                    <a:pt x="24955026" y="6728367"/>
                  </a:moveTo>
                  <a:cubicBezTo>
                    <a:pt x="24955026" y="6728367"/>
                    <a:pt x="24535273" y="6739555"/>
                    <a:pt x="24072689" y="6736933"/>
                  </a:cubicBezTo>
                  <a:cubicBezTo>
                    <a:pt x="7631630" y="6734771"/>
                    <a:pt x="1057073" y="6726946"/>
                    <a:pt x="1057073" y="6726946"/>
                  </a:cubicBezTo>
                  <a:cubicBezTo>
                    <a:pt x="812931" y="6718112"/>
                    <a:pt x="565145" y="6701131"/>
                    <a:pt x="398404" y="6642954"/>
                  </a:cubicBezTo>
                  <a:cubicBezTo>
                    <a:pt x="120505" y="6545991"/>
                    <a:pt x="0" y="6368463"/>
                    <a:pt x="0" y="2173727"/>
                  </a:cubicBezTo>
                  <a:lnTo>
                    <a:pt x="0" y="2173680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099865" y="7673"/>
                  </a:cubicBezTo>
                  <a:cubicBezTo>
                    <a:pt x="24316347" y="0"/>
                    <a:pt x="24780275" y="7673"/>
                    <a:pt x="24780275" y="7673"/>
                  </a:cubicBezTo>
                  <a:cubicBezTo>
                    <a:pt x="25148581" y="15152"/>
                    <a:pt x="25511894" y="84484"/>
                    <a:pt x="25709635" y="207066"/>
                  </a:cubicBezTo>
                  <a:cubicBezTo>
                    <a:pt x="25860653" y="300683"/>
                    <a:pt x="25893926" y="425358"/>
                    <a:pt x="25884786" y="2173727"/>
                  </a:cubicBezTo>
                  <a:lnTo>
                    <a:pt x="25884786" y="2173775"/>
                  </a:lnTo>
                  <a:cubicBezTo>
                    <a:pt x="25884786" y="6486428"/>
                    <a:pt x="25601789" y="6700526"/>
                    <a:pt x="24955026" y="6728367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275658" y="12534900"/>
            <a:ext cx="10646056" cy="819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 dirty="0">
                <a:solidFill>
                  <a:srgbClr val="568D66"/>
                </a:solidFill>
                <a:latin typeface="Bryndan Write"/>
              </a:rPr>
              <a:t>Use this to keep track of the points! Copy and paste the token for every point a player receives.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11407" y="1377689"/>
            <a:ext cx="11988986" cy="115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13800" dirty="0" err="1" smtClean="0">
                <a:solidFill>
                  <a:srgbClr val="568D66"/>
                </a:solidFill>
                <a:latin typeface="#9Slide03 Kaleko 105 Round Bold" pitchFamily="2" charset="0"/>
              </a:rPr>
              <a:t>Dặn</a:t>
            </a:r>
            <a:r>
              <a:rPr lang="en-US" sz="13800" dirty="0" smtClean="0">
                <a:solidFill>
                  <a:srgbClr val="568D66"/>
                </a:solidFill>
                <a:latin typeface="#9Slide03 Kaleko 105 Round Bold" pitchFamily="2" charset="0"/>
              </a:rPr>
              <a:t> </a:t>
            </a:r>
            <a:r>
              <a:rPr lang="en-US" sz="13800" dirty="0" err="1" smtClean="0">
                <a:solidFill>
                  <a:srgbClr val="568D66"/>
                </a:solidFill>
                <a:latin typeface="#9Slide03 Kaleko 105 Round Bold" pitchFamily="2" charset="0"/>
              </a:rPr>
              <a:t>dò</a:t>
            </a:r>
            <a:endParaRPr lang="en-US" sz="13800" dirty="0">
              <a:solidFill>
                <a:srgbClr val="568D66"/>
              </a:solidFill>
              <a:latin typeface="#9Slide03 Kaleko 105 Round Bold" pitchFamily="2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847231" y="4024269"/>
            <a:ext cx="1028700" cy="10287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1777" y="4028071"/>
            <a:ext cx="1028700" cy="1028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293873" y="4028071"/>
            <a:ext cx="1028700" cy="10287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848456" y="7955512"/>
            <a:ext cx="1028700" cy="10287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018053" y="4024269"/>
            <a:ext cx="1028700" cy="1028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737882" y="4024269"/>
            <a:ext cx="1028700" cy="10287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5295098" y="7955512"/>
            <a:ext cx="1028700" cy="102870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572106" y="7955512"/>
            <a:ext cx="1028700" cy="10287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92551" y="5808436"/>
            <a:ext cx="2203636" cy="4887096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47851" y="2135141"/>
            <a:ext cx="1096104" cy="617804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754920" y="3450145"/>
            <a:ext cx="1096104" cy="617804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47851" y="4320248"/>
            <a:ext cx="1096104" cy="617804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138493" y="4938052"/>
            <a:ext cx="1096104" cy="61780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861420" y="9575492"/>
            <a:ext cx="979889" cy="57724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37373">
            <a:off x="16914664" y="9286870"/>
            <a:ext cx="979889" cy="57724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4586" y="1900073"/>
            <a:ext cx="834114" cy="470137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1639" y="2980008"/>
            <a:ext cx="834114" cy="470137"/>
          </a:xfrm>
          <a:prstGeom prst="rect">
            <a:avLst/>
          </a:prstGeom>
        </p:spPr>
      </p:pic>
      <p:sp>
        <p:nvSpPr>
          <p:cNvPr id="35" name="TextBox 13"/>
          <p:cNvSpPr txBox="1"/>
          <p:nvPr/>
        </p:nvSpPr>
        <p:spPr>
          <a:xfrm>
            <a:off x="1567389" y="4218042"/>
            <a:ext cx="11988986" cy="935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dirty="0" smtClean="0">
                <a:latin typeface="#9Slide03 Kaleko 105 Round Bold" pitchFamily="2" charset="0"/>
              </a:rPr>
              <a:t>- </a:t>
            </a:r>
            <a:r>
              <a:rPr lang="en-US" sz="6000" dirty="0" err="1" smtClean="0">
                <a:latin typeface="#9Slide03 Kaleko 105 Round Bold" pitchFamily="2" charset="0"/>
              </a:rPr>
              <a:t>Hoàn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chỉnh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bài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văn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vào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vở</a:t>
            </a:r>
            <a:r>
              <a:rPr lang="en-US" sz="6000" dirty="0" smtClean="0">
                <a:latin typeface="#9Slide03 Kaleko 105 Round Bold" pitchFamily="2" charset="0"/>
              </a:rPr>
              <a:t>.</a:t>
            </a:r>
            <a:endParaRPr lang="en-US" sz="6000" dirty="0">
              <a:latin typeface="#9Slide03 Kaleko 105 Round Bold" pitchFamily="2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065753" y="6290229"/>
            <a:ext cx="11749906" cy="1961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6000" dirty="0" smtClean="0">
                <a:latin typeface="#9Slide03 Kaleko 105 Round Bold" pitchFamily="2" charset="0"/>
              </a:rPr>
              <a:t>- </a:t>
            </a:r>
            <a:r>
              <a:rPr lang="en-US" sz="6000" dirty="0" err="1" smtClean="0">
                <a:latin typeface="#9Slide03 Kaleko 105 Round Bold" pitchFamily="2" charset="0"/>
              </a:rPr>
              <a:t>Chuẩn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bị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bài</a:t>
            </a:r>
            <a:r>
              <a:rPr lang="en-US" sz="6000" dirty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mới</a:t>
            </a:r>
            <a:r>
              <a:rPr lang="en-US" sz="6000" dirty="0" smtClean="0">
                <a:latin typeface="#9Slide03 Kaleko 105 Round Bold" pitchFamily="2" charset="0"/>
              </a:rPr>
              <a:t> “</a:t>
            </a:r>
            <a:r>
              <a:rPr lang="en-US" sz="6000" dirty="0" err="1" smtClean="0">
                <a:latin typeface="#9Slide03 Kaleko 105 Round Bold" pitchFamily="2" charset="0"/>
              </a:rPr>
              <a:t>Trả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bài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văn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tả</a:t>
            </a:r>
            <a:r>
              <a:rPr lang="en-US" sz="6000" dirty="0" smtClean="0">
                <a:latin typeface="#9Slide03 Kaleko 105 Round Bold" pitchFamily="2" charset="0"/>
              </a:rPr>
              <a:t> </a:t>
            </a:r>
            <a:r>
              <a:rPr lang="en-US" sz="6000" dirty="0" err="1" smtClean="0">
                <a:latin typeface="#9Slide03 Kaleko 105 Round Bold" pitchFamily="2" charset="0"/>
              </a:rPr>
              <a:t>cảnh</a:t>
            </a:r>
            <a:r>
              <a:rPr lang="en-US" sz="6000" dirty="0" smtClean="0">
                <a:latin typeface="#9Slide03 Kaleko 105 Round Bold" pitchFamily="2" charset="0"/>
              </a:rPr>
              <a:t>”.</a:t>
            </a:r>
            <a:endParaRPr lang="en-US" sz="6000" dirty="0">
              <a:latin typeface="#9Slide03 Kaleko 105 Round Bold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1580" y="2466086"/>
            <a:ext cx="11644839" cy="6992142"/>
            <a:chOff x="0" y="0"/>
            <a:chExt cx="3037358" cy="1823781"/>
          </a:xfrm>
        </p:grpSpPr>
        <p:sp>
          <p:nvSpPr>
            <p:cNvPr id="3" name="Freeform 3"/>
            <p:cNvSpPr/>
            <p:nvPr/>
          </p:nvSpPr>
          <p:spPr>
            <a:xfrm>
              <a:off x="0" y="-3810"/>
              <a:ext cx="3041168" cy="1828861"/>
            </a:xfrm>
            <a:custGeom>
              <a:avLst/>
              <a:gdLst/>
              <a:ahLst/>
              <a:cxnLst/>
              <a:rect l="l" t="t" r="r" b="b"/>
              <a:pathLst>
                <a:path w="3041168" h="1828861">
                  <a:moveTo>
                    <a:pt x="3028468" y="38100"/>
                  </a:moveTo>
                  <a:cubicBezTo>
                    <a:pt x="3027198" y="34290"/>
                    <a:pt x="3027198" y="30480"/>
                    <a:pt x="3027198" y="25400"/>
                  </a:cubicBezTo>
                  <a:cubicBezTo>
                    <a:pt x="3027198" y="11430"/>
                    <a:pt x="3023388" y="6350"/>
                    <a:pt x="3009418" y="5080"/>
                  </a:cubicBezTo>
                  <a:cubicBezTo>
                    <a:pt x="2970000" y="3810"/>
                    <a:pt x="2912694" y="0"/>
                    <a:pt x="2857775" y="5080"/>
                  </a:cubicBezTo>
                  <a:cubicBezTo>
                    <a:pt x="2755101" y="12700"/>
                    <a:pt x="2654814" y="13970"/>
                    <a:pt x="2552140" y="13970"/>
                  </a:cubicBezTo>
                  <a:cubicBezTo>
                    <a:pt x="2396935" y="13970"/>
                    <a:pt x="2244118" y="10160"/>
                    <a:pt x="2088912" y="8890"/>
                  </a:cubicBezTo>
                  <a:cubicBezTo>
                    <a:pt x="2012504" y="7620"/>
                    <a:pt x="1938483" y="7620"/>
                    <a:pt x="1862074" y="8890"/>
                  </a:cubicBezTo>
                  <a:cubicBezTo>
                    <a:pt x="1778502" y="8890"/>
                    <a:pt x="1697318" y="11430"/>
                    <a:pt x="1613746" y="12700"/>
                  </a:cubicBezTo>
                  <a:cubicBezTo>
                    <a:pt x="1551664" y="13970"/>
                    <a:pt x="1491970" y="12700"/>
                    <a:pt x="1429888" y="16510"/>
                  </a:cubicBezTo>
                  <a:cubicBezTo>
                    <a:pt x="1367806" y="20320"/>
                    <a:pt x="1097988" y="20320"/>
                    <a:pt x="1035905" y="19050"/>
                  </a:cubicBezTo>
                  <a:cubicBezTo>
                    <a:pt x="997701" y="17780"/>
                    <a:pt x="873537" y="21590"/>
                    <a:pt x="835333" y="21590"/>
                  </a:cubicBezTo>
                  <a:cubicBezTo>
                    <a:pt x="785190" y="21590"/>
                    <a:pt x="732659" y="22860"/>
                    <a:pt x="682515" y="21590"/>
                  </a:cubicBezTo>
                  <a:cubicBezTo>
                    <a:pt x="622821" y="20320"/>
                    <a:pt x="563127" y="19050"/>
                    <a:pt x="503433" y="25400"/>
                  </a:cubicBezTo>
                  <a:cubicBezTo>
                    <a:pt x="443738" y="31750"/>
                    <a:pt x="384044" y="31750"/>
                    <a:pt x="324350" y="29210"/>
                  </a:cubicBezTo>
                  <a:cubicBezTo>
                    <a:pt x="262268" y="26670"/>
                    <a:pt x="202573" y="25400"/>
                    <a:pt x="140491" y="24130"/>
                  </a:cubicBezTo>
                  <a:cubicBezTo>
                    <a:pt x="102287" y="21590"/>
                    <a:pt x="61695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6094"/>
                    <a:pt x="3810" y="179852"/>
                    <a:pt x="2540" y="245760"/>
                  </a:cubicBezTo>
                  <a:cubicBezTo>
                    <a:pt x="1270" y="292444"/>
                    <a:pt x="2540" y="337756"/>
                    <a:pt x="2540" y="384440"/>
                  </a:cubicBezTo>
                  <a:cubicBezTo>
                    <a:pt x="3810" y="427006"/>
                    <a:pt x="5080" y="469571"/>
                    <a:pt x="6350" y="512137"/>
                  </a:cubicBezTo>
                  <a:cubicBezTo>
                    <a:pt x="7620" y="553329"/>
                    <a:pt x="6350" y="594521"/>
                    <a:pt x="7620" y="635714"/>
                  </a:cubicBezTo>
                  <a:cubicBezTo>
                    <a:pt x="8890" y="698875"/>
                    <a:pt x="10160" y="762037"/>
                    <a:pt x="11430" y="825198"/>
                  </a:cubicBezTo>
                  <a:cubicBezTo>
                    <a:pt x="11430" y="848541"/>
                    <a:pt x="11430" y="1752025"/>
                    <a:pt x="11430" y="1775368"/>
                  </a:cubicBezTo>
                  <a:cubicBezTo>
                    <a:pt x="11430" y="1793301"/>
                    <a:pt x="15240" y="1797111"/>
                    <a:pt x="31750" y="1800921"/>
                  </a:cubicBezTo>
                  <a:cubicBezTo>
                    <a:pt x="43180" y="1803461"/>
                    <a:pt x="54610" y="1806001"/>
                    <a:pt x="71246" y="1807271"/>
                  </a:cubicBezTo>
                  <a:cubicBezTo>
                    <a:pt x="169145" y="1808541"/>
                    <a:pt x="267043" y="1809811"/>
                    <a:pt x="364942" y="1809811"/>
                  </a:cubicBezTo>
                  <a:cubicBezTo>
                    <a:pt x="386432" y="1809811"/>
                    <a:pt x="407922" y="1809811"/>
                    <a:pt x="429412" y="1809811"/>
                  </a:cubicBezTo>
                  <a:cubicBezTo>
                    <a:pt x="498657" y="1811081"/>
                    <a:pt x="565515" y="1814891"/>
                    <a:pt x="634760" y="1812351"/>
                  </a:cubicBezTo>
                  <a:cubicBezTo>
                    <a:pt x="708781" y="1809811"/>
                    <a:pt x="785190" y="1811081"/>
                    <a:pt x="859211" y="1812351"/>
                  </a:cubicBezTo>
                  <a:cubicBezTo>
                    <a:pt x="947558" y="1813621"/>
                    <a:pt x="1331989" y="1813621"/>
                    <a:pt x="1420337" y="1813621"/>
                  </a:cubicBezTo>
                  <a:cubicBezTo>
                    <a:pt x="1494358" y="1814891"/>
                    <a:pt x="1568379" y="1813621"/>
                    <a:pt x="1642400" y="1814891"/>
                  </a:cubicBezTo>
                  <a:cubicBezTo>
                    <a:pt x="1697318" y="1814891"/>
                    <a:pt x="1752237" y="1817431"/>
                    <a:pt x="1807156" y="1816161"/>
                  </a:cubicBezTo>
                  <a:cubicBezTo>
                    <a:pt x="1921769" y="1816161"/>
                    <a:pt x="2036382" y="1813621"/>
                    <a:pt x="2150995" y="1814891"/>
                  </a:cubicBezTo>
                  <a:cubicBezTo>
                    <a:pt x="2325302" y="1816161"/>
                    <a:pt x="2499609" y="1819971"/>
                    <a:pt x="2673917" y="1822511"/>
                  </a:cubicBezTo>
                  <a:cubicBezTo>
                    <a:pt x="2731223" y="1823781"/>
                    <a:pt x="2788530" y="1822511"/>
                    <a:pt x="2845836" y="1821241"/>
                  </a:cubicBezTo>
                  <a:cubicBezTo>
                    <a:pt x="2895979" y="1819971"/>
                    <a:pt x="2946122" y="1819971"/>
                    <a:pt x="2992908" y="1826321"/>
                  </a:cubicBezTo>
                  <a:cubicBezTo>
                    <a:pt x="3005608" y="1828861"/>
                    <a:pt x="3014498" y="1822511"/>
                    <a:pt x="3015768" y="1808541"/>
                  </a:cubicBezTo>
                  <a:cubicBezTo>
                    <a:pt x="3017038" y="1793301"/>
                    <a:pt x="3018308" y="1778061"/>
                    <a:pt x="3018308" y="1760264"/>
                  </a:cubicBezTo>
                  <a:cubicBezTo>
                    <a:pt x="3020848" y="1713579"/>
                    <a:pt x="3023388" y="786752"/>
                    <a:pt x="3025928" y="740067"/>
                  </a:cubicBezTo>
                  <a:cubicBezTo>
                    <a:pt x="3027198" y="722217"/>
                    <a:pt x="3027198" y="704367"/>
                    <a:pt x="3027198" y="687890"/>
                  </a:cubicBezTo>
                  <a:cubicBezTo>
                    <a:pt x="3028468" y="641206"/>
                    <a:pt x="3029738" y="594521"/>
                    <a:pt x="3031008" y="546463"/>
                  </a:cubicBezTo>
                  <a:cubicBezTo>
                    <a:pt x="3032278" y="491540"/>
                    <a:pt x="3032278" y="437990"/>
                    <a:pt x="3032278" y="383067"/>
                  </a:cubicBezTo>
                  <a:cubicBezTo>
                    <a:pt x="3032278" y="365217"/>
                    <a:pt x="3033548" y="347367"/>
                    <a:pt x="3033548" y="330890"/>
                  </a:cubicBezTo>
                  <a:cubicBezTo>
                    <a:pt x="3033548" y="285579"/>
                    <a:pt x="3032278" y="241640"/>
                    <a:pt x="3033548" y="196329"/>
                  </a:cubicBezTo>
                  <a:cubicBezTo>
                    <a:pt x="3037358" y="149644"/>
                    <a:pt x="3041168" y="83737"/>
                    <a:pt x="3028468" y="38100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966420" y="260415"/>
            <a:ext cx="2969587" cy="14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93298" y="2080362"/>
            <a:ext cx="1442709" cy="695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2878" y="6200102"/>
            <a:ext cx="2340216" cy="5189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485390" y="5143500"/>
            <a:ext cx="2155194" cy="5603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6878340" y="5341592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15963242" y="3906124"/>
            <a:ext cx="761919" cy="724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675890" y="4096624"/>
            <a:ext cx="761919" cy="724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1279103" y="2529731"/>
            <a:ext cx="761919" cy="724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50352">
            <a:off x="1813390" y="992126"/>
            <a:ext cx="761919" cy="724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6759981" y="7111062"/>
            <a:ext cx="761919" cy="7245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6404105" y="8815379"/>
            <a:ext cx="761919" cy="7245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740462" y="6062039"/>
            <a:ext cx="1140733" cy="549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59300" y="8215705"/>
            <a:ext cx="830113" cy="3999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53265" y="7806282"/>
            <a:ext cx="500147" cy="4801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259300" y="3756585"/>
            <a:ext cx="500147" cy="4801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2613" y="1732951"/>
            <a:ext cx="500147" cy="480141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135677" y="644026"/>
            <a:ext cx="10016646" cy="1660807"/>
            <a:chOff x="0" y="0"/>
            <a:chExt cx="19875880" cy="3295514"/>
          </a:xfrm>
        </p:grpSpPr>
        <p:sp>
          <p:nvSpPr>
            <p:cNvPr id="21" name="Freeform 21"/>
            <p:cNvSpPr/>
            <p:nvPr/>
          </p:nvSpPr>
          <p:spPr>
            <a:xfrm>
              <a:off x="0" y="-4262"/>
              <a:ext cx="19883627" cy="3302000"/>
            </a:xfrm>
            <a:custGeom>
              <a:avLst/>
              <a:gdLst/>
              <a:ahLst/>
              <a:cxnLst/>
              <a:rect l="l" t="t" r="r" b="b"/>
              <a:pathLst>
                <a:path w="19883627" h="3302000">
                  <a:moveTo>
                    <a:pt x="18944726" y="3290812"/>
                  </a:moveTo>
                  <a:cubicBezTo>
                    <a:pt x="18944726" y="3290812"/>
                    <a:pt x="18524973" y="3302000"/>
                    <a:pt x="18062389" y="3299378"/>
                  </a:cubicBezTo>
                  <a:cubicBezTo>
                    <a:pt x="6012842" y="3297216"/>
                    <a:pt x="1057073" y="3289391"/>
                    <a:pt x="1057073" y="3289391"/>
                  </a:cubicBezTo>
                  <a:cubicBezTo>
                    <a:pt x="812931" y="3280557"/>
                    <a:pt x="565145" y="3263576"/>
                    <a:pt x="398404" y="3205398"/>
                  </a:cubicBezTo>
                  <a:cubicBezTo>
                    <a:pt x="120505" y="3108436"/>
                    <a:pt x="0" y="2930908"/>
                    <a:pt x="0" y="1192791"/>
                  </a:cubicBezTo>
                  <a:lnTo>
                    <a:pt x="0" y="119277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1192791"/>
                  </a:cubicBezTo>
                  <a:lnTo>
                    <a:pt x="19874486" y="1192810"/>
                  </a:lnTo>
                  <a:cubicBezTo>
                    <a:pt x="19874486" y="3048874"/>
                    <a:pt x="19591489" y="3262971"/>
                    <a:pt x="18944726" y="3290812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4837950" y="876541"/>
            <a:ext cx="8626705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7200" dirty="0" err="1" smtClean="0">
                <a:solidFill>
                  <a:srgbClr val="568D66"/>
                </a:solidFill>
                <a:latin typeface="Paytone One"/>
              </a:rPr>
              <a:t>Đánh</a:t>
            </a:r>
            <a:r>
              <a:rPr lang="en-US" sz="7200" dirty="0" smtClean="0">
                <a:solidFill>
                  <a:srgbClr val="568D66"/>
                </a:solidFill>
                <a:latin typeface="Paytone One"/>
              </a:rPr>
              <a:t> </a:t>
            </a:r>
            <a:r>
              <a:rPr lang="en-US" sz="7200" dirty="0" err="1" smtClean="0">
                <a:solidFill>
                  <a:srgbClr val="568D66"/>
                </a:solidFill>
                <a:latin typeface="Paytone One"/>
              </a:rPr>
              <a:t>giá</a:t>
            </a:r>
            <a:r>
              <a:rPr lang="en-US" sz="7200" dirty="0" smtClean="0">
                <a:solidFill>
                  <a:srgbClr val="568D66"/>
                </a:solidFill>
                <a:latin typeface="Paytone One"/>
              </a:rPr>
              <a:t> </a:t>
            </a:r>
            <a:r>
              <a:rPr lang="en-US" sz="7200" dirty="0" err="1" smtClean="0">
                <a:solidFill>
                  <a:srgbClr val="568D66"/>
                </a:solidFill>
                <a:latin typeface="Paytone One"/>
              </a:rPr>
              <a:t>mục</a:t>
            </a:r>
            <a:r>
              <a:rPr lang="en-US" sz="7200" dirty="0" smtClean="0">
                <a:solidFill>
                  <a:srgbClr val="568D66"/>
                </a:solidFill>
                <a:latin typeface="Paytone One"/>
              </a:rPr>
              <a:t> </a:t>
            </a:r>
            <a:r>
              <a:rPr lang="en-US" sz="7200" dirty="0" err="1">
                <a:solidFill>
                  <a:srgbClr val="568D66"/>
                </a:solidFill>
                <a:latin typeface="Paytone One"/>
              </a:rPr>
              <a:t>tiêu</a:t>
            </a:r>
            <a:endParaRPr lang="en-US" sz="7200" dirty="0">
              <a:solidFill>
                <a:srgbClr val="568D66"/>
              </a:solidFill>
              <a:latin typeface="Paytone One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40710" y="2295345"/>
            <a:ext cx="500147" cy="48014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4024407" y="3486105"/>
            <a:ext cx="10342323" cy="2671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200"/>
              </a:lnSpc>
              <a:spcBef>
                <a:spcPct val="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736590" y="11761744"/>
            <a:ext cx="1028700" cy="1028700"/>
          </a:xfrm>
          <a:prstGeom prst="rect">
            <a:avLst/>
          </a:prstGeom>
        </p:spPr>
      </p:pic>
      <p:pic>
        <p:nvPicPr>
          <p:cNvPr id="26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620399" y="11767418"/>
            <a:ext cx="1028700" cy="1028700"/>
          </a:xfrm>
          <a:prstGeom prst="rect">
            <a:avLst/>
          </a:prstGeom>
        </p:spPr>
      </p:pic>
      <p:pic>
        <p:nvPicPr>
          <p:cNvPr id="2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950305" y="11696700"/>
            <a:ext cx="1028700" cy="1028700"/>
          </a:xfrm>
          <a:prstGeom prst="rect">
            <a:avLst/>
          </a:prstGeom>
        </p:spPr>
      </p:pic>
      <p:pic>
        <p:nvPicPr>
          <p:cNvPr id="28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849661" y="7516531"/>
            <a:ext cx="2549894" cy="25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7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21580" y="2466086"/>
            <a:ext cx="11644839" cy="6992142"/>
            <a:chOff x="0" y="0"/>
            <a:chExt cx="3037358" cy="1823781"/>
          </a:xfrm>
        </p:grpSpPr>
        <p:sp>
          <p:nvSpPr>
            <p:cNvPr id="3" name="Freeform 3"/>
            <p:cNvSpPr/>
            <p:nvPr/>
          </p:nvSpPr>
          <p:spPr>
            <a:xfrm>
              <a:off x="0" y="-3810"/>
              <a:ext cx="3041168" cy="1828861"/>
            </a:xfrm>
            <a:custGeom>
              <a:avLst/>
              <a:gdLst/>
              <a:ahLst/>
              <a:cxnLst/>
              <a:rect l="l" t="t" r="r" b="b"/>
              <a:pathLst>
                <a:path w="3041168" h="1828861">
                  <a:moveTo>
                    <a:pt x="3028468" y="38100"/>
                  </a:moveTo>
                  <a:cubicBezTo>
                    <a:pt x="3027198" y="34290"/>
                    <a:pt x="3027198" y="30480"/>
                    <a:pt x="3027198" y="25400"/>
                  </a:cubicBezTo>
                  <a:cubicBezTo>
                    <a:pt x="3027198" y="11430"/>
                    <a:pt x="3023388" y="6350"/>
                    <a:pt x="3009418" y="5080"/>
                  </a:cubicBezTo>
                  <a:cubicBezTo>
                    <a:pt x="2970000" y="3810"/>
                    <a:pt x="2912694" y="0"/>
                    <a:pt x="2857775" y="5080"/>
                  </a:cubicBezTo>
                  <a:cubicBezTo>
                    <a:pt x="2755101" y="12700"/>
                    <a:pt x="2654814" y="13970"/>
                    <a:pt x="2552140" y="13970"/>
                  </a:cubicBezTo>
                  <a:cubicBezTo>
                    <a:pt x="2396935" y="13970"/>
                    <a:pt x="2244118" y="10160"/>
                    <a:pt x="2088912" y="8890"/>
                  </a:cubicBezTo>
                  <a:cubicBezTo>
                    <a:pt x="2012504" y="7620"/>
                    <a:pt x="1938483" y="7620"/>
                    <a:pt x="1862074" y="8890"/>
                  </a:cubicBezTo>
                  <a:cubicBezTo>
                    <a:pt x="1778502" y="8890"/>
                    <a:pt x="1697318" y="11430"/>
                    <a:pt x="1613746" y="12700"/>
                  </a:cubicBezTo>
                  <a:cubicBezTo>
                    <a:pt x="1551664" y="13970"/>
                    <a:pt x="1491970" y="12700"/>
                    <a:pt x="1429888" y="16510"/>
                  </a:cubicBezTo>
                  <a:cubicBezTo>
                    <a:pt x="1367806" y="20320"/>
                    <a:pt x="1097988" y="20320"/>
                    <a:pt x="1035905" y="19050"/>
                  </a:cubicBezTo>
                  <a:cubicBezTo>
                    <a:pt x="997701" y="17780"/>
                    <a:pt x="873537" y="21590"/>
                    <a:pt x="835333" y="21590"/>
                  </a:cubicBezTo>
                  <a:cubicBezTo>
                    <a:pt x="785190" y="21590"/>
                    <a:pt x="732659" y="22860"/>
                    <a:pt x="682515" y="21590"/>
                  </a:cubicBezTo>
                  <a:cubicBezTo>
                    <a:pt x="622821" y="20320"/>
                    <a:pt x="563127" y="19050"/>
                    <a:pt x="503433" y="25400"/>
                  </a:cubicBezTo>
                  <a:cubicBezTo>
                    <a:pt x="443738" y="31750"/>
                    <a:pt x="384044" y="31750"/>
                    <a:pt x="324350" y="29210"/>
                  </a:cubicBezTo>
                  <a:cubicBezTo>
                    <a:pt x="262268" y="26670"/>
                    <a:pt x="202573" y="25400"/>
                    <a:pt x="140491" y="24130"/>
                  </a:cubicBezTo>
                  <a:cubicBezTo>
                    <a:pt x="102287" y="21590"/>
                    <a:pt x="61695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6094"/>
                    <a:pt x="3810" y="179852"/>
                    <a:pt x="2540" y="245760"/>
                  </a:cubicBezTo>
                  <a:cubicBezTo>
                    <a:pt x="1270" y="292444"/>
                    <a:pt x="2540" y="337756"/>
                    <a:pt x="2540" y="384440"/>
                  </a:cubicBezTo>
                  <a:cubicBezTo>
                    <a:pt x="3810" y="427006"/>
                    <a:pt x="5080" y="469571"/>
                    <a:pt x="6350" y="512137"/>
                  </a:cubicBezTo>
                  <a:cubicBezTo>
                    <a:pt x="7620" y="553329"/>
                    <a:pt x="6350" y="594521"/>
                    <a:pt x="7620" y="635714"/>
                  </a:cubicBezTo>
                  <a:cubicBezTo>
                    <a:pt x="8890" y="698875"/>
                    <a:pt x="10160" y="762037"/>
                    <a:pt x="11430" y="825198"/>
                  </a:cubicBezTo>
                  <a:cubicBezTo>
                    <a:pt x="11430" y="848541"/>
                    <a:pt x="11430" y="1752025"/>
                    <a:pt x="11430" y="1775368"/>
                  </a:cubicBezTo>
                  <a:cubicBezTo>
                    <a:pt x="11430" y="1793301"/>
                    <a:pt x="15240" y="1797111"/>
                    <a:pt x="31750" y="1800921"/>
                  </a:cubicBezTo>
                  <a:cubicBezTo>
                    <a:pt x="43180" y="1803461"/>
                    <a:pt x="54610" y="1806001"/>
                    <a:pt x="71246" y="1807271"/>
                  </a:cubicBezTo>
                  <a:cubicBezTo>
                    <a:pt x="169145" y="1808541"/>
                    <a:pt x="267043" y="1809811"/>
                    <a:pt x="364942" y="1809811"/>
                  </a:cubicBezTo>
                  <a:cubicBezTo>
                    <a:pt x="386432" y="1809811"/>
                    <a:pt x="407922" y="1809811"/>
                    <a:pt x="429412" y="1809811"/>
                  </a:cubicBezTo>
                  <a:cubicBezTo>
                    <a:pt x="498657" y="1811081"/>
                    <a:pt x="565515" y="1814891"/>
                    <a:pt x="634760" y="1812351"/>
                  </a:cubicBezTo>
                  <a:cubicBezTo>
                    <a:pt x="708781" y="1809811"/>
                    <a:pt x="785190" y="1811081"/>
                    <a:pt x="859211" y="1812351"/>
                  </a:cubicBezTo>
                  <a:cubicBezTo>
                    <a:pt x="947558" y="1813621"/>
                    <a:pt x="1331989" y="1813621"/>
                    <a:pt x="1420337" y="1813621"/>
                  </a:cubicBezTo>
                  <a:cubicBezTo>
                    <a:pt x="1494358" y="1814891"/>
                    <a:pt x="1568379" y="1813621"/>
                    <a:pt x="1642400" y="1814891"/>
                  </a:cubicBezTo>
                  <a:cubicBezTo>
                    <a:pt x="1697318" y="1814891"/>
                    <a:pt x="1752237" y="1817431"/>
                    <a:pt x="1807156" y="1816161"/>
                  </a:cubicBezTo>
                  <a:cubicBezTo>
                    <a:pt x="1921769" y="1816161"/>
                    <a:pt x="2036382" y="1813621"/>
                    <a:pt x="2150995" y="1814891"/>
                  </a:cubicBezTo>
                  <a:cubicBezTo>
                    <a:pt x="2325302" y="1816161"/>
                    <a:pt x="2499609" y="1819971"/>
                    <a:pt x="2673917" y="1822511"/>
                  </a:cubicBezTo>
                  <a:cubicBezTo>
                    <a:pt x="2731223" y="1823781"/>
                    <a:pt x="2788530" y="1822511"/>
                    <a:pt x="2845836" y="1821241"/>
                  </a:cubicBezTo>
                  <a:cubicBezTo>
                    <a:pt x="2895979" y="1819971"/>
                    <a:pt x="2946122" y="1819971"/>
                    <a:pt x="2992908" y="1826321"/>
                  </a:cubicBezTo>
                  <a:cubicBezTo>
                    <a:pt x="3005608" y="1828861"/>
                    <a:pt x="3014498" y="1822511"/>
                    <a:pt x="3015768" y="1808541"/>
                  </a:cubicBezTo>
                  <a:cubicBezTo>
                    <a:pt x="3017038" y="1793301"/>
                    <a:pt x="3018308" y="1778061"/>
                    <a:pt x="3018308" y="1760264"/>
                  </a:cubicBezTo>
                  <a:cubicBezTo>
                    <a:pt x="3020848" y="1713579"/>
                    <a:pt x="3023388" y="786752"/>
                    <a:pt x="3025928" y="740067"/>
                  </a:cubicBezTo>
                  <a:cubicBezTo>
                    <a:pt x="3027198" y="722217"/>
                    <a:pt x="3027198" y="704367"/>
                    <a:pt x="3027198" y="687890"/>
                  </a:cubicBezTo>
                  <a:cubicBezTo>
                    <a:pt x="3028468" y="641206"/>
                    <a:pt x="3029738" y="594521"/>
                    <a:pt x="3031008" y="546463"/>
                  </a:cubicBezTo>
                  <a:cubicBezTo>
                    <a:pt x="3032278" y="491540"/>
                    <a:pt x="3032278" y="437990"/>
                    <a:pt x="3032278" y="383067"/>
                  </a:cubicBezTo>
                  <a:cubicBezTo>
                    <a:pt x="3032278" y="365217"/>
                    <a:pt x="3033548" y="347367"/>
                    <a:pt x="3033548" y="330890"/>
                  </a:cubicBezTo>
                  <a:cubicBezTo>
                    <a:pt x="3033548" y="285579"/>
                    <a:pt x="3032278" y="241640"/>
                    <a:pt x="3033548" y="196329"/>
                  </a:cubicBezTo>
                  <a:cubicBezTo>
                    <a:pt x="3037358" y="149644"/>
                    <a:pt x="3041168" y="83737"/>
                    <a:pt x="3028468" y="38100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485390" y="5143500"/>
            <a:ext cx="2155194" cy="5603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665">
            <a:off x="16878340" y="5341592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33194">
            <a:off x="15963242" y="3906124"/>
            <a:ext cx="761919" cy="724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33194">
            <a:off x="1279103" y="2529731"/>
            <a:ext cx="761919" cy="724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0352">
            <a:off x="1813390" y="992126"/>
            <a:ext cx="761919" cy="724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665">
            <a:off x="16759981" y="7111062"/>
            <a:ext cx="761919" cy="7245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79665">
            <a:off x="16404105" y="8815379"/>
            <a:ext cx="761919" cy="7245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740462" y="6062039"/>
            <a:ext cx="1140733" cy="549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9300" y="8215705"/>
            <a:ext cx="830113" cy="3999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653265" y="7806282"/>
            <a:ext cx="500147" cy="4801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259300" y="3756585"/>
            <a:ext cx="500147" cy="4801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2613" y="1732951"/>
            <a:ext cx="500147" cy="480141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135677" y="644026"/>
            <a:ext cx="10016646" cy="1660807"/>
            <a:chOff x="0" y="0"/>
            <a:chExt cx="19875880" cy="3295514"/>
          </a:xfrm>
        </p:grpSpPr>
        <p:sp>
          <p:nvSpPr>
            <p:cNvPr id="21" name="Freeform 21"/>
            <p:cNvSpPr/>
            <p:nvPr/>
          </p:nvSpPr>
          <p:spPr>
            <a:xfrm>
              <a:off x="0" y="-4262"/>
              <a:ext cx="19883627" cy="3302000"/>
            </a:xfrm>
            <a:custGeom>
              <a:avLst/>
              <a:gdLst/>
              <a:ahLst/>
              <a:cxnLst/>
              <a:rect l="l" t="t" r="r" b="b"/>
              <a:pathLst>
                <a:path w="19883627" h="3302000">
                  <a:moveTo>
                    <a:pt x="18944726" y="3290812"/>
                  </a:moveTo>
                  <a:cubicBezTo>
                    <a:pt x="18944726" y="3290812"/>
                    <a:pt x="18524973" y="3302000"/>
                    <a:pt x="18062389" y="3299378"/>
                  </a:cubicBezTo>
                  <a:cubicBezTo>
                    <a:pt x="6012842" y="3297216"/>
                    <a:pt x="1057073" y="3289391"/>
                    <a:pt x="1057073" y="3289391"/>
                  </a:cubicBezTo>
                  <a:cubicBezTo>
                    <a:pt x="812931" y="3280557"/>
                    <a:pt x="565145" y="3263576"/>
                    <a:pt x="398404" y="3205398"/>
                  </a:cubicBezTo>
                  <a:cubicBezTo>
                    <a:pt x="120505" y="3108436"/>
                    <a:pt x="0" y="2930908"/>
                    <a:pt x="0" y="1192791"/>
                  </a:cubicBezTo>
                  <a:lnTo>
                    <a:pt x="0" y="119277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1192791"/>
                  </a:cubicBezTo>
                  <a:lnTo>
                    <a:pt x="19874486" y="1192810"/>
                  </a:lnTo>
                  <a:cubicBezTo>
                    <a:pt x="19874486" y="3048874"/>
                    <a:pt x="19591489" y="3262971"/>
                    <a:pt x="18944726" y="3290812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5417403" y="960079"/>
            <a:ext cx="745319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>
                <a:solidFill>
                  <a:srgbClr val="568D66"/>
                </a:solidFill>
                <a:latin typeface="Paytone One"/>
              </a:rPr>
              <a:t>Mục tiêu</a:t>
            </a: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40710" y="2295345"/>
            <a:ext cx="500147" cy="480141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3970386" y="3084706"/>
            <a:ext cx="1034232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1200"/>
              </a:lnSpc>
              <a:spcBef>
                <a:spcPct val="0"/>
              </a:spcBef>
            </a:pP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64043" y="2739995"/>
            <a:ext cx="10016646" cy="4156858"/>
            <a:chOff x="0" y="0"/>
            <a:chExt cx="19875880" cy="8248391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19883627" cy="8254876"/>
            </a:xfrm>
            <a:custGeom>
              <a:avLst/>
              <a:gdLst/>
              <a:ahLst/>
              <a:cxnLst/>
              <a:rect l="l" t="t" r="r" b="b"/>
              <a:pathLst>
                <a:path w="19883627" h="8254876">
                  <a:moveTo>
                    <a:pt x="18944726" y="8243689"/>
                  </a:moveTo>
                  <a:cubicBezTo>
                    <a:pt x="18944726" y="8243689"/>
                    <a:pt x="18524973" y="8254876"/>
                    <a:pt x="18062389" y="8252255"/>
                  </a:cubicBezTo>
                  <a:cubicBezTo>
                    <a:pt x="6012842" y="8250092"/>
                    <a:pt x="1057073" y="8242268"/>
                    <a:pt x="1057073" y="8242268"/>
                  </a:cubicBezTo>
                  <a:cubicBezTo>
                    <a:pt x="812931" y="8233433"/>
                    <a:pt x="565145" y="8216452"/>
                    <a:pt x="398404" y="8158275"/>
                  </a:cubicBezTo>
                  <a:cubicBezTo>
                    <a:pt x="120505" y="8061313"/>
                    <a:pt x="0" y="7883785"/>
                    <a:pt x="0" y="2606137"/>
                  </a:cubicBezTo>
                  <a:lnTo>
                    <a:pt x="0" y="260607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2606137"/>
                  </a:cubicBezTo>
                  <a:lnTo>
                    <a:pt x="19874486" y="2606197"/>
                  </a:lnTo>
                  <a:cubicBezTo>
                    <a:pt x="19874486" y="8001750"/>
                    <a:pt x="19591489" y="8215848"/>
                    <a:pt x="18944726" y="8243689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3710137" y="3365855"/>
            <a:ext cx="9746265" cy="270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 dirty="0">
                <a:solidFill>
                  <a:srgbClr val="D66161"/>
                </a:solidFill>
                <a:latin typeface="Paytone One"/>
              </a:rPr>
              <a:t>1.</a:t>
            </a:r>
          </a:p>
          <a:p>
            <a:pPr marL="0" lvl="0" indent="0" algn="ctr">
              <a:lnSpc>
                <a:spcPts val="10400"/>
              </a:lnSpc>
            </a:pPr>
            <a:r>
              <a:rPr lang="en-US" sz="10400" dirty="0" err="1">
                <a:solidFill>
                  <a:srgbClr val="D66161"/>
                </a:solidFill>
                <a:latin typeface="Paytone One"/>
              </a:rPr>
              <a:t>Khởi</a:t>
            </a:r>
            <a:r>
              <a:rPr lang="en-US" sz="10400" dirty="0">
                <a:solidFill>
                  <a:srgbClr val="D66161"/>
                </a:solidFill>
                <a:latin typeface="Paytone One"/>
              </a:rPr>
              <a:t> </a:t>
            </a:r>
            <a:r>
              <a:rPr lang="en-US" sz="10400" dirty="0" err="1">
                <a:solidFill>
                  <a:srgbClr val="D66161"/>
                </a:solidFill>
                <a:latin typeface="Paytone One"/>
              </a:rPr>
              <a:t>động</a:t>
            </a:r>
            <a:r>
              <a:rPr lang="en-US" sz="10400" dirty="0">
                <a:solidFill>
                  <a:srgbClr val="D66161"/>
                </a:solidFill>
                <a:latin typeface="Paytone One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02690" y="621748"/>
            <a:ext cx="1457030" cy="821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68539" y="3730482"/>
            <a:ext cx="1581522" cy="891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14432" y="7923188"/>
            <a:ext cx="2173906" cy="1225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06977" y="8535834"/>
            <a:ext cx="2173906" cy="1225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52663" y="621748"/>
            <a:ext cx="1757475" cy="9905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3890" y="4477052"/>
            <a:ext cx="1211317" cy="6827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47651" y="1312996"/>
            <a:ext cx="1388509" cy="7826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89414" y="1312996"/>
            <a:ext cx="1757475" cy="9905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79665">
            <a:off x="1408756" y="6984751"/>
            <a:ext cx="798740" cy="7595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50983">
            <a:off x="830012" y="2124155"/>
            <a:ext cx="922197" cy="87692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7147">
            <a:off x="8011268" y="1171853"/>
            <a:ext cx="922197" cy="8769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7147">
            <a:off x="14478068" y="1617786"/>
            <a:ext cx="1073163" cy="10204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7147">
            <a:off x="16669224" y="7043660"/>
            <a:ext cx="679377" cy="6460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57147">
            <a:off x="8177797" y="8628447"/>
            <a:ext cx="1093760" cy="1040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240000" y="12306300"/>
            <a:ext cx="1457030" cy="821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05849" y="15415034"/>
            <a:ext cx="1581522" cy="8914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951742" y="19607740"/>
            <a:ext cx="2173906" cy="1225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4287" y="20220386"/>
            <a:ext cx="2173906" cy="12252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3640" y="12421377"/>
            <a:ext cx="1757475" cy="99057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388800" y="16161604"/>
            <a:ext cx="1211317" cy="68274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184961" y="12997548"/>
            <a:ext cx="1388509" cy="7826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826724" y="12997548"/>
            <a:ext cx="1757475" cy="9905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079665">
            <a:off x="446066" y="18669303"/>
            <a:ext cx="798740" cy="75953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350983">
            <a:off x="-132678" y="13808707"/>
            <a:ext cx="922197" cy="87692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57147">
            <a:off x="7048578" y="12856405"/>
            <a:ext cx="922197" cy="87692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57147">
            <a:off x="13515378" y="13302338"/>
            <a:ext cx="1073163" cy="1020481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57147">
            <a:off x="15706534" y="18728212"/>
            <a:ext cx="679377" cy="64602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457147">
            <a:off x="7215107" y="20312999"/>
            <a:ext cx="1093760" cy="10400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43600" y="1778462"/>
            <a:ext cx="3810000" cy="3810000"/>
          </a:xfrm>
          <a:prstGeom prst="rect">
            <a:avLst/>
          </a:prstGeom>
        </p:spPr>
      </p:pic>
      <p:pic>
        <p:nvPicPr>
          <p:cNvPr id="23" name="Picture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25336" y="1838384"/>
            <a:ext cx="4056507" cy="8229600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15666705" y="-6329614"/>
            <a:ext cx="11601169" cy="5925786"/>
            <a:chOff x="-1638215" y="-1621995"/>
            <a:chExt cx="11601169" cy="5925786"/>
          </a:xfrm>
        </p:grpSpPr>
        <p:grpSp>
          <p:nvGrpSpPr>
            <p:cNvPr id="49" name="Group 2"/>
            <p:cNvGrpSpPr/>
            <p:nvPr/>
          </p:nvGrpSpPr>
          <p:grpSpPr>
            <a:xfrm>
              <a:off x="-1638215" y="-1621995"/>
              <a:ext cx="11601169" cy="5774635"/>
              <a:chOff x="1" y="-4262"/>
              <a:chExt cx="19875881" cy="8254876"/>
            </a:xfrm>
          </p:grpSpPr>
          <p:sp>
            <p:nvSpPr>
              <p:cNvPr id="50" name="Freeform 3"/>
              <p:cNvSpPr/>
              <p:nvPr/>
            </p:nvSpPr>
            <p:spPr>
              <a:xfrm>
                <a:off x="1" y="-4262"/>
                <a:ext cx="19875881" cy="8254876"/>
              </a:xfrm>
              <a:custGeom>
                <a:avLst/>
                <a:gdLst/>
                <a:ahLst/>
                <a:cxnLst/>
                <a:rect l="l" t="t" r="r" b="b"/>
                <a:pathLst>
                  <a:path w="19883627" h="8254876">
                    <a:moveTo>
                      <a:pt x="18944726" y="8243689"/>
                    </a:moveTo>
                    <a:cubicBezTo>
                      <a:pt x="18944726" y="8243689"/>
                      <a:pt x="18524973" y="8254876"/>
                      <a:pt x="18062389" y="8252255"/>
                    </a:cubicBezTo>
                    <a:cubicBezTo>
                      <a:pt x="6012842" y="8250092"/>
                      <a:pt x="1057073" y="8242268"/>
                      <a:pt x="1057073" y="8242268"/>
                    </a:cubicBezTo>
                    <a:cubicBezTo>
                      <a:pt x="812931" y="8233433"/>
                      <a:pt x="565145" y="8216452"/>
                      <a:pt x="398404" y="8158275"/>
                    </a:cubicBezTo>
                    <a:cubicBezTo>
                      <a:pt x="120505" y="8061313"/>
                      <a:pt x="0" y="7883785"/>
                      <a:pt x="0" y="2606137"/>
                    </a:cubicBezTo>
                    <a:lnTo>
                      <a:pt x="0" y="2606078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4410922" y="7673"/>
                    </a:cubicBezTo>
                    <a:cubicBezTo>
                      <a:pt x="18306047" y="0"/>
                      <a:pt x="18769974" y="7673"/>
                      <a:pt x="18769974" y="7673"/>
                    </a:cubicBezTo>
                    <a:cubicBezTo>
                      <a:pt x="19138281" y="15152"/>
                      <a:pt x="19501594" y="84484"/>
                      <a:pt x="19699336" y="207066"/>
                    </a:cubicBezTo>
                    <a:cubicBezTo>
                      <a:pt x="19850353" y="300683"/>
                      <a:pt x="19883627" y="425358"/>
                      <a:pt x="19874486" y="2606137"/>
                    </a:cubicBezTo>
                    <a:lnTo>
                      <a:pt x="19874486" y="2606197"/>
                    </a:lnTo>
                    <a:cubicBezTo>
                      <a:pt x="19874486" y="8001750"/>
                      <a:pt x="19591489" y="8215848"/>
                      <a:pt x="18944726" y="8243689"/>
                    </a:cubicBezTo>
                    <a:close/>
                  </a:path>
                </a:pathLst>
              </a:custGeom>
              <a:solidFill>
                <a:srgbClr val="FDFBE2"/>
              </a:solidFill>
            </p:spPr>
          </p:sp>
        </p:grpSp>
        <p:sp>
          <p:nvSpPr>
            <p:cNvPr id="48" name="TextBox 24"/>
            <p:cNvSpPr txBox="1"/>
            <p:nvPr/>
          </p:nvSpPr>
          <p:spPr>
            <a:xfrm>
              <a:off x="328420" y="-463472"/>
              <a:ext cx="9634534" cy="4767263"/>
            </a:xfrm>
            <a:prstGeom prst="roundRect">
              <a:avLst/>
            </a:prstGeom>
            <a:ln w="76200">
              <a:solidFill>
                <a:schemeClr val="accent2">
                  <a:lumMod val="50000"/>
                </a:schemeClr>
              </a:solidFill>
              <a:prstDash val="dash"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Các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bạn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hãy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góp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sách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giúp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các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em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học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sinh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ở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bằng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cách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trả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lời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đúng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câu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hỏi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sau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6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nhé</a:t>
              </a:r>
              <a:r>
                <a:rPr lang="en-US" sz="6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.  </a:t>
              </a:r>
              <a:endParaRPr lang="en-US" sz="6000" dirty="0">
                <a:solidFill>
                  <a:srgbClr val="7030A0"/>
                </a:solidFill>
                <a:latin typeface="#9Slide05 SVNFourth" panose="000005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224254" y="-7644896"/>
            <a:ext cx="11601169" cy="5774635"/>
            <a:chOff x="-1615624" y="-1631809"/>
            <a:chExt cx="11601169" cy="5774635"/>
          </a:xfrm>
        </p:grpSpPr>
        <p:grpSp>
          <p:nvGrpSpPr>
            <p:cNvPr id="51" name="Group 2"/>
            <p:cNvGrpSpPr/>
            <p:nvPr/>
          </p:nvGrpSpPr>
          <p:grpSpPr>
            <a:xfrm>
              <a:off x="-1615624" y="-1631809"/>
              <a:ext cx="11601169" cy="5774635"/>
              <a:chOff x="1" y="-4262"/>
              <a:chExt cx="19875881" cy="8254876"/>
            </a:xfrm>
          </p:grpSpPr>
          <p:sp>
            <p:nvSpPr>
              <p:cNvPr id="52" name="Freeform 3"/>
              <p:cNvSpPr/>
              <p:nvPr/>
            </p:nvSpPr>
            <p:spPr>
              <a:xfrm>
                <a:off x="1" y="-4262"/>
                <a:ext cx="19875881" cy="8254876"/>
              </a:xfrm>
              <a:custGeom>
                <a:avLst/>
                <a:gdLst/>
                <a:ahLst/>
                <a:cxnLst/>
                <a:rect l="l" t="t" r="r" b="b"/>
                <a:pathLst>
                  <a:path w="19883627" h="8254876">
                    <a:moveTo>
                      <a:pt x="18944726" y="8243689"/>
                    </a:moveTo>
                    <a:cubicBezTo>
                      <a:pt x="18944726" y="8243689"/>
                      <a:pt x="18524973" y="8254876"/>
                      <a:pt x="18062389" y="8252255"/>
                    </a:cubicBezTo>
                    <a:cubicBezTo>
                      <a:pt x="6012842" y="8250092"/>
                      <a:pt x="1057073" y="8242268"/>
                      <a:pt x="1057073" y="8242268"/>
                    </a:cubicBezTo>
                    <a:cubicBezTo>
                      <a:pt x="812931" y="8233433"/>
                      <a:pt x="565145" y="8216452"/>
                      <a:pt x="398404" y="8158275"/>
                    </a:cubicBezTo>
                    <a:cubicBezTo>
                      <a:pt x="120505" y="8061313"/>
                      <a:pt x="0" y="7883785"/>
                      <a:pt x="0" y="2606137"/>
                    </a:cubicBezTo>
                    <a:lnTo>
                      <a:pt x="0" y="2606078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4410922" y="7673"/>
                    </a:cubicBezTo>
                    <a:cubicBezTo>
                      <a:pt x="18306047" y="0"/>
                      <a:pt x="18769974" y="7673"/>
                      <a:pt x="18769974" y="7673"/>
                    </a:cubicBezTo>
                    <a:cubicBezTo>
                      <a:pt x="19138281" y="15152"/>
                      <a:pt x="19501594" y="84484"/>
                      <a:pt x="19699336" y="207066"/>
                    </a:cubicBezTo>
                    <a:cubicBezTo>
                      <a:pt x="19850353" y="300683"/>
                      <a:pt x="19883627" y="425358"/>
                      <a:pt x="19874486" y="2606137"/>
                    </a:cubicBezTo>
                    <a:lnTo>
                      <a:pt x="19874486" y="2606197"/>
                    </a:lnTo>
                    <a:cubicBezTo>
                      <a:pt x="19874486" y="8001750"/>
                      <a:pt x="19591489" y="8215848"/>
                      <a:pt x="18944726" y="8243689"/>
                    </a:cubicBezTo>
                    <a:close/>
                  </a:path>
                </a:pathLst>
              </a:custGeom>
              <a:solidFill>
                <a:srgbClr val="FDFBE2"/>
              </a:solidFill>
            </p:spPr>
          </p:sp>
        </p:grpSp>
        <p:sp>
          <p:nvSpPr>
            <p:cNvPr id="47" name="TextBox 24"/>
            <p:cNvSpPr txBox="1"/>
            <p:nvPr/>
          </p:nvSpPr>
          <p:spPr>
            <a:xfrm>
              <a:off x="375378" y="468496"/>
              <a:ext cx="9243124" cy="3178175"/>
            </a:xfrm>
            <a:prstGeom prst="roundRect">
              <a:avLst/>
            </a:prstGeom>
            <a:ln w="76200">
              <a:solidFill>
                <a:schemeClr val="accent2">
                  <a:lumMod val="50000"/>
                </a:schemeClr>
              </a:solidFill>
              <a:prstDash val="dash"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7200" dirty="0"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Xin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chào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các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bạn</a:t>
              </a:r>
              <a:r>
                <a:rPr lang="en-US" sz="7200" dirty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đến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với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lớp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học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của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72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cô</a:t>
              </a:r>
              <a:r>
                <a:rPr lang="en-US" sz="72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Mimi. </a:t>
              </a:r>
              <a:endParaRPr lang="en-US" sz="7200" dirty="0">
                <a:solidFill>
                  <a:srgbClr val="7030A0"/>
                </a:solidFill>
                <a:latin typeface="#9Slide05 SVNFourth" panose="000005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73470" y="694398"/>
            <a:ext cx="11601169" cy="5774635"/>
            <a:chOff x="-388800" y="-1780165"/>
            <a:chExt cx="11601169" cy="5774635"/>
          </a:xfrm>
        </p:grpSpPr>
        <p:grpSp>
          <p:nvGrpSpPr>
            <p:cNvPr id="53" name="Group 2"/>
            <p:cNvGrpSpPr/>
            <p:nvPr/>
          </p:nvGrpSpPr>
          <p:grpSpPr>
            <a:xfrm>
              <a:off x="-388800" y="-1780165"/>
              <a:ext cx="11601169" cy="5774635"/>
              <a:chOff x="1" y="-4262"/>
              <a:chExt cx="19875881" cy="8254876"/>
            </a:xfrm>
          </p:grpSpPr>
          <p:sp>
            <p:nvSpPr>
              <p:cNvPr id="54" name="Freeform 3"/>
              <p:cNvSpPr/>
              <p:nvPr/>
            </p:nvSpPr>
            <p:spPr>
              <a:xfrm>
                <a:off x="1" y="-4262"/>
                <a:ext cx="19875881" cy="8254876"/>
              </a:xfrm>
              <a:custGeom>
                <a:avLst/>
                <a:gdLst/>
                <a:ahLst/>
                <a:cxnLst/>
                <a:rect l="l" t="t" r="r" b="b"/>
                <a:pathLst>
                  <a:path w="19883627" h="8254876">
                    <a:moveTo>
                      <a:pt x="18944726" y="8243689"/>
                    </a:moveTo>
                    <a:cubicBezTo>
                      <a:pt x="18944726" y="8243689"/>
                      <a:pt x="18524973" y="8254876"/>
                      <a:pt x="18062389" y="8252255"/>
                    </a:cubicBezTo>
                    <a:cubicBezTo>
                      <a:pt x="6012842" y="8250092"/>
                      <a:pt x="1057073" y="8242268"/>
                      <a:pt x="1057073" y="8242268"/>
                    </a:cubicBezTo>
                    <a:cubicBezTo>
                      <a:pt x="812931" y="8233433"/>
                      <a:pt x="565145" y="8216452"/>
                      <a:pt x="398404" y="8158275"/>
                    </a:cubicBezTo>
                    <a:cubicBezTo>
                      <a:pt x="120505" y="8061313"/>
                      <a:pt x="0" y="7883785"/>
                      <a:pt x="0" y="2606137"/>
                    </a:cubicBezTo>
                    <a:lnTo>
                      <a:pt x="0" y="2606078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4410922" y="7673"/>
                    </a:cubicBezTo>
                    <a:cubicBezTo>
                      <a:pt x="18306047" y="0"/>
                      <a:pt x="18769974" y="7673"/>
                      <a:pt x="18769974" y="7673"/>
                    </a:cubicBezTo>
                    <a:cubicBezTo>
                      <a:pt x="19138281" y="15152"/>
                      <a:pt x="19501594" y="84484"/>
                      <a:pt x="19699336" y="207066"/>
                    </a:cubicBezTo>
                    <a:cubicBezTo>
                      <a:pt x="19850353" y="300683"/>
                      <a:pt x="19883627" y="425358"/>
                      <a:pt x="19874486" y="2606137"/>
                    </a:cubicBezTo>
                    <a:lnTo>
                      <a:pt x="19874486" y="2606197"/>
                    </a:lnTo>
                    <a:cubicBezTo>
                      <a:pt x="19874486" y="8001750"/>
                      <a:pt x="19591489" y="8215848"/>
                      <a:pt x="18944726" y="8243689"/>
                    </a:cubicBezTo>
                    <a:close/>
                  </a:path>
                </a:pathLst>
              </a:custGeom>
              <a:solidFill>
                <a:srgbClr val="FDFBE2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-85723" y="-503408"/>
              <a:ext cx="10820483" cy="3178175"/>
            </a:xfrm>
            <a:prstGeom prst="roundRect">
              <a:avLst/>
            </a:prstGeom>
            <a:ln w="76200">
              <a:solidFill>
                <a:schemeClr val="accent2">
                  <a:lumMod val="50000"/>
                </a:schemeClr>
              </a:solidFill>
              <a:prstDash val="dash"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200"/>
                </a:lnSpc>
                <a:spcBef>
                  <a:spcPct val="0"/>
                </a:spcBef>
              </a:pPr>
              <a:r>
                <a:rPr lang="en-US" sz="8000" dirty="0"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Em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hãy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nhắc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lại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cấu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tạo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bài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văn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tả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8000" dirty="0" err="1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người</a:t>
              </a:r>
              <a:r>
                <a:rPr lang="en-US" sz="8000" dirty="0" smtClean="0">
                  <a:solidFill>
                    <a:srgbClr val="7030A0"/>
                  </a:solidFill>
                  <a:latin typeface="#9Slide05 SVNFourth" panose="00000500000000000000" pitchFamily="2" charset="0"/>
                  <a:cs typeface="Arial" panose="020B0604020202020204" pitchFamily="34" charset="0"/>
                </a:rPr>
                <a:t>.</a:t>
              </a:r>
              <a:endParaRPr lang="en-US" sz="8000" dirty="0">
                <a:solidFill>
                  <a:srgbClr val="7030A0"/>
                </a:solidFill>
                <a:latin typeface="#9Slide05 SVNFourth" panose="000005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-680373" y="396668"/>
            <a:ext cx="29011592" cy="9645121"/>
            <a:chOff x="-822995" y="452338"/>
            <a:chExt cx="29011592" cy="9645121"/>
          </a:xfrm>
        </p:grpSpPr>
        <p:grpSp>
          <p:nvGrpSpPr>
            <p:cNvPr id="2" name="Group 2"/>
            <p:cNvGrpSpPr/>
            <p:nvPr/>
          </p:nvGrpSpPr>
          <p:grpSpPr>
            <a:xfrm>
              <a:off x="-210104" y="452338"/>
              <a:ext cx="18528613" cy="9645121"/>
              <a:chOff x="1" y="-4262"/>
              <a:chExt cx="19875881" cy="825487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" y="-4262"/>
                <a:ext cx="19875881" cy="8254876"/>
              </a:xfrm>
              <a:custGeom>
                <a:avLst/>
                <a:gdLst/>
                <a:ahLst/>
                <a:cxnLst/>
                <a:rect l="l" t="t" r="r" b="b"/>
                <a:pathLst>
                  <a:path w="19883627" h="8254876">
                    <a:moveTo>
                      <a:pt x="18944726" y="8243689"/>
                    </a:moveTo>
                    <a:cubicBezTo>
                      <a:pt x="18944726" y="8243689"/>
                      <a:pt x="18524973" y="8254876"/>
                      <a:pt x="18062389" y="8252255"/>
                    </a:cubicBezTo>
                    <a:cubicBezTo>
                      <a:pt x="6012842" y="8250092"/>
                      <a:pt x="1057073" y="8242268"/>
                      <a:pt x="1057073" y="8242268"/>
                    </a:cubicBezTo>
                    <a:cubicBezTo>
                      <a:pt x="812931" y="8233433"/>
                      <a:pt x="565145" y="8216452"/>
                      <a:pt x="398404" y="8158275"/>
                    </a:cubicBezTo>
                    <a:cubicBezTo>
                      <a:pt x="120505" y="8061313"/>
                      <a:pt x="0" y="7883785"/>
                      <a:pt x="0" y="2606137"/>
                    </a:cubicBezTo>
                    <a:lnTo>
                      <a:pt x="0" y="2606078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4410922" y="7673"/>
                    </a:cubicBezTo>
                    <a:cubicBezTo>
                      <a:pt x="18306047" y="0"/>
                      <a:pt x="18769974" y="7673"/>
                      <a:pt x="18769974" y="7673"/>
                    </a:cubicBezTo>
                    <a:cubicBezTo>
                      <a:pt x="19138281" y="15152"/>
                      <a:pt x="19501594" y="84484"/>
                      <a:pt x="19699336" y="207066"/>
                    </a:cubicBezTo>
                    <a:cubicBezTo>
                      <a:pt x="19850353" y="300683"/>
                      <a:pt x="19883627" y="425358"/>
                      <a:pt x="19874486" y="2606137"/>
                    </a:cubicBezTo>
                    <a:lnTo>
                      <a:pt x="19874486" y="2606197"/>
                    </a:lnTo>
                    <a:cubicBezTo>
                      <a:pt x="19874486" y="8001750"/>
                      <a:pt x="19591489" y="8215848"/>
                      <a:pt x="18944726" y="8243689"/>
                    </a:cubicBezTo>
                    <a:close/>
                  </a:path>
                </a:pathLst>
              </a:custGeom>
              <a:solidFill>
                <a:srgbClr val="FDFBE2"/>
              </a:solidFill>
            </p:spPr>
          </p:sp>
        </p:grpSp>
        <p:grpSp>
          <p:nvGrpSpPr>
            <p:cNvPr id="20" name="Group 19"/>
            <p:cNvGrpSpPr/>
            <p:nvPr/>
          </p:nvGrpSpPr>
          <p:grpSpPr>
            <a:xfrm>
              <a:off x="-822995" y="867958"/>
              <a:ext cx="29011592" cy="8746437"/>
              <a:chOff x="9618502" y="11498643"/>
              <a:chExt cx="29011592" cy="8746437"/>
            </a:xfrm>
          </p:grpSpPr>
          <p:sp>
            <p:nvSpPr>
              <p:cNvPr id="4" name="TextBox 4"/>
              <p:cNvSpPr txBox="1"/>
              <p:nvPr/>
            </p:nvSpPr>
            <p:spPr>
              <a:xfrm>
                <a:off x="25015452" y="13417322"/>
                <a:ext cx="6363551" cy="246221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571500" indent="-571500">
                  <a:buFontTx/>
                  <a:buChar char="-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ầm vóc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71500" indent="-571500">
                  <a:buFontTx/>
                  <a:buChar char="-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ách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ăn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mặc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huôn mặt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ái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tóc,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…</a:t>
                </a:r>
                <a:endParaRPr lang="vi-VN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9618502" y="11498643"/>
                <a:ext cx="15331829" cy="8746437"/>
                <a:chOff x="-496613" y="949689"/>
                <a:chExt cx="15331829" cy="8746437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-496613" y="4340162"/>
                  <a:ext cx="3930983" cy="1965491"/>
                </a:xfrm>
                <a:custGeom>
                  <a:avLst/>
                  <a:gdLst>
                    <a:gd name="connsiteX0" fmla="*/ 0 w 3930983"/>
                    <a:gd name="connsiteY0" fmla="*/ 196549 h 1965491"/>
                    <a:gd name="connsiteX1" fmla="*/ 196549 w 3930983"/>
                    <a:gd name="connsiteY1" fmla="*/ 0 h 1965491"/>
                    <a:gd name="connsiteX2" fmla="*/ 3734434 w 3930983"/>
                    <a:gd name="connsiteY2" fmla="*/ 0 h 1965491"/>
                    <a:gd name="connsiteX3" fmla="*/ 3930983 w 3930983"/>
                    <a:gd name="connsiteY3" fmla="*/ 196549 h 1965491"/>
                    <a:gd name="connsiteX4" fmla="*/ 3930983 w 3930983"/>
                    <a:gd name="connsiteY4" fmla="*/ 1768942 h 1965491"/>
                    <a:gd name="connsiteX5" fmla="*/ 3734434 w 3930983"/>
                    <a:gd name="connsiteY5" fmla="*/ 1965491 h 1965491"/>
                    <a:gd name="connsiteX6" fmla="*/ 196549 w 3930983"/>
                    <a:gd name="connsiteY6" fmla="*/ 1965491 h 1965491"/>
                    <a:gd name="connsiteX7" fmla="*/ 0 w 3930983"/>
                    <a:gd name="connsiteY7" fmla="*/ 1768942 h 1965491"/>
                    <a:gd name="connsiteX8" fmla="*/ 0 w 3930983"/>
                    <a:gd name="connsiteY8" fmla="*/ 196549 h 196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0983" h="1965491">
                      <a:moveTo>
                        <a:pt x="0" y="196549"/>
                      </a:moveTo>
                      <a:cubicBezTo>
                        <a:pt x="0" y="87998"/>
                        <a:pt x="87998" y="0"/>
                        <a:pt x="196549" y="0"/>
                      </a:cubicBezTo>
                      <a:lnTo>
                        <a:pt x="3734434" y="0"/>
                      </a:lnTo>
                      <a:cubicBezTo>
                        <a:pt x="3842985" y="0"/>
                        <a:pt x="3930983" y="87998"/>
                        <a:pt x="3930983" y="196549"/>
                      </a:cubicBezTo>
                      <a:lnTo>
                        <a:pt x="3930983" y="1768942"/>
                      </a:lnTo>
                      <a:cubicBezTo>
                        <a:pt x="3930983" y="1877493"/>
                        <a:pt x="3842985" y="1965491"/>
                        <a:pt x="3734434" y="1965491"/>
                      </a:cubicBezTo>
                      <a:lnTo>
                        <a:pt x="196549" y="1965491"/>
                      </a:lnTo>
                      <a:cubicBezTo>
                        <a:pt x="87998" y="1965491"/>
                        <a:pt x="0" y="1877493"/>
                        <a:pt x="0" y="1768942"/>
                      </a:cubicBezTo>
                      <a:lnTo>
                        <a:pt x="0" y="196549"/>
                      </a:lnTo>
                      <a:close/>
                    </a:path>
                  </a:pathLst>
                </a:custGeom>
                <a:solidFill>
                  <a:srgbClr val="D47AE8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99477" tIns="99477" rIns="99477" bIns="99477" numCol="1" spcCol="1270" anchor="ctr" anchorCtr="0">
                  <a:noAutofit/>
                </a:bodyPr>
                <a:lstStyle/>
                <a:p>
                  <a:pPr lvl="0" algn="r" defTabSz="2933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6600" b="1" kern="1200" dirty="0" err="1" smtClean="0">
                      <a:solidFill>
                        <a:schemeClr val="bg1"/>
                      </a:solidFill>
                      <a:latin typeface="#9Slide05 SVNFourth" panose="00000500000000000000" pitchFamily="2" charset="0"/>
                    </a:rPr>
                    <a:t>Tả</a:t>
                  </a:r>
                  <a:r>
                    <a:rPr lang="en-US" sz="6600" b="1" kern="1200" dirty="0" smtClean="0">
                      <a:solidFill>
                        <a:schemeClr val="bg1"/>
                      </a:solidFill>
                      <a:latin typeface="#9Slide05 SVNFourth" panose="00000500000000000000" pitchFamily="2" charset="0"/>
                    </a:rPr>
                    <a:t> </a:t>
                  </a:r>
                  <a:r>
                    <a:rPr lang="en-US" sz="6600" b="1" kern="1200" dirty="0" err="1" smtClean="0">
                      <a:solidFill>
                        <a:schemeClr val="bg1"/>
                      </a:solidFill>
                      <a:latin typeface="#9Slide05 SVNFourth" panose="00000500000000000000" pitchFamily="2" charset="0"/>
                    </a:rPr>
                    <a:t>người</a:t>
                  </a:r>
                  <a:endParaRPr lang="en-US" sz="6600" b="1" kern="1200" dirty="0">
                    <a:solidFill>
                      <a:schemeClr val="bg1"/>
                    </a:solidFill>
                    <a:latin typeface="#9Slide05 SVNFourth" panose="00000500000000000000" pitchFamily="2" charset="0"/>
                  </a:endParaRPr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 rot="17692822">
                  <a:off x="2351896" y="3609434"/>
                  <a:ext cx="3737342" cy="36474"/>
                </a:xfrm>
                <a:custGeom>
                  <a:avLst/>
                  <a:gdLst>
                    <a:gd name="connsiteX0" fmla="*/ 0 w 3737342"/>
                    <a:gd name="connsiteY0" fmla="*/ 18237 h 36474"/>
                    <a:gd name="connsiteX1" fmla="*/ 3737342 w 3737342"/>
                    <a:gd name="connsiteY1" fmla="*/ 18237 h 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37342" h="36474">
                      <a:moveTo>
                        <a:pt x="0" y="18237"/>
                      </a:moveTo>
                      <a:lnTo>
                        <a:pt x="3737342" y="1823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2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7937" tIns="-75196" rIns="1787937" bIns="-75198" numCol="1" spcCol="1270" anchor="ctr" anchorCtr="0">
                  <a:noAutofit/>
                </a:bodyPr>
                <a:lstStyle/>
                <a:p>
                  <a:pPr lvl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300" kern="1200"/>
                </a:p>
              </p:txBody>
            </p:sp>
            <p:sp>
              <p:nvSpPr>
                <p:cNvPr id="29" name="Freeform 28"/>
                <p:cNvSpPr/>
                <p:nvPr/>
              </p:nvSpPr>
              <p:spPr>
                <a:xfrm>
                  <a:off x="5006764" y="949689"/>
                  <a:ext cx="3930983" cy="1965491"/>
                </a:xfrm>
                <a:custGeom>
                  <a:avLst/>
                  <a:gdLst>
                    <a:gd name="connsiteX0" fmla="*/ 0 w 3930983"/>
                    <a:gd name="connsiteY0" fmla="*/ 196549 h 1965491"/>
                    <a:gd name="connsiteX1" fmla="*/ 196549 w 3930983"/>
                    <a:gd name="connsiteY1" fmla="*/ 0 h 1965491"/>
                    <a:gd name="connsiteX2" fmla="*/ 3734434 w 3930983"/>
                    <a:gd name="connsiteY2" fmla="*/ 0 h 1965491"/>
                    <a:gd name="connsiteX3" fmla="*/ 3930983 w 3930983"/>
                    <a:gd name="connsiteY3" fmla="*/ 196549 h 1965491"/>
                    <a:gd name="connsiteX4" fmla="*/ 3930983 w 3930983"/>
                    <a:gd name="connsiteY4" fmla="*/ 1768942 h 1965491"/>
                    <a:gd name="connsiteX5" fmla="*/ 3734434 w 3930983"/>
                    <a:gd name="connsiteY5" fmla="*/ 1965491 h 1965491"/>
                    <a:gd name="connsiteX6" fmla="*/ 196549 w 3930983"/>
                    <a:gd name="connsiteY6" fmla="*/ 1965491 h 1965491"/>
                    <a:gd name="connsiteX7" fmla="*/ 0 w 3930983"/>
                    <a:gd name="connsiteY7" fmla="*/ 1768942 h 1965491"/>
                    <a:gd name="connsiteX8" fmla="*/ 0 w 3930983"/>
                    <a:gd name="connsiteY8" fmla="*/ 196549 h 196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0983" h="1965491">
                      <a:moveTo>
                        <a:pt x="0" y="196549"/>
                      </a:moveTo>
                      <a:cubicBezTo>
                        <a:pt x="0" y="87998"/>
                        <a:pt x="87998" y="0"/>
                        <a:pt x="196549" y="0"/>
                      </a:cubicBezTo>
                      <a:lnTo>
                        <a:pt x="3734434" y="0"/>
                      </a:lnTo>
                      <a:cubicBezTo>
                        <a:pt x="3842985" y="0"/>
                        <a:pt x="3930983" y="87998"/>
                        <a:pt x="3930983" y="196549"/>
                      </a:cubicBezTo>
                      <a:lnTo>
                        <a:pt x="3930983" y="1768942"/>
                      </a:lnTo>
                      <a:cubicBezTo>
                        <a:pt x="3930983" y="1877493"/>
                        <a:pt x="3842985" y="1965491"/>
                        <a:pt x="3734434" y="1965491"/>
                      </a:cubicBezTo>
                      <a:lnTo>
                        <a:pt x="196549" y="1965491"/>
                      </a:lnTo>
                      <a:cubicBezTo>
                        <a:pt x="87998" y="1965491"/>
                        <a:pt x="0" y="1877493"/>
                        <a:pt x="0" y="1768942"/>
                      </a:cubicBezTo>
                      <a:lnTo>
                        <a:pt x="0" y="196549"/>
                      </a:lnTo>
                      <a:close/>
                    </a:path>
                  </a:pathLst>
                </a:custGeom>
                <a:solidFill>
                  <a:srgbClr val="F4BEEE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682" tIns="88682" rIns="88682" bIns="88682" numCol="1" spcCol="1270" anchor="ctr" anchorCtr="0">
                  <a:noAutofit/>
                </a:bodyPr>
                <a:lstStyle/>
                <a:p>
                  <a:pPr lvl="0" algn="ctr" defTabSz="2178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900" b="1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 </a:t>
                  </a:r>
                  <a:r>
                    <a:rPr lang="en-US" sz="4900" b="1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Mở</a:t>
                  </a:r>
                  <a:r>
                    <a:rPr lang="en-US" sz="4900" b="1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b="1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endParaRPr lang="en-US" sz="4900" b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Freeform 29"/>
                <p:cNvSpPr/>
                <p:nvPr/>
              </p:nvSpPr>
              <p:spPr>
                <a:xfrm>
                  <a:off x="8937747" y="1914198"/>
                  <a:ext cx="1572393" cy="36474"/>
                </a:xfrm>
                <a:custGeom>
                  <a:avLst/>
                  <a:gdLst>
                    <a:gd name="connsiteX0" fmla="*/ 0 w 1572393"/>
                    <a:gd name="connsiteY0" fmla="*/ 18237 h 36474"/>
                    <a:gd name="connsiteX1" fmla="*/ 1572393 w 1572393"/>
                    <a:gd name="connsiteY1" fmla="*/ 18237 h 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2393" h="36474">
                      <a:moveTo>
                        <a:pt x="0" y="18237"/>
                      </a:moveTo>
                      <a:lnTo>
                        <a:pt x="1572393" y="1823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59587" tIns="-21073" rIns="759587" bIns="-21072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00" kern="1200"/>
                </a:p>
              </p:txBody>
            </p:sp>
            <p:sp>
              <p:nvSpPr>
                <p:cNvPr id="31" name="Freeform 30"/>
                <p:cNvSpPr/>
                <p:nvPr/>
              </p:nvSpPr>
              <p:spPr>
                <a:xfrm>
                  <a:off x="10510141" y="949689"/>
                  <a:ext cx="4325075" cy="1965491"/>
                </a:xfrm>
                <a:custGeom>
                  <a:avLst/>
                  <a:gdLst>
                    <a:gd name="connsiteX0" fmla="*/ 0 w 3930983"/>
                    <a:gd name="connsiteY0" fmla="*/ 196549 h 1965491"/>
                    <a:gd name="connsiteX1" fmla="*/ 196549 w 3930983"/>
                    <a:gd name="connsiteY1" fmla="*/ 0 h 1965491"/>
                    <a:gd name="connsiteX2" fmla="*/ 3734434 w 3930983"/>
                    <a:gd name="connsiteY2" fmla="*/ 0 h 1965491"/>
                    <a:gd name="connsiteX3" fmla="*/ 3930983 w 3930983"/>
                    <a:gd name="connsiteY3" fmla="*/ 196549 h 1965491"/>
                    <a:gd name="connsiteX4" fmla="*/ 3930983 w 3930983"/>
                    <a:gd name="connsiteY4" fmla="*/ 1768942 h 1965491"/>
                    <a:gd name="connsiteX5" fmla="*/ 3734434 w 3930983"/>
                    <a:gd name="connsiteY5" fmla="*/ 1965491 h 1965491"/>
                    <a:gd name="connsiteX6" fmla="*/ 196549 w 3930983"/>
                    <a:gd name="connsiteY6" fmla="*/ 1965491 h 1965491"/>
                    <a:gd name="connsiteX7" fmla="*/ 0 w 3930983"/>
                    <a:gd name="connsiteY7" fmla="*/ 1768942 h 1965491"/>
                    <a:gd name="connsiteX8" fmla="*/ 0 w 3930983"/>
                    <a:gd name="connsiteY8" fmla="*/ 196549 h 196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0983" h="1965491">
                      <a:moveTo>
                        <a:pt x="0" y="196549"/>
                      </a:moveTo>
                      <a:cubicBezTo>
                        <a:pt x="0" y="87998"/>
                        <a:pt x="87998" y="0"/>
                        <a:pt x="196549" y="0"/>
                      </a:cubicBezTo>
                      <a:lnTo>
                        <a:pt x="3734434" y="0"/>
                      </a:lnTo>
                      <a:cubicBezTo>
                        <a:pt x="3842985" y="0"/>
                        <a:pt x="3930983" y="87998"/>
                        <a:pt x="3930983" y="196549"/>
                      </a:cubicBezTo>
                      <a:lnTo>
                        <a:pt x="3930983" y="1768942"/>
                      </a:lnTo>
                      <a:cubicBezTo>
                        <a:pt x="3930983" y="1877493"/>
                        <a:pt x="3842985" y="1965491"/>
                        <a:pt x="3734434" y="1965491"/>
                      </a:cubicBezTo>
                      <a:lnTo>
                        <a:pt x="196549" y="1965491"/>
                      </a:lnTo>
                      <a:cubicBezTo>
                        <a:pt x="87998" y="1965491"/>
                        <a:pt x="0" y="1877493"/>
                        <a:pt x="0" y="1768942"/>
                      </a:cubicBezTo>
                      <a:lnTo>
                        <a:pt x="0" y="196549"/>
                      </a:lnTo>
                      <a:close/>
                    </a:path>
                  </a:pathLst>
                </a:custGeom>
                <a:solidFill>
                  <a:srgbClr val="F4BEEE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682" tIns="88682" rIns="88682" bIns="88682" numCol="1" spcCol="1270" anchor="ctr" anchorCtr="0">
                  <a:noAutofit/>
                </a:bodyPr>
                <a:lstStyle/>
                <a:p>
                  <a:pPr lvl="0" algn="ctr" defTabSz="2178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900" kern="12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Giới</a:t>
                  </a:r>
                  <a:r>
                    <a:rPr lang="en-US" sz="4900" kern="12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thiệu</a:t>
                  </a:r>
                  <a:r>
                    <a:rPr lang="en-US" sz="4900" kern="12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người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tả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9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3434370" y="5304671"/>
                  <a:ext cx="1572393" cy="36474"/>
                </a:xfrm>
                <a:custGeom>
                  <a:avLst/>
                  <a:gdLst>
                    <a:gd name="connsiteX0" fmla="*/ 0 w 1572393"/>
                    <a:gd name="connsiteY0" fmla="*/ 18237 h 36474"/>
                    <a:gd name="connsiteX1" fmla="*/ 1572393 w 1572393"/>
                    <a:gd name="connsiteY1" fmla="*/ 18237 h 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2393" h="36474">
                      <a:moveTo>
                        <a:pt x="0" y="18237"/>
                      </a:moveTo>
                      <a:lnTo>
                        <a:pt x="1572393" y="1823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2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59587" tIns="-21073" rIns="759587" bIns="-21072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00" kern="1200"/>
                </a:p>
              </p:txBody>
            </p:sp>
            <p:sp>
              <p:nvSpPr>
                <p:cNvPr id="33" name="Freeform 32"/>
                <p:cNvSpPr/>
                <p:nvPr/>
              </p:nvSpPr>
              <p:spPr>
                <a:xfrm>
                  <a:off x="5006764" y="4340162"/>
                  <a:ext cx="3930983" cy="1965491"/>
                </a:xfrm>
                <a:custGeom>
                  <a:avLst/>
                  <a:gdLst>
                    <a:gd name="connsiteX0" fmla="*/ 0 w 3930983"/>
                    <a:gd name="connsiteY0" fmla="*/ 196549 h 1965491"/>
                    <a:gd name="connsiteX1" fmla="*/ 196549 w 3930983"/>
                    <a:gd name="connsiteY1" fmla="*/ 0 h 1965491"/>
                    <a:gd name="connsiteX2" fmla="*/ 3734434 w 3930983"/>
                    <a:gd name="connsiteY2" fmla="*/ 0 h 1965491"/>
                    <a:gd name="connsiteX3" fmla="*/ 3930983 w 3930983"/>
                    <a:gd name="connsiteY3" fmla="*/ 196549 h 1965491"/>
                    <a:gd name="connsiteX4" fmla="*/ 3930983 w 3930983"/>
                    <a:gd name="connsiteY4" fmla="*/ 1768942 h 1965491"/>
                    <a:gd name="connsiteX5" fmla="*/ 3734434 w 3930983"/>
                    <a:gd name="connsiteY5" fmla="*/ 1965491 h 1965491"/>
                    <a:gd name="connsiteX6" fmla="*/ 196549 w 3930983"/>
                    <a:gd name="connsiteY6" fmla="*/ 1965491 h 1965491"/>
                    <a:gd name="connsiteX7" fmla="*/ 0 w 3930983"/>
                    <a:gd name="connsiteY7" fmla="*/ 1768942 h 1965491"/>
                    <a:gd name="connsiteX8" fmla="*/ 0 w 3930983"/>
                    <a:gd name="connsiteY8" fmla="*/ 196549 h 196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0983" h="1965491">
                      <a:moveTo>
                        <a:pt x="0" y="196549"/>
                      </a:moveTo>
                      <a:cubicBezTo>
                        <a:pt x="0" y="87998"/>
                        <a:pt x="87998" y="0"/>
                        <a:pt x="196549" y="0"/>
                      </a:cubicBezTo>
                      <a:lnTo>
                        <a:pt x="3734434" y="0"/>
                      </a:lnTo>
                      <a:cubicBezTo>
                        <a:pt x="3842985" y="0"/>
                        <a:pt x="3930983" y="87998"/>
                        <a:pt x="3930983" y="196549"/>
                      </a:cubicBezTo>
                      <a:lnTo>
                        <a:pt x="3930983" y="1768942"/>
                      </a:lnTo>
                      <a:cubicBezTo>
                        <a:pt x="3930983" y="1877493"/>
                        <a:pt x="3842985" y="1965491"/>
                        <a:pt x="3734434" y="1965491"/>
                      </a:cubicBezTo>
                      <a:lnTo>
                        <a:pt x="196549" y="1965491"/>
                      </a:lnTo>
                      <a:cubicBezTo>
                        <a:pt x="87998" y="1965491"/>
                        <a:pt x="0" y="1877493"/>
                        <a:pt x="0" y="1768942"/>
                      </a:cubicBezTo>
                      <a:lnTo>
                        <a:pt x="0" y="196549"/>
                      </a:lnTo>
                      <a:close/>
                    </a:path>
                  </a:pathLst>
                </a:custGeom>
                <a:solidFill>
                  <a:srgbClr val="A8ECE7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682" tIns="88682" rIns="88682" bIns="88682" numCol="1" spcCol="1270" anchor="ctr" anchorCtr="0">
                  <a:noAutofit/>
                </a:bodyPr>
                <a:lstStyle/>
                <a:p>
                  <a:pPr lvl="0" algn="ctr" defTabSz="2178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900" b="1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 </a:t>
                  </a:r>
                  <a:r>
                    <a:rPr lang="en-US" sz="4900" b="1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Thân</a:t>
                  </a:r>
                  <a:r>
                    <a:rPr lang="en-US" sz="4900" b="1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b="1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endParaRPr lang="en-US" sz="4900" b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Freeform 33"/>
                <p:cNvSpPr/>
                <p:nvPr/>
              </p:nvSpPr>
              <p:spPr>
                <a:xfrm rot="19457599">
                  <a:off x="8755740" y="4739592"/>
                  <a:ext cx="1936408" cy="36474"/>
                </a:xfrm>
                <a:custGeom>
                  <a:avLst/>
                  <a:gdLst>
                    <a:gd name="connsiteX0" fmla="*/ 0 w 1936408"/>
                    <a:gd name="connsiteY0" fmla="*/ 18237 h 36474"/>
                    <a:gd name="connsiteX1" fmla="*/ 1936408 w 1936408"/>
                    <a:gd name="connsiteY1" fmla="*/ 18237 h 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6408" h="36474">
                      <a:moveTo>
                        <a:pt x="0" y="18237"/>
                      </a:moveTo>
                      <a:lnTo>
                        <a:pt x="1936408" y="1823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32493" tIns="-30173" rIns="932494" bIns="-30173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600" kern="1200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10510141" y="3210004"/>
                  <a:ext cx="4325075" cy="1965491"/>
                </a:xfrm>
                <a:custGeom>
                  <a:avLst/>
                  <a:gdLst>
                    <a:gd name="connsiteX0" fmla="*/ 0 w 3930983"/>
                    <a:gd name="connsiteY0" fmla="*/ 196549 h 1965491"/>
                    <a:gd name="connsiteX1" fmla="*/ 196549 w 3930983"/>
                    <a:gd name="connsiteY1" fmla="*/ 0 h 1965491"/>
                    <a:gd name="connsiteX2" fmla="*/ 3734434 w 3930983"/>
                    <a:gd name="connsiteY2" fmla="*/ 0 h 1965491"/>
                    <a:gd name="connsiteX3" fmla="*/ 3930983 w 3930983"/>
                    <a:gd name="connsiteY3" fmla="*/ 196549 h 1965491"/>
                    <a:gd name="connsiteX4" fmla="*/ 3930983 w 3930983"/>
                    <a:gd name="connsiteY4" fmla="*/ 1768942 h 1965491"/>
                    <a:gd name="connsiteX5" fmla="*/ 3734434 w 3930983"/>
                    <a:gd name="connsiteY5" fmla="*/ 1965491 h 1965491"/>
                    <a:gd name="connsiteX6" fmla="*/ 196549 w 3930983"/>
                    <a:gd name="connsiteY6" fmla="*/ 1965491 h 1965491"/>
                    <a:gd name="connsiteX7" fmla="*/ 0 w 3930983"/>
                    <a:gd name="connsiteY7" fmla="*/ 1768942 h 1965491"/>
                    <a:gd name="connsiteX8" fmla="*/ 0 w 3930983"/>
                    <a:gd name="connsiteY8" fmla="*/ 196549 h 196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0983" h="1965491">
                      <a:moveTo>
                        <a:pt x="0" y="196549"/>
                      </a:moveTo>
                      <a:cubicBezTo>
                        <a:pt x="0" y="87998"/>
                        <a:pt x="87998" y="0"/>
                        <a:pt x="196549" y="0"/>
                      </a:cubicBezTo>
                      <a:lnTo>
                        <a:pt x="3734434" y="0"/>
                      </a:lnTo>
                      <a:cubicBezTo>
                        <a:pt x="3842985" y="0"/>
                        <a:pt x="3930983" y="87998"/>
                        <a:pt x="3930983" y="196549"/>
                      </a:cubicBezTo>
                      <a:lnTo>
                        <a:pt x="3930983" y="1768942"/>
                      </a:lnTo>
                      <a:cubicBezTo>
                        <a:pt x="3930983" y="1877493"/>
                        <a:pt x="3842985" y="1965491"/>
                        <a:pt x="3734434" y="1965491"/>
                      </a:cubicBezTo>
                      <a:lnTo>
                        <a:pt x="196549" y="1965491"/>
                      </a:lnTo>
                      <a:cubicBezTo>
                        <a:pt x="87998" y="1965491"/>
                        <a:pt x="0" y="1877493"/>
                        <a:pt x="0" y="1768942"/>
                      </a:cubicBezTo>
                      <a:lnTo>
                        <a:pt x="0" y="196549"/>
                      </a:lnTo>
                      <a:close/>
                    </a:path>
                  </a:pathLst>
                </a:custGeom>
                <a:solidFill>
                  <a:srgbClr val="A8ECE7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682" tIns="88682" rIns="88682" bIns="88682" numCol="1" spcCol="1270" anchor="ctr" anchorCtr="0">
                  <a:noAutofit/>
                </a:bodyPr>
                <a:lstStyle/>
                <a:p>
                  <a:pPr lvl="0" algn="ctr" defTabSz="2178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900" kern="12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Tả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ngoại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9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 rot="2142401">
                  <a:off x="8755740" y="5869750"/>
                  <a:ext cx="1936408" cy="36474"/>
                </a:xfrm>
                <a:custGeom>
                  <a:avLst/>
                  <a:gdLst>
                    <a:gd name="connsiteX0" fmla="*/ 0 w 1936408"/>
                    <a:gd name="connsiteY0" fmla="*/ 18237 h 36474"/>
                    <a:gd name="connsiteX1" fmla="*/ 1936408 w 1936408"/>
                    <a:gd name="connsiteY1" fmla="*/ 18237 h 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36408" h="36474">
                      <a:moveTo>
                        <a:pt x="0" y="18237"/>
                      </a:moveTo>
                      <a:lnTo>
                        <a:pt x="1936408" y="1823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32494" tIns="-30173" rIns="932494" bIns="-30174" numCol="1" spcCol="1270" anchor="ctr" anchorCtr="0">
                  <a:noAutofit/>
                </a:bodyPr>
                <a:lstStyle/>
                <a:p>
                  <a:pPr lvl="0" algn="ctr" defTabSz="2667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600" kern="1200"/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10510141" y="5470320"/>
                  <a:ext cx="4325075" cy="1965491"/>
                </a:xfrm>
                <a:custGeom>
                  <a:avLst/>
                  <a:gdLst>
                    <a:gd name="connsiteX0" fmla="*/ 0 w 3930983"/>
                    <a:gd name="connsiteY0" fmla="*/ 196549 h 1965491"/>
                    <a:gd name="connsiteX1" fmla="*/ 196549 w 3930983"/>
                    <a:gd name="connsiteY1" fmla="*/ 0 h 1965491"/>
                    <a:gd name="connsiteX2" fmla="*/ 3734434 w 3930983"/>
                    <a:gd name="connsiteY2" fmla="*/ 0 h 1965491"/>
                    <a:gd name="connsiteX3" fmla="*/ 3930983 w 3930983"/>
                    <a:gd name="connsiteY3" fmla="*/ 196549 h 1965491"/>
                    <a:gd name="connsiteX4" fmla="*/ 3930983 w 3930983"/>
                    <a:gd name="connsiteY4" fmla="*/ 1768942 h 1965491"/>
                    <a:gd name="connsiteX5" fmla="*/ 3734434 w 3930983"/>
                    <a:gd name="connsiteY5" fmla="*/ 1965491 h 1965491"/>
                    <a:gd name="connsiteX6" fmla="*/ 196549 w 3930983"/>
                    <a:gd name="connsiteY6" fmla="*/ 1965491 h 1965491"/>
                    <a:gd name="connsiteX7" fmla="*/ 0 w 3930983"/>
                    <a:gd name="connsiteY7" fmla="*/ 1768942 h 1965491"/>
                    <a:gd name="connsiteX8" fmla="*/ 0 w 3930983"/>
                    <a:gd name="connsiteY8" fmla="*/ 196549 h 196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0983" h="1965491">
                      <a:moveTo>
                        <a:pt x="0" y="196549"/>
                      </a:moveTo>
                      <a:cubicBezTo>
                        <a:pt x="0" y="87998"/>
                        <a:pt x="87998" y="0"/>
                        <a:pt x="196549" y="0"/>
                      </a:cubicBezTo>
                      <a:lnTo>
                        <a:pt x="3734434" y="0"/>
                      </a:lnTo>
                      <a:cubicBezTo>
                        <a:pt x="3842985" y="0"/>
                        <a:pt x="3930983" y="87998"/>
                        <a:pt x="3930983" y="196549"/>
                      </a:cubicBezTo>
                      <a:lnTo>
                        <a:pt x="3930983" y="1768942"/>
                      </a:lnTo>
                      <a:cubicBezTo>
                        <a:pt x="3930983" y="1877493"/>
                        <a:pt x="3842985" y="1965491"/>
                        <a:pt x="3734434" y="1965491"/>
                      </a:cubicBezTo>
                      <a:lnTo>
                        <a:pt x="196549" y="1965491"/>
                      </a:lnTo>
                      <a:cubicBezTo>
                        <a:pt x="87998" y="1965491"/>
                        <a:pt x="0" y="1877493"/>
                        <a:pt x="0" y="1768942"/>
                      </a:cubicBezTo>
                      <a:lnTo>
                        <a:pt x="0" y="196549"/>
                      </a:lnTo>
                      <a:close/>
                    </a:path>
                  </a:pathLst>
                </a:custGeom>
                <a:solidFill>
                  <a:srgbClr val="A8ECE7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682" tIns="88682" rIns="88682" bIns="88682" numCol="1" spcCol="1270" anchor="ctr" anchorCtr="0">
                  <a:noAutofit/>
                </a:bodyPr>
                <a:lstStyle/>
                <a:p>
                  <a:pPr lvl="0" algn="ctr" defTabSz="2178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900" kern="12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Tả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tính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tình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hoạt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động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  <a:endParaRPr lang="en-US" sz="49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Freeform 37"/>
                <p:cNvSpPr/>
                <p:nvPr/>
              </p:nvSpPr>
              <p:spPr>
                <a:xfrm rot="3907178">
                  <a:off x="2351896" y="6999907"/>
                  <a:ext cx="3737342" cy="36474"/>
                </a:xfrm>
                <a:custGeom>
                  <a:avLst/>
                  <a:gdLst>
                    <a:gd name="connsiteX0" fmla="*/ 0 w 3737342"/>
                    <a:gd name="connsiteY0" fmla="*/ 18237 h 36474"/>
                    <a:gd name="connsiteX1" fmla="*/ 3737342 w 3737342"/>
                    <a:gd name="connsiteY1" fmla="*/ 18237 h 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737342" h="36474">
                      <a:moveTo>
                        <a:pt x="0" y="18237"/>
                      </a:moveTo>
                      <a:lnTo>
                        <a:pt x="3737342" y="1823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2">
                    <a:shade val="6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87938" tIns="-75197" rIns="1787936" bIns="-75197" numCol="1" spcCol="1270" anchor="ctr" anchorCtr="0">
                  <a:noAutofit/>
                </a:bodyPr>
                <a:lstStyle/>
                <a:p>
                  <a:pPr lvl="0" algn="ctr" defTabSz="577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1300" kern="1200"/>
                </a:p>
              </p:txBody>
            </p:sp>
            <p:sp>
              <p:nvSpPr>
                <p:cNvPr id="39" name="Freeform 38"/>
                <p:cNvSpPr/>
                <p:nvPr/>
              </p:nvSpPr>
              <p:spPr>
                <a:xfrm>
                  <a:off x="5006764" y="7730635"/>
                  <a:ext cx="3930983" cy="1965491"/>
                </a:xfrm>
                <a:custGeom>
                  <a:avLst/>
                  <a:gdLst>
                    <a:gd name="connsiteX0" fmla="*/ 0 w 3930983"/>
                    <a:gd name="connsiteY0" fmla="*/ 196549 h 1965491"/>
                    <a:gd name="connsiteX1" fmla="*/ 196549 w 3930983"/>
                    <a:gd name="connsiteY1" fmla="*/ 0 h 1965491"/>
                    <a:gd name="connsiteX2" fmla="*/ 3734434 w 3930983"/>
                    <a:gd name="connsiteY2" fmla="*/ 0 h 1965491"/>
                    <a:gd name="connsiteX3" fmla="*/ 3930983 w 3930983"/>
                    <a:gd name="connsiteY3" fmla="*/ 196549 h 1965491"/>
                    <a:gd name="connsiteX4" fmla="*/ 3930983 w 3930983"/>
                    <a:gd name="connsiteY4" fmla="*/ 1768942 h 1965491"/>
                    <a:gd name="connsiteX5" fmla="*/ 3734434 w 3930983"/>
                    <a:gd name="connsiteY5" fmla="*/ 1965491 h 1965491"/>
                    <a:gd name="connsiteX6" fmla="*/ 196549 w 3930983"/>
                    <a:gd name="connsiteY6" fmla="*/ 1965491 h 1965491"/>
                    <a:gd name="connsiteX7" fmla="*/ 0 w 3930983"/>
                    <a:gd name="connsiteY7" fmla="*/ 1768942 h 1965491"/>
                    <a:gd name="connsiteX8" fmla="*/ 0 w 3930983"/>
                    <a:gd name="connsiteY8" fmla="*/ 196549 h 196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0983" h="1965491">
                      <a:moveTo>
                        <a:pt x="0" y="196549"/>
                      </a:moveTo>
                      <a:cubicBezTo>
                        <a:pt x="0" y="87998"/>
                        <a:pt x="87998" y="0"/>
                        <a:pt x="196549" y="0"/>
                      </a:cubicBezTo>
                      <a:lnTo>
                        <a:pt x="3734434" y="0"/>
                      </a:lnTo>
                      <a:cubicBezTo>
                        <a:pt x="3842985" y="0"/>
                        <a:pt x="3930983" y="87998"/>
                        <a:pt x="3930983" y="196549"/>
                      </a:cubicBezTo>
                      <a:lnTo>
                        <a:pt x="3930983" y="1768942"/>
                      </a:lnTo>
                      <a:cubicBezTo>
                        <a:pt x="3930983" y="1877493"/>
                        <a:pt x="3842985" y="1965491"/>
                        <a:pt x="3734434" y="1965491"/>
                      </a:cubicBezTo>
                      <a:lnTo>
                        <a:pt x="196549" y="1965491"/>
                      </a:lnTo>
                      <a:cubicBezTo>
                        <a:pt x="87998" y="1965491"/>
                        <a:pt x="0" y="1877493"/>
                        <a:pt x="0" y="1768942"/>
                      </a:cubicBezTo>
                      <a:lnTo>
                        <a:pt x="0" y="196549"/>
                      </a:lnTo>
                      <a:close/>
                    </a:path>
                  </a:pathLst>
                </a:custGeom>
                <a:solidFill>
                  <a:srgbClr val="FDFF8F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682" tIns="88682" rIns="88682" bIns="88682" numCol="1" spcCol="1270" anchor="ctr" anchorCtr="0">
                  <a:noAutofit/>
                </a:bodyPr>
                <a:lstStyle/>
                <a:p>
                  <a:pPr lvl="0" algn="ctr" defTabSz="2178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900" b="1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3. </a:t>
                  </a:r>
                  <a:r>
                    <a:rPr lang="en-US" sz="4900" b="1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Kết</a:t>
                  </a:r>
                  <a:r>
                    <a:rPr lang="en-US" sz="4900" b="1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b="1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bài</a:t>
                  </a:r>
                  <a:endParaRPr lang="en-US" sz="4900" b="1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8937747" y="8695144"/>
                  <a:ext cx="1572393" cy="36474"/>
                </a:xfrm>
                <a:custGeom>
                  <a:avLst/>
                  <a:gdLst>
                    <a:gd name="connsiteX0" fmla="*/ 0 w 1572393"/>
                    <a:gd name="connsiteY0" fmla="*/ 18237 h 36474"/>
                    <a:gd name="connsiteX1" fmla="*/ 1572393 w 1572393"/>
                    <a:gd name="connsiteY1" fmla="*/ 18237 h 3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572393" h="36474">
                      <a:moveTo>
                        <a:pt x="0" y="18237"/>
                      </a:moveTo>
                      <a:lnTo>
                        <a:pt x="1572393" y="1823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2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759587" tIns="-21073" rIns="759587" bIns="-21072" numCol="1" spcCol="1270" anchor="ctr" anchorCtr="0">
                  <a:noAutofit/>
                </a:bodyPr>
                <a:lstStyle/>
                <a:p>
                  <a:pPr lvl="0" algn="ctr" defTabSz="2222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500" kern="1200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10510141" y="7730635"/>
                  <a:ext cx="4325075" cy="1965491"/>
                </a:xfrm>
                <a:custGeom>
                  <a:avLst/>
                  <a:gdLst>
                    <a:gd name="connsiteX0" fmla="*/ 0 w 3930983"/>
                    <a:gd name="connsiteY0" fmla="*/ 196549 h 1965491"/>
                    <a:gd name="connsiteX1" fmla="*/ 196549 w 3930983"/>
                    <a:gd name="connsiteY1" fmla="*/ 0 h 1965491"/>
                    <a:gd name="connsiteX2" fmla="*/ 3734434 w 3930983"/>
                    <a:gd name="connsiteY2" fmla="*/ 0 h 1965491"/>
                    <a:gd name="connsiteX3" fmla="*/ 3930983 w 3930983"/>
                    <a:gd name="connsiteY3" fmla="*/ 196549 h 1965491"/>
                    <a:gd name="connsiteX4" fmla="*/ 3930983 w 3930983"/>
                    <a:gd name="connsiteY4" fmla="*/ 1768942 h 1965491"/>
                    <a:gd name="connsiteX5" fmla="*/ 3734434 w 3930983"/>
                    <a:gd name="connsiteY5" fmla="*/ 1965491 h 1965491"/>
                    <a:gd name="connsiteX6" fmla="*/ 196549 w 3930983"/>
                    <a:gd name="connsiteY6" fmla="*/ 1965491 h 1965491"/>
                    <a:gd name="connsiteX7" fmla="*/ 0 w 3930983"/>
                    <a:gd name="connsiteY7" fmla="*/ 1768942 h 1965491"/>
                    <a:gd name="connsiteX8" fmla="*/ 0 w 3930983"/>
                    <a:gd name="connsiteY8" fmla="*/ 196549 h 1965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30983" h="1965491">
                      <a:moveTo>
                        <a:pt x="0" y="196549"/>
                      </a:moveTo>
                      <a:cubicBezTo>
                        <a:pt x="0" y="87998"/>
                        <a:pt x="87998" y="0"/>
                        <a:pt x="196549" y="0"/>
                      </a:cubicBezTo>
                      <a:lnTo>
                        <a:pt x="3734434" y="0"/>
                      </a:lnTo>
                      <a:cubicBezTo>
                        <a:pt x="3842985" y="0"/>
                        <a:pt x="3930983" y="87998"/>
                        <a:pt x="3930983" y="196549"/>
                      </a:cubicBezTo>
                      <a:lnTo>
                        <a:pt x="3930983" y="1768942"/>
                      </a:lnTo>
                      <a:cubicBezTo>
                        <a:pt x="3930983" y="1877493"/>
                        <a:pt x="3842985" y="1965491"/>
                        <a:pt x="3734434" y="1965491"/>
                      </a:cubicBezTo>
                      <a:lnTo>
                        <a:pt x="196549" y="1965491"/>
                      </a:lnTo>
                      <a:cubicBezTo>
                        <a:pt x="87998" y="1965491"/>
                        <a:pt x="0" y="1877493"/>
                        <a:pt x="0" y="1768942"/>
                      </a:cubicBezTo>
                      <a:lnTo>
                        <a:pt x="0" y="196549"/>
                      </a:lnTo>
                      <a:close/>
                    </a:path>
                  </a:pathLst>
                </a:custGeom>
                <a:solidFill>
                  <a:srgbClr val="FDFF8F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rgbClr r="0" g="0" b="0"/>
                </a:lnRef>
                <a:fillRef idx="1">
                  <a:scrgbClr r="0" g="0" b="0"/>
                </a:fillRef>
                <a:effectRef idx="0">
                  <a:schemeClr val="accent2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88682" tIns="88682" rIns="88682" bIns="88682" numCol="1" spcCol="1270" anchor="ctr" anchorCtr="0">
                  <a:noAutofit/>
                </a:bodyPr>
                <a:lstStyle/>
                <a:p>
                  <a:pPr lvl="0" algn="ctr" defTabSz="21780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en-US" sz="4900" kern="12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Nêu</a:t>
                  </a:r>
                  <a:r>
                    <a:rPr lang="en-US" sz="4900" kern="12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cảm</a:t>
                  </a:r>
                  <a:r>
                    <a:rPr lang="en-US" sz="4900" kern="12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nghĩ</a:t>
                  </a:r>
                  <a:r>
                    <a:rPr lang="en-US" sz="4900" kern="12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4900" kern="1200" dirty="0" err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em</a:t>
                  </a:r>
                  <a:r>
                    <a:rPr lang="en-US" sz="4900" kern="12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endParaRPr lang="en-US" sz="4900" kern="1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" name="TextBox 4"/>
              <p:cNvSpPr txBox="1"/>
              <p:nvPr/>
            </p:nvSpPr>
            <p:spPr>
              <a:xfrm>
                <a:off x="25015452" y="16161604"/>
                <a:ext cx="13614642" cy="184665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L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ời nói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c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ử 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ỉ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T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hói quen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C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ách </a:t>
                </a:r>
                <a:r>
                  <a:rPr lang="vi-VN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cư </a:t>
                </a:r>
                <a:r>
                  <a:rPr lang="vi-VN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xử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vi-VN" sz="40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9" name="Left Arrow 18">
            <a:hlinkClick r:id="rId9" action="ppaction://hlinksldjump"/>
          </p:cNvPr>
          <p:cNvSpPr/>
          <p:nvPr/>
        </p:nvSpPr>
        <p:spPr>
          <a:xfrm>
            <a:off x="382256" y="9070147"/>
            <a:ext cx="994310" cy="8596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56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70224" y="3081366"/>
            <a:ext cx="10016646" cy="4156858"/>
            <a:chOff x="0" y="0"/>
            <a:chExt cx="19875880" cy="8248391"/>
          </a:xfrm>
        </p:grpSpPr>
        <p:sp>
          <p:nvSpPr>
            <p:cNvPr id="3" name="Freeform 3"/>
            <p:cNvSpPr/>
            <p:nvPr/>
          </p:nvSpPr>
          <p:spPr>
            <a:xfrm>
              <a:off x="0" y="-4262"/>
              <a:ext cx="19883627" cy="8254876"/>
            </a:xfrm>
            <a:custGeom>
              <a:avLst/>
              <a:gdLst/>
              <a:ahLst/>
              <a:cxnLst/>
              <a:rect l="l" t="t" r="r" b="b"/>
              <a:pathLst>
                <a:path w="19883627" h="8254876">
                  <a:moveTo>
                    <a:pt x="18944726" y="8243689"/>
                  </a:moveTo>
                  <a:cubicBezTo>
                    <a:pt x="18944726" y="8243689"/>
                    <a:pt x="18524973" y="8254876"/>
                    <a:pt x="18062389" y="8252255"/>
                  </a:cubicBezTo>
                  <a:cubicBezTo>
                    <a:pt x="6012842" y="8250092"/>
                    <a:pt x="1057073" y="8242268"/>
                    <a:pt x="1057073" y="8242268"/>
                  </a:cubicBezTo>
                  <a:cubicBezTo>
                    <a:pt x="812931" y="8233433"/>
                    <a:pt x="565145" y="8216452"/>
                    <a:pt x="398404" y="8158275"/>
                  </a:cubicBezTo>
                  <a:cubicBezTo>
                    <a:pt x="120505" y="8061313"/>
                    <a:pt x="0" y="7883785"/>
                    <a:pt x="0" y="2606137"/>
                  </a:cubicBezTo>
                  <a:lnTo>
                    <a:pt x="0" y="260607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2606137"/>
                  </a:cubicBezTo>
                  <a:lnTo>
                    <a:pt x="19874486" y="2606197"/>
                  </a:lnTo>
                  <a:cubicBezTo>
                    <a:pt x="19874486" y="8001750"/>
                    <a:pt x="19591489" y="8215848"/>
                    <a:pt x="18944726" y="8243689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02690" y="621748"/>
            <a:ext cx="1457030" cy="82123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68539" y="3730482"/>
            <a:ext cx="1581522" cy="8914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914432" y="7923188"/>
            <a:ext cx="2173906" cy="1225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06977" y="8535834"/>
            <a:ext cx="2173906" cy="12252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52663" y="621748"/>
            <a:ext cx="1757475" cy="9905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3890" y="4477052"/>
            <a:ext cx="1211317" cy="68274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23816" y="732247"/>
            <a:ext cx="964521" cy="10760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24664" y="7055301"/>
            <a:ext cx="1269273" cy="141602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667365" y="8656816"/>
            <a:ext cx="989863" cy="11043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8026" y="6347289"/>
            <a:ext cx="1269273" cy="14160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2370" y="1942407"/>
            <a:ext cx="994357" cy="110932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47651" y="1312996"/>
            <a:ext cx="1388509" cy="78261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78334" y="774977"/>
            <a:ext cx="964521" cy="10760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789414" y="1312996"/>
            <a:ext cx="1757475" cy="99057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914958" y="1536183"/>
            <a:ext cx="6344342" cy="875081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370224" y="3644728"/>
            <a:ext cx="9498845" cy="270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400"/>
              </a:lnSpc>
            </a:pPr>
            <a:r>
              <a:rPr lang="en-US" sz="10400" u="none" dirty="0">
                <a:solidFill>
                  <a:srgbClr val="D66161"/>
                </a:solidFill>
                <a:latin typeface="Paytone One"/>
              </a:rPr>
              <a:t> 2. </a:t>
            </a:r>
          </a:p>
          <a:p>
            <a:pPr marL="0" lvl="0" indent="0" algn="ctr">
              <a:lnSpc>
                <a:spcPts val="10400"/>
              </a:lnSpc>
            </a:pPr>
            <a:r>
              <a:rPr lang="en-US" sz="10400" u="none" dirty="0" err="1">
                <a:solidFill>
                  <a:srgbClr val="D66161"/>
                </a:solidFill>
                <a:latin typeface="Paytone One"/>
              </a:rPr>
              <a:t>Khám</a:t>
            </a:r>
            <a:r>
              <a:rPr lang="en-US" sz="10400" u="none" dirty="0">
                <a:solidFill>
                  <a:srgbClr val="D66161"/>
                </a:solidFill>
                <a:latin typeface="Paytone One"/>
              </a:rPr>
              <a:t> </a:t>
            </a:r>
            <a:r>
              <a:rPr lang="en-US" sz="10400" u="none" dirty="0" err="1">
                <a:solidFill>
                  <a:srgbClr val="D66161"/>
                </a:solidFill>
                <a:latin typeface="Paytone One"/>
              </a:rPr>
              <a:t>phá</a:t>
            </a:r>
            <a:endParaRPr lang="en-US" sz="10400" u="none" dirty="0">
              <a:solidFill>
                <a:srgbClr val="D66161"/>
              </a:solidFill>
              <a:latin typeface="Paytone O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244800" y="863863"/>
            <a:ext cx="5378182" cy="31327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190440" y="2610239"/>
            <a:ext cx="13907121" cy="6992142"/>
            <a:chOff x="0" y="0"/>
            <a:chExt cx="3037358" cy="1823781"/>
          </a:xfrm>
        </p:grpSpPr>
        <p:sp>
          <p:nvSpPr>
            <p:cNvPr id="4" name="Freeform 4"/>
            <p:cNvSpPr/>
            <p:nvPr/>
          </p:nvSpPr>
          <p:spPr>
            <a:xfrm>
              <a:off x="0" y="-3810"/>
              <a:ext cx="3041168" cy="1828861"/>
            </a:xfrm>
            <a:custGeom>
              <a:avLst/>
              <a:gdLst/>
              <a:ahLst/>
              <a:cxnLst/>
              <a:rect l="l" t="t" r="r" b="b"/>
              <a:pathLst>
                <a:path w="3041168" h="1828861">
                  <a:moveTo>
                    <a:pt x="3028468" y="38100"/>
                  </a:moveTo>
                  <a:cubicBezTo>
                    <a:pt x="3027198" y="34290"/>
                    <a:pt x="3027198" y="30480"/>
                    <a:pt x="3027198" y="25400"/>
                  </a:cubicBezTo>
                  <a:cubicBezTo>
                    <a:pt x="3027198" y="11430"/>
                    <a:pt x="3023388" y="6350"/>
                    <a:pt x="3009418" y="5080"/>
                  </a:cubicBezTo>
                  <a:cubicBezTo>
                    <a:pt x="2970000" y="3810"/>
                    <a:pt x="2912694" y="0"/>
                    <a:pt x="2857775" y="5080"/>
                  </a:cubicBezTo>
                  <a:cubicBezTo>
                    <a:pt x="2755101" y="12700"/>
                    <a:pt x="2654814" y="13970"/>
                    <a:pt x="2552140" y="13970"/>
                  </a:cubicBezTo>
                  <a:cubicBezTo>
                    <a:pt x="2396935" y="13970"/>
                    <a:pt x="2244118" y="10160"/>
                    <a:pt x="2088912" y="8890"/>
                  </a:cubicBezTo>
                  <a:cubicBezTo>
                    <a:pt x="2012504" y="7620"/>
                    <a:pt x="1938483" y="7620"/>
                    <a:pt x="1862074" y="8890"/>
                  </a:cubicBezTo>
                  <a:cubicBezTo>
                    <a:pt x="1778502" y="8890"/>
                    <a:pt x="1697318" y="11430"/>
                    <a:pt x="1613746" y="12700"/>
                  </a:cubicBezTo>
                  <a:cubicBezTo>
                    <a:pt x="1551664" y="13970"/>
                    <a:pt x="1491970" y="12700"/>
                    <a:pt x="1429888" y="16510"/>
                  </a:cubicBezTo>
                  <a:cubicBezTo>
                    <a:pt x="1367806" y="20320"/>
                    <a:pt x="1097988" y="20320"/>
                    <a:pt x="1035905" y="19050"/>
                  </a:cubicBezTo>
                  <a:cubicBezTo>
                    <a:pt x="997701" y="17780"/>
                    <a:pt x="873537" y="21590"/>
                    <a:pt x="835333" y="21590"/>
                  </a:cubicBezTo>
                  <a:cubicBezTo>
                    <a:pt x="785190" y="21590"/>
                    <a:pt x="732659" y="22860"/>
                    <a:pt x="682515" y="21590"/>
                  </a:cubicBezTo>
                  <a:cubicBezTo>
                    <a:pt x="622821" y="20320"/>
                    <a:pt x="563127" y="19050"/>
                    <a:pt x="503433" y="25400"/>
                  </a:cubicBezTo>
                  <a:cubicBezTo>
                    <a:pt x="443738" y="31750"/>
                    <a:pt x="384044" y="31750"/>
                    <a:pt x="324350" y="29210"/>
                  </a:cubicBezTo>
                  <a:cubicBezTo>
                    <a:pt x="262268" y="26670"/>
                    <a:pt x="202573" y="25400"/>
                    <a:pt x="140491" y="24130"/>
                  </a:cubicBezTo>
                  <a:cubicBezTo>
                    <a:pt x="102287" y="21590"/>
                    <a:pt x="61695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6094"/>
                    <a:pt x="3810" y="179852"/>
                    <a:pt x="2540" y="245760"/>
                  </a:cubicBezTo>
                  <a:cubicBezTo>
                    <a:pt x="1270" y="292444"/>
                    <a:pt x="2540" y="337756"/>
                    <a:pt x="2540" y="384440"/>
                  </a:cubicBezTo>
                  <a:cubicBezTo>
                    <a:pt x="3810" y="427006"/>
                    <a:pt x="5080" y="469571"/>
                    <a:pt x="6350" y="512137"/>
                  </a:cubicBezTo>
                  <a:cubicBezTo>
                    <a:pt x="7620" y="553329"/>
                    <a:pt x="6350" y="594521"/>
                    <a:pt x="7620" y="635714"/>
                  </a:cubicBezTo>
                  <a:cubicBezTo>
                    <a:pt x="8890" y="698875"/>
                    <a:pt x="10160" y="762037"/>
                    <a:pt x="11430" y="825198"/>
                  </a:cubicBezTo>
                  <a:cubicBezTo>
                    <a:pt x="11430" y="848541"/>
                    <a:pt x="11430" y="1752025"/>
                    <a:pt x="11430" y="1775368"/>
                  </a:cubicBezTo>
                  <a:cubicBezTo>
                    <a:pt x="11430" y="1793301"/>
                    <a:pt x="15240" y="1797111"/>
                    <a:pt x="31750" y="1800921"/>
                  </a:cubicBezTo>
                  <a:cubicBezTo>
                    <a:pt x="43180" y="1803461"/>
                    <a:pt x="54610" y="1806001"/>
                    <a:pt x="71246" y="1807271"/>
                  </a:cubicBezTo>
                  <a:cubicBezTo>
                    <a:pt x="169145" y="1808541"/>
                    <a:pt x="267043" y="1809811"/>
                    <a:pt x="364942" y="1809811"/>
                  </a:cubicBezTo>
                  <a:cubicBezTo>
                    <a:pt x="386432" y="1809811"/>
                    <a:pt x="407922" y="1809811"/>
                    <a:pt x="429412" y="1809811"/>
                  </a:cubicBezTo>
                  <a:cubicBezTo>
                    <a:pt x="498657" y="1811081"/>
                    <a:pt x="565515" y="1814891"/>
                    <a:pt x="634760" y="1812351"/>
                  </a:cubicBezTo>
                  <a:cubicBezTo>
                    <a:pt x="708781" y="1809811"/>
                    <a:pt x="785190" y="1811081"/>
                    <a:pt x="859211" y="1812351"/>
                  </a:cubicBezTo>
                  <a:cubicBezTo>
                    <a:pt x="947558" y="1813621"/>
                    <a:pt x="1331989" y="1813621"/>
                    <a:pt x="1420337" y="1813621"/>
                  </a:cubicBezTo>
                  <a:cubicBezTo>
                    <a:pt x="1494358" y="1814891"/>
                    <a:pt x="1568379" y="1813621"/>
                    <a:pt x="1642400" y="1814891"/>
                  </a:cubicBezTo>
                  <a:cubicBezTo>
                    <a:pt x="1697318" y="1814891"/>
                    <a:pt x="1752237" y="1817431"/>
                    <a:pt x="1807156" y="1816161"/>
                  </a:cubicBezTo>
                  <a:cubicBezTo>
                    <a:pt x="1921769" y="1816161"/>
                    <a:pt x="2036382" y="1813621"/>
                    <a:pt x="2150995" y="1814891"/>
                  </a:cubicBezTo>
                  <a:cubicBezTo>
                    <a:pt x="2325302" y="1816161"/>
                    <a:pt x="2499609" y="1819971"/>
                    <a:pt x="2673917" y="1822511"/>
                  </a:cubicBezTo>
                  <a:cubicBezTo>
                    <a:pt x="2731223" y="1823781"/>
                    <a:pt x="2788530" y="1822511"/>
                    <a:pt x="2845836" y="1821241"/>
                  </a:cubicBezTo>
                  <a:cubicBezTo>
                    <a:pt x="2895979" y="1819971"/>
                    <a:pt x="2946122" y="1819971"/>
                    <a:pt x="2992908" y="1826321"/>
                  </a:cubicBezTo>
                  <a:cubicBezTo>
                    <a:pt x="3005608" y="1828861"/>
                    <a:pt x="3014498" y="1822511"/>
                    <a:pt x="3015768" y="1808541"/>
                  </a:cubicBezTo>
                  <a:cubicBezTo>
                    <a:pt x="3017038" y="1793301"/>
                    <a:pt x="3018308" y="1778061"/>
                    <a:pt x="3018308" y="1760264"/>
                  </a:cubicBezTo>
                  <a:cubicBezTo>
                    <a:pt x="3020848" y="1713579"/>
                    <a:pt x="3023388" y="786752"/>
                    <a:pt x="3025928" y="740067"/>
                  </a:cubicBezTo>
                  <a:cubicBezTo>
                    <a:pt x="3027198" y="722217"/>
                    <a:pt x="3027198" y="704367"/>
                    <a:pt x="3027198" y="687890"/>
                  </a:cubicBezTo>
                  <a:cubicBezTo>
                    <a:pt x="3028468" y="641206"/>
                    <a:pt x="3029738" y="594521"/>
                    <a:pt x="3031008" y="546463"/>
                  </a:cubicBezTo>
                  <a:cubicBezTo>
                    <a:pt x="3032278" y="491540"/>
                    <a:pt x="3032278" y="437990"/>
                    <a:pt x="3032278" y="383067"/>
                  </a:cubicBezTo>
                  <a:cubicBezTo>
                    <a:pt x="3032278" y="365217"/>
                    <a:pt x="3033548" y="347367"/>
                    <a:pt x="3033548" y="330890"/>
                  </a:cubicBezTo>
                  <a:cubicBezTo>
                    <a:pt x="3033548" y="285579"/>
                    <a:pt x="3032278" y="241640"/>
                    <a:pt x="3033548" y="196329"/>
                  </a:cubicBezTo>
                  <a:cubicBezTo>
                    <a:pt x="3037358" y="149644"/>
                    <a:pt x="3041168" y="83737"/>
                    <a:pt x="3028468" y="38100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66420" y="260415"/>
            <a:ext cx="2969587" cy="14308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646704" y="1812668"/>
            <a:ext cx="1442709" cy="6951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665">
            <a:off x="-2529499" y="3634396"/>
            <a:ext cx="761919" cy="72451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33194">
            <a:off x="-2702044" y="1517793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665">
            <a:off x="-2882660" y="5512367"/>
            <a:ext cx="761919" cy="724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79665">
            <a:off x="-2952247" y="7444023"/>
            <a:ext cx="761919" cy="724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740462" y="6062039"/>
            <a:ext cx="1140733" cy="54962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259300" y="8215705"/>
            <a:ext cx="830113" cy="39996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653265" y="7806282"/>
            <a:ext cx="500147" cy="4801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7259300" y="3756585"/>
            <a:ext cx="500147" cy="480141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4135677" y="644026"/>
            <a:ext cx="10016646" cy="1660807"/>
            <a:chOff x="0" y="0"/>
            <a:chExt cx="19875880" cy="3295514"/>
          </a:xfrm>
        </p:grpSpPr>
        <p:sp>
          <p:nvSpPr>
            <p:cNvPr id="16" name="Freeform 16"/>
            <p:cNvSpPr/>
            <p:nvPr/>
          </p:nvSpPr>
          <p:spPr>
            <a:xfrm>
              <a:off x="0" y="-4262"/>
              <a:ext cx="19883627" cy="3302000"/>
            </a:xfrm>
            <a:custGeom>
              <a:avLst/>
              <a:gdLst/>
              <a:ahLst/>
              <a:cxnLst/>
              <a:rect l="l" t="t" r="r" b="b"/>
              <a:pathLst>
                <a:path w="19883627" h="3302000">
                  <a:moveTo>
                    <a:pt x="18944726" y="3290812"/>
                  </a:moveTo>
                  <a:cubicBezTo>
                    <a:pt x="18944726" y="3290812"/>
                    <a:pt x="18524973" y="3302000"/>
                    <a:pt x="18062389" y="3299378"/>
                  </a:cubicBezTo>
                  <a:cubicBezTo>
                    <a:pt x="6012842" y="3297216"/>
                    <a:pt x="1057073" y="3289391"/>
                    <a:pt x="1057073" y="3289391"/>
                  </a:cubicBezTo>
                  <a:cubicBezTo>
                    <a:pt x="812931" y="3280557"/>
                    <a:pt x="565145" y="3263576"/>
                    <a:pt x="398404" y="3205398"/>
                  </a:cubicBezTo>
                  <a:cubicBezTo>
                    <a:pt x="120505" y="3108436"/>
                    <a:pt x="0" y="2930908"/>
                    <a:pt x="0" y="1192791"/>
                  </a:cubicBezTo>
                  <a:lnTo>
                    <a:pt x="0" y="119277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1192791"/>
                  </a:cubicBezTo>
                  <a:lnTo>
                    <a:pt x="19874486" y="1192810"/>
                  </a:lnTo>
                  <a:cubicBezTo>
                    <a:pt x="19874486" y="3048874"/>
                    <a:pt x="19591489" y="3262971"/>
                    <a:pt x="18944726" y="3290812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6974800" y="10706100"/>
            <a:ext cx="3101530" cy="41148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4856912" y="3917657"/>
            <a:ext cx="3052433" cy="41148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7839419" y="5605727"/>
            <a:ext cx="3269396" cy="41148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670454" y="1153502"/>
            <a:ext cx="745319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 dirty="0" err="1">
                <a:solidFill>
                  <a:srgbClr val="568D66"/>
                </a:solidFill>
                <a:latin typeface="Paytone One"/>
              </a:rPr>
              <a:t>Đề</a:t>
            </a:r>
            <a:r>
              <a:rPr lang="en-US" sz="9000" dirty="0">
                <a:solidFill>
                  <a:srgbClr val="568D66"/>
                </a:solidFill>
                <a:latin typeface="Paytone One"/>
              </a:rPr>
              <a:t> </a:t>
            </a:r>
            <a:r>
              <a:rPr lang="en-US" sz="9000" dirty="0" err="1">
                <a:solidFill>
                  <a:srgbClr val="568D66"/>
                </a:solidFill>
                <a:latin typeface="Paytone One"/>
              </a:rPr>
              <a:t>bài</a:t>
            </a:r>
            <a:endParaRPr lang="en-US" sz="9000" dirty="0">
              <a:solidFill>
                <a:srgbClr val="568D66"/>
              </a:solidFill>
              <a:latin typeface="Paytone One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797852" y="2947719"/>
            <a:ext cx="12855413" cy="1513235"/>
            <a:chOff x="3868640" y="2949168"/>
            <a:chExt cx="12855413" cy="1513235"/>
          </a:xfrm>
        </p:grpSpPr>
        <p:sp>
          <p:nvSpPr>
            <p:cNvPr id="22" name="TextBox 22"/>
            <p:cNvSpPr txBox="1"/>
            <p:nvPr/>
          </p:nvSpPr>
          <p:spPr>
            <a:xfrm>
              <a:off x="5076189" y="2949168"/>
              <a:ext cx="11647864" cy="1513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880"/>
                </a:lnSpc>
              </a:pP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Tả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cô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giáo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(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hoặc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thầy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giáo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)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đã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từng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dạy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dỗ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em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và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để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lại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cho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em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nhiều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ấn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tượng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,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tình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cảm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tốt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đẹp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.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868640" y="2949168"/>
              <a:ext cx="1083392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98"/>
                </a:lnSpc>
              </a:pPr>
              <a:r>
                <a:rPr lang="en-US" sz="4671" u="none" dirty="0" smtClean="0">
                  <a:solidFill>
                    <a:srgbClr val="568D66"/>
                  </a:solidFill>
                  <a:latin typeface="Bryndan Write"/>
                </a:rPr>
                <a:t>01</a:t>
              </a:r>
              <a:endParaRPr lang="en-US" sz="4671" u="none" dirty="0">
                <a:solidFill>
                  <a:srgbClr val="568D66"/>
                </a:solidFill>
                <a:latin typeface="Bryndan Write"/>
              </a:endParaRPr>
            </a:p>
          </p:txBody>
        </p:sp>
      </p:grpSp>
      <p:pic>
        <p:nvPicPr>
          <p:cNvPr id="26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flipV="1">
            <a:off x="-69982" y="7663127"/>
            <a:ext cx="2720679" cy="707377"/>
          </a:xfrm>
          <a:prstGeom prst="rect">
            <a:avLst/>
          </a:prstGeom>
        </p:spPr>
      </p:pic>
      <p:pic>
        <p:nvPicPr>
          <p:cNvPr id="27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517617" y="863863"/>
            <a:ext cx="1214869" cy="684744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125051" y="4640092"/>
            <a:ext cx="1214869" cy="684744"/>
          </a:xfrm>
          <a:prstGeom prst="rect">
            <a:avLst/>
          </a:prstGeom>
        </p:spPr>
      </p:pic>
      <p:pic>
        <p:nvPicPr>
          <p:cNvPr id="29" name="Pictur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25471" y="5324836"/>
            <a:ext cx="1214869" cy="684744"/>
          </a:xfrm>
          <a:prstGeom prst="rect">
            <a:avLst/>
          </a:prstGeom>
        </p:spPr>
      </p:pic>
      <p:pic>
        <p:nvPicPr>
          <p:cNvPr id="30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885728" y="2718602"/>
            <a:ext cx="1214869" cy="684744"/>
          </a:xfrm>
          <a:prstGeom prst="rect">
            <a:avLst/>
          </a:prstGeom>
        </p:spPr>
      </p:pic>
      <p:pic>
        <p:nvPicPr>
          <p:cNvPr id="31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-217137" y="8295067"/>
            <a:ext cx="2317734" cy="227137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743953" y="4958091"/>
            <a:ext cx="12721459" cy="2207895"/>
            <a:chOff x="3876807" y="5325994"/>
            <a:chExt cx="11112651" cy="2207895"/>
          </a:xfrm>
        </p:grpSpPr>
        <p:sp>
          <p:nvSpPr>
            <p:cNvPr id="23" name="TextBox 23"/>
            <p:cNvSpPr txBox="1"/>
            <p:nvPr/>
          </p:nvSpPr>
          <p:spPr>
            <a:xfrm>
              <a:off x="5086944" y="5325994"/>
              <a:ext cx="9902514" cy="22078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880"/>
                </a:lnSpc>
              </a:pP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Tả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một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người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ở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nơi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em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sinh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sống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(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chú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công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an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phường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,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chú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dân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phòng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,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bác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tổ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trưởng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dân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phố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,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bà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cụ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bán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hàng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,...).</a:t>
              </a:r>
            </a:p>
          </p:txBody>
        </p:sp>
        <p:sp>
          <p:nvSpPr>
            <p:cNvPr id="32" name="TextBox 25"/>
            <p:cNvSpPr txBox="1"/>
            <p:nvPr/>
          </p:nvSpPr>
          <p:spPr>
            <a:xfrm>
              <a:off x="3876807" y="5434113"/>
              <a:ext cx="1083392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98"/>
                </a:lnSpc>
              </a:pPr>
              <a:r>
                <a:rPr lang="en-US" sz="4671" u="none" dirty="0" smtClean="0">
                  <a:solidFill>
                    <a:srgbClr val="568D66"/>
                  </a:solidFill>
                  <a:latin typeface="Bryndan Write"/>
                </a:rPr>
                <a:t>02</a:t>
              </a:r>
              <a:endParaRPr lang="en-US" sz="4671" u="none" dirty="0">
                <a:solidFill>
                  <a:srgbClr val="568D66"/>
                </a:solidFill>
                <a:latin typeface="Bryndan Write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97852" y="7805331"/>
            <a:ext cx="12442147" cy="1513235"/>
            <a:chOff x="3831611" y="7915473"/>
            <a:chExt cx="12442147" cy="1513235"/>
          </a:xfrm>
        </p:grpSpPr>
        <p:sp>
          <p:nvSpPr>
            <p:cNvPr id="24" name="TextBox 24"/>
            <p:cNvSpPr txBox="1"/>
            <p:nvPr/>
          </p:nvSpPr>
          <p:spPr>
            <a:xfrm>
              <a:off x="5149719" y="7915473"/>
              <a:ext cx="11124039" cy="15132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880"/>
                </a:lnSpc>
              </a:pP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Tả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một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người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em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mới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gặp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một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lần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nhưng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để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lại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cho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em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những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ấn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tượng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sâu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 </a:t>
              </a:r>
              <a:r>
                <a:rPr lang="en-US" sz="4200" dirty="0" err="1">
                  <a:solidFill>
                    <a:srgbClr val="568D66"/>
                  </a:solidFill>
                  <a:latin typeface="Asap Regular"/>
                </a:rPr>
                <a:t>sắc</a:t>
              </a:r>
              <a:r>
                <a:rPr lang="en-US" sz="4200" dirty="0">
                  <a:solidFill>
                    <a:srgbClr val="568D66"/>
                  </a:solidFill>
                  <a:latin typeface="Asap Regular"/>
                </a:rPr>
                <a:t>.</a:t>
              </a:r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3831611" y="7974467"/>
              <a:ext cx="1083392" cy="6412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998"/>
                </a:lnSpc>
              </a:pPr>
              <a:r>
                <a:rPr lang="en-US" sz="4671" u="none" dirty="0" smtClean="0">
                  <a:solidFill>
                    <a:srgbClr val="568D66"/>
                  </a:solidFill>
                  <a:latin typeface="Bryndan Write"/>
                </a:rPr>
                <a:t>03</a:t>
              </a:r>
              <a:endParaRPr lang="en-US" sz="4671" u="none" dirty="0">
                <a:solidFill>
                  <a:srgbClr val="568D66"/>
                </a:solidFill>
                <a:latin typeface="Bryndan Write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0"/>
          <p:cNvGrpSpPr/>
          <p:nvPr/>
        </p:nvGrpSpPr>
        <p:grpSpPr>
          <a:xfrm>
            <a:off x="-609533" y="431513"/>
            <a:ext cx="3087813" cy="1660807"/>
            <a:chOff x="0" y="0"/>
            <a:chExt cx="19875880" cy="3295514"/>
          </a:xfrm>
        </p:grpSpPr>
        <p:sp>
          <p:nvSpPr>
            <p:cNvPr id="51" name="Freeform 21"/>
            <p:cNvSpPr/>
            <p:nvPr/>
          </p:nvSpPr>
          <p:spPr>
            <a:xfrm>
              <a:off x="0" y="-4262"/>
              <a:ext cx="19883627" cy="3302000"/>
            </a:xfrm>
            <a:custGeom>
              <a:avLst/>
              <a:gdLst/>
              <a:ahLst/>
              <a:cxnLst/>
              <a:rect l="l" t="t" r="r" b="b"/>
              <a:pathLst>
                <a:path w="19883627" h="3302000">
                  <a:moveTo>
                    <a:pt x="18944726" y="3290812"/>
                  </a:moveTo>
                  <a:cubicBezTo>
                    <a:pt x="18944726" y="3290812"/>
                    <a:pt x="18524973" y="3302000"/>
                    <a:pt x="18062389" y="3299378"/>
                  </a:cubicBezTo>
                  <a:cubicBezTo>
                    <a:pt x="6012842" y="3297216"/>
                    <a:pt x="1057073" y="3289391"/>
                    <a:pt x="1057073" y="3289391"/>
                  </a:cubicBezTo>
                  <a:cubicBezTo>
                    <a:pt x="812931" y="3280557"/>
                    <a:pt x="565145" y="3263576"/>
                    <a:pt x="398404" y="3205398"/>
                  </a:cubicBezTo>
                  <a:cubicBezTo>
                    <a:pt x="120505" y="3108436"/>
                    <a:pt x="0" y="2930908"/>
                    <a:pt x="0" y="1192791"/>
                  </a:cubicBezTo>
                  <a:lnTo>
                    <a:pt x="0" y="119277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1192791"/>
                  </a:cubicBezTo>
                  <a:lnTo>
                    <a:pt x="19874486" y="1192810"/>
                  </a:lnTo>
                  <a:cubicBezTo>
                    <a:pt x="19874486" y="3048874"/>
                    <a:pt x="19591489" y="3262971"/>
                    <a:pt x="18944726" y="3290812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1360" y="-12664200"/>
            <a:ext cx="18461549" cy="1220781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102382" y="227039"/>
            <a:ext cx="13095466" cy="2241352"/>
            <a:chOff x="0" y="0"/>
            <a:chExt cx="3037358" cy="1823781"/>
          </a:xfrm>
        </p:grpSpPr>
        <p:sp>
          <p:nvSpPr>
            <p:cNvPr id="3" name="Freeform 3"/>
            <p:cNvSpPr/>
            <p:nvPr/>
          </p:nvSpPr>
          <p:spPr>
            <a:xfrm>
              <a:off x="0" y="-3810"/>
              <a:ext cx="3041168" cy="1828861"/>
            </a:xfrm>
            <a:custGeom>
              <a:avLst/>
              <a:gdLst/>
              <a:ahLst/>
              <a:cxnLst/>
              <a:rect l="l" t="t" r="r" b="b"/>
              <a:pathLst>
                <a:path w="3041168" h="1828861">
                  <a:moveTo>
                    <a:pt x="3028468" y="38100"/>
                  </a:moveTo>
                  <a:cubicBezTo>
                    <a:pt x="3027198" y="34290"/>
                    <a:pt x="3027198" y="30480"/>
                    <a:pt x="3027198" y="25400"/>
                  </a:cubicBezTo>
                  <a:cubicBezTo>
                    <a:pt x="3027198" y="11430"/>
                    <a:pt x="3023388" y="6350"/>
                    <a:pt x="3009418" y="5080"/>
                  </a:cubicBezTo>
                  <a:cubicBezTo>
                    <a:pt x="2970000" y="3810"/>
                    <a:pt x="2912694" y="0"/>
                    <a:pt x="2857775" y="5080"/>
                  </a:cubicBezTo>
                  <a:cubicBezTo>
                    <a:pt x="2755101" y="12700"/>
                    <a:pt x="2654814" y="13970"/>
                    <a:pt x="2552140" y="13970"/>
                  </a:cubicBezTo>
                  <a:cubicBezTo>
                    <a:pt x="2396935" y="13970"/>
                    <a:pt x="2244118" y="10160"/>
                    <a:pt x="2088912" y="8890"/>
                  </a:cubicBezTo>
                  <a:cubicBezTo>
                    <a:pt x="2012504" y="7620"/>
                    <a:pt x="1938483" y="7620"/>
                    <a:pt x="1862074" y="8890"/>
                  </a:cubicBezTo>
                  <a:cubicBezTo>
                    <a:pt x="1778502" y="8890"/>
                    <a:pt x="1697318" y="11430"/>
                    <a:pt x="1613746" y="12700"/>
                  </a:cubicBezTo>
                  <a:cubicBezTo>
                    <a:pt x="1551664" y="13970"/>
                    <a:pt x="1491970" y="12700"/>
                    <a:pt x="1429888" y="16510"/>
                  </a:cubicBezTo>
                  <a:cubicBezTo>
                    <a:pt x="1367806" y="20320"/>
                    <a:pt x="1097988" y="20320"/>
                    <a:pt x="1035905" y="19050"/>
                  </a:cubicBezTo>
                  <a:cubicBezTo>
                    <a:pt x="997701" y="17780"/>
                    <a:pt x="873537" y="21590"/>
                    <a:pt x="835333" y="21590"/>
                  </a:cubicBezTo>
                  <a:cubicBezTo>
                    <a:pt x="785190" y="21590"/>
                    <a:pt x="732659" y="22860"/>
                    <a:pt x="682515" y="21590"/>
                  </a:cubicBezTo>
                  <a:cubicBezTo>
                    <a:pt x="622821" y="20320"/>
                    <a:pt x="563127" y="19050"/>
                    <a:pt x="503433" y="25400"/>
                  </a:cubicBezTo>
                  <a:cubicBezTo>
                    <a:pt x="443738" y="31750"/>
                    <a:pt x="384044" y="31750"/>
                    <a:pt x="324350" y="29210"/>
                  </a:cubicBezTo>
                  <a:cubicBezTo>
                    <a:pt x="262268" y="26670"/>
                    <a:pt x="202573" y="25400"/>
                    <a:pt x="140491" y="24130"/>
                  </a:cubicBezTo>
                  <a:cubicBezTo>
                    <a:pt x="102287" y="21590"/>
                    <a:pt x="61695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6094"/>
                    <a:pt x="3810" y="179852"/>
                    <a:pt x="2540" y="245760"/>
                  </a:cubicBezTo>
                  <a:cubicBezTo>
                    <a:pt x="1270" y="292444"/>
                    <a:pt x="2540" y="337756"/>
                    <a:pt x="2540" y="384440"/>
                  </a:cubicBezTo>
                  <a:cubicBezTo>
                    <a:pt x="3810" y="427006"/>
                    <a:pt x="5080" y="469571"/>
                    <a:pt x="6350" y="512137"/>
                  </a:cubicBezTo>
                  <a:cubicBezTo>
                    <a:pt x="7620" y="553329"/>
                    <a:pt x="6350" y="594521"/>
                    <a:pt x="7620" y="635714"/>
                  </a:cubicBezTo>
                  <a:cubicBezTo>
                    <a:pt x="8890" y="698875"/>
                    <a:pt x="10160" y="762037"/>
                    <a:pt x="11430" y="825198"/>
                  </a:cubicBezTo>
                  <a:cubicBezTo>
                    <a:pt x="11430" y="848541"/>
                    <a:pt x="11430" y="1752025"/>
                    <a:pt x="11430" y="1775368"/>
                  </a:cubicBezTo>
                  <a:cubicBezTo>
                    <a:pt x="11430" y="1793301"/>
                    <a:pt x="15240" y="1797111"/>
                    <a:pt x="31750" y="1800921"/>
                  </a:cubicBezTo>
                  <a:cubicBezTo>
                    <a:pt x="43180" y="1803461"/>
                    <a:pt x="54610" y="1806001"/>
                    <a:pt x="71246" y="1807271"/>
                  </a:cubicBezTo>
                  <a:cubicBezTo>
                    <a:pt x="169145" y="1808541"/>
                    <a:pt x="267043" y="1809811"/>
                    <a:pt x="364942" y="1809811"/>
                  </a:cubicBezTo>
                  <a:cubicBezTo>
                    <a:pt x="386432" y="1809811"/>
                    <a:pt x="407922" y="1809811"/>
                    <a:pt x="429412" y="1809811"/>
                  </a:cubicBezTo>
                  <a:cubicBezTo>
                    <a:pt x="498657" y="1811081"/>
                    <a:pt x="565515" y="1814891"/>
                    <a:pt x="634760" y="1812351"/>
                  </a:cubicBezTo>
                  <a:cubicBezTo>
                    <a:pt x="708781" y="1809811"/>
                    <a:pt x="785190" y="1811081"/>
                    <a:pt x="859211" y="1812351"/>
                  </a:cubicBezTo>
                  <a:cubicBezTo>
                    <a:pt x="947558" y="1813621"/>
                    <a:pt x="1331989" y="1813621"/>
                    <a:pt x="1420337" y="1813621"/>
                  </a:cubicBezTo>
                  <a:cubicBezTo>
                    <a:pt x="1494358" y="1814891"/>
                    <a:pt x="1568379" y="1813621"/>
                    <a:pt x="1642400" y="1814891"/>
                  </a:cubicBezTo>
                  <a:cubicBezTo>
                    <a:pt x="1697318" y="1814891"/>
                    <a:pt x="1752237" y="1817431"/>
                    <a:pt x="1807156" y="1816161"/>
                  </a:cubicBezTo>
                  <a:cubicBezTo>
                    <a:pt x="1921769" y="1816161"/>
                    <a:pt x="2036382" y="1813621"/>
                    <a:pt x="2150995" y="1814891"/>
                  </a:cubicBezTo>
                  <a:cubicBezTo>
                    <a:pt x="2325302" y="1816161"/>
                    <a:pt x="2499609" y="1819971"/>
                    <a:pt x="2673917" y="1822511"/>
                  </a:cubicBezTo>
                  <a:cubicBezTo>
                    <a:pt x="2731223" y="1823781"/>
                    <a:pt x="2788530" y="1822511"/>
                    <a:pt x="2845836" y="1821241"/>
                  </a:cubicBezTo>
                  <a:cubicBezTo>
                    <a:pt x="2895979" y="1819971"/>
                    <a:pt x="2946122" y="1819971"/>
                    <a:pt x="2992908" y="1826321"/>
                  </a:cubicBezTo>
                  <a:cubicBezTo>
                    <a:pt x="3005608" y="1828861"/>
                    <a:pt x="3014498" y="1822511"/>
                    <a:pt x="3015768" y="1808541"/>
                  </a:cubicBezTo>
                  <a:cubicBezTo>
                    <a:pt x="3017038" y="1793301"/>
                    <a:pt x="3018308" y="1778061"/>
                    <a:pt x="3018308" y="1760264"/>
                  </a:cubicBezTo>
                  <a:cubicBezTo>
                    <a:pt x="3020848" y="1713579"/>
                    <a:pt x="3023388" y="786752"/>
                    <a:pt x="3025928" y="740067"/>
                  </a:cubicBezTo>
                  <a:cubicBezTo>
                    <a:pt x="3027198" y="722217"/>
                    <a:pt x="3027198" y="704367"/>
                    <a:pt x="3027198" y="687890"/>
                  </a:cubicBezTo>
                  <a:cubicBezTo>
                    <a:pt x="3028468" y="641206"/>
                    <a:pt x="3029738" y="594521"/>
                    <a:pt x="3031008" y="546463"/>
                  </a:cubicBezTo>
                  <a:cubicBezTo>
                    <a:pt x="3032278" y="491540"/>
                    <a:pt x="3032278" y="437990"/>
                    <a:pt x="3032278" y="383067"/>
                  </a:cubicBezTo>
                  <a:cubicBezTo>
                    <a:pt x="3032278" y="365217"/>
                    <a:pt x="3033548" y="347367"/>
                    <a:pt x="3033548" y="330890"/>
                  </a:cubicBezTo>
                  <a:cubicBezTo>
                    <a:pt x="3033548" y="285579"/>
                    <a:pt x="3032278" y="241640"/>
                    <a:pt x="3033548" y="196329"/>
                  </a:cubicBezTo>
                  <a:cubicBezTo>
                    <a:pt x="3037358" y="149644"/>
                    <a:pt x="3041168" y="83737"/>
                    <a:pt x="3028468" y="38100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67678" y="223622"/>
            <a:ext cx="2969587" cy="14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494556" y="2043569"/>
            <a:ext cx="1442709" cy="695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788423" y="5388439"/>
            <a:ext cx="2340216" cy="5189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1880935" y="4331837"/>
            <a:ext cx="2155194" cy="5603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879598" y="5304799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26964500" y="3869331"/>
            <a:ext cx="761919" cy="724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2071435" y="3284961"/>
            <a:ext cx="761919" cy="724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22674648" y="1718068"/>
            <a:ext cx="761919" cy="724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50352">
            <a:off x="23208935" y="180463"/>
            <a:ext cx="761919" cy="724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761239" y="7074269"/>
            <a:ext cx="761919" cy="7245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405363" y="8778586"/>
            <a:ext cx="761919" cy="7245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41720" y="6025246"/>
            <a:ext cx="1140733" cy="549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260558" y="8178912"/>
            <a:ext cx="830113" cy="3999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654523" y="7769489"/>
            <a:ext cx="500147" cy="4801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8260558" y="3719792"/>
            <a:ext cx="500147" cy="4801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978158" y="921288"/>
            <a:ext cx="500147" cy="48014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-2063382" y="813280"/>
            <a:ext cx="745319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 dirty="0" smtClean="0">
                <a:solidFill>
                  <a:srgbClr val="568D66"/>
                </a:solidFill>
                <a:effectLst/>
                <a:latin typeface="Paytone One"/>
              </a:rPr>
              <a:t>1.</a:t>
            </a:r>
            <a:endParaRPr lang="en-US" sz="9000" dirty="0">
              <a:solidFill>
                <a:srgbClr val="568D66"/>
              </a:solidFill>
              <a:effectLst/>
              <a:latin typeface="Paytone One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736255" y="1483682"/>
            <a:ext cx="500147" cy="48014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5421149" y="1772233"/>
            <a:ext cx="4636008" cy="8229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-9130056" y="1691216"/>
            <a:ext cx="4049649" cy="82296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-5972848" y="-2892582"/>
            <a:ext cx="2201929" cy="4467142"/>
          </a:xfrm>
          <a:prstGeom prst="rect">
            <a:avLst/>
          </a:prstGeom>
        </p:spPr>
      </p:pic>
      <p:sp>
        <p:nvSpPr>
          <p:cNvPr id="33" name="TextBox 22"/>
          <p:cNvSpPr txBox="1"/>
          <p:nvPr/>
        </p:nvSpPr>
        <p:spPr>
          <a:xfrm>
            <a:off x="3251857" y="359805"/>
            <a:ext cx="12629584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dỗ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400" dirty="0">
                <a:solidFill>
                  <a:srgbClr val="568D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/>
          <a:stretch/>
        </p:blipFill>
        <p:spPr>
          <a:xfrm>
            <a:off x="18600867" y="-5640845"/>
            <a:ext cx="12650006" cy="51844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" b="402"/>
          <a:stretch/>
        </p:blipFill>
        <p:spPr>
          <a:xfrm>
            <a:off x="33680400" y="-7818400"/>
            <a:ext cx="9147354" cy="49181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154820" y="524105"/>
            <a:ext cx="2969587" cy="14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681698" y="2195227"/>
            <a:ext cx="1442709" cy="695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788423" y="5388439"/>
            <a:ext cx="2340216" cy="5189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1880935" y="4331837"/>
            <a:ext cx="2155194" cy="5603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7592642" y="5316009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16677544" y="3880541"/>
            <a:ext cx="761919" cy="724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2071435" y="3284961"/>
            <a:ext cx="761919" cy="724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22674648" y="1718068"/>
            <a:ext cx="761919" cy="724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50352">
            <a:off x="23208935" y="180463"/>
            <a:ext cx="761919" cy="724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17474283" y="7085479"/>
            <a:ext cx="761919" cy="7245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454764" y="6036456"/>
            <a:ext cx="1140733" cy="549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973602" y="8190122"/>
            <a:ext cx="830113" cy="3999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67567" y="7780699"/>
            <a:ext cx="500147" cy="4801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7973602" y="3731002"/>
            <a:ext cx="500147" cy="4801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978158" y="921288"/>
            <a:ext cx="500147" cy="480141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736255" y="1483682"/>
            <a:ext cx="500147" cy="48014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777536" y="-3897763"/>
            <a:ext cx="19949770" cy="1645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86604" y="1101889"/>
            <a:ext cx="15522751" cy="2021773"/>
            <a:chOff x="1577707" y="1163051"/>
            <a:chExt cx="15522751" cy="2021773"/>
          </a:xfrm>
        </p:grpSpPr>
        <p:sp>
          <p:nvSpPr>
            <p:cNvPr id="36" name="Flowchart: Delay 35"/>
            <p:cNvSpPr/>
            <p:nvPr/>
          </p:nvSpPr>
          <p:spPr>
            <a:xfrm rot="16200000">
              <a:off x="8328196" y="-5587438"/>
              <a:ext cx="2021773" cy="15522751"/>
            </a:xfrm>
            <a:prstGeom prst="flowChartDelay">
              <a:avLst/>
            </a:prstGeom>
            <a:solidFill>
              <a:srgbClr val="FFAB4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5"/>
            <p:cNvSpPr txBox="1"/>
            <p:nvPr/>
          </p:nvSpPr>
          <p:spPr>
            <a:xfrm>
              <a:off x="2329043" y="1812464"/>
              <a:ext cx="1440709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1.Mở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Giới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thiệu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đã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6604" y="3223443"/>
            <a:ext cx="15552796" cy="1724889"/>
            <a:chOff x="1577707" y="3284605"/>
            <a:chExt cx="15552796" cy="1724889"/>
          </a:xfrm>
        </p:grpSpPr>
        <p:sp>
          <p:nvSpPr>
            <p:cNvPr id="40" name="Rounded Rectangle 39"/>
            <p:cNvSpPr/>
            <p:nvPr/>
          </p:nvSpPr>
          <p:spPr>
            <a:xfrm>
              <a:off x="1577707" y="3284605"/>
              <a:ext cx="15552796" cy="1723992"/>
            </a:xfrm>
            <a:prstGeom prst="roundRect">
              <a:avLst/>
            </a:prstGeom>
            <a:solidFill>
              <a:srgbClr val="FF5F7E"/>
            </a:solidFill>
            <a:ln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5"/>
            <p:cNvSpPr txBox="1"/>
            <p:nvPr/>
          </p:nvSpPr>
          <p:spPr>
            <a:xfrm>
              <a:off x="2329043" y="3347501"/>
              <a:ext cx="14350097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2.Thân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marL="742950" indent="-742950" algn="just">
                <a:buFontTx/>
                <a:buAutoNum type="alphaLcParenR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3600" dirty="0" smtClean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  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Tuổi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vóc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dáng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phục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16648" y="8495199"/>
            <a:ext cx="15522752" cy="1686466"/>
            <a:chOff x="1607751" y="8556361"/>
            <a:chExt cx="15522752" cy="1686466"/>
          </a:xfrm>
        </p:grpSpPr>
        <p:sp>
          <p:nvSpPr>
            <p:cNvPr id="43" name="Flowchart: Delay 42"/>
            <p:cNvSpPr/>
            <p:nvPr/>
          </p:nvSpPr>
          <p:spPr>
            <a:xfrm rot="5400000">
              <a:off x="8525894" y="1638218"/>
              <a:ext cx="1686466" cy="15522752"/>
            </a:xfrm>
            <a:prstGeom prst="flowChartDelay">
              <a:avLst/>
            </a:prstGeom>
            <a:solidFill>
              <a:srgbClr val="FFAB4C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5"/>
            <p:cNvSpPr txBox="1"/>
            <p:nvPr/>
          </p:nvSpPr>
          <p:spPr>
            <a:xfrm>
              <a:off x="2297733" y="8567447"/>
              <a:ext cx="14369296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600" b="1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  <a:endParaRPr lang="en-US" sz="3600" dirty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99702" y="5047509"/>
            <a:ext cx="15674094" cy="1603911"/>
            <a:chOff x="1490805" y="5108671"/>
            <a:chExt cx="15522750" cy="1603911"/>
          </a:xfrm>
        </p:grpSpPr>
        <p:sp>
          <p:nvSpPr>
            <p:cNvPr id="47" name="Rounded Rectangle 46"/>
            <p:cNvSpPr/>
            <p:nvPr/>
          </p:nvSpPr>
          <p:spPr>
            <a:xfrm>
              <a:off x="1490805" y="5108671"/>
              <a:ext cx="15522750" cy="1603911"/>
            </a:xfrm>
            <a:prstGeom prst="roundRect">
              <a:avLst/>
            </a:prstGeom>
            <a:solidFill>
              <a:srgbClr val="FFFF00">
                <a:alpha val="80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5"/>
            <p:cNvSpPr txBox="1"/>
            <p:nvPr/>
          </p:nvSpPr>
          <p:spPr>
            <a:xfrm>
              <a:off x="2329043" y="5367184"/>
              <a:ext cx="14350097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Khuôn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giọng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600" dirty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tóc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mắt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…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16650" y="6751494"/>
            <a:ext cx="15557146" cy="1670267"/>
            <a:chOff x="1607753" y="6812656"/>
            <a:chExt cx="15557146" cy="1670267"/>
          </a:xfrm>
        </p:grpSpPr>
        <p:sp>
          <p:nvSpPr>
            <p:cNvPr id="52" name="Rounded Rectangle 51"/>
            <p:cNvSpPr/>
            <p:nvPr/>
          </p:nvSpPr>
          <p:spPr>
            <a:xfrm>
              <a:off x="1607753" y="6812656"/>
              <a:ext cx="15522750" cy="166098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53" name="TextBox 5"/>
            <p:cNvSpPr txBox="1"/>
            <p:nvPr/>
          </p:nvSpPr>
          <p:spPr>
            <a:xfrm>
              <a:off x="2297733" y="6820930"/>
              <a:ext cx="14867166" cy="16619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Tả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Dạy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dễ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571500" indent="-571500" algn="just">
                <a:buFontTx/>
                <a:buChar char="-"/>
              </a:pP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Dịu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dàng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khuyên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nhưng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nghiêm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khắc</a:t>
              </a:r>
              <a:r>
                <a:rPr lang="en-US" sz="3600" dirty="0" smtClean="0">
                  <a:solidFill>
                    <a:srgbClr val="142F4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600" dirty="0">
                <a:solidFill>
                  <a:srgbClr val="142F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0000">
                        <a14:foregroundMark x1="20833" y1="44514" x2="15833" y2="61442"/>
                        <a14:foregroundMark x1="12333" y1="63009" x2="21167" y2="63009"/>
                        <a14:foregroundMark x1="24667" y1="73041" x2="30000" y2="73041"/>
                        <a14:foregroundMark x1="38000" y1="76489" x2="47333" y2="72100"/>
                        <a14:foregroundMark x1="47833" y1="83699" x2="53667" y2="83072"/>
                        <a14:foregroundMark x1="57667" y1="63950" x2="61667" y2="69592"/>
                        <a14:foregroundMark x1="64333" y1="75549" x2="69167" y2="73981"/>
                        <a14:foregroundMark x1="68333" y1="62069" x2="69167" y2="59561"/>
                        <a14:foregroundMark x1="53667" y1="57994" x2="55333" y2="52978"/>
                        <a14:foregroundMark x1="35000" y1="42006" x2="38000" y2="39498"/>
                        <a14:foregroundMark x1="32667" y1="57994" x2="37167" y2="52978"/>
                        <a14:foregroundMark x1="28667" y1="93730" x2="31833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865" y="2043463"/>
            <a:ext cx="10690413" cy="5683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TextBox 22"/>
          <p:cNvSpPr txBox="1"/>
          <p:nvPr/>
        </p:nvSpPr>
        <p:spPr>
          <a:xfrm>
            <a:off x="1654904" y="-32252"/>
            <a:ext cx="12883782" cy="1034066"/>
          </a:xfrm>
          <a:prstGeom prst="rect">
            <a:avLst/>
          </a:prstGeom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Dàn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ý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tả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cô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giáo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(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thầy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 </a:t>
            </a:r>
            <a:r>
              <a:rPr lang="en-US" sz="5400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giáo</a:t>
            </a:r>
            <a:r>
              <a:rPr lang="en-US" sz="5400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/>
                <a:latin typeface="Paytone One"/>
              </a:rPr>
              <a:t>)</a:t>
            </a:r>
            <a:endParaRPr lang="en-US" sz="5400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/>
              <a:latin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62521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9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91360" y="-12664200"/>
            <a:ext cx="18461549" cy="12207815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453537" y="453884"/>
            <a:ext cx="13740522" cy="2241352"/>
            <a:chOff x="0" y="0"/>
            <a:chExt cx="3037358" cy="1823781"/>
          </a:xfrm>
        </p:grpSpPr>
        <p:sp>
          <p:nvSpPr>
            <p:cNvPr id="3" name="Freeform 3"/>
            <p:cNvSpPr/>
            <p:nvPr/>
          </p:nvSpPr>
          <p:spPr>
            <a:xfrm>
              <a:off x="0" y="-3810"/>
              <a:ext cx="3041168" cy="1828861"/>
            </a:xfrm>
            <a:custGeom>
              <a:avLst/>
              <a:gdLst/>
              <a:ahLst/>
              <a:cxnLst/>
              <a:rect l="l" t="t" r="r" b="b"/>
              <a:pathLst>
                <a:path w="3041168" h="1828861">
                  <a:moveTo>
                    <a:pt x="3028468" y="38100"/>
                  </a:moveTo>
                  <a:cubicBezTo>
                    <a:pt x="3027198" y="34290"/>
                    <a:pt x="3027198" y="30480"/>
                    <a:pt x="3027198" y="25400"/>
                  </a:cubicBezTo>
                  <a:cubicBezTo>
                    <a:pt x="3027198" y="11430"/>
                    <a:pt x="3023388" y="6350"/>
                    <a:pt x="3009418" y="5080"/>
                  </a:cubicBezTo>
                  <a:cubicBezTo>
                    <a:pt x="2970000" y="3810"/>
                    <a:pt x="2912694" y="0"/>
                    <a:pt x="2857775" y="5080"/>
                  </a:cubicBezTo>
                  <a:cubicBezTo>
                    <a:pt x="2755101" y="12700"/>
                    <a:pt x="2654814" y="13970"/>
                    <a:pt x="2552140" y="13970"/>
                  </a:cubicBezTo>
                  <a:cubicBezTo>
                    <a:pt x="2396935" y="13970"/>
                    <a:pt x="2244118" y="10160"/>
                    <a:pt x="2088912" y="8890"/>
                  </a:cubicBezTo>
                  <a:cubicBezTo>
                    <a:pt x="2012504" y="7620"/>
                    <a:pt x="1938483" y="7620"/>
                    <a:pt x="1862074" y="8890"/>
                  </a:cubicBezTo>
                  <a:cubicBezTo>
                    <a:pt x="1778502" y="8890"/>
                    <a:pt x="1697318" y="11430"/>
                    <a:pt x="1613746" y="12700"/>
                  </a:cubicBezTo>
                  <a:cubicBezTo>
                    <a:pt x="1551664" y="13970"/>
                    <a:pt x="1491970" y="12700"/>
                    <a:pt x="1429888" y="16510"/>
                  </a:cubicBezTo>
                  <a:cubicBezTo>
                    <a:pt x="1367806" y="20320"/>
                    <a:pt x="1097988" y="20320"/>
                    <a:pt x="1035905" y="19050"/>
                  </a:cubicBezTo>
                  <a:cubicBezTo>
                    <a:pt x="997701" y="17780"/>
                    <a:pt x="873537" y="21590"/>
                    <a:pt x="835333" y="21590"/>
                  </a:cubicBezTo>
                  <a:cubicBezTo>
                    <a:pt x="785190" y="21590"/>
                    <a:pt x="732659" y="22860"/>
                    <a:pt x="682515" y="21590"/>
                  </a:cubicBezTo>
                  <a:cubicBezTo>
                    <a:pt x="622821" y="20320"/>
                    <a:pt x="563127" y="19050"/>
                    <a:pt x="503433" y="25400"/>
                  </a:cubicBezTo>
                  <a:cubicBezTo>
                    <a:pt x="443738" y="31750"/>
                    <a:pt x="384044" y="31750"/>
                    <a:pt x="324350" y="29210"/>
                  </a:cubicBezTo>
                  <a:cubicBezTo>
                    <a:pt x="262268" y="26670"/>
                    <a:pt x="202573" y="25400"/>
                    <a:pt x="140491" y="24130"/>
                  </a:cubicBezTo>
                  <a:cubicBezTo>
                    <a:pt x="102287" y="21590"/>
                    <a:pt x="61695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6094"/>
                    <a:pt x="3810" y="179852"/>
                    <a:pt x="2540" y="245760"/>
                  </a:cubicBezTo>
                  <a:cubicBezTo>
                    <a:pt x="1270" y="292444"/>
                    <a:pt x="2540" y="337756"/>
                    <a:pt x="2540" y="384440"/>
                  </a:cubicBezTo>
                  <a:cubicBezTo>
                    <a:pt x="3810" y="427006"/>
                    <a:pt x="5080" y="469571"/>
                    <a:pt x="6350" y="512137"/>
                  </a:cubicBezTo>
                  <a:cubicBezTo>
                    <a:pt x="7620" y="553329"/>
                    <a:pt x="6350" y="594521"/>
                    <a:pt x="7620" y="635714"/>
                  </a:cubicBezTo>
                  <a:cubicBezTo>
                    <a:pt x="8890" y="698875"/>
                    <a:pt x="10160" y="762037"/>
                    <a:pt x="11430" y="825198"/>
                  </a:cubicBezTo>
                  <a:cubicBezTo>
                    <a:pt x="11430" y="848541"/>
                    <a:pt x="11430" y="1752025"/>
                    <a:pt x="11430" y="1775368"/>
                  </a:cubicBezTo>
                  <a:cubicBezTo>
                    <a:pt x="11430" y="1793301"/>
                    <a:pt x="15240" y="1797111"/>
                    <a:pt x="31750" y="1800921"/>
                  </a:cubicBezTo>
                  <a:cubicBezTo>
                    <a:pt x="43180" y="1803461"/>
                    <a:pt x="54610" y="1806001"/>
                    <a:pt x="71246" y="1807271"/>
                  </a:cubicBezTo>
                  <a:cubicBezTo>
                    <a:pt x="169145" y="1808541"/>
                    <a:pt x="267043" y="1809811"/>
                    <a:pt x="364942" y="1809811"/>
                  </a:cubicBezTo>
                  <a:cubicBezTo>
                    <a:pt x="386432" y="1809811"/>
                    <a:pt x="407922" y="1809811"/>
                    <a:pt x="429412" y="1809811"/>
                  </a:cubicBezTo>
                  <a:cubicBezTo>
                    <a:pt x="498657" y="1811081"/>
                    <a:pt x="565515" y="1814891"/>
                    <a:pt x="634760" y="1812351"/>
                  </a:cubicBezTo>
                  <a:cubicBezTo>
                    <a:pt x="708781" y="1809811"/>
                    <a:pt x="785190" y="1811081"/>
                    <a:pt x="859211" y="1812351"/>
                  </a:cubicBezTo>
                  <a:cubicBezTo>
                    <a:pt x="947558" y="1813621"/>
                    <a:pt x="1331989" y="1813621"/>
                    <a:pt x="1420337" y="1813621"/>
                  </a:cubicBezTo>
                  <a:cubicBezTo>
                    <a:pt x="1494358" y="1814891"/>
                    <a:pt x="1568379" y="1813621"/>
                    <a:pt x="1642400" y="1814891"/>
                  </a:cubicBezTo>
                  <a:cubicBezTo>
                    <a:pt x="1697318" y="1814891"/>
                    <a:pt x="1752237" y="1817431"/>
                    <a:pt x="1807156" y="1816161"/>
                  </a:cubicBezTo>
                  <a:cubicBezTo>
                    <a:pt x="1921769" y="1816161"/>
                    <a:pt x="2036382" y="1813621"/>
                    <a:pt x="2150995" y="1814891"/>
                  </a:cubicBezTo>
                  <a:cubicBezTo>
                    <a:pt x="2325302" y="1816161"/>
                    <a:pt x="2499609" y="1819971"/>
                    <a:pt x="2673917" y="1822511"/>
                  </a:cubicBezTo>
                  <a:cubicBezTo>
                    <a:pt x="2731223" y="1823781"/>
                    <a:pt x="2788530" y="1822511"/>
                    <a:pt x="2845836" y="1821241"/>
                  </a:cubicBezTo>
                  <a:cubicBezTo>
                    <a:pt x="2895979" y="1819971"/>
                    <a:pt x="2946122" y="1819971"/>
                    <a:pt x="2992908" y="1826321"/>
                  </a:cubicBezTo>
                  <a:cubicBezTo>
                    <a:pt x="3005608" y="1828861"/>
                    <a:pt x="3014498" y="1822511"/>
                    <a:pt x="3015768" y="1808541"/>
                  </a:cubicBezTo>
                  <a:cubicBezTo>
                    <a:pt x="3017038" y="1793301"/>
                    <a:pt x="3018308" y="1778061"/>
                    <a:pt x="3018308" y="1760264"/>
                  </a:cubicBezTo>
                  <a:cubicBezTo>
                    <a:pt x="3020848" y="1713579"/>
                    <a:pt x="3023388" y="786752"/>
                    <a:pt x="3025928" y="740067"/>
                  </a:cubicBezTo>
                  <a:cubicBezTo>
                    <a:pt x="3027198" y="722217"/>
                    <a:pt x="3027198" y="704367"/>
                    <a:pt x="3027198" y="687890"/>
                  </a:cubicBezTo>
                  <a:cubicBezTo>
                    <a:pt x="3028468" y="641206"/>
                    <a:pt x="3029738" y="594521"/>
                    <a:pt x="3031008" y="546463"/>
                  </a:cubicBezTo>
                  <a:cubicBezTo>
                    <a:pt x="3032278" y="491540"/>
                    <a:pt x="3032278" y="437990"/>
                    <a:pt x="3032278" y="383067"/>
                  </a:cubicBezTo>
                  <a:cubicBezTo>
                    <a:pt x="3032278" y="365217"/>
                    <a:pt x="3033548" y="347367"/>
                    <a:pt x="3033548" y="330890"/>
                  </a:cubicBezTo>
                  <a:cubicBezTo>
                    <a:pt x="3033548" y="285579"/>
                    <a:pt x="3032278" y="241640"/>
                    <a:pt x="3033548" y="196329"/>
                  </a:cubicBezTo>
                  <a:cubicBezTo>
                    <a:pt x="3037358" y="149644"/>
                    <a:pt x="3041168" y="83737"/>
                    <a:pt x="3028468" y="38100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5967678" y="223622"/>
            <a:ext cx="2969587" cy="14308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494556" y="2043569"/>
            <a:ext cx="1442709" cy="69512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788423" y="5388439"/>
            <a:ext cx="2340216" cy="5189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V="1">
            <a:off x="21880935" y="4331837"/>
            <a:ext cx="2155194" cy="5603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879598" y="5304799"/>
            <a:ext cx="761919" cy="7245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26964500" y="3869331"/>
            <a:ext cx="761919" cy="7245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2071435" y="3284961"/>
            <a:ext cx="761919" cy="72451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633194">
            <a:off x="22674648" y="1718068"/>
            <a:ext cx="761919" cy="7245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50352">
            <a:off x="23208935" y="180463"/>
            <a:ext cx="761919" cy="72451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761239" y="7074269"/>
            <a:ext cx="761919" cy="7245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079665">
            <a:off x="27405363" y="8778586"/>
            <a:ext cx="761919" cy="7245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6741720" y="6025246"/>
            <a:ext cx="1140733" cy="5496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260558" y="8178912"/>
            <a:ext cx="830113" cy="3999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654523" y="7769489"/>
            <a:ext cx="500147" cy="4801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8260558" y="3719792"/>
            <a:ext cx="500147" cy="48014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978158" y="921288"/>
            <a:ext cx="500147" cy="480141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-7824650" y="494037"/>
            <a:ext cx="10016646" cy="1660807"/>
            <a:chOff x="0" y="0"/>
            <a:chExt cx="19875880" cy="3295514"/>
          </a:xfrm>
        </p:grpSpPr>
        <p:sp>
          <p:nvSpPr>
            <p:cNvPr id="21" name="Freeform 21"/>
            <p:cNvSpPr/>
            <p:nvPr/>
          </p:nvSpPr>
          <p:spPr>
            <a:xfrm>
              <a:off x="0" y="-4262"/>
              <a:ext cx="19883627" cy="3302000"/>
            </a:xfrm>
            <a:custGeom>
              <a:avLst/>
              <a:gdLst/>
              <a:ahLst/>
              <a:cxnLst/>
              <a:rect l="l" t="t" r="r" b="b"/>
              <a:pathLst>
                <a:path w="19883627" h="3302000">
                  <a:moveTo>
                    <a:pt x="18944726" y="3290812"/>
                  </a:moveTo>
                  <a:cubicBezTo>
                    <a:pt x="18944726" y="3290812"/>
                    <a:pt x="18524973" y="3302000"/>
                    <a:pt x="18062389" y="3299378"/>
                  </a:cubicBezTo>
                  <a:cubicBezTo>
                    <a:pt x="6012842" y="3297216"/>
                    <a:pt x="1057073" y="3289391"/>
                    <a:pt x="1057073" y="3289391"/>
                  </a:cubicBezTo>
                  <a:cubicBezTo>
                    <a:pt x="812931" y="3280557"/>
                    <a:pt x="565145" y="3263576"/>
                    <a:pt x="398404" y="3205398"/>
                  </a:cubicBezTo>
                  <a:cubicBezTo>
                    <a:pt x="120505" y="3108436"/>
                    <a:pt x="0" y="2930908"/>
                    <a:pt x="0" y="1192791"/>
                  </a:cubicBezTo>
                  <a:lnTo>
                    <a:pt x="0" y="1192772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4410922" y="7673"/>
                  </a:cubicBezTo>
                  <a:cubicBezTo>
                    <a:pt x="18306047" y="0"/>
                    <a:pt x="18769974" y="7673"/>
                    <a:pt x="18769974" y="7673"/>
                  </a:cubicBezTo>
                  <a:cubicBezTo>
                    <a:pt x="19138281" y="15152"/>
                    <a:pt x="19501594" y="84484"/>
                    <a:pt x="19699336" y="207066"/>
                  </a:cubicBezTo>
                  <a:cubicBezTo>
                    <a:pt x="19850353" y="300683"/>
                    <a:pt x="19883627" y="425358"/>
                    <a:pt x="19874486" y="1192791"/>
                  </a:cubicBezTo>
                  <a:lnTo>
                    <a:pt x="19874486" y="1192810"/>
                  </a:lnTo>
                  <a:cubicBezTo>
                    <a:pt x="19874486" y="3048874"/>
                    <a:pt x="19591489" y="3262971"/>
                    <a:pt x="18944726" y="3290812"/>
                  </a:cubicBezTo>
                  <a:close/>
                </a:path>
              </a:pathLst>
            </a:custGeom>
            <a:solidFill>
              <a:srgbClr val="FDF1DC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-2714905" y="757754"/>
            <a:ext cx="7453194" cy="120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000"/>
              </a:lnSpc>
            </a:pPr>
            <a:r>
              <a:rPr lang="en-US" sz="9000" dirty="0" smtClean="0">
                <a:solidFill>
                  <a:srgbClr val="568D66"/>
                </a:solidFill>
                <a:latin typeface="Paytone One"/>
              </a:rPr>
              <a:t>2.</a:t>
            </a:r>
            <a:endParaRPr lang="en-US" sz="9000" dirty="0">
              <a:solidFill>
                <a:srgbClr val="568D66"/>
              </a:solidFill>
              <a:latin typeface="Paytone One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3736255" y="1483682"/>
            <a:ext cx="500147" cy="48014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-5421149" y="1772233"/>
            <a:ext cx="4636008" cy="82296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-9130056" y="1691216"/>
            <a:ext cx="4049649" cy="82296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-5972848" y="-2892582"/>
            <a:ext cx="2201929" cy="44671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0"/>
          <a:stretch/>
        </p:blipFill>
        <p:spPr>
          <a:xfrm>
            <a:off x="18600867" y="-5640845"/>
            <a:ext cx="12650006" cy="518446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1" b="402"/>
          <a:stretch/>
        </p:blipFill>
        <p:spPr>
          <a:xfrm>
            <a:off x="33680400" y="-7818400"/>
            <a:ext cx="9147354" cy="4918198"/>
          </a:xfrm>
          <a:prstGeom prst="rect">
            <a:avLst/>
          </a:prstGeom>
        </p:spPr>
      </p:pic>
      <p:sp>
        <p:nvSpPr>
          <p:cNvPr id="39" name="TextBox 23"/>
          <p:cNvSpPr txBox="1"/>
          <p:nvPr/>
        </p:nvSpPr>
        <p:spPr>
          <a:xfrm>
            <a:off x="2624994" y="644811"/>
            <a:ext cx="13740522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80"/>
              </a:lnSpc>
            </a:pP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Tả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một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người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ở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nơi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em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sinh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sống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(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chú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công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an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phường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,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chú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dân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phòng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,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bác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tổ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trưởng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dân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phố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,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bà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cụ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bán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 </a:t>
            </a:r>
            <a:r>
              <a:rPr lang="en-US" sz="4200" dirty="0" err="1">
                <a:solidFill>
                  <a:srgbClr val="568D66"/>
                </a:solidFill>
                <a:latin typeface="Asap Regular"/>
              </a:rPr>
              <a:t>hàng</a:t>
            </a:r>
            <a:r>
              <a:rPr lang="en-US" sz="4200" dirty="0">
                <a:solidFill>
                  <a:srgbClr val="568D66"/>
                </a:solidFill>
                <a:latin typeface="Asap Regular"/>
              </a:rPr>
              <a:t>,...).</a:t>
            </a:r>
          </a:p>
        </p:txBody>
      </p:sp>
    </p:spTree>
    <p:extLst>
      <p:ext uri="{BB962C8B-B14F-4D97-AF65-F5344CB8AC3E}">
        <p14:creationId xmlns:p14="http://schemas.microsoft.com/office/powerpoint/2010/main" val="135303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wipe/>
      </p:transition>
    </mc:Choice>
    <mc:Fallback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756</Words>
  <Application>Microsoft Office PowerPoint</Application>
  <PresentationFormat>Custom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Paytone One</vt:lpstr>
      <vt:lpstr>Asap Regular</vt:lpstr>
      <vt:lpstr>Dancing Script</vt:lpstr>
      <vt:lpstr>Bryndan Write</vt:lpstr>
      <vt:lpstr>Calibri</vt:lpstr>
      <vt:lpstr>#9Slide05 SVNFourth</vt:lpstr>
      <vt:lpstr>#9Slide03 Kaleko 105 Round Bold</vt:lpstr>
      <vt:lpstr>#9Slide03 BoosterNextFYBlack</vt:lpstr>
      <vt:lpstr>Rokkitt Bold</vt:lpstr>
      <vt:lpstr>Arial</vt:lpstr>
      <vt:lpstr>Prompt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Tả người (Kiểm tra viết)</dc:title>
  <cp:lastModifiedBy>WINDOWS</cp:lastModifiedBy>
  <cp:revision>113</cp:revision>
  <dcterms:created xsi:type="dcterms:W3CDTF">2006-08-16T00:00:00Z</dcterms:created>
  <dcterms:modified xsi:type="dcterms:W3CDTF">2023-06-06T09:55:21Z</dcterms:modified>
  <dc:identifier>DAE9P1EPJnM</dc:identifier>
</cp:coreProperties>
</file>