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72" r:id="rId3"/>
    <p:sldId id="260" r:id="rId4"/>
    <p:sldId id="259" r:id="rId5"/>
    <p:sldId id="279" r:id="rId6"/>
    <p:sldId id="274" r:id="rId7"/>
    <p:sldId id="257" r:id="rId8"/>
    <p:sldId id="273" r:id="rId9"/>
    <p:sldId id="276" r:id="rId10"/>
    <p:sldId id="265" r:id="rId11"/>
    <p:sldId id="258" r:id="rId12"/>
    <p:sldId id="277" r:id="rId13"/>
    <p:sldId id="278" r:id="rId14"/>
    <p:sldId id="263" r:id="rId15"/>
    <p:sldId id="261" r:id="rId16"/>
    <p:sldId id="280" r:id="rId17"/>
    <p:sldId id="281" r:id="rId18"/>
    <p:sldId id="275" r:id="rId19"/>
    <p:sldId id="262" r:id="rId20"/>
    <p:sldId id="269" r:id="rId21"/>
    <p:sldId id="270" r:id="rId22"/>
  </p:sldIdLst>
  <p:sldSz cx="18288000" cy="10287000"/>
  <p:notesSz cx="6858000" cy="9144000"/>
  <p:embeddedFontLst>
    <p:embeddedFont>
      <p:font typeface="#9Slide03 Arima Madurai Black" panose="020B0604020202020204" charset="0"/>
      <p:bold r:id="rId24"/>
    </p:embeddedFont>
    <p:embeddedFont>
      <p:font typeface="Calibri" panose="020F0502020204030204" pitchFamily="34" charset="0"/>
      <p:regular r:id="rId25"/>
      <p:bold r:id="rId26"/>
      <p:italic r:id="rId27"/>
      <p:boldItalic r:id="rId28"/>
    </p:embeddedFont>
    <p:embeddedFont>
      <p:font typeface="#9Slide03 BoosterNextFYBlack" panose="020B0604020202020204" charset="0"/>
      <p:regular r:id="rId29"/>
    </p:embeddedFont>
    <p:embeddedFont>
      <p:font typeface="#9Slide03 Nokia" panose="020B0604020202020204" charset="0"/>
      <p:regular r:id="rId30"/>
    </p:embeddedFont>
    <p:embeddedFont>
      <p:font typeface="#9Slide03 Sofia Pro Soft Bold" panose="020B0604020202020204" charset="0"/>
      <p:bold r:id="rId31"/>
    </p:embeddedFont>
    <p:embeddedFont>
      <p:font typeface="#9Slide04 Vollkorn Black" panose="020B0604020202020204" charset="0"/>
      <p:bold r:id="rId32"/>
    </p:embeddedFont>
    <p:embeddedFont>
      <p:font typeface="#9Slide05 Dear Saturday" panose="020B0604020202020204" charset="0"/>
      <p:regular r:id="rId33"/>
    </p:embeddedFont>
    <p:embeddedFont>
      <p:font typeface="Prompt Bold" panose="020B0604020202020204" charset="0"/>
      <p:regular r:id="rId34"/>
    </p:embeddedFont>
    <p:embeddedFont>
      <p:font typeface="Prompt Light" panose="020B0604020202020204" charset="0"/>
      <p:regular r:id="rId35"/>
      <p:italic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3" pos="11472" userDrawn="1">
          <p15:clr>
            <a:srgbClr val="A4A3A4"/>
          </p15:clr>
        </p15:guide>
        <p15:guide id="4" orient="horz" pos="6480" userDrawn="1">
          <p15:clr>
            <a:srgbClr val="A4A3A4"/>
          </p15:clr>
        </p15:guide>
        <p15:guide id="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E6"/>
    <a:srgbClr val="FD87B1"/>
    <a:srgbClr val="FFCC66"/>
    <a:srgbClr val="FFCC00"/>
    <a:srgbClr val="FDFF8F"/>
    <a:srgbClr val="FFBD6F"/>
    <a:srgbClr val="F9C9C7"/>
    <a:srgbClr val="A65053"/>
    <a:srgbClr val="88101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95501" autoAdjust="0"/>
  </p:normalViewPr>
  <p:slideViewPr>
    <p:cSldViewPr>
      <p:cViewPr varScale="1">
        <p:scale>
          <a:sx n="43" d="100"/>
          <a:sy n="43" d="100"/>
        </p:scale>
        <p:origin x="96" y="462"/>
      </p:cViewPr>
      <p:guideLst>
        <p:guide orient="horz"/>
        <p:guide pos="11472"/>
        <p:guide orient="horz" pos="6480"/>
        <p:guide/>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216B2-968F-4C0A-97B8-957CC6DAC98B}"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DC013-7A41-4889-9A4F-AE424D4354E0}" type="slidenum">
              <a:rPr lang="en-US" smtClean="0"/>
              <a:t>‹#›</a:t>
            </a:fld>
            <a:endParaRPr lang="en-US"/>
          </a:p>
        </p:txBody>
      </p:sp>
    </p:spTree>
    <p:extLst>
      <p:ext uri="{BB962C8B-B14F-4D97-AF65-F5344CB8AC3E}">
        <p14:creationId xmlns:p14="http://schemas.microsoft.com/office/powerpoint/2010/main" val="412653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DC013-7A41-4889-9A4F-AE424D4354E0}" type="slidenum">
              <a:rPr lang="en-US" smtClean="0"/>
              <a:t>4</a:t>
            </a:fld>
            <a:endParaRPr lang="en-US"/>
          </a:p>
        </p:txBody>
      </p:sp>
    </p:spTree>
    <p:extLst>
      <p:ext uri="{BB962C8B-B14F-4D97-AF65-F5344CB8AC3E}">
        <p14:creationId xmlns:p14="http://schemas.microsoft.com/office/powerpoint/2010/main" val="2118418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98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95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09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313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00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561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87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315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0762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74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1782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174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80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419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392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424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986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06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973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24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090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8877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1" r:id="rId8"/>
    <p:sldLayoutId id="2147483680" r:id="rId9"/>
    <p:sldLayoutId id="2147483679"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63" r:id="rId26"/>
    <p:sldLayoutId id="2147483662" r:id="rId27"/>
    <p:sldLayoutId id="2147483661" r:id="rId28"/>
    <p:sldLayoutId id="2147483660" r:id="rId29"/>
    <p:sldLayoutId id="2147483656" r:id="rId30"/>
    <p:sldLayoutId id="2147483657" r:id="rId31"/>
    <p:sldLayoutId id="2147483658" r:id="rId32"/>
    <p:sldLayoutId id="2147483659"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3" Type="http://schemas.openxmlformats.org/officeDocument/2006/relationships/image" Target="../media/image96.svg"/><Relationship Id="rId18" Type="http://schemas.openxmlformats.org/officeDocument/2006/relationships/image" Target="../media/image46.png"/><Relationship Id="rId26" Type="http://schemas.openxmlformats.org/officeDocument/2006/relationships/image" Target="../media/image64.png"/><Relationship Id="rId21" Type="http://schemas.openxmlformats.org/officeDocument/2006/relationships/image" Target="../media/image102.svg"/><Relationship Id="rId34" Type="http://schemas.openxmlformats.org/officeDocument/2006/relationships/image" Target="../media/image68.png"/><Relationship Id="rId7" Type="http://schemas.openxmlformats.org/officeDocument/2006/relationships/image" Target="../media/image64.svg"/><Relationship Id="rId12" Type="http://schemas.openxmlformats.org/officeDocument/2006/relationships/image" Target="../media/image58.png"/><Relationship Id="rId17" Type="http://schemas.openxmlformats.org/officeDocument/2006/relationships/image" Target="../media/image100.svg"/><Relationship Id="rId25" Type="http://schemas.openxmlformats.org/officeDocument/2006/relationships/image" Target="../media/image106.svg"/><Relationship Id="rId33" Type="http://schemas.openxmlformats.org/officeDocument/2006/relationships/image" Target="../media/image114.svg"/><Relationship Id="rId2" Type="http://schemas.openxmlformats.org/officeDocument/2006/relationships/image" Target="../media/image53.png"/><Relationship Id="rId16" Type="http://schemas.openxmlformats.org/officeDocument/2006/relationships/image" Target="../media/image60.png"/><Relationship Id="rId20" Type="http://schemas.openxmlformats.org/officeDocument/2006/relationships/image" Target="../media/image61.png"/><Relationship Id="rId29"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94.svg"/><Relationship Id="rId24" Type="http://schemas.openxmlformats.org/officeDocument/2006/relationships/image" Target="../media/image63.png"/><Relationship Id="rId32" Type="http://schemas.openxmlformats.org/officeDocument/2006/relationships/image" Target="../media/image67.png"/><Relationship Id="rId37" Type="http://schemas.openxmlformats.org/officeDocument/2006/relationships/image" Target="../media/image118.svg"/><Relationship Id="rId5" Type="http://schemas.openxmlformats.org/officeDocument/2006/relationships/image" Target="../media/image90.svg"/><Relationship Id="rId15" Type="http://schemas.openxmlformats.org/officeDocument/2006/relationships/image" Target="../media/image98.svg"/><Relationship Id="rId23" Type="http://schemas.openxmlformats.org/officeDocument/2006/relationships/image" Target="../media/image104.svg"/><Relationship Id="rId28" Type="http://schemas.openxmlformats.org/officeDocument/2006/relationships/image" Target="../media/image65.png"/><Relationship Id="rId36" Type="http://schemas.openxmlformats.org/officeDocument/2006/relationships/image" Target="../media/image69.png"/><Relationship Id="rId10" Type="http://schemas.openxmlformats.org/officeDocument/2006/relationships/image" Target="../media/image57.png"/><Relationship Id="rId19" Type="http://schemas.openxmlformats.org/officeDocument/2006/relationships/image" Target="../media/image79.svg"/><Relationship Id="rId31" Type="http://schemas.openxmlformats.org/officeDocument/2006/relationships/image" Target="../media/image112.svg"/><Relationship Id="rId4" Type="http://schemas.openxmlformats.org/officeDocument/2006/relationships/image" Target="../media/image54.png"/><Relationship Id="rId9" Type="http://schemas.openxmlformats.org/officeDocument/2006/relationships/image" Target="../media/image86.svg"/><Relationship Id="rId14" Type="http://schemas.openxmlformats.org/officeDocument/2006/relationships/image" Target="../media/image59.png"/><Relationship Id="rId22" Type="http://schemas.openxmlformats.org/officeDocument/2006/relationships/image" Target="../media/image62.png"/><Relationship Id="rId27" Type="http://schemas.openxmlformats.org/officeDocument/2006/relationships/image" Target="../media/image108.svg"/><Relationship Id="rId30" Type="http://schemas.openxmlformats.org/officeDocument/2006/relationships/image" Target="../media/image66.png"/><Relationship Id="rId35" Type="http://schemas.openxmlformats.org/officeDocument/2006/relationships/image" Target="../media/image116.svg"/><Relationship Id="rId8" Type="http://schemas.openxmlformats.org/officeDocument/2006/relationships/image" Target="../media/image56.png"/><Relationship Id="rId3" Type="http://schemas.openxmlformats.org/officeDocument/2006/relationships/image" Target="../media/image88.svg"/></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16.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26.sv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129.svg"/><Relationship Id="rId7" Type="http://schemas.openxmlformats.org/officeDocument/2006/relationships/image" Target="../media/image131.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2.sv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31.svg"/><Relationship Id="rId7" Type="http://schemas.openxmlformats.org/officeDocument/2006/relationships/image" Target="../media/image135.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11" Type="http://schemas.microsoft.com/office/2007/relationships/hdphoto" Target="../media/hdphoto2.wdp"/><Relationship Id="rId5" Type="http://schemas.openxmlformats.org/officeDocument/2006/relationships/image" Target="../media/image133.sv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137.svg"/></Relationships>
</file>

<file path=ppt/slides/_rels/slide15.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43.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jpe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8.svg"/><Relationship Id="rId7" Type="http://schemas.openxmlformats.org/officeDocument/2006/relationships/image" Target="../media/image14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3.wdp"/><Relationship Id="rId4" Type="http://schemas.openxmlformats.org/officeDocument/2006/relationships/image" Target="../media/image85.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8.svg"/><Relationship Id="rId7" Type="http://schemas.openxmlformats.org/officeDocument/2006/relationships/image" Target="../media/image14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3.wdp"/><Relationship Id="rId4" Type="http://schemas.openxmlformats.org/officeDocument/2006/relationships/image" Target="../media/image85.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43.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45.svg"/><Relationship Id="rId4" Type="http://schemas.openxmlformats.org/officeDocument/2006/relationships/image" Target="../media/image84.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52.svg"/><Relationship Id="rId7" Type="http://schemas.openxmlformats.org/officeDocument/2006/relationships/image" Target="../media/image156.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54.sv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3" Type="http://schemas.openxmlformats.org/officeDocument/2006/relationships/image" Target="../media/image23.svg"/><Relationship Id="rId17" Type="http://schemas.openxmlformats.org/officeDocument/2006/relationships/image" Target="../media/image27.svg"/><Relationship Id="rId2" Type="http://schemas.openxmlformats.org/officeDocument/2006/relationships/image" Target="../media/image7.png"/><Relationship Id="rId16" Type="http://schemas.openxmlformats.org/officeDocument/2006/relationships/image" Target="../media/image10.png"/><Relationship Id="rId1" Type="http://schemas.openxmlformats.org/officeDocument/2006/relationships/slideLayout" Target="../slideLayouts/slideLayout7.xml"/><Relationship Id="rId15" Type="http://schemas.openxmlformats.org/officeDocument/2006/relationships/image" Target="../media/image25.svg"/><Relationship Id="rId10" Type="http://schemas.openxmlformats.org/officeDocument/2006/relationships/image" Target="../media/image8.png"/><Relationship Id="rId9" Type="http://schemas.openxmlformats.org/officeDocument/2006/relationships/image" Target="../media/image19.sv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52.sv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154.sv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9.png"/><Relationship Id="rId18" Type="http://schemas.openxmlformats.org/officeDocument/2006/relationships/image" Target="../media/image29.svg"/><Relationship Id="rId3" Type="http://schemas.openxmlformats.org/officeDocument/2006/relationships/image" Target="../media/image27.png"/><Relationship Id="rId21" Type="http://schemas.openxmlformats.org/officeDocument/2006/relationships/image" Target="../media/image91.png"/><Relationship Id="rId7" Type="http://schemas.openxmlformats.org/officeDocument/2006/relationships/image" Target="../media/image29.png"/><Relationship Id="rId12" Type="http://schemas.openxmlformats.org/officeDocument/2006/relationships/image" Target="../media/image21.sv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31.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30.png"/><Relationship Id="rId5" Type="http://schemas.openxmlformats.org/officeDocument/2006/relationships/image" Target="../media/image28.png"/><Relationship Id="rId15" Type="http://schemas.openxmlformats.org/officeDocument/2006/relationships/image" Target="../media/image31.png"/><Relationship Id="rId23" Type="http://schemas.openxmlformats.org/officeDocument/2006/relationships/image" Target="../media/image20.png"/><Relationship Id="rId10" Type="http://schemas.openxmlformats.org/officeDocument/2006/relationships/image" Target="../media/image19.svg"/><Relationship Id="rId19" Type="http://schemas.openxmlformats.org/officeDocument/2006/relationships/image" Target="../media/image10.png"/><Relationship Id="rId4" Type="http://schemas.openxmlformats.org/officeDocument/2006/relationships/image" Target="../media/image13.svg"/><Relationship Id="rId9" Type="http://schemas.openxmlformats.org/officeDocument/2006/relationships/image" Target="../media/image7.png"/><Relationship Id="rId14" Type="http://schemas.openxmlformats.org/officeDocument/2006/relationships/image" Target="../media/image25.svg"/><Relationship Id="rId22"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jpeg"/><Relationship Id="rId3" Type="http://schemas.openxmlformats.org/officeDocument/2006/relationships/image" Target="../media/image33.svg"/><Relationship Id="rId7" Type="http://schemas.openxmlformats.org/officeDocument/2006/relationships/image" Target="../media/image14.jpeg"/><Relationship Id="rId12" Type="http://schemas.openxmlformats.org/officeDocument/2006/relationships/image" Target="../media/image42.svg"/><Relationship Id="rId2" Type="http://schemas.openxmlformats.org/officeDocument/2006/relationships/image" Target="../media/image1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45.svg"/><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39.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jpeg"/><Relationship Id="rId5" Type="http://schemas.openxmlformats.org/officeDocument/2006/relationships/image" Target="../media/image21.jpg"/><Relationship Id="rId10" Type="http://schemas.openxmlformats.org/officeDocument/2006/relationships/image" Target="../media/image52.svg"/><Relationship Id="rId4" Type="http://schemas.openxmlformats.org/officeDocument/2006/relationships/image" Target="../media/image25.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svg"/><Relationship Id="rId18" Type="http://schemas.openxmlformats.org/officeDocument/2006/relationships/image" Target="../media/image32.png"/><Relationship Id="rId3" Type="http://schemas.openxmlformats.org/officeDocument/2006/relationships/image" Target="../media/image13.svg"/><Relationship Id="rId21" Type="http://schemas.openxmlformats.org/officeDocument/2006/relationships/image" Target="../media/image27.svg"/><Relationship Id="rId7" Type="http://schemas.openxmlformats.org/officeDocument/2006/relationships/image" Target="../media/image17.svg"/><Relationship Id="rId12" Type="http://schemas.openxmlformats.org/officeDocument/2006/relationships/image" Target="../media/image8.png"/><Relationship Id="rId17" Type="http://schemas.openxmlformats.org/officeDocument/2006/relationships/image" Target="../media/image31.svg"/><Relationship Id="rId25" Type="http://schemas.microsoft.com/office/2007/relationships/hdphoto" Target="../media/hdphoto1.wdp"/><Relationship Id="rId2" Type="http://schemas.openxmlformats.org/officeDocument/2006/relationships/image" Target="../media/image27.png"/><Relationship Id="rId16" Type="http://schemas.openxmlformats.org/officeDocument/2006/relationships/image" Target="../media/image31.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1.svg"/><Relationship Id="rId24" Type="http://schemas.openxmlformats.org/officeDocument/2006/relationships/image" Target="../media/image34.pn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56.svg"/><Relationship Id="rId10" Type="http://schemas.openxmlformats.org/officeDocument/2006/relationships/image" Target="../media/image30.png"/><Relationship Id="rId19"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19.svg"/><Relationship Id="rId14" Type="http://schemas.openxmlformats.org/officeDocument/2006/relationships/image" Target="../media/image9.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svg"/><Relationship Id="rId7" Type="http://schemas.openxmlformats.org/officeDocument/2006/relationships/image" Target="../media/image2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0.svg"/><Relationship Id="rId18" Type="http://schemas.openxmlformats.org/officeDocument/2006/relationships/image" Target="../media/image44.pn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41.png"/><Relationship Id="rId17" Type="http://schemas.openxmlformats.org/officeDocument/2006/relationships/image" Target="../media/image74.svg"/><Relationship Id="rId2" Type="http://schemas.openxmlformats.org/officeDocument/2006/relationships/image" Target="../media/image36.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66.sv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7.svg"/><Relationship Id="rId7" Type="http://schemas.openxmlformats.org/officeDocument/2006/relationships/image" Target="../media/image7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3.svg"/><Relationship Id="rId4" Type="http://schemas.openxmlformats.org/officeDocument/2006/relationships/image" Target="../media/image11.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6.svg"/><Relationship Id="rId3" Type="http://schemas.openxmlformats.org/officeDocument/2006/relationships/image" Target="../media/image77.svg"/><Relationship Id="rId7" Type="http://schemas.openxmlformats.org/officeDocument/2006/relationships/image" Target="../media/image51.jpeg"/><Relationship Id="rId12"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79.svg"/><Relationship Id="rId5" Type="http://schemas.openxmlformats.org/officeDocument/2006/relationships/image" Target="../media/image49.jpeg"/><Relationship Id="rId10" Type="http://schemas.openxmlformats.org/officeDocument/2006/relationships/image" Target="../media/image46.png"/><Relationship Id="rId4" Type="http://schemas.openxmlformats.org/officeDocument/2006/relationships/image" Target="../media/image48.jpe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4008524" y="1028700"/>
            <a:ext cx="10356677" cy="8229600"/>
          </a:xfrm>
          <a:prstGeom prst="rect">
            <a:avLst/>
          </a:prstGeom>
        </p:spPr>
      </p:pic>
      <p:grpSp>
        <p:nvGrpSpPr>
          <p:cNvPr id="43" name="Group 3"/>
          <p:cNvGrpSpPr/>
          <p:nvPr/>
        </p:nvGrpSpPr>
        <p:grpSpPr>
          <a:xfrm>
            <a:off x="5358109" y="2616004"/>
            <a:ext cx="8332565" cy="5054992"/>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sp>
        <p:nvSpPr>
          <p:cNvPr id="45" name="TextBox 5"/>
          <p:cNvSpPr txBox="1"/>
          <p:nvPr/>
        </p:nvSpPr>
        <p:spPr>
          <a:xfrm>
            <a:off x="5591082" y="4324157"/>
            <a:ext cx="7866620" cy="2927725"/>
          </a:xfrm>
          <a:prstGeom prst="rect">
            <a:avLst/>
          </a:prstGeom>
        </p:spPr>
        <p:txBody>
          <a:bodyPr lIns="0" tIns="0" rIns="0" bIns="0" rtlCol="0" anchor="t">
            <a:spAutoFit/>
          </a:bodyPr>
          <a:lstStyle/>
          <a:p>
            <a:pPr marL="0" lvl="0" indent="0" algn="ctr">
              <a:lnSpc>
                <a:spcPts val="11399"/>
              </a:lnSpc>
              <a:spcBef>
                <a:spcPct val="0"/>
              </a:spcBef>
            </a:pP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Trả</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bài</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văn</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tả</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đồ</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vật</a:t>
            </a:r>
            <a:endPar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endParaRPr>
          </a:p>
        </p:txBody>
      </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5145" y="5143500"/>
            <a:ext cx="7231634" cy="51435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654">
            <a:off x="1385505" y="1076317"/>
            <a:ext cx="2548386" cy="2954650"/>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38374">
            <a:off x="14492838" y="344226"/>
            <a:ext cx="3231091" cy="2990228"/>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248442" y="5762432"/>
            <a:ext cx="3801598" cy="4022855"/>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3169" y="-792762"/>
            <a:ext cx="4114800" cy="41148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116031">
            <a:off x="14481108" y="6911167"/>
            <a:ext cx="4607978" cy="4607978"/>
          </a:xfrm>
          <a:prstGeom prst="rect">
            <a:avLst/>
          </a:prstGeom>
        </p:spPr>
      </p:pic>
      <p:sp>
        <p:nvSpPr>
          <p:cNvPr id="68" name="TextBox 12"/>
          <p:cNvSpPr txBox="1"/>
          <p:nvPr/>
        </p:nvSpPr>
        <p:spPr>
          <a:xfrm>
            <a:off x="6666742" y="2757781"/>
            <a:ext cx="5734776" cy="1128514"/>
          </a:xfrm>
          <a:prstGeom prst="rect">
            <a:avLst/>
          </a:prstGeom>
        </p:spPr>
        <p:txBody>
          <a:bodyPr wrap="square" lIns="0" tIns="0" rIns="0" bIns="0" rtlCol="0" anchor="t">
            <a:spAutoFit/>
          </a:bodyPr>
          <a:lstStyle/>
          <a:p>
            <a:pPr algn="ctr">
              <a:lnSpc>
                <a:spcPts val="8759"/>
              </a:lnSpc>
              <a:spcBef>
                <a:spcPct val="0"/>
              </a:spcBef>
            </a:pPr>
            <a:r>
              <a:rPr lang="en-US" sz="6600" dirty="0" err="1">
                <a:solidFill>
                  <a:srgbClr val="202F5A"/>
                </a:solidFill>
                <a:latin typeface="#9Slide05 Dear Saturday" panose="02000505000000020004" pitchFamily="2" charset="0"/>
              </a:rPr>
              <a:t>Tập</a:t>
            </a:r>
            <a:r>
              <a:rPr lang="en-US" sz="6600" dirty="0">
                <a:solidFill>
                  <a:srgbClr val="202F5A"/>
                </a:solidFill>
                <a:latin typeface="#9Slide05 Dear Saturday" panose="02000505000000020004" pitchFamily="2" charset="0"/>
              </a:rPr>
              <a:t> </a:t>
            </a:r>
            <a:r>
              <a:rPr lang="en-US" sz="6600" dirty="0" err="1">
                <a:solidFill>
                  <a:srgbClr val="202F5A"/>
                </a:solidFill>
                <a:latin typeface="#9Slide05 Dear Saturday" panose="02000505000000020004" pitchFamily="2" charset="0"/>
              </a:rPr>
              <a:t>làm</a:t>
            </a:r>
            <a:r>
              <a:rPr lang="en-US" sz="6600" dirty="0">
                <a:solidFill>
                  <a:srgbClr val="202F5A"/>
                </a:solidFill>
                <a:latin typeface="#9Slide05 Dear Saturday" panose="02000505000000020004" pitchFamily="2" charset="0"/>
              </a:rPr>
              <a:t> </a:t>
            </a:r>
            <a:r>
              <a:rPr lang="en-US" sz="6600" dirty="0" err="1">
                <a:solidFill>
                  <a:srgbClr val="202F5A"/>
                </a:solidFill>
                <a:latin typeface="#9Slide05 Dear Saturday" panose="02000505000000020004" pitchFamily="2" charset="0"/>
              </a:rPr>
              <a:t>văn</a:t>
            </a:r>
            <a:endParaRPr lang="en-US" sz="6600" dirty="0">
              <a:solidFill>
                <a:srgbClr val="202F5A"/>
              </a:solidFill>
              <a:latin typeface="#9Slide05 Dear Saturday" panose="02000505000000020004" pitchFamily="2" charset="0"/>
            </a:endParaRPr>
          </a:p>
        </p:txBody>
      </p:sp>
      <p:sp>
        <p:nvSpPr>
          <p:cNvPr id="8" name="TextBox 7"/>
          <p:cNvSpPr txBox="1"/>
          <p:nvPr/>
        </p:nvSpPr>
        <p:spPr>
          <a:xfrm>
            <a:off x="1459243" y="9138956"/>
            <a:ext cx="2400909" cy="646331"/>
          </a:xfrm>
          <a:prstGeom prst="rect">
            <a:avLst/>
          </a:prstGeom>
          <a:noFill/>
        </p:spPr>
        <p:txBody>
          <a:bodyPr wrap="square" rtlCol="0">
            <a:prstTxWarp prst="textArchUp">
              <a:avLst/>
            </a:prstTxWarp>
            <a:spAutoFit/>
          </a:bodyPr>
          <a:lstStyle/>
          <a:p>
            <a:r>
              <a:rPr lang="en-US" sz="6600" dirty="0" err="1">
                <a:latin typeface="#9Slide03 Arima Madurai Black" panose="00000A00000000000000" pitchFamily="2" charset="0"/>
                <a:cs typeface="#9Slide03 Arima Madurai Black" panose="00000A00000000000000" pitchFamily="2" charset="0"/>
              </a:rPr>
              <a:t>Trang</a:t>
            </a:r>
            <a:r>
              <a:rPr lang="en-US" sz="6600" dirty="0">
                <a:latin typeface="#9Slide03 Arima Madurai Black" panose="00000A00000000000000" pitchFamily="2" charset="0"/>
                <a:cs typeface="#9Slide03 Arima Madurai Black" panose="00000A00000000000000" pitchFamily="2" charset="0"/>
              </a:rPr>
              <a:t> 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 calcmode="lin" valueType="num">
                                      <p:cBhvr>
                                        <p:cTn id="9" dur="1000" fill="hold"/>
                                        <p:tgtEl>
                                          <p:spTgt spid="68"/>
                                        </p:tgtEl>
                                        <p:attrNameLst>
                                          <p:attrName>style.rotation</p:attrName>
                                        </p:attrNameLst>
                                      </p:cBhvr>
                                      <p:tavLst>
                                        <p:tav tm="0">
                                          <p:val>
                                            <p:fltVal val="90"/>
                                          </p:val>
                                        </p:tav>
                                        <p:tav tm="100000">
                                          <p:val>
                                            <p:fltVal val="0"/>
                                          </p:val>
                                        </p:tav>
                                      </p:tavLst>
                                    </p:anim>
                                    <p:animEffect transition="in" filter="fad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1000" fill="hold"/>
                                        <p:tgtEl>
                                          <p:spTgt spid="45"/>
                                        </p:tgtEl>
                                        <p:attrNameLst>
                                          <p:attrName>ppt_w</p:attrName>
                                        </p:attrNameLst>
                                      </p:cBhvr>
                                      <p:tavLst>
                                        <p:tav tm="0">
                                          <p:val>
                                            <p:fltVal val="0"/>
                                          </p:val>
                                        </p:tav>
                                        <p:tav tm="100000">
                                          <p:val>
                                            <p:strVal val="#ppt_w"/>
                                          </p:val>
                                        </p:tav>
                                      </p:tavLst>
                                    </p:anim>
                                    <p:anim calcmode="lin" valueType="num">
                                      <p:cBhvr>
                                        <p:cTn id="16" dur="1000" fill="hold"/>
                                        <p:tgtEl>
                                          <p:spTgt spid="45"/>
                                        </p:tgtEl>
                                        <p:attrNameLst>
                                          <p:attrName>ppt_h</p:attrName>
                                        </p:attrNameLst>
                                      </p:cBhvr>
                                      <p:tavLst>
                                        <p:tav tm="0">
                                          <p:val>
                                            <p:fltVal val="0"/>
                                          </p:val>
                                        </p:tav>
                                        <p:tav tm="100000">
                                          <p:val>
                                            <p:strVal val="#ppt_h"/>
                                          </p:val>
                                        </p:tav>
                                      </p:tavLst>
                                    </p:anim>
                                    <p:anim calcmode="lin" valueType="num">
                                      <p:cBhvr>
                                        <p:cTn id="17" dur="1000" fill="hold"/>
                                        <p:tgtEl>
                                          <p:spTgt spid="45"/>
                                        </p:tgtEl>
                                        <p:attrNameLst>
                                          <p:attrName>style.rotation</p:attrName>
                                        </p:attrNameLst>
                                      </p:cBhvr>
                                      <p:tavLst>
                                        <p:tav tm="0">
                                          <p:val>
                                            <p:fltVal val="90"/>
                                          </p:val>
                                        </p:tav>
                                        <p:tav tm="100000">
                                          <p:val>
                                            <p:fltVal val="0"/>
                                          </p:val>
                                        </p:tav>
                                      </p:tavLst>
                                    </p:anim>
                                    <p:animEffect transition="in" filter="fade">
                                      <p:cBhvr>
                                        <p:cTn id="1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24655683" y="1325245"/>
            <a:ext cx="760877" cy="107303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9322373" y="2234135"/>
            <a:ext cx="1122310" cy="112231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23331243" y="5701675"/>
            <a:ext cx="1221388" cy="129684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9349097" y="-1092252"/>
            <a:ext cx="1303493" cy="120158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4429961" y="4167917"/>
            <a:ext cx="1077413" cy="1288211"/>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791097" y="750937"/>
            <a:ext cx="1433059" cy="93067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23951339" y="2465931"/>
            <a:ext cx="545634" cy="113037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9495942" y="1119549"/>
            <a:ext cx="1935172" cy="63332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6799517" y="2516240"/>
            <a:ext cx="839734" cy="79851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9253415" y="5113820"/>
            <a:ext cx="1260226" cy="1426182"/>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20178534" y="3298194"/>
            <a:ext cx="1451981" cy="1451981"/>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24826607" y="6478115"/>
            <a:ext cx="399981" cy="1848650"/>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10155352" y="7309332"/>
            <a:ext cx="913813" cy="934195"/>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7398283" y="6627771"/>
            <a:ext cx="876542" cy="977886"/>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7441847" y="8349461"/>
            <a:ext cx="862233" cy="1618526"/>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9977076" y="6911152"/>
            <a:ext cx="616301" cy="1812650"/>
          </a:xfrm>
          <a:prstGeom prst="rect">
            <a:avLst/>
          </a:prstGeom>
        </p:spPr>
      </p:pic>
      <p:grpSp>
        <p:nvGrpSpPr>
          <p:cNvPr id="19" name="Group 19"/>
          <p:cNvGrpSpPr/>
          <p:nvPr/>
        </p:nvGrpSpPr>
        <p:grpSpPr>
          <a:xfrm>
            <a:off x="360639" y="582063"/>
            <a:ext cx="11647975" cy="5244848"/>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23272029" y="3813913"/>
            <a:ext cx="708008" cy="708008"/>
          </a:xfrm>
          <a:prstGeom prst="rect">
            <a:avLst/>
          </a:prstGeom>
        </p:spPr>
      </p:pic>
      <p:sp>
        <p:nvSpPr>
          <p:cNvPr id="18" name="TextBox 18"/>
          <p:cNvSpPr txBox="1"/>
          <p:nvPr/>
        </p:nvSpPr>
        <p:spPr>
          <a:xfrm>
            <a:off x="531906" y="1861761"/>
            <a:ext cx="11006794" cy="3693319"/>
          </a:xfrm>
          <a:prstGeom prst="rect">
            <a:avLst/>
          </a:prstGeom>
        </p:spPr>
        <p:txBody>
          <a:bodyPr wrap="square" lIns="0" tIns="0" rIns="0" bIns="0" rtlCol="0" anchor="t">
            <a:spAutoFit/>
          </a:bodyPr>
          <a:lstStyle/>
          <a:p>
            <a:pPr marL="0" lvl="0" indent="0" algn="ctr">
              <a:spcBef>
                <a:spcPct val="0"/>
              </a:spcBef>
            </a:pPr>
            <a:r>
              <a:rPr lang="en-US" sz="12000" dirty="0">
                <a:solidFill>
                  <a:srgbClr val="272626"/>
                </a:solidFill>
                <a:latin typeface="#9Slide03 BoosterNextFYBlack" panose="02000A03000000020004" pitchFamily="2" charset="0"/>
              </a:rPr>
              <a:t>2. </a:t>
            </a:r>
            <a:r>
              <a:rPr lang="en-US" sz="12000" dirty="0" err="1">
                <a:solidFill>
                  <a:srgbClr val="272626"/>
                </a:solidFill>
                <a:latin typeface="#9Slide03 BoosterNextFYBlack" panose="02000A03000000020004" pitchFamily="2" charset="0"/>
              </a:rPr>
              <a:t>Sửa</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lỗi</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trong</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bài</a:t>
            </a:r>
            <a:endParaRPr lang="en-US" sz="12000" dirty="0">
              <a:solidFill>
                <a:srgbClr val="272626"/>
              </a:solidFill>
              <a:latin typeface="#9Slide03 BoosterNextFYBlack" panose="02000A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4053623" y="845019"/>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24001">
            <a:off x="-3592587" y="2719626"/>
            <a:ext cx="777725" cy="2117569"/>
          </a:xfrm>
          <a:prstGeom prst="rect">
            <a:avLst/>
          </a:prstGeom>
        </p:spPr>
      </p:pic>
      <p:sp>
        <p:nvSpPr>
          <p:cNvPr id="13" name="TextBox 13"/>
          <p:cNvSpPr txBox="1"/>
          <p:nvPr/>
        </p:nvSpPr>
        <p:spPr>
          <a:xfrm>
            <a:off x="6272185" y="963438"/>
            <a:ext cx="8482964" cy="1077218"/>
          </a:xfrm>
          <a:prstGeom prst="rect">
            <a:avLst/>
          </a:prstGeom>
        </p:spPr>
        <p:txBody>
          <a:bodyPr lIns="0" tIns="0" rIns="0" bIns="0" rtlCol="0" anchor="t">
            <a:spAutoFit/>
          </a:bodyPr>
          <a:lstStyle/>
          <a:p>
            <a:pPr algn="ctr">
              <a:lnSpc>
                <a:spcPts val="8399"/>
              </a:lnSpc>
            </a:pPr>
            <a:r>
              <a:rPr lang="en-US" sz="7200" dirty="0" err="1">
                <a:solidFill>
                  <a:srgbClr val="6600CC"/>
                </a:solidFill>
                <a:latin typeface="#9Slide03 Sofia Pro Soft Bold" panose="020B0000000000000000" pitchFamily="34" charset="0"/>
              </a:rPr>
              <a:t>Lỗi</a:t>
            </a:r>
            <a:r>
              <a:rPr lang="en-US" sz="7200" dirty="0">
                <a:solidFill>
                  <a:srgbClr val="6600CC"/>
                </a:solidFill>
                <a:latin typeface="#9Slide03 Sofia Pro Soft Bold" panose="020B0000000000000000" pitchFamily="34" charset="0"/>
              </a:rPr>
              <a:t> </a:t>
            </a:r>
            <a:r>
              <a:rPr lang="en-US" sz="7200" dirty="0" err="1">
                <a:solidFill>
                  <a:srgbClr val="6600CC"/>
                </a:solidFill>
                <a:latin typeface="#9Slide03 Sofia Pro Soft Bold" panose="020B0000000000000000" pitchFamily="34" charset="0"/>
              </a:rPr>
              <a:t>chính</a:t>
            </a:r>
            <a:r>
              <a:rPr lang="en-US" sz="7200" dirty="0">
                <a:solidFill>
                  <a:srgbClr val="6600CC"/>
                </a:solidFill>
                <a:latin typeface="#9Slide03 Sofia Pro Soft Bold" panose="020B0000000000000000" pitchFamily="34" charset="0"/>
              </a:rPr>
              <a:t> </a:t>
            </a:r>
            <a:r>
              <a:rPr lang="en-US" sz="7200" dirty="0" err="1">
                <a:solidFill>
                  <a:srgbClr val="6600CC"/>
                </a:solidFill>
                <a:latin typeface="#9Slide03 Sofia Pro Soft Bold" panose="020B0000000000000000" pitchFamily="34" charset="0"/>
              </a:rPr>
              <a:t>tả</a:t>
            </a:r>
            <a:endParaRPr lang="en-US" sz="7200" dirty="0">
              <a:solidFill>
                <a:srgbClr val="6600CC"/>
              </a:solidFill>
              <a:latin typeface="#9Slide03 Sofia Pro Soft Bold" panose="020B0000000000000000" pitchFamily="34" charset="0"/>
            </a:endParaRPr>
          </a:p>
        </p:txBody>
      </p:sp>
      <p:sp>
        <p:nvSpPr>
          <p:cNvPr id="14" name="TextBox 13"/>
          <p:cNvSpPr txBox="1"/>
          <p:nvPr/>
        </p:nvSpPr>
        <p:spPr>
          <a:xfrm>
            <a:off x="5334000" y="2816005"/>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5" name="TextBox 14"/>
          <p:cNvSpPr txBox="1"/>
          <p:nvPr/>
        </p:nvSpPr>
        <p:spPr>
          <a:xfrm>
            <a:off x="5334000" y="4488941"/>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6" name="TextBox 15"/>
          <p:cNvSpPr txBox="1"/>
          <p:nvPr/>
        </p:nvSpPr>
        <p:spPr>
          <a:xfrm>
            <a:off x="5338011" y="6330279"/>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7" name="TextBox 16"/>
          <p:cNvSpPr txBox="1"/>
          <p:nvPr/>
        </p:nvSpPr>
        <p:spPr>
          <a:xfrm>
            <a:off x="5334000" y="8074466"/>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8" name="TextBox 17"/>
          <p:cNvSpPr txBox="1"/>
          <p:nvPr/>
        </p:nvSpPr>
        <p:spPr>
          <a:xfrm>
            <a:off x="12964449" y="2816005"/>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12964449" y="4524084"/>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13045993" y="6330279"/>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13116849" y="8044386"/>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pic>
        <p:nvPicPr>
          <p:cNvPr id="2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2816005"/>
            <a:ext cx="2170298" cy="1183799"/>
          </a:xfrm>
          <a:prstGeom prst="rect">
            <a:avLst/>
          </a:prstGeom>
        </p:spPr>
      </p:pic>
      <p:pic>
        <p:nvPicPr>
          <p:cNvPr id="2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4473285"/>
            <a:ext cx="2170298" cy="1183799"/>
          </a:xfrm>
          <a:prstGeom prst="rect">
            <a:avLst/>
          </a:prstGeom>
        </p:spPr>
      </p:pic>
      <p:pic>
        <p:nvPicPr>
          <p:cNvPr id="24"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6350608"/>
            <a:ext cx="2170298" cy="1183799"/>
          </a:xfrm>
          <a:prstGeom prst="rect">
            <a:avLst/>
          </a:prstGeom>
        </p:spPr>
      </p:pic>
      <p:pic>
        <p:nvPicPr>
          <p:cNvPr id="2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8193876"/>
            <a:ext cx="2170298" cy="1183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3957583" y="732326"/>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24001">
            <a:off x="-4125986" y="931569"/>
            <a:ext cx="777725" cy="2117569"/>
          </a:xfrm>
          <a:prstGeom prst="rect">
            <a:avLst/>
          </a:prstGeom>
        </p:spPr>
      </p:pic>
      <p:sp>
        <p:nvSpPr>
          <p:cNvPr id="13" name="TextBox 13"/>
          <p:cNvSpPr txBox="1"/>
          <p:nvPr/>
        </p:nvSpPr>
        <p:spPr>
          <a:xfrm>
            <a:off x="6653185" y="1323975"/>
            <a:ext cx="8482964" cy="1018549"/>
          </a:xfrm>
          <a:prstGeom prst="rect">
            <a:avLst/>
          </a:prstGeom>
        </p:spPr>
        <p:txBody>
          <a:bodyPr lIns="0" tIns="0" rIns="0" bIns="0" rtlCol="0" anchor="t">
            <a:spAutoFit/>
          </a:bodyPr>
          <a:lstStyle/>
          <a:p>
            <a:pPr algn="ctr">
              <a:lnSpc>
                <a:spcPts val="8399"/>
              </a:lnSpc>
            </a:pPr>
            <a:r>
              <a:rPr lang="en-US" sz="6999" dirty="0" err="1">
                <a:solidFill>
                  <a:srgbClr val="6600CC"/>
                </a:solidFill>
                <a:latin typeface="#9Slide03 Sofia Pro Soft Bold" panose="020B0000000000000000" pitchFamily="34" charset="0"/>
              </a:rPr>
              <a:t>Lỗi</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dùng</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từ</a:t>
            </a:r>
            <a:endParaRPr lang="en-US" sz="6999" dirty="0">
              <a:solidFill>
                <a:srgbClr val="6600CC"/>
              </a:solidFill>
              <a:latin typeface="#9Slide03 Sofia Pro Soft Bold" panose="020B0000000000000000" pitchFamily="34" charset="0"/>
            </a:endParaRPr>
          </a:p>
        </p:txBody>
      </p:sp>
      <p:sp>
        <p:nvSpPr>
          <p:cNvPr id="14" name="TextBox 13"/>
          <p:cNvSpPr txBox="1"/>
          <p:nvPr/>
        </p:nvSpPr>
        <p:spPr>
          <a:xfrm>
            <a:off x="6429043" y="3073301"/>
            <a:ext cx="9161752" cy="1938992"/>
          </a:xfrm>
          <a:prstGeom prst="rect">
            <a:avLst/>
          </a:prstGeom>
          <a:noFill/>
        </p:spPr>
        <p:txBody>
          <a:bodyPr wrap="square" rtlCol="0">
            <a:spAutoFit/>
          </a:bodyPr>
          <a:lstStyle/>
          <a:p>
            <a:pPr algn="ctr"/>
            <a:r>
              <a:rPr lang="en-US" sz="6000" b="1" dirty="0" err="1">
                <a:latin typeface="Arial" panose="020B0604020202020204" pitchFamily="34" charset="0"/>
                <a:cs typeface="Arial" panose="020B0604020202020204" pitchFamily="34" charset="0"/>
              </a:rPr>
              <a:t>Thân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hình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cặp</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trông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không</a:t>
            </a:r>
            <a:r>
              <a:rPr lang="en-US" sz="6000" b="1" dirty="0">
                <a:latin typeface="Arial" panose="020B0604020202020204" pitchFamily="34" charset="0"/>
                <a:cs typeface="Arial" panose="020B0604020202020204" pitchFamily="34" charset="0"/>
              </a:rPr>
              <a:t> to </a:t>
            </a:r>
            <a:r>
              <a:rPr lang="en-US" sz="6000" b="1" dirty="0" err="1">
                <a:latin typeface="Arial" panose="020B0604020202020204" pitchFamily="34" charset="0"/>
                <a:cs typeface="Arial" panose="020B0604020202020204" pitchFamily="34" charset="0"/>
              </a:rPr>
              <a:t>lắm</a:t>
            </a:r>
            <a:r>
              <a:rPr lang="en-US" sz="6000" b="1" dirty="0">
                <a:latin typeface="Arial" panose="020B0604020202020204" pitchFamily="34" charset="0"/>
                <a:cs typeface="Arial" panose="020B0604020202020204" pitchFamily="34" charset="0"/>
              </a:rPr>
              <a:t>. </a:t>
            </a:r>
          </a:p>
        </p:txBody>
      </p:sp>
      <p:sp>
        <p:nvSpPr>
          <p:cNvPr id="15" name="TextBox 14"/>
          <p:cNvSpPr txBox="1"/>
          <p:nvPr/>
        </p:nvSpPr>
        <p:spPr>
          <a:xfrm>
            <a:off x="5808208" y="3062851"/>
            <a:ext cx="12130050" cy="1938992"/>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đồng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hồ</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là</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một</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dụng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cụ</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rất</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tiện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ích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cho</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gia</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đình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em</a:t>
            </a:r>
            <a:r>
              <a:rPr lang="en-US" sz="6000" b="1" dirty="0">
                <a:latin typeface="Arial" panose="020B0604020202020204" pitchFamily="34" charset="0"/>
                <a:cs typeface="Arial" panose="020B0604020202020204" pitchFamily="34" charset="0"/>
              </a:rPr>
              <a:t>. </a:t>
            </a:r>
          </a:p>
        </p:txBody>
      </p:sp>
      <p:pic>
        <p:nvPicPr>
          <p:cNvPr id="1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993" y="5372100"/>
            <a:ext cx="4942575" cy="4639842"/>
          </a:xfrm>
          <a:prstGeom prst="rect">
            <a:avLst/>
          </a:prstGeom>
        </p:spPr>
      </p:pic>
      <p:pic>
        <p:nvPicPr>
          <p:cNvPr id="19"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22027" y="6037210"/>
            <a:ext cx="12276260" cy="2494425"/>
          </a:xfrm>
          <a:prstGeom prst="rect">
            <a:avLst/>
          </a:prstGeom>
        </p:spPr>
      </p:pic>
      <p:sp>
        <p:nvSpPr>
          <p:cNvPr id="23" name="TextBox 13"/>
          <p:cNvSpPr txBox="1"/>
          <p:nvPr/>
        </p:nvSpPr>
        <p:spPr>
          <a:xfrm>
            <a:off x="1328250" y="6037210"/>
            <a:ext cx="3657123" cy="988476"/>
          </a:xfrm>
          <a:prstGeom prst="rect">
            <a:avLst/>
          </a:prstGeom>
          <a:noFill/>
        </p:spPr>
        <p:txBody>
          <a:bodyPr wrap="square" lIns="0" tIns="0" rIns="0" bIns="0" rtlCol="0" anchor="t">
            <a:spAutoFit/>
          </a:bodyPr>
          <a:lstStyle/>
          <a:p>
            <a:pPr algn="ctr">
              <a:lnSpc>
                <a:spcPts val="8399"/>
              </a:lnSpc>
            </a:pPr>
            <a:r>
              <a:rPr lang="en-US" sz="6000" dirty="0" err="1">
                <a:solidFill>
                  <a:schemeClr val="bg1"/>
                </a:solidFill>
                <a:latin typeface="#9Slide03 Sofia Pro Soft Bold" panose="020B0000000000000000" pitchFamily="34" charset="0"/>
              </a:rPr>
              <a:t>Sửa</a:t>
            </a:r>
            <a:r>
              <a:rPr lang="en-US" sz="6000" dirty="0">
                <a:solidFill>
                  <a:schemeClr val="bg1"/>
                </a:solidFill>
                <a:latin typeface="#9Slide03 Sofia Pro Soft Bold" panose="020B0000000000000000" pitchFamily="34" charset="0"/>
              </a:rPr>
              <a:t> </a:t>
            </a:r>
            <a:r>
              <a:rPr lang="en-US" sz="6000" dirty="0" err="1">
                <a:solidFill>
                  <a:schemeClr val="bg1"/>
                </a:solidFill>
                <a:latin typeface="#9Slide03 Sofia Pro Soft Bold" panose="020B0000000000000000" pitchFamily="34" charset="0"/>
              </a:rPr>
              <a:t>lại</a:t>
            </a:r>
            <a:endParaRPr lang="en-US" sz="6000" dirty="0">
              <a:solidFill>
                <a:schemeClr val="bg1"/>
              </a:solidFill>
              <a:latin typeface="#9Slide03 Sofia Pro Soft Bold" panose="020B0000000000000000" pitchFamily="34" charset="0"/>
            </a:endParaRPr>
          </a:p>
        </p:txBody>
      </p:sp>
      <p:sp>
        <p:nvSpPr>
          <p:cNvPr id="17" name="TextBox 16"/>
          <p:cNvSpPr txBox="1"/>
          <p:nvPr/>
        </p:nvSpPr>
        <p:spPr>
          <a:xfrm>
            <a:off x="5808208" y="6160843"/>
            <a:ext cx="11515824" cy="2123658"/>
          </a:xfrm>
          <a:prstGeom prst="rect">
            <a:avLst/>
          </a:prstGeom>
          <a:noFill/>
        </p:spPr>
        <p:txBody>
          <a:bodyPr wrap="square" rtlCol="0">
            <a:spAutoFit/>
          </a:bodyPr>
          <a:lstStyle/>
          <a:p>
            <a:r>
              <a:rPr lang="en-US" sz="6600" b="1" dirty="0" err="1">
                <a:latin typeface="Arial" panose="020B0604020202020204" pitchFamily="34" charset="0"/>
                <a:cs typeface="Arial" panose="020B0604020202020204" pitchFamily="34" charset="0"/>
              </a:rPr>
              <a:t>Chiếc</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đồng</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hồ</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là</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một</a:t>
            </a:r>
            <a:r>
              <a:rPr lang="en-US" sz="6600" b="1" dirty="0">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đồ</a:t>
            </a:r>
            <a:r>
              <a:rPr lang="en-US" sz="6600" b="1" dirty="0">
                <a:solidFill>
                  <a:srgbClr val="FF0000"/>
                </a:solidFill>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vật</a:t>
            </a:r>
            <a:r>
              <a:rPr lang="en-US" sz="6600" b="1" dirty="0">
                <a:solidFill>
                  <a:srgbClr val="FF0000"/>
                </a:solidFill>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rất</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tiện</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ích</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cho</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gia</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đình</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em</a:t>
            </a:r>
            <a:r>
              <a:rPr lang="en-US" sz="6600" b="1" dirty="0">
                <a:latin typeface="Arial" panose="020B0604020202020204" pitchFamily="34" charset="0"/>
                <a:cs typeface="Arial" panose="020B0604020202020204" pitchFamily="34" charset="0"/>
              </a:rPr>
              <a:t>. </a:t>
            </a:r>
          </a:p>
        </p:txBody>
      </p:sp>
      <p:sp>
        <p:nvSpPr>
          <p:cNvPr id="16" name="TextBox 15"/>
          <p:cNvSpPr txBox="1"/>
          <p:nvPr/>
        </p:nvSpPr>
        <p:spPr>
          <a:xfrm>
            <a:off x="6429043" y="6167060"/>
            <a:ext cx="9409537" cy="1938992"/>
          </a:xfrm>
          <a:prstGeom prst="rect">
            <a:avLst/>
          </a:prstGeom>
          <a:noFill/>
        </p:spPr>
        <p:txBody>
          <a:bodyPr wrap="square" rtlCol="0">
            <a:spAutoFit/>
          </a:bodyPr>
          <a:lstStyle/>
          <a:p>
            <a:pPr algn="ctr"/>
            <a:r>
              <a:rPr lang="en-US" sz="6000" b="1" dirty="0" err="1">
                <a:solidFill>
                  <a:srgbClr val="FF0000"/>
                </a:solidFill>
                <a:latin typeface="Arial" panose="020B0604020202020204" pitchFamily="34" charset="0"/>
                <a:cs typeface="Arial" panose="020B0604020202020204" pitchFamily="34" charset="0"/>
              </a:rPr>
              <a:t>Hình</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dáng</a:t>
            </a:r>
            <a:r>
              <a:rPr lang="en-US" sz="6000" b="1" dirty="0">
                <a:solidFill>
                  <a:srgbClr val="FF0000"/>
                </a:solidFill>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cặp</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trông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không</a:t>
            </a:r>
            <a:r>
              <a:rPr lang="en-US" sz="6000" b="1" dirty="0">
                <a:latin typeface="Arial" panose="020B0604020202020204" pitchFamily="34" charset="0"/>
                <a:cs typeface="Arial" panose="020B0604020202020204" pitchFamily="34" charset="0"/>
              </a:rPr>
              <a:t> to </a:t>
            </a:r>
            <a:r>
              <a:rPr lang="en-US" sz="6000" b="1" dirty="0" err="1">
                <a:latin typeface="Arial" panose="020B0604020202020204" pitchFamily="34" charset="0"/>
                <a:cs typeface="Arial" panose="020B0604020202020204" pitchFamily="34" charset="0"/>
              </a:rPr>
              <a:t>lắm</a:t>
            </a:r>
            <a:r>
              <a:rPr lang="en-US" sz="6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275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23" grpId="0"/>
      <p:bldP spid="17" grpId="0"/>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3841" y="2477661"/>
            <a:ext cx="3936798" cy="2962324"/>
          </a:xfrm>
          <a:prstGeom prst="rect">
            <a:avLst/>
          </a:prstGeom>
        </p:spPr>
      </p:pic>
      <p:grpSp>
        <p:nvGrpSpPr>
          <p:cNvPr id="2" name="Group 2"/>
          <p:cNvGrpSpPr/>
          <p:nvPr/>
        </p:nvGrpSpPr>
        <p:grpSpPr>
          <a:xfrm>
            <a:off x="4723537" y="1148183"/>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4304104" y="673232"/>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4001">
            <a:off x="2595671" y="780103"/>
            <a:ext cx="777725" cy="2117569"/>
          </a:xfrm>
          <a:prstGeom prst="rect">
            <a:avLst/>
          </a:prstGeom>
        </p:spPr>
      </p:pic>
      <p:sp>
        <p:nvSpPr>
          <p:cNvPr id="13" name="TextBox 13"/>
          <p:cNvSpPr txBox="1"/>
          <p:nvPr/>
        </p:nvSpPr>
        <p:spPr>
          <a:xfrm>
            <a:off x="7620000" y="844750"/>
            <a:ext cx="8482964" cy="1018549"/>
          </a:xfrm>
          <a:prstGeom prst="rect">
            <a:avLst/>
          </a:prstGeom>
        </p:spPr>
        <p:txBody>
          <a:bodyPr lIns="0" tIns="0" rIns="0" bIns="0" rtlCol="0" anchor="t">
            <a:spAutoFit/>
          </a:bodyPr>
          <a:lstStyle/>
          <a:p>
            <a:pPr algn="ctr">
              <a:lnSpc>
                <a:spcPts val="8399"/>
              </a:lnSpc>
            </a:pPr>
            <a:r>
              <a:rPr lang="en-US" sz="6999" dirty="0" err="1">
                <a:solidFill>
                  <a:srgbClr val="6600CC"/>
                </a:solidFill>
                <a:latin typeface="#9Slide03 Sofia Pro Soft Bold" panose="020B0000000000000000" pitchFamily="34" charset="0"/>
              </a:rPr>
              <a:t>Lỗi</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viết</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câu</a:t>
            </a:r>
            <a:endParaRPr lang="en-US" sz="6999" dirty="0">
              <a:solidFill>
                <a:srgbClr val="6600CC"/>
              </a:solidFill>
              <a:latin typeface="#9Slide03 Sofia Pro Soft Bold" panose="020B0000000000000000" pitchFamily="34" charset="0"/>
            </a:endParaRPr>
          </a:p>
        </p:txBody>
      </p:sp>
      <p:sp>
        <p:nvSpPr>
          <p:cNvPr id="14" name="TextBox 13"/>
          <p:cNvSpPr txBox="1"/>
          <p:nvPr/>
        </p:nvSpPr>
        <p:spPr>
          <a:xfrm>
            <a:off x="5181600" y="2512273"/>
            <a:ext cx="12390668" cy="2585323"/>
          </a:xfrm>
          <a:prstGeom prst="rect">
            <a:avLst/>
          </a:prstGeom>
          <a:noFill/>
        </p:spPr>
        <p:txBody>
          <a:bodyPr wrap="square" rtlCol="0">
            <a:spAutoFit/>
          </a:bodyPr>
          <a:lstStyle/>
          <a:p>
            <a:pPr algn="just"/>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bạn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thân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với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Đó</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quyển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thường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mang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theo.</a:t>
            </a:r>
            <a:endParaRPr lang="en-US" sz="5400" dirty="0">
              <a:latin typeface="Arial" panose="020B0604020202020204" pitchFamily="34" charset="0"/>
              <a:cs typeface="Arial" panose="020B0604020202020204" pitchFamily="34" charset="0"/>
            </a:endParaRPr>
          </a:p>
        </p:txBody>
      </p:sp>
      <p:sp>
        <p:nvSpPr>
          <p:cNvPr id="16" name="TextBox 15"/>
          <p:cNvSpPr txBox="1"/>
          <p:nvPr/>
        </p:nvSpPr>
        <p:spPr>
          <a:xfrm>
            <a:off x="5181600" y="5927571"/>
            <a:ext cx="12028604" cy="2585323"/>
          </a:xfrm>
          <a:prstGeom prst="rect">
            <a:avLst/>
          </a:prstGeom>
          <a:noFill/>
        </p:spPr>
        <p:txBody>
          <a:bodyPr wrap="square" rtlCol="0">
            <a:spAutoFit/>
          </a:bodyPr>
          <a:lstStyle/>
          <a:p>
            <a:pPr algn="just"/>
            <a:r>
              <a:rPr lang="en-US" sz="5400" dirty="0">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Quyển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sách</a:t>
            </a:r>
            <a:r>
              <a:rPr lang="en-US" sz="5400" dirty="0">
                <a:solidFill>
                  <a:srgbClr val="FF0000"/>
                </a:solidFill>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bạn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thân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của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luôn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cùng</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em</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tới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trường</a:t>
            </a:r>
            <a:r>
              <a:rPr lang="en-US" sz="5400" dirty="0">
                <a:solidFill>
                  <a:srgbClr val="FF0000"/>
                </a:solidFill>
                <a:latin typeface="Arial" panose="020B0604020202020204" pitchFamily="34" charset="0"/>
                <a:cs typeface="Arial" panose="020B0604020202020204" pitchFamily="34" charset="0"/>
              </a:rPr>
              <a:t>.</a:t>
            </a:r>
          </a:p>
        </p:txBody>
      </p:sp>
      <p:sp>
        <p:nvSpPr>
          <p:cNvPr id="18" name="TextBox 13"/>
          <p:cNvSpPr txBox="1"/>
          <p:nvPr/>
        </p:nvSpPr>
        <p:spPr>
          <a:xfrm>
            <a:off x="253678" y="3052990"/>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Câu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thiếu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chủ</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ngữ</a:t>
            </a:r>
            <a:endParaRPr lang="en-US" sz="6000" dirty="0">
              <a:solidFill>
                <a:srgbClr val="C00000"/>
              </a:solidFill>
              <a:latin typeface="#9Slide03 Sofia Pro Soft Bold" panose="020B0000000000000000" pitchFamily="34" charset="0"/>
            </a:endParaRPr>
          </a:p>
        </p:txBody>
      </p:sp>
      <p:sp>
        <p:nvSpPr>
          <p:cNvPr id="25" name="TextBox 24"/>
          <p:cNvSpPr txBox="1"/>
          <p:nvPr/>
        </p:nvSpPr>
        <p:spPr>
          <a:xfrm>
            <a:off x="5254400" y="6007671"/>
            <a:ext cx="12028604" cy="2800767"/>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Bìa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trước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màu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xanh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nhạt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có</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tranh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vẽ</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bạn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học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đang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ngồi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trò</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chuyện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phía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sách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phía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dưới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nhà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xuất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bản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Bìa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sau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màu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trắng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có</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dán</a:t>
            </a:r>
            <a:r>
              <a:rPr lang="en-US" sz="4400" dirty="0">
                <a:solidFill>
                  <a:srgbClr val="FF0000"/>
                </a:solidFill>
                <a:latin typeface="Arial" panose="020B0604020202020204" pitchFamily="34" charset="0"/>
                <a:cs typeface="Arial" panose="020B0604020202020204" pitchFamily="34" charset="0"/>
              </a:rPr>
              <a:t> tem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giá</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tiền</a:t>
            </a:r>
            <a:r>
              <a:rPr lang="en-US" sz="4400" dirty="0">
                <a:solidFill>
                  <a:srgbClr val="FF0000"/>
                </a:solidFill>
                <a:latin typeface="Arial" panose="020B0604020202020204" pitchFamily="34" charset="0"/>
                <a:cs typeface="Arial" panose="020B0604020202020204" pitchFamily="34" charset="0"/>
              </a:rPr>
              <a:t>.</a:t>
            </a:r>
          </a:p>
        </p:txBody>
      </p:sp>
      <p:sp>
        <p:nvSpPr>
          <p:cNvPr id="26" name="TextBox 25"/>
          <p:cNvSpPr txBox="1"/>
          <p:nvPr/>
        </p:nvSpPr>
        <p:spPr>
          <a:xfrm>
            <a:off x="5254400" y="2239435"/>
            <a:ext cx="12028604" cy="2800767"/>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nhạt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trò</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chuyện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dưới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dán</a:t>
            </a:r>
            <a:r>
              <a:rPr lang="en-US" sz="4400" dirty="0">
                <a:latin typeface="Arial" panose="020B0604020202020204" pitchFamily="34" charset="0"/>
                <a:cs typeface="Arial" panose="020B0604020202020204" pitchFamily="34" charset="0"/>
              </a:rPr>
              <a:t> tem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tiền</a:t>
            </a:r>
            <a:r>
              <a:rPr lang="en-US" sz="4400" dirty="0">
                <a:latin typeface="Arial" panose="020B0604020202020204" pitchFamily="34" charset="0"/>
                <a:cs typeface="Arial" panose="020B0604020202020204" pitchFamily="34" charset="0"/>
              </a:rPr>
              <a:t>.</a:t>
            </a:r>
          </a:p>
        </p:txBody>
      </p:sp>
      <p:sp>
        <p:nvSpPr>
          <p:cNvPr id="28" name="TextBox 27"/>
          <p:cNvSpPr txBox="1"/>
          <p:nvPr/>
        </p:nvSpPr>
        <p:spPr>
          <a:xfrm>
            <a:off x="5421214" y="1788878"/>
            <a:ext cx="12028604" cy="3477875"/>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Việt</a:t>
            </a:r>
            <a:r>
              <a:rPr lang="en-US" sz="4400" dirty="0">
                <a:latin typeface="Arial" panose="020B0604020202020204" pitchFamily="34" charset="0"/>
                <a:cs typeface="Arial" panose="020B0604020202020204" pitchFamily="34" charset="0"/>
              </a:rPr>
              <a:t> Nam </a:t>
            </a:r>
            <a:r>
              <a:rPr lang="en-US" sz="4400" dirty="0" err="1">
                <a:latin typeface="Arial" panose="020B0604020202020204" pitchFamily="34" charset="0"/>
                <a:cs typeface="Arial" panose="020B0604020202020204" pitchFamily="34" charset="0"/>
              </a:rPr>
              <a:t>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Lướt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đầy</a:t>
            </a:r>
            <a:r>
              <a:rPr lang="en-US" sz="4400" dirty="0">
                <a:latin typeface="Arial" panose="020B0604020202020204" pitchFamily="34" charset="0"/>
                <a:cs typeface="Arial" panose="020B0604020202020204" pitchFamily="34" charset="0"/>
              </a:rPr>
              <a:t> ý </a:t>
            </a:r>
            <a:r>
              <a:rPr lang="en-US" sz="4400" dirty="0" err="1">
                <a:latin typeface="Arial" panose="020B0604020202020204" pitchFamily="34" charset="0"/>
                <a:cs typeface="Arial" panose="020B0604020202020204" pitchFamily="34" charset="0"/>
              </a:rPr>
              <a:t>nghĩa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ảnh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người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ấy</a:t>
            </a:r>
            <a:r>
              <a:rPr lang="en-US" sz="4400" dirty="0">
                <a:latin typeface="Arial" panose="020B0604020202020204" pitchFamily="34" charset="0"/>
                <a:cs typeface="Arial" panose="020B0604020202020204" pitchFamily="34" charset="0"/>
              </a:rPr>
              <a:t>.</a:t>
            </a:r>
          </a:p>
        </p:txBody>
      </p:sp>
      <p:sp>
        <p:nvSpPr>
          <p:cNvPr id="30" name="TextBox 29"/>
          <p:cNvSpPr txBox="1"/>
          <p:nvPr/>
        </p:nvSpPr>
        <p:spPr>
          <a:xfrm>
            <a:off x="5300950" y="5398614"/>
            <a:ext cx="12028604" cy="4154984"/>
          </a:xfrm>
          <a:prstGeom prst="rect">
            <a:avLst/>
          </a:prstGeom>
          <a:noFill/>
        </p:spPr>
        <p:txBody>
          <a:bodyPr wrap="square" rtlCol="0">
            <a:spAutoFit/>
          </a:bodyPr>
          <a:lstStyle/>
          <a:p>
            <a:pPr algn="just"/>
            <a:r>
              <a:rPr lang="en-US" sz="4400" dirty="0">
                <a:solidFill>
                  <a:srgbClr val="FF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Việt</a:t>
            </a:r>
            <a:r>
              <a:rPr lang="en-US" sz="4400" dirty="0">
                <a:latin typeface="Arial" panose="020B0604020202020204" pitchFamily="34" charset="0"/>
                <a:cs typeface="Arial" panose="020B0604020202020204" pitchFamily="34" charset="0"/>
              </a:rPr>
              <a:t> Nam </a:t>
            </a:r>
            <a:r>
              <a:rPr lang="en-US" sz="4400" dirty="0" err="1">
                <a:latin typeface="Arial" panose="020B0604020202020204" pitchFamily="34" charset="0"/>
                <a:cs typeface="Arial" panose="020B0604020202020204" pitchFamily="34" charset="0"/>
              </a:rPr>
              <a:t>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Lướt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đầy</a:t>
            </a:r>
            <a:r>
              <a:rPr lang="en-US" sz="4400" dirty="0">
                <a:latin typeface="Arial" panose="020B0604020202020204" pitchFamily="34" charset="0"/>
                <a:cs typeface="Arial" panose="020B0604020202020204" pitchFamily="34" charset="0"/>
              </a:rPr>
              <a:t> ý </a:t>
            </a:r>
            <a:r>
              <a:rPr lang="en-US" sz="4400" dirty="0" err="1">
                <a:latin typeface="Arial" panose="020B0604020202020204" pitchFamily="34" charset="0"/>
                <a:cs typeface="Arial" panose="020B0604020202020204" pitchFamily="34" charset="0"/>
              </a:rPr>
              <a:t>nghĩa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Hình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ảnh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người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mẹ</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đã</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chiến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đấu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hy</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đất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nước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luôn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đọng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lại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trong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ký</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ức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của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em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Em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thầm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biết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ơn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mẹ</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chiến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sĩ</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mạng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đã</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hy</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cuộc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đời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dân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tộc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Việt</a:t>
            </a:r>
            <a:r>
              <a:rPr lang="en-US" sz="4400" dirty="0">
                <a:solidFill>
                  <a:srgbClr val="FF0000"/>
                </a:solidFill>
                <a:latin typeface="Arial" panose="020B0604020202020204" pitchFamily="34" charset="0"/>
                <a:cs typeface="Arial" panose="020B0604020202020204" pitchFamily="34" charset="0"/>
              </a:rPr>
              <a:t> Nam.</a:t>
            </a:r>
          </a:p>
        </p:txBody>
      </p:sp>
      <p:sp>
        <p:nvSpPr>
          <p:cNvPr id="19" name="TextBox 13"/>
          <p:cNvSpPr txBox="1"/>
          <p:nvPr/>
        </p:nvSpPr>
        <p:spPr>
          <a:xfrm>
            <a:off x="113840" y="2982547"/>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Dùng</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sai</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dấu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câu</a:t>
            </a:r>
            <a:r>
              <a:rPr lang="en-US" sz="6000" dirty="0">
                <a:solidFill>
                  <a:srgbClr val="C00000"/>
                </a:solidFill>
                <a:latin typeface="#9Slide03 Sofia Pro Soft Bold" panose="020B0000000000000000" pitchFamily="34" charset="0"/>
              </a:rPr>
              <a:t> </a:t>
            </a:r>
          </a:p>
        </p:txBody>
      </p:sp>
      <p:sp>
        <p:nvSpPr>
          <p:cNvPr id="20" name="TextBox 13"/>
          <p:cNvSpPr txBox="1"/>
          <p:nvPr/>
        </p:nvSpPr>
        <p:spPr>
          <a:xfrm>
            <a:off x="113839" y="2982547"/>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Sai</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cách</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diễn</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đạt</a:t>
            </a:r>
            <a:endParaRPr lang="en-US" sz="6000" dirty="0">
              <a:solidFill>
                <a:srgbClr val="C00000"/>
              </a:solidFill>
              <a:latin typeface="#9Slide03 Sofia Pro Soft Bold" panose="020B0000000000000000" pitchFamily="34" charset="0"/>
            </a:endParaRPr>
          </a:p>
        </p:txBody>
      </p:sp>
      <p:pic>
        <p:nvPicPr>
          <p:cNvPr id="2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6742" y="6531829"/>
            <a:ext cx="4364472" cy="1202471"/>
          </a:xfrm>
          <a:prstGeom prst="rect">
            <a:avLst/>
          </a:prstGeom>
        </p:spPr>
      </p:pic>
      <p:sp>
        <p:nvSpPr>
          <p:cNvPr id="21" name="TextBox 13"/>
          <p:cNvSpPr txBox="1"/>
          <p:nvPr/>
        </p:nvSpPr>
        <p:spPr>
          <a:xfrm>
            <a:off x="229444" y="6537221"/>
            <a:ext cx="3657123" cy="98847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Sửa</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lại</a:t>
            </a:r>
            <a:endParaRPr lang="en-US" sz="6000" dirty="0">
              <a:solidFill>
                <a:srgbClr val="C00000"/>
              </a:solidFill>
              <a:latin typeface="#9Slide03 Sofia Pro Soft Bold" panose="020B0000000000000000" pitchFamily="34" charset="0"/>
            </a:endParaRPr>
          </a:p>
        </p:txBody>
      </p:sp>
    </p:spTree>
    <p:extLst>
      <p:ext uri="{BB962C8B-B14F-4D97-AF65-F5344CB8AC3E}">
        <p14:creationId xmlns:p14="http://schemas.microsoft.com/office/powerpoint/2010/main" val="6367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8" grpId="0"/>
      <p:bldP spid="18" grpId="1"/>
      <p:bldP spid="25" grpId="0"/>
      <p:bldP spid="25" grpId="1"/>
      <p:bldP spid="26" grpId="0"/>
      <p:bldP spid="26" grpId="1"/>
      <p:bldP spid="28" grpId="0"/>
      <p:bldP spid="30" grpId="0"/>
      <p:bldP spid="19" grpId="0"/>
      <p:bldP spid="19" grpId="1"/>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29" name="Picture 7"/>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9366" b="4291"/>
          <a:stretch/>
        </p:blipFill>
        <p:spPr>
          <a:xfrm>
            <a:off x="2146664" y="739253"/>
            <a:ext cx="13385072" cy="1928240"/>
          </a:xfrm>
          <a:prstGeom prst="rect">
            <a:avLst/>
          </a:prstGeom>
        </p:spPr>
      </p:pic>
      <p:grpSp>
        <p:nvGrpSpPr>
          <p:cNvPr id="2" name="Group 2"/>
          <p:cNvGrpSpPr/>
          <p:nvPr/>
        </p:nvGrpSpPr>
        <p:grpSpPr>
          <a:xfrm>
            <a:off x="2897168" y="12851138"/>
            <a:ext cx="13098704" cy="7427880"/>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2" y="17780"/>
                  </a:cubicBezTo>
                  <a:cubicBezTo>
                    <a:pt x="2713431" y="12700"/>
                    <a:pt x="2605486" y="6350"/>
                    <a:pt x="2495244" y="3810"/>
                  </a:cubicBezTo>
                  <a:cubicBezTo>
                    <a:pt x="2405673" y="1270"/>
                    <a:pt x="2318398" y="3810"/>
                    <a:pt x="2228827" y="2540"/>
                  </a:cubicBezTo>
                  <a:cubicBezTo>
                    <a:pt x="2189783" y="2540"/>
                    <a:pt x="2150739" y="0"/>
                    <a:pt x="2111696"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8"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sp>
        <p:nvSpPr>
          <p:cNvPr id="12" name="TextBox 11"/>
          <p:cNvSpPr txBox="1"/>
          <p:nvPr/>
        </p:nvSpPr>
        <p:spPr>
          <a:xfrm>
            <a:off x="2743200" y="481465"/>
            <a:ext cx="13064215" cy="1788310"/>
          </a:xfrm>
          <a:prstGeom prst="rect">
            <a:avLst/>
          </a:prstGeom>
        </p:spPr>
        <p:txBody>
          <a:bodyPr wrap="square" lIns="0" tIns="0" rIns="0" bIns="0" rtlCol="0" anchor="t">
            <a:spAutoFit/>
          </a:bodyPr>
          <a:lstStyle/>
          <a:p>
            <a:pPr marL="0" lvl="0" indent="0">
              <a:lnSpc>
                <a:spcPct val="150000"/>
              </a:lnSpc>
              <a:spcBef>
                <a:spcPct val="0"/>
              </a:spcBef>
            </a:pPr>
            <a:r>
              <a:rPr lang="en-US" sz="8800" dirty="0" err="1">
                <a:solidFill>
                  <a:srgbClr val="0070C0"/>
                </a:solidFill>
                <a:latin typeface="#9Slide03 Sofia Pro Soft Bold" panose="020B0000000000000000" pitchFamily="34" charset="0"/>
                <a:cs typeface="Arial" panose="020B0604020202020204" pitchFamily="34" charset="0"/>
              </a:rPr>
              <a:t>Tự</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chữa</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bài</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làm</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của</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em</a:t>
            </a:r>
            <a:r>
              <a:rPr lang="en-US" sz="8800" dirty="0">
                <a:solidFill>
                  <a:srgbClr val="0070C0"/>
                </a:solidFill>
                <a:latin typeface="#9Slide03 Sofia Pro Soft Bold" panose="020B0000000000000000" pitchFamily="34" charset="0"/>
                <a:cs typeface="Arial" panose="020B0604020202020204" pitchFamily="34" charset="0"/>
              </a:rPr>
              <a:t>.</a:t>
            </a:r>
          </a:p>
        </p:txBody>
      </p:sp>
      <p:sp>
        <p:nvSpPr>
          <p:cNvPr id="11" name="TextBox 11"/>
          <p:cNvSpPr txBox="1"/>
          <p:nvPr/>
        </p:nvSpPr>
        <p:spPr>
          <a:xfrm>
            <a:off x="685800" y="3619500"/>
            <a:ext cx="8153400" cy="5362532"/>
          </a:xfrm>
          <a:prstGeom prst="roundRect">
            <a:avLst/>
          </a:prstGeom>
          <a:solidFill>
            <a:srgbClr val="FFF9ED"/>
          </a:solidFill>
        </p:spPr>
        <p:txBody>
          <a:bodyPr wrap="square" lIns="0" tIns="0" rIns="0" bIns="0" rtlCol="0" anchor="t">
            <a:spAutoFit/>
          </a:bodyPr>
          <a:lstStyle/>
          <a:p>
            <a:pPr marL="0" lvl="0" indent="0" algn="ctr">
              <a:lnSpc>
                <a:spcPct val="150000"/>
              </a:lnSpc>
              <a:spcBef>
                <a:spcPct val="0"/>
              </a:spcBef>
            </a:pP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Đọc</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lại</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bài</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của</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em</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và</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nhận</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xét</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của</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giáo</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viên</a:t>
            </a:r>
            <a:r>
              <a:rPr lang="en-US" sz="6999" dirty="0">
                <a:solidFill>
                  <a:srgbClr val="002060"/>
                </a:solidFill>
                <a:latin typeface="Arial" panose="020B0604020202020204" pitchFamily="34" charset="0"/>
                <a:cs typeface="Arial" panose="020B0604020202020204" pitchFamily="34" charset="0"/>
              </a:rPr>
              <a:t>.</a:t>
            </a:r>
          </a:p>
        </p:txBody>
      </p:sp>
      <p:sp>
        <p:nvSpPr>
          <p:cNvPr id="25" name="TextBox 11"/>
          <p:cNvSpPr txBox="1"/>
          <p:nvPr/>
        </p:nvSpPr>
        <p:spPr>
          <a:xfrm>
            <a:off x="956585" y="3849750"/>
            <a:ext cx="7882615" cy="5362532"/>
          </a:xfrm>
          <a:prstGeom prst="roundRect">
            <a:avLst/>
          </a:prstGeom>
          <a:solidFill>
            <a:srgbClr val="FFF9ED"/>
          </a:solidFill>
        </p:spPr>
        <p:txBody>
          <a:bodyPr wrap="square" lIns="0" tIns="0" rIns="0" bIns="0" rtlCol="0" anchor="t">
            <a:spAutoFit/>
          </a:bodyPr>
          <a:lstStyle/>
          <a:p>
            <a:pPr marL="0" lvl="0" indent="0" algn="ctr">
              <a:lnSpc>
                <a:spcPct val="150000"/>
              </a:lnSpc>
              <a:spcBef>
                <a:spcPct val="0"/>
              </a:spcBef>
            </a:pP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Trao</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đổi</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với</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bạn</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để</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kiểm</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tra</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việc</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sửa</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lỗi</a:t>
            </a:r>
            <a:r>
              <a:rPr lang="en-US" sz="6999" dirty="0">
                <a:solidFill>
                  <a:srgbClr val="272626"/>
                </a:solidFill>
                <a:latin typeface="Arial" panose="020B0604020202020204" pitchFamily="34" charset="0"/>
                <a:cs typeface="Arial" panose="020B0604020202020204" pitchFamily="34" charset="0"/>
              </a:rPr>
              <a:t>.</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80424">
            <a:off x="1148998" y="7209382"/>
            <a:ext cx="1166687" cy="34314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0534">
            <a:off x="16310835" y="3428943"/>
            <a:ext cx="2348424" cy="768575"/>
          </a:xfrm>
          <a:prstGeom prst="rect">
            <a:avLst/>
          </a:prstGeom>
        </p:spPr>
      </p:pic>
      <p:pic>
        <p:nvPicPr>
          <p:cNvPr id="1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8740" y="3303374"/>
            <a:ext cx="7605636" cy="6455283"/>
          </a:xfrm>
          <a:prstGeom prst="rect">
            <a:avLst/>
          </a:prstGeom>
        </p:spPr>
      </p:pic>
      <p:pic>
        <p:nvPicPr>
          <p:cNvPr id="16" name="图片 9">
            <a:extLst>
              <a:ext uri="{FF2B5EF4-FFF2-40B4-BE49-F238E27FC236}">
                <a16:creationId xmlns:a16="http://schemas.microsoft.com/office/drawing/2014/main" id="{C471F5D6-0ED0-484F-9E49-B8B0F5674E2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9871" r="100000"/>
                    </a14:imgEffect>
                  </a14:imgLayer>
                </a14:imgProps>
              </a:ext>
              <a:ext uri="{28A0092B-C50C-407E-A947-70E740481C1C}">
                <a14:useLocalDpi xmlns:a14="http://schemas.microsoft.com/office/drawing/2010/main" val="0"/>
              </a:ext>
            </a:extLst>
          </a:blip>
          <a:stretch>
            <a:fillRect/>
          </a:stretch>
        </p:blipFill>
        <p:spPr>
          <a:xfrm>
            <a:off x="10137881" y="2954416"/>
            <a:ext cx="5631434" cy="715319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2544901" y="1181101"/>
            <a:ext cx="13574312" cy="609600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4"/>
          <p:cNvGrpSpPr>
            <a:grpSpLocks noChangeAspect="1"/>
          </p:cNvGrpSpPr>
          <p:nvPr/>
        </p:nvGrpSpPr>
        <p:grpSpPr>
          <a:xfrm>
            <a:off x="-11359290" y="4630303"/>
            <a:ext cx="4723190" cy="4613869"/>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t="-27082" b="-27082"/>
              </a:stretch>
            </a:blipFill>
          </p:spPr>
        </p:sp>
      </p:grpSp>
      <p:grpSp>
        <p:nvGrpSpPr>
          <p:cNvPr id="6" name="Group 6"/>
          <p:cNvGrpSpPr>
            <a:grpSpLocks noChangeAspect="1"/>
          </p:cNvGrpSpPr>
          <p:nvPr/>
        </p:nvGrpSpPr>
        <p:grpSpPr>
          <a:xfrm>
            <a:off x="-16273636" y="3695092"/>
            <a:ext cx="4267751" cy="4747132"/>
            <a:chOff x="687070" y="247650"/>
            <a:chExt cx="11148060" cy="12400280"/>
          </a:xfrm>
        </p:grpSpPr>
        <p:sp>
          <p:nvSpPr>
            <p:cNvPr id="7" name="Freeform 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3"/>
              <a:stretch>
                <a:fillRect l="-6649" t="-31084" r="-2472" b="-8557"/>
              </a:stretch>
            </a:blipFill>
          </p:spPr>
        </p:sp>
      </p:grpSp>
      <p:grpSp>
        <p:nvGrpSpPr>
          <p:cNvPr id="8" name="Group 8"/>
          <p:cNvGrpSpPr>
            <a:grpSpLocks noChangeAspect="1"/>
          </p:cNvGrpSpPr>
          <p:nvPr/>
        </p:nvGrpSpPr>
        <p:grpSpPr>
          <a:xfrm>
            <a:off x="-6359500" y="3542692"/>
            <a:ext cx="4714875" cy="4714875"/>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612" r="-19612"/>
              </a:stretch>
            </a:blipFill>
          </p:spPr>
        </p:sp>
      </p:grpSp>
      <p:grpSp>
        <p:nvGrpSpPr>
          <p:cNvPr id="10" name="Group 10"/>
          <p:cNvGrpSpPr/>
          <p:nvPr/>
        </p:nvGrpSpPr>
        <p:grpSpPr>
          <a:xfrm rot="-1499027">
            <a:off x="-15855452" y="3829482"/>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9921377" y="4324782"/>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rot="884130">
            <a:off x="-3992359" y="3675246"/>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sp>
        <p:nvSpPr>
          <p:cNvPr id="16" name="TextBox 16"/>
          <p:cNvSpPr txBox="1"/>
          <p:nvPr/>
        </p:nvSpPr>
        <p:spPr>
          <a:xfrm>
            <a:off x="2334441" y="2200177"/>
            <a:ext cx="13109279" cy="3539430"/>
          </a:xfrm>
          <a:prstGeom prst="rect">
            <a:avLst/>
          </a:prstGeom>
        </p:spPr>
        <p:txBody>
          <a:bodyPr lIns="0" tIns="0" rIns="0" bIns="0" rtlCol="0" anchor="t">
            <a:spAutoFit/>
          </a:bodyPr>
          <a:lstStyle/>
          <a:p>
            <a:pPr marL="0" lvl="0" indent="0" algn="ctr">
              <a:spcBef>
                <a:spcPct val="0"/>
              </a:spcBef>
            </a:pPr>
            <a:r>
              <a:rPr lang="en-US" sz="11500" u="none" dirty="0">
                <a:solidFill>
                  <a:srgbClr val="272626"/>
                </a:solidFill>
                <a:latin typeface="#9Slide03 BoosterNextFYBlack" panose="02000A03000000020004" pitchFamily="2" charset="0"/>
              </a:rPr>
              <a:t>3. </a:t>
            </a:r>
            <a:r>
              <a:rPr lang="en-US" sz="11500" u="none" dirty="0" err="1">
                <a:solidFill>
                  <a:srgbClr val="272626"/>
                </a:solidFill>
                <a:latin typeface="#9Slide03 BoosterNextFYBlack" panose="02000A03000000020004" pitchFamily="2" charset="0"/>
              </a:rPr>
              <a:t>Tham</a:t>
            </a:r>
            <a:r>
              <a:rPr lang="en-US" sz="11500" u="none" dirty="0">
                <a:solidFill>
                  <a:srgbClr val="272626"/>
                </a:solidFill>
                <a:latin typeface="#9Slide03 BoosterNextFYBlack" panose="02000A03000000020004" pitchFamily="2" charset="0"/>
              </a:rPr>
              <a:t> </a:t>
            </a:r>
            <a:r>
              <a:rPr lang="en-US" sz="11500" u="none" dirty="0" err="1">
                <a:solidFill>
                  <a:srgbClr val="272626"/>
                </a:solidFill>
                <a:latin typeface="#9Slide03 BoosterNextFYBlack" panose="02000A03000000020004" pitchFamily="2" charset="0"/>
              </a:rPr>
              <a:t>khảo</a:t>
            </a:r>
            <a:r>
              <a:rPr lang="en-US" sz="11500" u="none" dirty="0">
                <a:solidFill>
                  <a:srgbClr val="272626"/>
                </a:solidFill>
                <a:latin typeface="#9Slide03 BoosterNextFYBlack" panose="02000A03000000020004" pitchFamily="2" charset="0"/>
              </a:rPr>
              <a:t> </a:t>
            </a:r>
          </a:p>
          <a:p>
            <a:pPr marL="0" lvl="0" indent="0" algn="ctr">
              <a:spcBef>
                <a:spcPct val="0"/>
              </a:spcBef>
            </a:pPr>
            <a:r>
              <a:rPr lang="en-US" sz="11500" u="none" dirty="0" err="1">
                <a:solidFill>
                  <a:srgbClr val="272626"/>
                </a:solidFill>
                <a:latin typeface="#9Slide03 BoosterNextFYBlack" panose="02000A03000000020004" pitchFamily="2" charset="0"/>
              </a:rPr>
              <a:t>bài</a:t>
            </a:r>
            <a:r>
              <a:rPr lang="en-US" sz="11500" u="none" dirty="0">
                <a:solidFill>
                  <a:srgbClr val="272626"/>
                </a:solidFill>
                <a:latin typeface="#9Slide03 BoosterNextFYBlack" panose="02000A03000000020004" pitchFamily="2" charset="0"/>
              </a:rPr>
              <a:t> </a:t>
            </a:r>
            <a:r>
              <a:rPr lang="en-US" sz="11500" u="none" dirty="0" err="1">
                <a:solidFill>
                  <a:srgbClr val="272626"/>
                </a:solidFill>
                <a:latin typeface="#9Slide03 BoosterNextFYBlack" panose="02000A03000000020004" pitchFamily="2" charset="0"/>
              </a:rPr>
              <a:t>văn</a:t>
            </a:r>
            <a:r>
              <a:rPr lang="en-US" sz="11500" u="none" dirty="0">
                <a:solidFill>
                  <a:srgbClr val="272626"/>
                </a:solidFill>
                <a:latin typeface="#9Slide03 BoosterNextFYBlack" panose="02000A03000000020004" pitchFamily="2" charset="0"/>
              </a:rPr>
              <a:t> hay</a:t>
            </a:r>
          </a:p>
        </p:txBody>
      </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42940" y="53688"/>
            <a:ext cx="2402117" cy="1491070"/>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45800">
            <a:off x="1437537" y="6305719"/>
            <a:ext cx="3508956" cy="1103726"/>
          </a:xfrm>
          <a:prstGeom prst="rect">
            <a:avLst/>
          </a:prstGeom>
        </p:spPr>
      </p:pic>
      <p:pic>
        <p:nvPicPr>
          <p:cNvPr id="20" name="Picture 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456560">
            <a:off x="-2861010" y="10527667"/>
            <a:ext cx="2252836" cy="31770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4211300"/>
            <a:ext cx="16078200"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2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4704303" y="9700529"/>
            <a:ext cx="2252836" cy="3177077"/>
          </a:xfrm>
          <a:prstGeom prst="rect">
            <a:avLst/>
          </a:prstGeom>
        </p:spPr>
      </p:pic>
      <p:pic>
        <p:nvPicPr>
          <p:cNvPr id="19" name="Picture 5"/>
          <p:cNvPicPr>
            <a:picLocks noChangeAspect="1"/>
          </p:cNvPicPr>
          <p:nvPr/>
        </p:nvPicPr>
        <p:blipFill>
          <a:blip r:embed="rId4">
            <a:extLst>
              <a:ext uri="{BEBA8EAE-BF5A-486C-A8C5-ECC9F3942E4B}">
                <a14:imgProps xmlns:a14="http://schemas.microsoft.com/office/drawing/2010/main">
                  <a14:imgLayer r:embed="rId5">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21412200" y="-1485900"/>
            <a:ext cx="4186316" cy="4266309"/>
          </a:xfrm>
          <a:prstGeom prst="rect">
            <a:avLst/>
          </a:prstGeom>
        </p:spPr>
      </p:pic>
      <p:sp>
        <p:nvSpPr>
          <p:cNvPr id="24" name="Rounded Rectangle 10"/>
          <p:cNvSpPr>
            <a:spLocks noChangeArrowheads="1"/>
          </p:cNvSpPr>
          <p:nvPr/>
        </p:nvSpPr>
        <p:spPr bwMode="auto">
          <a:xfrm>
            <a:off x="1219200" y="995887"/>
            <a:ext cx="16002000" cy="8382000"/>
          </a:xfrm>
          <a:prstGeom prst="roundRect">
            <a:avLst>
              <a:gd name="adj" fmla="val 16667"/>
            </a:avLst>
          </a:prstGeom>
          <a:solidFill>
            <a:schemeClr val="bg1"/>
          </a:solidFill>
          <a:ln w="28575" algn="ctr">
            <a:solidFill>
              <a:srgbClr val="FF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200000"/>
              </a:lnSpc>
            </a:pPr>
            <a:endParaRPr lang="en-US" sz="2800" b="1">
              <a:cs typeface="Times New Roman" panose="02020603050405020304" pitchFamily="18" charset="0"/>
            </a:endParaRPr>
          </a:p>
        </p:txBody>
      </p:sp>
      <p:sp>
        <p:nvSpPr>
          <p:cNvPr id="25" name="TextBox 24"/>
          <p:cNvSpPr txBox="1">
            <a:spLocks noChangeArrowheads="1"/>
          </p:cNvSpPr>
          <p:nvPr/>
        </p:nvSpPr>
        <p:spPr bwMode="auto">
          <a:xfrm>
            <a:off x="2519362" y="1648642"/>
            <a:ext cx="13325475" cy="70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pP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quen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khoảng</a:t>
            </a:r>
            <a:r>
              <a:rPr lang="en-US" sz="4400" dirty="0">
                <a:latin typeface="Arial" panose="020B0604020202020204" pitchFamily="34" charset="0"/>
                <a:cs typeface="Arial" panose="020B0604020202020204" pitchFamily="34" charset="0"/>
              </a:rPr>
              <a:t> 20cm.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đen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thêm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nổi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Ngòi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than,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êm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cuối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viền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như</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xắn</a:t>
            </a:r>
            <a:r>
              <a:rPr lang="en-US" sz="4400" dirty="0">
                <a:latin typeface="Arial" panose="020B0604020202020204" pitchFamily="34" charset="0"/>
                <a:cs typeface="Arial" panose="020B0604020202020204" pitchFamily="34" charset="0"/>
              </a:rPr>
              <a:t>.   </a:t>
            </a:r>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96200" y="0"/>
            <a:ext cx="2402117" cy="1491070"/>
          </a:xfrm>
          <a:prstGeom prst="rect">
            <a:avLst/>
          </a:prstGeom>
        </p:spPr>
      </p:pic>
      <p:pic>
        <p:nvPicPr>
          <p:cNvPr id="26" name="Picture 25"/>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05297">
            <a:off x="13754381" y="4634137"/>
            <a:ext cx="4572000" cy="5495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02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4211300"/>
            <a:ext cx="16078200"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2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4704303" y="9700529"/>
            <a:ext cx="2252836" cy="3177077"/>
          </a:xfrm>
          <a:prstGeom prst="rect">
            <a:avLst/>
          </a:prstGeom>
        </p:spPr>
      </p:pic>
      <p:pic>
        <p:nvPicPr>
          <p:cNvPr id="19" name="Picture 5"/>
          <p:cNvPicPr>
            <a:picLocks noChangeAspect="1"/>
          </p:cNvPicPr>
          <p:nvPr/>
        </p:nvPicPr>
        <p:blipFill>
          <a:blip r:embed="rId4">
            <a:extLst>
              <a:ext uri="{BEBA8EAE-BF5A-486C-A8C5-ECC9F3942E4B}">
                <a14:imgProps xmlns:a14="http://schemas.microsoft.com/office/drawing/2010/main">
                  <a14:imgLayer r:embed="rId5">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21412200" y="-1485900"/>
            <a:ext cx="4186316" cy="4266309"/>
          </a:xfrm>
          <a:prstGeom prst="rect">
            <a:avLst/>
          </a:prstGeom>
        </p:spPr>
      </p:pic>
      <p:sp>
        <p:nvSpPr>
          <p:cNvPr id="24" name="Rounded Rectangle 10"/>
          <p:cNvSpPr>
            <a:spLocks noChangeArrowheads="1"/>
          </p:cNvSpPr>
          <p:nvPr/>
        </p:nvSpPr>
        <p:spPr bwMode="auto">
          <a:xfrm>
            <a:off x="352425" y="313585"/>
            <a:ext cx="16487775" cy="8182715"/>
          </a:xfrm>
          <a:prstGeom prst="roundRect">
            <a:avLst>
              <a:gd name="adj" fmla="val 16667"/>
            </a:avLst>
          </a:prstGeom>
          <a:solidFill>
            <a:schemeClr val="bg1"/>
          </a:solidFill>
          <a:ln w="28575" algn="ctr">
            <a:solidFill>
              <a:srgbClr val="FF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200000"/>
              </a:lnSpc>
            </a:pPr>
            <a:endParaRPr lang="en-US" sz="2800" b="1">
              <a:cs typeface="Times New Roman" panose="02020603050405020304" pitchFamily="18" charset="0"/>
            </a:endParaRPr>
          </a:p>
        </p:txBody>
      </p:sp>
      <p:sp>
        <p:nvSpPr>
          <p:cNvPr id="25" name="TextBox 24"/>
          <p:cNvSpPr txBox="1">
            <a:spLocks noChangeArrowheads="1"/>
          </p:cNvSpPr>
          <p:nvPr/>
        </p:nvSpPr>
        <p:spPr bwMode="auto">
          <a:xfrm>
            <a:off x="838200" y="647254"/>
            <a:ext cx="15678150" cy="754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Trong họ hàng nhà chổi thì cô bé Chổi Rơm vào loại xinh xắn nhất</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Cô có chiếc váy vàng óng, không ai đẹp bằng, áo của cô cũng bằng rơm thóc nếp vàng tươi, được tết săn lại, cuốn từng vòng quanh người, trông cứ như là áo len vậy. Tuy bé nhưng Chổi Rơm rất được việc. Ngày hai lần, chị Thuỳ Linh mang chổi ra quét nhà. Ch</a:t>
            </a:r>
            <a:r>
              <a:rPr lang="en-US" sz="4400" dirty="0">
                <a:latin typeface="Arial" panose="020B0604020202020204" pitchFamily="34" charset="0"/>
                <a:cs typeface="Arial" panose="020B0604020202020204" pitchFamily="34" charset="0"/>
              </a:rPr>
              <a:t>ị</a:t>
            </a:r>
            <a:r>
              <a:rPr lang="vi-VN" sz="4400" dirty="0">
                <a:latin typeface="Arial" panose="020B0604020202020204" pitchFamily="34" charset="0"/>
                <a:cs typeface="Arial" panose="020B0604020202020204" pitchFamily="34" charset="0"/>
              </a:rPr>
              <a:t> quét nhà thôi, còn sân, vườn đã có chổi khác cứng hơn. Chị rất quý Chổi Rơm. Chị đã nhờ bà đóng cho chiếc đinh sau cánh cửa. Mỗi lần quét nhà xong, chị treo Chổi Rơm lên đấy vừa đỡ ẩm chổi, lại gọn nhà. Thế là sau những lần lao động mệt nhọc, Chổi Rơm được nằm yên ngủ một giấc ngon lành.</a:t>
            </a:r>
            <a:endParaRPr lang="en-US" sz="4400" dirty="0">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00066" y="-843816"/>
            <a:ext cx="2402117" cy="1491070"/>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19043" b="89941" l="9831" r="89974">
                        <a14:backgroundMark x1="21224" y1="29834" x2="54167" y2="25586"/>
                      </a14:backgroundRemoval>
                    </a14:imgEffect>
                  </a14:imgLayer>
                </a14:imgProps>
              </a:ext>
              <a:ext uri="{28A0092B-C50C-407E-A947-70E740481C1C}">
                <a14:useLocalDpi xmlns:a14="http://schemas.microsoft.com/office/drawing/2010/main" val="0"/>
              </a:ext>
            </a:extLst>
          </a:blip>
          <a:stretch>
            <a:fillRect/>
          </a:stretch>
        </p:blipFill>
        <p:spPr>
          <a:xfrm>
            <a:off x="13658850" y="3009900"/>
            <a:ext cx="6019800" cy="8026400"/>
          </a:xfrm>
          <a:prstGeom prst="rect">
            <a:avLst/>
          </a:prstGeom>
        </p:spPr>
      </p:pic>
    </p:spTree>
    <p:extLst>
      <p:ext uri="{BB962C8B-B14F-4D97-AF65-F5344CB8AC3E}">
        <p14:creationId xmlns:p14="http://schemas.microsoft.com/office/powerpoint/2010/main" val="183870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940424" y="1586180"/>
            <a:ext cx="16771998"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228600" y="7390738"/>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84995" y="5679869"/>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53138" y="3847850"/>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81400" y="-2552700"/>
            <a:ext cx="2402117" cy="1491070"/>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47330" y="648239"/>
            <a:ext cx="10134600" cy="2221509"/>
          </a:xfrm>
          <a:prstGeom prst="rect">
            <a:avLst/>
          </a:prstGeom>
        </p:spPr>
      </p:pic>
      <p:pic>
        <p:nvPicPr>
          <p:cNvPr id="20"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6560">
            <a:off x="-4704303" y="9700529"/>
            <a:ext cx="2252836" cy="3177077"/>
          </a:xfrm>
          <a:prstGeom prst="rect">
            <a:avLst/>
          </a:prstGeom>
        </p:spPr>
      </p:pic>
      <p:sp>
        <p:nvSpPr>
          <p:cNvPr id="21" name="TextBox 16"/>
          <p:cNvSpPr txBox="1"/>
          <p:nvPr/>
        </p:nvSpPr>
        <p:spPr>
          <a:xfrm>
            <a:off x="2254516" y="3513814"/>
            <a:ext cx="14829697" cy="1846659"/>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ấn</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tượng</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với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điều</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gì</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nhất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trong</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a:t>
            </a:r>
          </a:p>
        </p:txBody>
      </p:sp>
      <p:sp>
        <p:nvSpPr>
          <p:cNvPr id="22" name="TextBox 16"/>
          <p:cNvSpPr txBox="1"/>
          <p:nvPr/>
        </p:nvSpPr>
        <p:spPr>
          <a:xfrm>
            <a:off x="2254516" y="5626903"/>
            <a:ext cx="14593740" cy="923330"/>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học</a:t>
            </a:r>
            <a:r>
              <a:rPr lang="en-US" sz="6000" u="none"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được</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điều</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gì</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từ</a:t>
            </a:r>
            <a:r>
              <a:rPr lang="en-US" sz="6000"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a:t>
            </a:r>
          </a:p>
        </p:txBody>
      </p:sp>
      <p:sp>
        <p:nvSpPr>
          <p:cNvPr id="23" name="TextBox 16"/>
          <p:cNvSpPr txBox="1"/>
          <p:nvPr/>
        </p:nvSpPr>
        <p:spPr>
          <a:xfrm>
            <a:off x="2254516" y="7083093"/>
            <a:ext cx="15242046" cy="923330"/>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có</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góp</a:t>
            </a:r>
            <a:r>
              <a:rPr lang="en-US" sz="6000" u="none" dirty="0">
                <a:solidFill>
                  <a:srgbClr val="7030A0"/>
                </a:solidFill>
                <a:latin typeface="Arial" panose="020B0604020202020204" pitchFamily="34" charset="0"/>
                <a:cs typeface="Arial" panose="020B0604020202020204" pitchFamily="34" charset="0"/>
              </a:rPr>
              <a:t> ý </a:t>
            </a:r>
            <a:r>
              <a:rPr lang="en-US" sz="6000" u="none" dirty="0" err="1">
                <a:solidFill>
                  <a:srgbClr val="7030A0"/>
                </a:solidFill>
                <a:latin typeface="Arial" panose="020B0604020202020204" pitchFamily="34" charset="0"/>
                <a:cs typeface="Arial" panose="020B0604020202020204" pitchFamily="34" charset="0"/>
              </a:rPr>
              <a:t>gì</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để</a:t>
            </a:r>
            <a:r>
              <a:rPr lang="en-US" sz="6000"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 hay </a:t>
            </a:r>
            <a:r>
              <a:rPr lang="en-US" sz="6000" u="none" dirty="0" err="1">
                <a:solidFill>
                  <a:srgbClr val="7030A0"/>
                </a:solidFill>
                <a:latin typeface="Arial" panose="020B0604020202020204" pitchFamily="34" charset="0"/>
                <a:cs typeface="Arial" panose="020B0604020202020204" pitchFamily="34" charset="0"/>
              </a:rPr>
              <a:t>hơn</a:t>
            </a:r>
            <a:r>
              <a:rPr lang="en-US" sz="6000" u="none" dirty="0">
                <a:solidFill>
                  <a:srgbClr val="7030A0"/>
                </a:solidFill>
                <a:latin typeface="Arial" panose="020B0604020202020204" pitchFamily="34" charset="0"/>
                <a:cs typeface="Arial" panose="020B0604020202020204" pitchFamily="34" charset="0"/>
              </a:rPr>
              <a:t>?</a:t>
            </a:r>
          </a:p>
        </p:txBody>
      </p:sp>
      <p:sp>
        <p:nvSpPr>
          <p:cNvPr id="16" name="TextBox 16"/>
          <p:cNvSpPr txBox="1"/>
          <p:nvPr/>
        </p:nvSpPr>
        <p:spPr>
          <a:xfrm>
            <a:off x="2160679" y="701323"/>
            <a:ext cx="13109279" cy="1769715"/>
          </a:xfrm>
          <a:prstGeom prst="rect">
            <a:avLst/>
          </a:prstGeom>
        </p:spPr>
        <p:txBody>
          <a:bodyPr lIns="0" tIns="0" rIns="0" bIns="0" rtlCol="0" anchor="t">
            <a:spAutoFit/>
          </a:bodyPr>
          <a:lstStyle/>
          <a:p>
            <a:pPr marL="0" lvl="0" indent="0" algn="ctr">
              <a:spcBef>
                <a:spcPct val="0"/>
              </a:spcBef>
            </a:pPr>
            <a:r>
              <a:rPr lang="en-US" sz="11500" u="none" dirty="0">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rPr>
              <a:t>Chia </a:t>
            </a:r>
            <a:r>
              <a:rPr lang="en-US" sz="11500" u="none" dirty="0" err="1">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rPr>
              <a:t>sẻ</a:t>
            </a:r>
            <a:endParaRPr lang="en-US" sz="11500" u="none" dirty="0">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endParaRPr>
          </a:p>
        </p:txBody>
      </p:sp>
      <p:pic>
        <p:nvPicPr>
          <p:cNvPr id="19" name="Picture 5"/>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13562880" y="-683377"/>
            <a:ext cx="4186316" cy="4266309"/>
          </a:xfrm>
          <a:prstGeom prst="rect">
            <a:avLst/>
          </a:prstGeom>
        </p:spPr>
      </p:pic>
    </p:spTree>
    <p:extLst>
      <p:ext uri="{BB962C8B-B14F-4D97-AF65-F5344CB8AC3E}">
        <p14:creationId xmlns:p14="http://schemas.microsoft.com/office/powerpoint/2010/main" val="15826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66683" y="1556579"/>
            <a:ext cx="10423958" cy="60466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58526" y="6291228"/>
            <a:ext cx="2734793" cy="2373952"/>
          </a:xfrm>
          <a:prstGeom prst="rect">
            <a:avLst/>
          </a:prstGeom>
        </p:spPr>
      </p:pic>
      <p:sp>
        <p:nvSpPr>
          <p:cNvPr id="15" name="TextBox 16"/>
          <p:cNvSpPr txBox="1"/>
          <p:nvPr/>
        </p:nvSpPr>
        <p:spPr>
          <a:xfrm>
            <a:off x="8185987" y="2666692"/>
            <a:ext cx="9524999" cy="3539430"/>
          </a:xfrm>
          <a:prstGeom prst="rect">
            <a:avLst/>
          </a:prstGeom>
        </p:spPr>
        <p:txBody>
          <a:bodyPr wrap="square" lIns="0" tIns="0" rIns="0" bIns="0" rtlCol="0" anchor="t">
            <a:spAutoFit/>
          </a:bodyPr>
          <a:lstStyle/>
          <a:p>
            <a:pPr marL="0" lvl="0" indent="0" algn="ctr">
              <a:spcBef>
                <a:spcPct val="0"/>
              </a:spcBef>
            </a:pPr>
            <a:r>
              <a:rPr lang="en-US" sz="11500" dirty="0">
                <a:solidFill>
                  <a:srgbClr val="272626"/>
                </a:solidFill>
                <a:latin typeface="#9Slide03 BoosterNextFYBlack" panose="02000A03000000020004" pitchFamily="2" charset="0"/>
              </a:rPr>
              <a:t>4</a:t>
            </a:r>
            <a:r>
              <a:rPr lang="en-US" sz="11500" u="none"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Viết</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lại</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đoạn</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văn</a:t>
            </a:r>
            <a:endParaRPr lang="en-US" sz="11500" u="none" dirty="0">
              <a:solidFill>
                <a:srgbClr val="272626"/>
              </a:solidFill>
              <a:latin typeface="#9Slide03 BoosterNextFYBlack" panose="02000A03000000020004" pitchFamily="2" charset="0"/>
            </a:endParaRPr>
          </a:p>
        </p:txBody>
      </p:sp>
      <p:pic>
        <p:nvPicPr>
          <p:cNvPr id="20"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91700" y="868373"/>
            <a:ext cx="5373924" cy="13764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3441746" y="2832362"/>
            <a:ext cx="13166054" cy="2613116"/>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002060"/>
              </a:solidFill>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6329176" y="318303"/>
            <a:ext cx="1750852" cy="922554"/>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600926">
            <a:off x="556014" y="3280993"/>
            <a:ext cx="649589" cy="1345737"/>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8847781" y="-2580012"/>
            <a:ext cx="2173525" cy="711335"/>
          </a:xfrm>
          <a:prstGeom prst="rect">
            <a:avLst/>
          </a:prstGeom>
        </p:spPr>
      </p:pic>
      <p:sp>
        <p:nvSpPr>
          <p:cNvPr id="10" name="TextBox 10"/>
          <p:cNvSpPr txBox="1"/>
          <p:nvPr/>
        </p:nvSpPr>
        <p:spPr>
          <a:xfrm>
            <a:off x="4554723" y="1098093"/>
            <a:ext cx="10759640" cy="1077218"/>
          </a:xfrm>
          <a:prstGeom prst="rect">
            <a:avLst/>
          </a:prstGeom>
        </p:spPr>
        <p:txBody>
          <a:bodyPr lIns="0" tIns="0" rIns="0" bIns="0" rtlCol="0" anchor="t">
            <a:spAutoFit/>
          </a:bodyPr>
          <a:lstStyle/>
          <a:p>
            <a:pPr marL="0" lvl="0" indent="0" algn="ctr">
              <a:lnSpc>
                <a:spcPts val="8399"/>
              </a:lnSpc>
              <a:spcBef>
                <a:spcPct val="0"/>
              </a:spcBef>
            </a:pPr>
            <a:r>
              <a:rPr lang="en-US" sz="9600" b="1" u="none" dirty="0" err="1">
                <a:solidFill>
                  <a:srgbClr val="D47AE8"/>
                </a:solidFill>
                <a:latin typeface="#9Slide03 Sofia Pro Soft Bold" panose="020B0000000000000000" pitchFamily="34" charset="0"/>
              </a:rPr>
              <a:t>Mục</a:t>
            </a:r>
            <a:r>
              <a:rPr lang="en-US" sz="9600" b="1" u="none" dirty="0">
                <a:solidFill>
                  <a:srgbClr val="D47AE8"/>
                </a:solidFill>
                <a:latin typeface="#9Slide03 Sofia Pro Soft Bold" panose="020B0000000000000000" pitchFamily="34" charset="0"/>
              </a:rPr>
              <a:t> </a:t>
            </a:r>
            <a:r>
              <a:rPr lang="en-US" sz="9600" b="1" u="none" dirty="0" err="1">
                <a:solidFill>
                  <a:srgbClr val="D47AE8"/>
                </a:solidFill>
                <a:latin typeface="#9Slide03 Sofia Pro Soft Bold" panose="020B0000000000000000" pitchFamily="34" charset="0"/>
              </a:rPr>
              <a:t>tiêu</a:t>
            </a:r>
            <a:endParaRPr lang="en-US" sz="9600" b="1" u="none" dirty="0">
              <a:solidFill>
                <a:srgbClr val="D47AE8"/>
              </a:solidFill>
              <a:latin typeface="#9Slide03 Sofia Pro Soft Bold" panose="020B0000000000000000" pitchFamily="34" charset="0"/>
            </a:endParaRPr>
          </a:p>
        </p:txBody>
      </p:sp>
      <p:pic>
        <p:nvPicPr>
          <p:cNvPr id="12"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01616" y="3217902"/>
            <a:ext cx="1357016" cy="1507796"/>
          </a:xfrm>
          <a:prstGeom prst="rect">
            <a:avLst/>
          </a:prstGeom>
        </p:spPr>
      </p:pic>
      <p:pic>
        <p:nvPicPr>
          <p:cNvPr id="14"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01616" y="6737933"/>
            <a:ext cx="1357016" cy="1507796"/>
          </a:xfrm>
          <a:prstGeom prst="rect">
            <a:avLst/>
          </a:prstGeom>
        </p:spPr>
      </p:pic>
      <p:sp>
        <p:nvSpPr>
          <p:cNvPr id="17" name="Rounded Rectangle 16"/>
          <p:cNvSpPr/>
          <p:nvPr/>
        </p:nvSpPr>
        <p:spPr>
          <a:xfrm>
            <a:off x="3413672" y="6553024"/>
            <a:ext cx="13121728" cy="2613116"/>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0"/>
          <p:cNvSpPr txBox="1"/>
          <p:nvPr/>
        </p:nvSpPr>
        <p:spPr>
          <a:xfrm>
            <a:off x="3919244" y="2981449"/>
            <a:ext cx="12471431" cy="1905843"/>
          </a:xfrm>
          <a:prstGeom prst="rect">
            <a:avLst/>
          </a:prstGeom>
          <a:noFill/>
        </p:spPr>
        <p:txBody>
          <a:bodyPr wrap="square" lIns="0" tIns="0" rIns="0" bIns="0" rtlCol="0" anchor="t">
            <a:spAutoFit/>
          </a:bodyPr>
          <a:lstStyle/>
          <a:p>
            <a:pPr marL="0" lvl="0" indent="0" algn="just">
              <a:lnSpc>
                <a:spcPct val="150000"/>
              </a:lnSpc>
              <a:spcBef>
                <a:spcPct val="0"/>
              </a:spcBef>
            </a:pPr>
            <a:r>
              <a:rPr lang="en-US" sz="4400" dirty="0" err="1">
                <a:solidFill>
                  <a:srgbClr val="002060"/>
                </a:solidFill>
                <a:latin typeface="Arial" panose="020B0604020202020204" pitchFamily="34" charset="0"/>
                <a:cs typeface="Arial" panose="020B0604020202020204" pitchFamily="34" charset="0"/>
              </a:rPr>
              <a:t>Rút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được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kinh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nghiệm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cục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trình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miêu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tả</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diễn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đạt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viết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bài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tả</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đồ</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vật</a:t>
            </a:r>
            <a:r>
              <a:rPr lang="en-US" sz="4400" dirty="0">
                <a:solidFill>
                  <a:srgbClr val="002060"/>
                </a:solidFill>
                <a:latin typeface="Arial" panose="020B0604020202020204" pitchFamily="34" charset="0"/>
                <a:cs typeface="Arial" panose="020B0604020202020204" pitchFamily="34" charset="0"/>
              </a:rPr>
              <a:t>.</a:t>
            </a:r>
            <a:endParaRPr lang="en-US" sz="4400" u="none" dirty="0">
              <a:solidFill>
                <a:srgbClr val="002060"/>
              </a:solidFill>
              <a:latin typeface="Arial" panose="020B0604020202020204" pitchFamily="34" charset="0"/>
              <a:cs typeface="Arial" panose="020B0604020202020204" pitchFamily="34" charset="0"/>
            </a:endParaRPr>
          </a:p>
        </p:txBody>
      </p:sp>
      <p:sp>
        <p:nvSpPr>
          <p:cNvPr id="15" name="TextBox 10"/>
          <p:cNvSpPr txBox="1"/>
          <p:nvPr/>
        </p:nvSpPr>
        <p:spPr>
          <a:xfrm>
            <a:off x="3811776" y="6829907"/>
            <a:ext cx="12471430" cy="1905843"/>
          </a:xfrm>
          <a:prstGeom prst="rect">
            <a:avLst/>
          </a:prstGeom>
          <a:noFill/>
        </p:spPr>
        <p:txBody>
          <a:bodyPr wrap="square" lIns="0" tIns="0" rIns="0" bIns="0" rtlCol="0" anchor="t">
            <a:spAutoFit/>
          </a:bodyPr>
          <a:lstStyle/>
          <a:p>
            <a:pPr marL="0" lvl="0" indent="0" algn="just">
              <a:lnSpc>
                <a:spcPct val="150000"/>
              </a:lnSpc>
              <a:spcBef>
                <a:spcPct val="0"/>
              </a:spcBef>
            </a:pPr>
            <a:r>
              <a:rPr lang="en-US" sz="4400" u="none" dirty="0" err="1">
                <a:solidFill>
                  <a:srgbClr val="002060"/>
                </a:solidFill>
                <a:latin typeface="Arial" panose="020B0604020202020204" pitchFamily="34" charset="0"/>
                <a:cs typeface="Arial" panose="020B0604020202020204" pitchFamily="34" charset="0"/>
              </a:rPr>
              <a:t>Biết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tự</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sửa</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lỗi</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mà</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thầy</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cô</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yêu</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cầu</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và</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viết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lại</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được</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một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đoạn</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văn</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khác</a:t>
            </a:r>
            <a:r>
              <a:rPr lang="en-US" sz="4400" u="none" dirty="0">
                <a:solidFill>
                  <a:srgbClr val="002060"/>
                </a:solidFill>
                <a:latin typeface="Arial" panose="020B0604020202020204" pitchFamily="34" charset="0"/>
                <a:cs typeface="Arial" panose="020B0604020202020204" pitchFamily="34" charset="0"/>
              </a:rPr>
              <a:t> hay </a:t>
            </a:r>
            <a:r>
              <a:rPr lang="en-US" sz="4400" u="none" dirty="0" err="1">
                <a:solidFill>
                  <a:srgbClr val="002060"/>
                </a:solidFill>
                <a:latin typeface="Arial" panose="020B0604020202020204" pitchFamily="34" charset="0"/>
                <a:cs typeface="Arial" panose="020B0604020202020204" pitchFamily="34" charset="0"/>
              </a:rPr>
              <a:t>hơn</a:t>
            </a:r>
            <a:r>
              <a:rPr lang="en-US" sz="4400" dirty="0">
                <a:solidFill>
                  <a:srgbClr val="002060"/>
                </a:solidFill>
                <a:latin typeface="Arial" panose="020B0604020202020204" pitchFamily="34" charset="0"/>
                <a:cs typeface="Arial" panose="020B0604020202020204" pitchFamily="34" charset="0"/>
              </a:rPr>
              <a:t>.</a:t>
            </a:r>
            <a:endParaRPr lang="en-US" sz="4400" u="none"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7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1667" y="862685"/>
            <a:ext cx="8969327" cy="85616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93735" y="7872597"/>
            <a:ext cx="2734793" cy="2373952"/>
          </a:xfrm>
          <a:prstGeom prst="rect">
            <a:avLst/>
          </a:prstGeom>
        </p:spPr>
      </p:pic>
      <p:sp>
        <p:nvSpPr>
          <p:cNvPr id="12" name="TextBox 12"/>
          <p:cNvSpPr txBox="1"/>
          <p:nvPr/>
        </p:nvSpPr>
        <p:spPr>
          <a:xfrm>
            <a:off x="2032954" y="1914141"/>
            <a:ext cx="6806246" cy="6093976"/>
          </a:xfrm>
          <a:prstGeom prst="rect">
            <a:avLst/>
          </a:prstGeom>
        </p:spPr>
        <p:txBody>
          <a:bodyPr wrap="square" lIns="0" tIns="0" rIns="0" bIns="0" rtlCol="0" anchor="t">
            <a:spAutoFit/>
          </a:bodyPr>
          <a:lstStyle/>
          <a:p>
            <a:pPr marL="0" lvl="0" indent="0" algn="ctr">
              <a:lnSpc>
                <a:spcPct val="150000"/>
              </a:lnSpc>
              <a:spcBef>
                <a:spcPct val="0"/>
              </a:spcBef>
            </a:pPr>
            <a:r>
              <a:rPr lang="en-US" sz="6600" dirty="0" err="1">
                <a:solidFill>
                  <a:srgbClr val="272626"/>
                </a:solidFill>
                <a:latin typeface="Arial" panose="020B0604020202020204" pitchFamily="34" charset="0"/>
                <a:cs typeface="Arial" panose="020B0604020202020204" pitchFamily="34" charset="0"/>
              </a:rPr>
              <a:t>Em</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hãy</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chọn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một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đoạn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văn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viết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chưa</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đạt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để</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viết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lại</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cho</a:t>
            </a:r>
            <a:r>
              <a:rPr lang="en-US" sz="6600" dirty="0">
                <a:solidFill>
                  <a:srgbClr val="272626"/>
                </a:solidFill>
                <a:latin typeface="Arial" panose="020B0604020202020204" pitchFamily="34" charset="0"/>
                <a:cs typeface="Arial" panose="020B0604020202020204" pitchFamily="34" charset="0"/>
              </a:rPr>
              <a:t> hay </a:t>
            </a:r>
            <a:r>
              <a:rPr lang="en-US" sz="6600" dirty="0" err="1">
                <a:solidFill>
                  <a:srgbClr val="272626"/>
                </a:solidFill>
                <a:latin typeface="Arial" panose="020B0604020202020204" pitchFamily="34" charset="0"/>
                <a:cs typeface="Arial" panose="020B0604020202020204" pitchFamily="34" charset="0"/>
              </a:rPr>
              <a:t>hơn</a:t>
            </a:r>
            <a:r>
              <a:rPr lang="en-US" sz="6600" dirty="0">
                <a:solidFill>
                  <a:srgbClr val="27262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80091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sp>
        <p:nvSpPr>
          <p:cNvPr id="23" name="Rounded Rectangle 22"/>
          <p:cNvSpPr/>
          <p:nvPr/>
        </p:nvSpPr>
        <p:spPr>
          <a:xfrm>
            <a:off x="3621618" y="6580628"/>
            <a:ext cx="12982833" cy="2971800"/>
          </a:xfrm>
          <a:prstGeom prst="roundRect">
            <a:avLst/>
          </a:prstGeom>
          <a:solidFill>
            <a:srgbClr val="FFD6E6"/>
          </a:solidFill>
          <a:ln w="76200">
            <a:solidFill>
              <a:srgbClr val="A6505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35503">
            <a:off x="-1371171" y="-102033"/>
            <a:ext cx="3415912" cy="326064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31074">
            <a:off x="16401622" y="-2192219"/>
            <a:ext cx="3772754" cy="826699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55739">
            <a:off x="16881288" y="7731313"/>
            <a:ext cx="3484672" cy="358237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9490790">
            <a:off x="2369496" y="685927"/>
            <a:ext cx="1750852" cy="922554"/>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61682">
            <a:off x="-2886967" y="5028650"/>
            <a:ext cx="4495277" cy="5986446"/>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8847781" y="-2580012"/>
            <a:ext cx="2173525" cy="711335"/>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9925695">
            <a:off x="-1749510" y="1089831"/>
            <a:ext cx="2931449" cy="2931449"/>
          </a:xfrm>
          <a:prstGeom prst="rect">
            <a:avLst/>
          </a:prstGeom>
        </p:spPr>
      </p:pic>
      <p:sp>
        <p:nvSpPr>
          <p:cNvPr id="10" name="TextBox 10"/>
          <p:cNvSpPr txBox="1"/>
          <p:nvPr/>
        </p:nvSpPr>
        <p:spPr>
          <a:xfrm>
            <a:off x="3514202" y="1528289"/>
            <a:ext cx="12449147" cy="1077218"/>
          </a:xfrm>
          <a:prstGeom prst="rect">
            <a:avLst/>
          </a:prstGeom>
        </p:spPr>
        <p:txBody>
          <a:bodyPr wrap="square" lIns="0" tIns="0" rIns="0" bIns="0" rtlCol="0" anchor="t">
            <a:spAutoFit/>
          </a:bodyPr>
          <a:lstStyle/>
          <a:p>
            <a:pPr marL="0" lvl="0" indent="0" algn="ctr">
              <a:lnSpc>
                <a:spcPts val="8399"/>
              </a:lnSpc>
              <a:spcBef>
                <a:spcPct val="0"/>
              </a:spcBef>
            </a:pPr>
            <a:r>
              <a:rPr lang="en-US" sz="11500" b="1" dirty="0" err="1">
                <a:solidFill>
                  <a:srgbClr val="D47AE8"/>
                </a:solidFill>
                <a:latin typeface="#9Slide03 Sofia Pro Soft Bold" panose="020B0000000000000000" pitchFamily="34" charset="0"/>
              </a:rPr>
              <a:t>Đánh</a:t>
            </a:r>
            <a:r>
              <a:rPr lang="en-US" sz="11500" b="1" dirty="0">
                <a:solidFill>
                  <a:srgbClr val="D47AE8"/>
                </a:solidFill>
                <a:latin typeface="#9Slide03 Sofia Pro Soft Bold" panose="020B0000000000000000" pitchFamily="34" charset="0"/>
              </a:rPr>
              <a:t> </a:t>
            </a:r>
            <a:r>
              <a:rPr lang="en-US" sz="11500" b="1" dirty="0" err="1">
                <a:solidFill>
                  <a:srgbClr val="D47AE8"/>
                </a:solidFill>
                <a:latin typeface="#9Slide03 Sofia Pro Soft Bold" panose="020B0000000000000000" pitchFamily="34" charset="0"/>
              </a:rPr>
              <a:t>giá</a:t>
            </a:r>
            <a:r>
              <a:rPr lang="en-US" sz="11500" b="1" dirty="0">
                <a:solidFill>
                  <a:srgbClr val="D47AE8"/>
                </a:solidFill>
                <a:latin typeface="#9Slide03 Sofia Pro Soft Bold" panose="020B0000000000000000" pitchFamily="34" charset="0"/>
              </a:rPr>
              <a:t> </a:t>
            </a:r>
            <a:r>
              <a:rPr lang="en-US" sz="11500" b="1" dirty="0" err="1">
                <a:solidFill>
                  <a:srgbClr val="D47AE8"/>
                </a:solidFill>
                <a:latin typeface="#9Slide03 Sofia Pro Soft Bold" panose="020B0000000000000000" pitchFamily="34" charset="0"/>
              </a:rPr>
              <a:t>m</a:t>
            </a:r>
            <a:r>
              <a:rPr lang="en-US" sz="11500" b="1" u="none" dirty="0" err="1">
                <a:solidFill>
                  <a:srgbClr val="D47AE8"/>
                </a:solidFill>
                <a:latin typeface="#9Slide03 Sofia Pro Soft Bold" panose="020B0000000000000000" pitchFamily="34" charset="0"/>
              </a:rPr>
              <a:t>ục</a:t>
            </a:r>
            <a:r>
              <a:rPr lang="en-US" sz="11500" b="1" u="none" dirty="0">
                <a:solidFill>
                  <a:srgbClr val="D47AE8"/>
                </a:solidFill>
                <a:latin typeface="#9Slide03 Sofia Pro Soft Bold" panose="020B0000000000000000" pitchFamily="34" charset="0"/>
              </a:rPr>
              <a:t> </a:t>
            </a:r>
            <a:r>
              <a:rPr lang="en-US" sz="11500" b="1" u="none" dirty="0" err="1">
                <a:solidFill>
                  <a:srgbClr val="D47AE8"/>
                </a:solidFill>
                <a:latin typeface="#9Slide03 Sofia Pro Soft Bold" panose="020B0000000000000000" pitchFamily="34" charset="0"/>
              </a:rPr>
              <a:t>tiêu</a:t>
            </a:r>
            <a:endParaRPr lang="en-US" sz="11500" b="1" u="none" dirty="0">
              <a:solidFill>
                <a:srgbClr val="D47AE8"/>
              </a:solidFill>
              <a:latin typeface="#9Slide03 Sofia Pro Soft Bold" panose="020B0000000000000000" pitchFamily="34" charset="0"/>
            </a:endParaRPr>
          </a:p>
        </p:txBody>
      </p:sp>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87215">
            <a:off x="16668000" y="6706143"/>
            <a:ext cx="793059" cy="3665400"/>
          </a:xfrm>
          <a:prstGeom prst="rect">
            <a:avLst/>
          </a:prstGeom>
        </p:spPr>
      </p:pic>
      <p:pic>
        <p:nvPicPr>
          <p:cNvPr id="12"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684284" y="2352751"/>
            <a:ext cx="1357016" cy="1507796"/>
          </a:xfrm>
          <a:prstGeom prst="rect">
            <a:avLst/>
          </a:prstGeom>
        </p:spPr>
      </p:pic>
      <p:pic>
        <p:nvPicPr>
          <p:cNvPr id="14"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971037" y="6583127"/>
            <a:ext cx="1357016" cy="1507796"/>
          </a:xfrm>
          <a:prstGeom prst="rect">
            <a:avLst/>
          </a:prstGeom>
        </p:spPr>
      </p:pic>
      <p:pic>
        <p:nvPicPr>
          <p:cNvPr id="16" name="Picture 19"/>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92982" l="0" r="100000">
                        <a14:backgroundMark x1="3620" y1="28947" x2="31674" y2="25000"/>
                        <a14:backgroundMark x1="31674" y1="24123" x2="44344" y2="439"/>
                        <a14:backgroundMark x1="9050" y1="28947" x2="452" y2="28947"/>
                        <a14:backgroundMark x1="70136" y1="26754" x2="99548" y2="29825"/>
                        <a14:backgroundMark x1="69231" y1="26754" x2="53846" y2="439"/>
                        <a14:backgroundMark x1="19910" y1="59211" x2="452" y2="41228"/>
                        <a14:backgroundMark x1="19910" y1="60965" x2="14027" y2="89912"/>
                        <a14:backgroundMark x1="37557" y1="89035" x2="48869" y2="81579"/>
                        <a14:backgroundMark x1="48869" y1="81579" x2="71493" y2="91228"/>
                        <a14:backgroundMark x1="86878" y1="87281" x2="80090" y2="60088"/>
                        <a14:backgroundMark x1="80090" y1="60088" x2="99548" y2="41228"/>
                      </a14:backgroundRemoval>
                    </a14:imgEffect>
                  </a14:imgLayer>
                </a14:imgProps>
              </a:ext>
              <a:ext uri="{28A0092B-C50C-407E-A947-70E740481C1C}">
                <a14:useLocalDpi xmlns:a14="http://schemas.microsoft.com/office/drawing/2010/main" val="0"/>
              </a:ext>
            </a:extLst>
          </a:blip>
          <a:srcRect l="-1" r="657" b="-2703"/>
          <a:stretch/>
        </p:blipFill>
        <p:spPr>
          <a:xfrm>
            <a:off x="828418" y="3193976"/>
            <a:ext cx="2233609" cy="2382279"/>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16491" y="-2722205"/>
            <a:ext cx="3810000" cy="3810000"/>
          </a:xfrm>
          <a:prstGeom prst="rect">
            <a:avLst/>
          </a:prstGeom>
        </p:spPr>
      </p:pic>
      <p:sp>
        <p:nvSpPr>
          <p:cNvPr id="21" name="TextBox 10"/>
          <p:cNvSpPr txBox="1"/>
          <p:nvPr/>
        </p:nvSpPr>
        <p:spPr>
          <a:xfrm>
            <a:off x="3853383" y="6989310"/>
            <a:ext cx="12435244" cy="2013565"/>
          </a:xfrm>
          <a:prstGeom prst="rect">
            <a:avLst/>
          </a:prstGeom>
          <a:noFill/>
          <a:ln>
            <a:noFill/>
          </a:ln>
        </p:spPr>
        <p:txBody>
          <a:bodyPr wrap="square" lIns="0" tIns="0" rIns="0" bIns="0" rtlCol="0" anchor="t">
            <a:spAutoFit/>
          </a:bodyPr>
          <a:lstStyle/>
          <a:p>
            <a:pPr marL="0" lvl="0" indent="0" algn="just">
              <a:lnSpc>
                <a:spcPts val="8399"/>
              </a:lnSpc>
              <a:spcBef>
                <a:spcPct val="0"/>
              </a:spcBef>
            </a:pPr>
            <a:r>
              <a:rPr lang="en-US" sz="4400" u="none" dirty="0" err="1">
                <a:solidFill>
                  <a:srgbClr val="272626"/>
                </a:solidFill>
                <a:latin typeface="Arial" panose="020B0604020202020204" pitchFamily="34" charset="0"/>
                <a:cs typeface="Arial" panose="020B0604020202020204" pitchFamily="34" charset="0"/>
              </a:rPr>
              <a:t>Biết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tự</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sửa</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lỗi</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mà</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thầy</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cô</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yêu</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cầu</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và</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viết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lại</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được</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một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đoạn</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văn</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khác</a:t>
            </a:r>
            <a:r>
              <a:rPr lang="en-US" sz="4400" u="none" dirty="0">
                <a:solidFill>
                  <a:srgbClr val="272626"/>
                </a:solidFill>
                <a:latin typeface="Arial" panose="020B0604020202020204" pitchFamily="34" charset="0"/>
                <a:cs typeface="Arial" panose="020B0604020202020204" pitchFamily="34" charset="0"/>
              </a:rPr>
              <a:t> hay </a:t>
            </a:r>
            <a:r>
              <a:rPr lang="en-US" sz="4400" u="none" dirty="0" err="1">
                <a:solidFill>
                  <a:srgbClr val="272626"/>
                </a:solidFill>
                <a:latin typeface="Arial" panose="020B0604020202020204" pitchFamily="34" charset="0"/>
                <a:cs typeface="Arial" panose="020B0604020202020204" pitchFamily="34" charset="0"/>
              </a:rPr>
              <a:t>hơn</a:t>
            </a:r>
            <a:r>
              <a:rPr lang="en-US" sz="4400" dirty="0">
                <a:solidFill>
                  <a:srgbClr val="272626"/>
                </a:solidFill>
                <a:latin typeface="Arial" panose="020B0604020202020204" pitchFamily="34" charset="0"/>
                <a:cs typeface="Arial" panose="020B0604020202020204" pitchFamily="34" charset="0"/>
              </a:rPr>
              <a:t>.</a:t>
            </a:r>
            <a:endParaRPr lang="en-US" sz="4400" u="none" dirty="0">
              <a:solidFill>
                <a:srgbClr val="272626"/>
              </a:solidFill>
              <a:latin typeface="Arial" panose="020B0604020202020204" pitchFamily="34" charset="0"/>
              <a:cs typeface="Arial" panose="020B0604020202020204" pitchFamily="34" charset="0"/>
            </a:endParaRPr>
          </a:p>
        </p:txBody>
      </p:sp>
      <p:sp>
        <p:nvSpPr>
          <p:cNvPr id="7" name="Rounded Rectangle 6"/>
          <p:cNvSpPr/>
          <p:nvPr/>
        </p:nvSpPr>
        <p:spPr>
          <a:xfrm>
            <a:off x="3624243" y="2968613"/>
            <a:ext cx="12982833" cy="2971800"/>
          </a:xfrm>
          <a:prstGeom prst="roundRect">
            <a:avLst/>
          </a:prstGeom>
          <a:solidFill>
            <a:srgbClr val="FFD6E6"/>
          </a:solidFill>
          <a:ln w="76200">
            <a:solidFill>
              <a:srgbClr val="A6505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0"/>
          <p:cNvSpPr txBox="1"/>
          <p:nvPr/>
        </p:nvSpPr>
        <p:spPr>
          <a:xfrm>
            <a:off x="3853383" y="3377295"/>
            <a:ext cx="12345933" cy="2013565"/>
          </a:xfrm>
          <a:prstGeom prst="rect">
            <a:avLst/>
          </a:prstGeom>
          <a:noFill/>
          <a:ln>
            <a:noFill/>
          </a:ln>
        </p:spPr>
        <p:txBody>
          <a:bodyPr wrap="square" lIns="0" tIns="0" rIns="0" bIns="0" rtlCol="0" anchor="t">
            <a:spAutoFit/>
          </a:bodyPr>
          <a:lstStyle/>
          <a:p>
            <a:pPr marL="0" lvl="0" indent="0" algn="just">
              <a:lnSpc>
                <a:spcPts val="8399"/>
              </a:lnSpc>
              <a:spcBef>
                <a:spcPct val="0"/>
              </a:spcBef>
            </a:pPr>
            <a:r>
              <a:rPr lang="en-US" sz="4400" dirty="0" err="1">
                <a:solidFill>
                  <a:srgbClr val="272626"/>
                </a:solidFill>
                <a:latin typeface="Arial" panose="020B0604020202020204" pitchFamily="34" charset="0"/>
                <a:cs typeface="Arial" panose="020B0604020202020204" pitchFamily="34" charset="0"/>
              </a:rPr>
              <a:t>Rút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được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kinh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nghiệm</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về</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bố</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cục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trình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tự</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miêu</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tả</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cách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diễn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đạt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khi</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viết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bài</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văn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tả</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đồ</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vật</a:t>
            </a:r>
            <a:r>
              <a:rPr lang="en-US" sz="4400" dirty="0">
                <a:solidFill>
                  <a:srgbClr val="272626"/>
                </a:solidFill>
                <a:latin typeface="Arial" panose="020B0604020202020204" pitchFamily="34" charset="0"/>
                <a:cs typeface="Arial" panose="020B0604020202020204" pitchFamily="34" charset="0"/>
              </a:rPr>
              <a:t>.</a:t>
            </a:r>
            <a:endParaRPr lang="en-US" sz="4400" u="none" dirty="0">
              <a:solidFill>
                <a:srgbClr val="272626"/>
              </a:solidFill>
              <a:latin typeface="Arial" panose="020B0604020202020204" pitchFamily="34" charset="0"/>
              <a:cs typeface="Arial" panose="020B0604020202020204" pitchFamily="34" charset="0"/>
            </a:endParaRPr>
          </a:p>
        </p:txBody>
      </p:sp>
      <p:pic>
        <p:nvPicPr>
          <p:cNvPr id="24" name="Picture 19"/>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92982" l="0" r="100000">
                        <a14:backgroundMark x1="3620" y1="28947" x2="31674" y2="25000"/>
                        <a14:backgroundMark x1="31674" y1="24123" x2="44344" y2="439"/>
                        <a14:backgroundMark x1="9050" y1="28947" x2="452" y2="28947"/>
                        <a14:backgroundMark x1="70136" y1="26754" x2="99548" y2="29825"/>
                        <a14:backgroundMark x1="69231" y1="26754" x2="53846" y2="439"/>
                        <a14:backgroundMark x1="19910" y1="59211" x2="452" y2="41228"/>
                        <a14:backgroundMark x1="19910" y1="60965" x2="14027" y2="89912"/>
                        <a14:backgroundMark x1="37557" y1="89035" x2="48869" y2="81579"/>
                        <a14:backgroundMark x1="48869" y1="81579" x2="71493" y2="91228"/>
                        <a14:backgroundMark x1="86878" y1="87281" x2="80090" y2="60088"/>
                        <a14:backgroundMark x1="80090" y1="60088" x2="99548" y2="41228"/>
                      </a14:backgroundRemoval>
                    </a14:imgEffect>
                  </a14:imgLayer>
                </a14:imgProps>
              </a:ext>
              <a:ext uri="{28A0092B-C50C-407E-A947-70E740481C1C}">
                <a14:useLocalDpi xmlns:a14="http://schemas.microsoft.com/office/drawing/2010/main" val="0"/>
              </a:ext>
            </a:extLst>
          </a:blip>
          <a:srcRect l="-1" r="657" b="-2703"/>
          <a:stretch/>
        </p:blipFill>
        <p:spPr>
          <a:xfrm>
            <a:off x="871766" y="6804952"/>
            <a:ext cx="2233609" cy="2382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54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p:bldP spid="7"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sp>
        <p:nvSpPr>
          <p:cNvPr id="48" name="Rectangle 47"/>
          <p:cNvSpPr/>
          <p:nvPr/>
        </p:nvSpPr>
        <p:spPr>
          <a:xfrm>
            <a:off x="-1066800" y="-2019300"/>
            <a:ext cx="21135173" cy="13563600"/>
          </a:xfrm>
          <a:prstGeom prst="rect">
            <a:avLst/>
          </a:prstGeom>
          <a:solidFill>
            <a:srgbClr val="FDF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589868" y="2346161"/>
            <a:ext cx="4431476" cy="4993748"/>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3" y="1944075"/>
                  </a:cubicBezTo>
                  <a:cubicBezTo>
                    <a:pt x="5334503" y="1941912"/>
                    <a:pt x="1057074" y="1934088"/>
                    <a:pt x="1057074" y="1934088"/>
                  </a:cubicBezTo>
                  <a:cubicBezTo>
                    <a:pt x="812932" y="1925254"/>
                    <a:pt x="449110" y="1904023"/>
                    <a:pt x="282371" y="1845846"/>
                  </a:cubicBezTo>
                  <a:cubicBezTo>
                    <a:pt x="4469" y="1748882"/>
                    <a:pt x="0" y="1575604"/>
                    <a:pt x="0" y="1246360"/>
                  </a:cubicBezTo>
                  <a:lnTo>
                    <a:pt x="0" y="1246351"/>
                  </a:lnTo>
                  <a:cubicBezTo>
                    <a:pt x="8536" y="491230"/>
                    <a:pt x="0" y="345608"/>
                    <a:pt x="77597" y="223930"/>
                  </a:cubicBezTo>
                  <a:cubicBezTo>
                    <a:pt x="217372" y="4759"/>
                    <a:pt x="519255" y="4073"/>
                    <a:pt x="937909" y="4073"/>
                  </a:cubicBezTo>
                  <a:cubicBezTo>
                    <a:pt x="937909" y="4073"/>
                    <a:pt x="2822598" y="15681"/>
                    <a:pt x="9113624" y="7673"/>
                  </a:cubicBezTo>
                  <a:cubicBezTo>
                    <a:pt x="13110950" y="0"/>
                    <a:pt x="13827683" y="6979"/>
                    <a:pt x="13827683" y="6979"/>
                  </a:cubicBezTo>
                  <a:cubicBezTo>
                    <a:pt x="14195991" y="14458"/>
                    <a:pt x="14334251" y="42638"/>
                    <a:pt x="14531991" y="165219"/>
                  </a:cubicBezTo>
                  <a:cubicBezTo>
                    <a:pt x="14683008" y="258836"/>
                    <a:pt x="14688530" y="476157"/>
                    <a:pt x="14679389" y="1246351"/>
                  </a:cubicBezTo>
                  <a:lnTo>
                    <a:pt x="14679389" y="1246360"/>
                  </a:lnTo>
                  <a:cubicBezTo>
                    <a:pt x="14679389" y="1693569"/>
                    <a:pt x="14636606" y="1842156"/>
                    <a:pt x="14060753" y="1892218"/>
                  </a:cubicBezTo>
                  <a:close/>
                </a:path>
              </a:pathLst>
            </a:custGeom>
            <a:solidFill>
              <a:srgbClr val="BAE6FF"/>
            </a:solidFill>
          </p:spPr>
        </p:sp>
      </p:grpSp>
      <p:sp>
        <p:nvSpPr>
          <p:cNvPr id="5" name="Freeform 5"/>
          <p:cNvSpPr/>
          <p:nvPr/>
        </p:nvSpPr>
        <p:spPr>
          <a:xfrm>
            <a:off x="6018180" y="1043286"/>
            <a:ext cx="11661231" cy="785134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0" name="Freeform 5"/>
          <p:cNvSpPr/>
          <p:nvPr/>
        </p:nvSpPr>
        <p:spPr>
          <a:xfrm>
            <a:off x="25677999" y="9329464"/>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1" name="Freeform 5"/>
          <p:cNvSpPr/>
          <p:nvPr/>
        </p:nvSpPr>
        <p:spPr>
          <a:xfrm>
            <a:off x="25677999" y="7310396"/>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2" name="Freeform 5"/>
          <p:cNvSpPr/>
          <p:nvPr/>
        </p:nvSpPr>
        <p:spPr>
          <a:xfrm>
            <a:off x="25679400" y="5346383"/>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nvGrpSpPr>
          <p:cNvPr id="6" name="Group 6"/>
          <p:cNvGrpSpPr/>
          <p:nvPr/>
        </p:nvGrpSpPr>
        <p:grpSpPr>
          <a:xfrm>
            <a:off x="4390053" y="16350928"/>
            <a:ext cx="3849970" cy="2270388"/>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grpSp>
        <p:nvGrpSpPr>
          <p:cNvPr id="8" name="Group 8"/>
          <p:cNvGrpSpPr/>
          <p:nvPr/>
        </p:nvGrpSpPr>
        <p:grpSpPr>
          <a:xfrm>
            <a:off x="8546984" y="16350928"/>
            <a:ext cx="3885137" cy="2270388"/>
            <a:chOff x="0" y="0"/>
            <a:chExt cx="4900173" cy="2863552"/>
          </a:xfrm>
        </p:grpSpPr>
        <p:sp>
          <p:nvSpPr>
            <p:cNvPr id="9" name="Freeform 9"/>
            <p:cNvSpPr/>
            <p:nvPr/>
          </p:nvSpPr>
          <p:spPr>
            <a:xfrm>
              <a:off x="0" y="-4073"/>
              <a:ext cx="4906564" cy="2870155"/>
            </a:xfrm>
            <a:custGeom>
              <a:avLst/>
              <a:gdLst/>
              <a:ahLst/>
              <a:cxnLst/>
              <a:rect l="l" t="t" r="r" b="b"/>
              <a:pathLst>
                <a:path w="4906564" h="2870155">
                  <a:moveTo>
                    <a:pt x="4278786" y="2815677"/>
                  </a:moveTo>
                  <a:cubicBezTo>
                    <a:pt x="4278786" y="2815677"/>
                    <a:pt x="3547911" y="2870155"/>
                    <a:pt x="2942997" y="2867534"/>
                  </a:cubicBezTo>
                  <a:cubicBezTo>
                    <a:pt x="2045343"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8697" y="15681"/>
                    <a:pt x="2612002" y="7673"/>
                  </a:cubicBezTo>
                  <a:cubicBezTo>
                    <a:pt x="3328984" y="0"/>
                    <a:pt x="4045717" y="6979"/>
                    <a:pt x="4045717" y="6979"/>
                  </a:cubicBezTo>
                  <a:cubicBezTo>
                    <a:pt x="4414025" y="14458"/>
                    <a:pt x="4552285" y="42638"/>
                    <a:pt x="4750025" y="165219"/>
                  </a:cubicBezTo>
                  <a:cubicBezTo>
                    <a:pt x="4901042" y="258836"/>
                    <a:pt x="4906564" y="476157"/>
                    <a:pt x="4897424" y="2006694"/>
                  </a:cubicBezTo>
                  <a:lnTo>
                    <a:pt x="4897424" y="2006712"/>
                  </a:lnTo>
                  <a:cubicBezTo>
                    <a:pt x="4897422" y="2617028"/>
                    <a:pt x="4854639" y="2765615"/>
                    <a:pt x="4278786" y="2815677"/>
                  </a:cubicBezTo>
                  <a:close/>
                </a:path>
              </a:pathLst>
            </a:custGeom>
            <a:solidFill>
              <a:srgbClr val="FFF9ED"/>
            </a:solidFill>
          </p:spPr>
        </p:sp>
      </p:grpSp>
      <p:grpSp>
        <p:nvGrpSpPr>
          <p:cNvPr id="10" name="Group 10"/>
          <p:cNvGrpSpPr/>
          <p:nvPr/>
        </p:nvGrpSpPr>
        <p:grpSpPr>
          <a:xfrm>
            <a:off x="12779930" y="16350928"/>
            <a:ext cx="3849970" cy="2270388"/>
            <a:chOff x="0" y="0"/>
            <a:chExt cx="4855819" cy="2863552"/>
          </a:xfrm>
        </p:grpSpPr>
        <p:sp>
          <p:nvSpPr>
            <p:cNvPr id="11" name="Freeform 11"/>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532">
            <a:off x="21497817" y="6017199"/>
            <a:ext cx="1101434" cy="1079405"/>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68373" y="11042397"/>
            <a:ext cx="1101434" cy="1079405"/>
          </a:xfrm>
          <a:prstGeom prst="rect">
            <a:avLst/>
          </a:prstGeom>
        </p:spPr>
      </p:pic>
      <p:grpSp>
        <p:nvGrpSpPr>
          <p:cNvPr id="15" name="Group 15"/>
          <p:cNvGrpSpPr>
            <a:grpSpLocks noChangeAspect="1"/>
          </p:cNvGrpSpPr>
          <p:nvPr/>
        </p:nvGrpSpPr>
        <p:grpSpPr>
          <a:xfrm>
            <a:off x="4390053" y="12076373"/>
            <a:ext cx="3849970" cy="3976250"/>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19" r="-27519"/>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195037">
            <a:off x="19158629" y="936415"/>
            <a:ext cx="1759801" cy="581429"/>
          </a:xfrm>
          <a:prstGeom prst="rect">
            <a:avLst/>
          </a:prstGeom>
        </p:spPr>
      </p:pic>
      <p:grpSp>
        <p:nvGrpSpPr>
          <p:cNvPr id="20" name="Group 20"/>
          <p:cNvGrpSpPr>
            <a:grpSpLocks noChangeAspect="1"/>
          </p:cNvGrpSpPr>
          <p:nvPr/>
        </p:nvGrpSpPr>
        <p:grpSpPr>
          <a:xfrm>
            <a:off x="8582150" y="12076373"/>
            <a:ext cx="3849970" cy="3976250"/>
            <a:chOff x="0" y="0"/>
            <a:chExt cx="6350000" cy="6558280"/>
          </a:xfrm>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11937" r="-43101"/>
              </a:stretch>
            </a:bli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685605" y="8497212"/>
            <a:ext cx="784992" cy="872213"/>
          </a:xfrm>
          <a:prstGeom prst="rect">
            <a:avLst/>
          </a:prstGeom>
        </p:spPr>
      </p:pic>
      <p:grpSp>
        <p:nvGrpSpPr>
          <p:cNvPr id="25" name="Group 25"/>
          <p:cNvGrpSpPr>
            <a:grpSpLocks noChangeAspect="1"/>
          </p:cNvGrpSpPr>
          <p:nvPr/>
        </p:nvGrpSpPr>
        <p:grpSpPr>
          <a:xfrm>
            <a:off x="260333" y="12076373"/>
            <a:ext cx="3849970" cy="3976250"/>
            <a:chOff x="0" y="0"/>
            <a:chExt cx="6350000" cy="6558280"/>
          </a:xfrm>
        </p:grpSpPr>
        <p:sp>
          <p:nvSpPr>
            <p:cNvPr id="26" name="Freeform 2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22958" r="-32080"/>
              </a:stretch>
            </a:blipFill>
          </p:spPr>
        </p:sp>
        <p:sp>
          <p:nvSpPr>
            <p:cNvPr id="27" name="Freeform 2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2340806" y="1675420"/>
            <a:ext cx="1280409" cy="872213"/>
          </a:xfrm>
          <a:prstGeom prst="rect">
            <a:avLst/>
          </a:prstGeom>
        </p:spPr>
      </p:pic>
      <p:sp>
        <p:nvSpPr>
          <p:cNvPr id="29" name="TextBox 29"/>
          <p:cNvSpPr txBox="1"/>
          <p:nvPr/>
        </p:nvSpPr>
        <p:spPr>
          <a:xfrm>
            <a:off x="668218" y="2950312"/>
            <a:ext cx="4314612" cy="3323987"/>
          </a:xfrm>
          <a:prstGeom prst="rect">
            <a:avLst/>
          </a:prstGeom>
        </p:spPr>
        <p:txBody>
          <a:bodyPr wrap="square" lIns="0" tIns="0" rIns="0" bIns="0" rtlCol="0" anchor="t">
            <a:spAutoFit/>
          </a:bodyPr>
          <a:lstStyle/>
          <a:p>
            <a:pPr marL="0" lvl="0" indent="0" algn="ctr">
              <a:lnSpc>
                <a:spcPct val="150000"/>
              </a:lnSpc>
              <a:spcBef>
                <a:spcPct val="0"/>
              </a:spcBef>
            </a:pPr>
            <a:r>
              <a:rPr lang="en-US" sz="7200" dirty="0" err="1">
                <a:solidFill>
                  <a:srgbClr val="002060"/>
                </a:solidFill>
                <a:latin typeface="#9Slide03 Nokia" panose="02040603050506020204" pitchFamily="18" charset="0"/>
              </a:rPr>
              <a:t>Nội</a:t>
            </a:r>
            <a:r>
              <a:rPr lang="en-US" sz="7200" dirty="0">
                <a:solidFill>
                  <a:srgbClr val="002060"/>
                </a:solidFill>
                <a:latin typeface="#9Slide03 Nokia" panose="02040603050506020204" pitchFamily="18" charset="0"/>
              </a:rPr>
              <a:t> dung</a:t>
            </a:r>
            <a:endParaRPr lang="en-US" sz="7200" u="none" dirty="0">
              <a:solidFill>
                <a:srgbClr val="002060"/>
              </a:solidFill>
              <a:latin typeface="#9Slide03 Nokia" panose="02040603050506020204" pitchFamily="18" charset="0"/>
            </a:endParaRPr>
          </a:p>
        </p:txBody>
      </p:sp>
      <p:grpSp>
        <p:nvGrpSpPr>
          <p:cNvPr id="31" name="Group 31"/>
          <p:cNvGrpSpPr>
            <a:grpSpLocks noChangeAspect="1"/>
          </p:cNvGrpSpPr>
          <p:nvPr/>
        </p:nvGrpSpPr>
        <p:grpSpPr>
          <a:xfrm>
            <a:off x="12779930" y="12076372"/>
            <a:ext cx="3849970" cy="3976250"/>
            <a:chOff x="0" y="0"/>
            <a:chExt cx="6350000" cy="6558280"/>
          </a:xfrm>
        </p:grpSpPr>
        <p:sp>
          <p:nvSpPr>
            <p:cNvPr id="32" name="Freeform 3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3"/>
              <a:stretch>
                <a:fillRect l="-46776" r="-8262"/>
              </a:stretch>
            </a:blipFill>
          </p:spPr>
        </p:sp>
        <p:sp>
          <p:nvSpPr>
            <p:cNvPr id="33" name="Freeform 3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34" name="Picture 3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41679">
            <a:off x="15715943" y="961270"/>
            <a:ext cx="1968903" cy="479696"/>
          </a:xfrm>
          <a:prstGeom prst="rect">
            <a:avLst/>
          </a:prstGeom>
        </p:spPr>
      </p:pic>
      <p:sp>
        <p:nvSpPr>
          <p:cNvPr id="35" name="TextBox 29"/>
          <p:cNvSpPr txBox="1"/>
          <p:nvPr/>
        </p:nvSpPr>
        <p:spPr>
          <a:xfrm>
            <a:off x="6772204" y="1513044"/>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1. </a:t>
            </a:r>
            <a:r>
              <a:rPr lang="en-US" sz="7200" dirty="0" err="1">
                <a:latin typeface="#9Slide03 Sofia Pro Soft Bold" panose="020B0000000000000000" pitchFamily="34" charset="0"/>
              </a:rPr>
              <a:t>Nhận</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xét</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làm</a:t>
            </a:r>
            <a:r>
              <a:rPr lang="en-US" sz="7200" dirty="0">
                <a:latin typeface="#9Slide03 Sofia Pro Soft Bold" panose="020B0000000000000000" pitchFamily="34" charset="0"/>
              </a:rPr>
              <a:t>. </a:t>
            </a:r>
            <a:endParaRPr lang="en-US" sz="7200" u="none" dirty="0">
              <a:latin typeface="#9Slide03 Sofia Pro Soft Bold" panose="020B0000000000000000" pitchFamily="34" charset="0"/>
            </a:endParaRPr>
          </a:p>
        </p:txBody>
      </p:sp>
      <p:sp>
        <p:nvSpPr>
          <p:cNvPr id="36" name="TextBox 29"/>
          <p:cNvSpPr txBox="1"/>
          <p:nvPr/>
        </p:nvSpPr>
        <p:spPr>
          <a:xfrm>
            <a:off x="6772204" y="3449198"/>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2. </a:t>
            </a:r>
            <a:r>
              <a:rPr lang="en-US" sz="7200" dirty="0" err="1">
                <a:latin typeface="#9Slide03 Sofia Pro Soft Bold" panose="020B0000000000000000" pitchFamily="34" charset="0"/>
              </a:rPr>
              <a:t>Sửa</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lỗi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trong</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endParaRPr lang="en-US" sz="7200" u="none" dirty="0">
              <a:latin typeface="#9Slide03 Sofia Pro Soft Bold" panose="020B0000000000000000" pitchFamily="34" charset="0"/>
            </a:endParaRPr>
          </a:p>
        </p:txBody>
      </p:sp>
      <p:sp>
        <p:nvSpPr>
          <p:cNvPr id="37" name="TextBox 29"/>
          <p:cNvSpPr txBox="1"/>
          <p:nvPr/>
        </p:nvSpPr>
        <p:spPr>
          <a:xfrm>
            <a:off x="5338440" y="16946901"/>
            <a:ext cx="10337389" cy="1077218"/>
          </a:xfrm>
          <a:prstGeom prst="rect">
            <a:avLst/>
          </a:prstGeom>
        </p:spPr>
        <p:txBody>
          <a:bodyPr lIns="0" tIns="0" rIns="0" bIns="0" rtlCol="0" anchor="t">
            <a:spAutoFit/>
          </a:bodyPr>
          <a:lstStyle/>
          <a:p>
            <a:pPr marL="0" lvl="0" indent="0" algn="ctr">
              <a:lnSpc>
                <a:spcPts val="8399"/>
              </a:lnSpc>
              <a:spcBef>
                <a:spcPct val="0"/>
              </a:spcBef>
            </a:pPr>
            <a:r>
              <a:rPr lang="en-US" sz="7200" dirty="0" err="1">
                <a:solidFill>
                  <a:srgbClr val="002060"/>
                </a:solidFill>
                <a:latin typeface="#9Slide03 Sofia Pro Soft Bold" panose="020B0000000000000000" pitchFamily="34" charset="0"/>
              </a:rPr>
              <a:t>Chữa</a:t>
            </a:r>
            <a:r>
              <a:rPr lang="en-US" sz="7200" dirty="0">
                <a:solidFill>
                  <a:srgbClr val="002060"/>
                </a:solidFill>
                <a:latin typeface="#9Slide03 Sofia Pro Soft Bold" panose="020B0000000000000000" pitchFamily="34" charset="0"/>
              </a:rPr>
              <a:t> </a:t>
            </a:r>
            <a:r>
              <a:rPr lang="en-US" sz="7200" dirty="0" err="1">
                <a:solidFill>
                  <a:srgbClr val="002060"/>
                </a:solidFill>
                <a:latin typeface="#9Slide03 Sofia Pro Soft Bold" panose="020B0000000000000000" pitchFamily="34" charset="0"/>
              </a:rPr>
              <a:t>bài</a:t>
            </a:r>
            <a:endParaRPr lang="en-US" sz="7200" u="none" dirty="0">
              <a:solidFill>
                <a:srgbClr val="002060"/>
              </a:solidFill>
              <a:latin typeface="#9Slide03 Sofia Pro Soft Bold" panose="020B0000000000000000" pitchFamily="34" charset="0"/>
            </a:endParaRPr>
          </a:p>
        </p:txBody>
      </p:sp>
      <p:sp>
        <p:nvSpPr>
          <p:cNvPr id="38" name="TextBox 29"/>
          <p:cNvSpPr txBox="1"/>
          <p:nvPr/>
        </p:nvSpPr>
        <p:spPr>
          <a:xfrm>
            <a:off x="6772204" y="5470110"/>
            <a:ext cx="10900397" cy="1077218"/>
          </a:xfrm>
          <a:prstGeom prst="rect">
            <a:avLst/>
          </a:prstGeom>
        </p:spPr>
        <p:txBody>
          <a:bodyPr wrap="square"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3.Tham </a:t>
            </a:r>
            <a:r>
              <a:rPr lang="en-US" sz="7200" dirty="0" err="1">
                <a:latin typeface="#9Slide03 Sofia Pro Soft Bold" panose="020B0000000000000000" pitchFamily="34" charset="0"/>
              </a:rPr>
              <a:t>khảo</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văn</a:t>
            </a:r>
            <a:r>
              <a:rPr lang="en-US" sz="7200" dirty="0">
                <a:latin typeface="#9Slide03 Sofia Pro Soft Bold" panose="020B0000000000000000" pitchFamily="34" charset="0"/>
              </a:rPr>
              <a:t> hay. </a:t>
            </a:r>
            <a:endParaRPr lang="en-US" sz="7200" u="none" dirty="0">
              <a:latin typeface="#9Slide03 Sofia Pro Soft Bold" panose="020B0000000000000000" pitchFamily="34" charset="0"/>
            </a:endParaRPr>
          </a:p>
        </p:txBody>
      </p:sp>
      <p:sp>
        <p:nvSpPr>
          <p:cNvPr id="39" name="TextBox 29"/>
          <p:cNvSpPr txBox="1"/>
          <p:nvPr/>
        </p:nvSpPr>
        <p:spPr>
          <a:xfrm>
            <a:off x="6772204" y="7419994"/>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4. </a:t>
            </a:r>
            <a:r>
              <a:rPr lang="en-US" sz="7200" dirty="0" err="1">
                <a:latin typeface="#9Slide03 Sofia Pro Soft Bold" panose="020B0000000000000000" pitchFamily="34" charset="0"/>
              </a:rPr>
              <a:t>Viết</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lại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đoạn</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văn</a:t>
            </a:r>
            <a:r>
              <a:rPr lang="en-US" sz="7200" dirty="0">
                <a:latin typeface="#9Slide03 Sofia Pro Soft Bold" panose="020B0000000000000000" pitchFamily="34" charset="0"/>
              </a:rPr>
              <a:t>.</a:t>
            </a:r>
            <a:endParaRPr lang="en-US" sz="7200" u="none" dirty="0">
              <a:latin typeface="#9Slide03 Sofia Pro Soft Bold" panose="020B0000000000000000" pitchFamily="34" charset="0"/>
            </a:endParaRPr>
          </a:p>
        </p:txBody>
      </p:sp>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0000" y="3340750"/>
            <a:ext cx="3810000" cy="3810000"/>
          </a:xfrm>
          <a:prstGeom prst="rect">
            <a:avLst/>
          </a:prstGeom>
        </p:spPr>
      </p:pic>
      <p:pic>
        <p:nvPicPr>
          <p:cNvPr id="45"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195037">
            <a:off x="18805705" y="2385103"/>
            <a:ext cx="1759801" cy="581429"/>
          </a:xfrm>
          <a:prstGeom prst="rect">
            <a:avLst/>
          </a:prstGeom>
        </p:spPr>
      </p:pic>
      <p:pic>
        <p:nvPicPr>
          <p:cNvPr id="46"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195037">
            <a:off x="19249556" y="4689009"/>
            <a:ext cx="1759801" cy="581429"/>
          </a:xfrm>
          <a:prstGeom prst="rect">
            <a:avLst/>
          </a:prstGeom>
        </p:spPr>
      </p:pic>
      <p:pic>
        <p:nvPicPr>
          <p:cNvPr id="47"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2164164">
            <a:off x="5663468" y="8251928"/>
            <a:ext cx="1759801" cy="581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8847781" y="-2580012"/>
            <a:ext cx="2173525" cy="711335"/>
          </a:xfrm>
          <a:prstGeom prst="rect">
            <a:avLst/>
          </a:prstGeom>
        </p:spPr>
      </p:pic>
      <p:sp>
        <p:nvSpPr>
          <p:cNvPr id="10" name="TextBox 10"/>
          <p:cNvSpPr txBox="1"/>
          <p:nvPr/>
        </p:nvSpPr>
        <p:spPr>
          <a:xfrm>
            <a:off x="-877970" y="318810"/>
            <a:ext cx="19938188" cy="1077218"/>
          </a:xfrm>
          <a:prstGeom prst="rect">
            <a:avLst/>
          </a:prstGeom>
        </p:spPr>
        <p:txBody>
          <a:bodyPr wrap="square" lIns="0" tIns="0" rIns="0" bIns="0" rtlCol="0" anchor="t">
            <a:spAutoFit/>
          </a:bodyPr>
          <a:lstStyle/>
          <a:p>
            <a:pPr marL="0" lvl="0" indent="0" algn="ctr">
              <a:lnSpc>
                <a:spcPts val="8399"/>
              </a:lnSpc>
              <a:spcBef>
                <a:spcPct val="0"/>
              </a:spcBef>
            </a:pPr>
            <a:r>
              <a:rPr lang="en-US" sz="8000" b="1" dirty="0" err="1">
                <a:solidFill>
                  <a:srgbClr val="D47AE8"/>
                </a:solidFill>
                <a:latin typeface="#9Slide03 Sofia Pro Soft Bold" panose="020B0000000000000000" pitchFamily="34" charset="0"/>
              </a:rPr>
              <a:t>Em</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chọn</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một</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trong</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các</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đề</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bài</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sau</a:t>
            </a:r>
            <a:r>
              <a:rPr lang="en-US" sz="8000" b="1" dirty="0">
                <a:solidFill>
                  <a:srgbClr val="D47AE8"/>
                </a:solidFill>
                <a:latin typeface="#9Slide03 Sofia Pro Soft Bold" panose="020B0000000000000000" pitchFamily="34" charset="0"/>
              </a:rPr>
              <a:t>:</a:t>
            </a:r>
            <a:endParaRPr lang="en-US" sz="8000" b="1" u="none" dirty="0">
              <a:solidFill>
                <a:srgbClr val="D47AE8"/>
              </a:solidFill>
              <a:latin typeface="#9Slide03 Sofia Pro Soft Bold" panose="020B0000000000000000" pitchFamily="34" charset="0"/>
            </a:endParaRPr>
          </a:p>
        </p:txBody>
      </p:sp>
      <p:sp>
        <p:nvSpPr>
          <p:cNvPr id="13" name="TextBox 10"/>
          <p:cNvSpPr txBox="1"/>
          <p:nvPr/>
        </p:nvSpPr>
        <p:spPr>
          <a:xfrm>
            <a:off x="539425" y="1664702"/>
            <a:ext cx="14894019" cy="965585"/>
          </a:xfrm>
          <a:prstGeom prst="rect">
            <a:avLst/>
          </a:prstGeom>
        </p:spPr>
        <p:txBody>
          <a:bodyPr wrap="square" lIns="0" tIns="0" rIns="0" bIns="0" rtlCol="0" anchor="t">
            <a:spAutoFit/>
          </a:bodyPr>
          <a:lstStyle/>
          <a:p>
            <a:pPr marL="0" lvl="0" indent="0">
              <a:lnSpc>
                <a:spcPts val="8399"/>
              </a:lnSpc>
              <a:spcBef>
                <a:spcPct val="0"/>
              </a:spcBef>
            </a:pPr>
            <a:r>
              <a:rPr lang="en-US" sz="5400" u="none" dirty="0">
                <a:solidFill>
                  <a:srgbClr val="272626"/>
                </a:solidFill>
                <a:latin typeface="Arial" panose="020B0604020202020204" pitchFamily="34" charset="0"/>
                <a:cs typeface="Arial" panose="020B0604020202020204" pitchFamily="34" charset="0"/>
              </a:rPr>
              <a:t>1. </a:t>
            </a:r>
            <a:r>
              <a:rPr lang="en-US" sz="5400" u="none" dirty="0" err="1">
                <a:solidFill>
                  <a:srgbClr val="272626"/>
                </a:solidFill>
                <a:latin typeface="Arial" panose="020B0604020202020204" pitchFamily="34" charset="0"/>
                <a:cs typeface="Arial" panose="020B0604020202020204" pitchFamily="34" charset="0"/>
              </a:rPr>
              <a:t>Tả</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quyển</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sách</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Tiếng</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Việt</a:t>
            </a:r>
            <a:r>
              <a:rPr lang="en-US" sz="5400" i="1" u="none" dirty="0">
                <a:solidFill>
                  <a:srgbClr val="272626"/>
                </a:solidFill>
                <a:latin typeface="Arial" panose="020B0604020202020204" pitchFamily="34" charset="0"/>
                <a:cs typeface="Arial" panose="020B0604020202020204" pitchFamily="34" charset="0"/>
              </a:rPr>
              <a:t> 5, </a:t>
            </a:r>
            <a:r>
              <a:rPr lang="en-US" sz="5400" i="1" u="none" dirty="0" err="1">
                <a:solidFill>
                  <a:srgbClr val="272626"/>
                </a:solidFill>
                <a:latin typeface="Arial" panose="020B0604020202020204" pitchFamily="34" charset="0"/>
                <a:cs typeface="Arial" panose="020B0604020202020204" pitchFamily="34" charset="0"/>
              </a:rPr>
              <a:t>tập</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hai</a:t>
            </a:r>
            <a:r>
              <a:rPr lang="en-US" sz="5400" i="1"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của</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em</a:t>
            </a:r>
            <a:r>
              <a:rPr lang="en-US" sz="5400" u="none" dirty="0">
                <a:solidFill>
                  <a:srgbClr val="272626"/>
                </a:solidFill>
                <a:latin typeface="Arial" panose="020B0604020202020204" pitchFamily="34" charset="0"/>
                <a:cs typeface="Arial" panose="020B0604020202020204" pitchFamily="34" charset="0"/>
              </a:rPr>
              <a:t>.</a:t>
            </a:r>
          </a:p>
        </p:txBody>
      </p:sp>
      <p:sp>
        <p:nvSpPr>
          <p:cNvPr id="15" name="TextBox 10"/>
          <p:cNvSpPr txBox="1"/>
          <p:nvPr/>
        </p:nvSpPr>
        <p:spPr>
          <a:xfrm>
            <a:off x="510850" y="3208511"/>
            <a:ext cx="11343160" cy="965585"/>
          </a:xfrm>
          <a:prstGeom prst="rect">
            <a:avLst/>
          </a:prstGeom>
        </p:spPr>
        <p:txBody>
          <a:bodyPr wrap="square" lIns="0" tIns="0" rIns="0" bIns="0" rtlCol="0" anchor="t">
            <a:spAutoFit/>
          </a:bodyPr>
          <a:lstStyle/>
          <a:p>
            <a:pPr marL="0" lvl="0" indent="0">
              <a:lnSpc>
                <a:spcPts val="8399"/>
              </a:lnSpc>
              <a:spcBef>
                <a:spcPct val="0"/>
              </a:spcBef>
            </a:pPr>
            <a:r>
              <a:rPr lang="en-US" sz="5400" u="none" dirty="0">
                <a:solidFill>
                  <a:srgbClr val="272626"/>
                </a:solidFill>
                <a:latin typeface="Arial" panose="020B0604020202020204" pitchFamily="34" charset="0"/>
                <a:cs typeface="Arial" panose="020B0604020202020204" pitchFamily="34" charset="0"/>
              </a:rPr>
              <a:t>2</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cái</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báo</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thức</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6" name="TextBox 10"/>
          <p:cNvSpPr txBox="1"/>
          <p:nvPr/>
        </p:nvSpPr>
        <p:spPr>
          <a:xfrm>
            <a:off x="510850" y="4621831"/>
            <a:ext cx="14424350" cy="1077218"/>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3.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nhà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yêu</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thích</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7" name="TextBox 10"/>
          <p:cNvSpPr txBox="1"/>
          <p:nvPr/>
        </p:nvSpPr>
        <p:spPr>
          <a:xfrm>
            <a:off x="539425" y="8152990"/>
            <a:ext cx="16285642" cy="2154436"/>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5.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viện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bảo</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tàng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hoặc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nhà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truyền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thống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có</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dịp</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quan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sát</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8" name="TextBox 10"/>
          <p:cNvSpPr txBox="1"/>
          <p:nvPr/>
        </p:nvSpPr>
        <p:spPr>
          <a:xfrm>
            <a:off x="539425" y="6025626"/>
            <a:ext cx="15662600" cy="2154436"/>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4.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hoặc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món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quà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có</a:t>
            </a:r>
            <a:r>
              <a:rPr lang="en-US" sz="5400" dirty="0">
                <a:solidFill>
                  <a:srgbClr val="272626"/>
                </a:solidFill>
                <a:latin typeface="Arial" panose="020B0604020202020204" pitchFamily="34" charset="0"/>
                <a:cs typeface="Arial" panose="020B0604020202020204" pitchFamily="34" charset="0"/>
              </a:rPr>
              <a:t> ý </a:t>
            </a:r>
            <a:r>
              <a:rPr lang="en-US" sz="5400" dirty="0" err="1">
                <a:solidFill>
                  <a:srgbClr val="272626"/>
                </a:solidFill>
                <a:latin typeface="Arial" panose="020B0604020202020204" pitchFamily="34" charset="0"/>
                <a:cs typeface="Arial" panose="020B0604020202020204" pitchFamily="34" charset="0"/>
              </a:rPr>
              <a:t>nghĩa</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sâu</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sắc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với</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4748" y="2773444"/>
            <a:ext cx="5408873" cy="7680599"/>
          </a:xfrm>
          <a:prstGeom prst="rect">
            <a:avLst/>
          </a:prstGeom>
          <a:ln>
            <a:noFill/>
          </a:ln>
          <a:effectLst>
            <a:outerShdw blurRad="190500" algn="tl" rotWithShape="0">
              <a:srgbClr val="000000">
                <a:alpha val="70000"/>
              </a:srgbClr>
            </a:outerShdw>
          </a:effectLst>
        </p:spPr>
      </p:pic>
      <p:pic>
        <p:nvPicPr>
          <p:cNvPr id="23" name="Picture 15"/>
          <p:cNvPicPr>
            <a:picLocks noChangeAspect="1"/>
          </p:cNvPicPr>
          <p:nvPr/>
        </p:nvPicPr>
        <p:blipFill>
          <a:blip r:embed="rId6"/>
          <a:srcRect/>
          <a:stretch>
            <a:fillRect/>
          </a:stretch>
        </p:blipFill>
        <p:spPr>
          <a:xfrm>
            <a:off x="12806209" y="2630287"/>
            <a:ext cx="6768805" cy="7791430"/>
          </a:xfrm>
          <a:prstGeom prst="rect">
            <a:avLst/>
          </a:prstGeom>
        </p:spPr>
      </p:pic>
      <p:pic>
        <p:nvPicPr>
          <p:cNvPr id="24"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2213" y="5785816"/>
            <a:ext cx="7560033" cy="4441114"/>
          </a:xfrm>
          <a:prstGeom prst="rect">
            <a:avLst/>
          </a:prstGeom>
        </p:spPr>
      </p:pic>
      <p:pic>
        <p:nvPicPr>
          <p:cNvPr id="26"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20548" y="5785817"/>
            <a:ext cx="7304519" cy="4453822"/>
          </a:xfrm>
          <a:prstGeom prst="rect">
            <a:avLst/>
          </a:prstGeom>
        </p:spPr>
      </p:pic>
      <p:sp>
        <p:nvSpPr>
          <p:cNvPr id="5" name="Rectangle 4"/>
          <p:cNvSpPr/>
          <p:nvPr/>
        </p:nvSpPr>
        <p:spPr>
          <a:xfrm>
            <a:off x="-2658419" y="-2614764"/>
            <a:ext cx="23012400" cy="10776416"/>
          </a:xfrm>
          <a:prstGeom prst="rect">
            <a:avLst/>
          </a:prstGeom>
          <a:solidFill>
            <a:srgbClr val="FF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1332" y="199013"/>
            <a:ext cx="11800750" cy="6611890"/>
          </a:xfrm>
          <a:prstGeom prst="rect">
            <a:avLst/>
          </a:prstGeom>
        </p:spPr>
      </p:pic>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t="15637" r="1182"/>
          <a:stretch/>
        </p:blipFill>
        <p:spPr>
          <a:xfrm>
            <a:off x="1341473" y="-40797"/>
            <a:ext cx="15118028" cy="8079496"/>
          </a:xfrm>
          <a:prstGeom prst="rect">
            <a:avLst/>
          </a:prstGeom>
        </p:spPr>
      </p:pic>
      <p:sp>
        <p:nvSpPr>
          <p:cNvPr id="6" name="TextBox 5"/>
          <p:cNvSpPr txBox="1"/>
          <p:nvPr/>
        </p:nvSpPr>
        <p:spPr>
          <a:xfrm>
            <a:off x="5601830" y="7299014"/>
            <a:ext cx="9351932" cy="584775"/>
          </a:xfrm>
          <a:prstGeom prst="rect">
            <a:avLst/>
          </a:prstGeom>
          <a:solidFill>
            <a:srgbClr val="FDFF8F"/>
          </a:solidFill>
        </p:spPr>
        <p:txBody>
          <a:bodyPr wrap="square" rtlCol="0">
            <a:spAutoFit/>
          </a:bodyPr>
          <a:lstStyle/>
          <a:p>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a:t>
            </a:r>
            <a:r>
              <a:rPr lang="en-US" sz="3200" dirty="0">
                <a:latin typeface="Arial" panose="020B0604020202020204" pitchFamily="34" charset="0"/>
                <a:cs typeface="Arial" panose="020B0604020202020204" pitchFamily="34" charset="0"/>
              </a:rPr>
              <a:t> Minh</a:t>
            </a:r>
          </a:p>
        </p:txBody>
      </p:sp>
      <p:sp>
        <p:nvSpPr>
          <p:cNvPr id="19" name="TextBox 18"/>
          <p:cNvSpPr txBox="1"/>
          <p:nvPr/>
        </p:nvSpPr>
        <p:spPr>
          <a:xfrm>
            <a:off x="5064358" y="7293695"/>
            <a:ext cx="8947169" cy="584775"/>
          </a:xfrm>
          <a:prstGeom prst="rect">
            <a:avLst/>
          </a:prstGeom>
          <a:solidFill>
            <a:srgbClr val="FDFF8F"/>
          </a:solidFill>
        </p:spPr>
        <p:txBody>
          <a:bodyPr wrap="square" rtlCol="0">
            <a:spAutoFit/>
          </a:bodyPr>
          <a:lstStyle/>
          <a:p>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Phủ</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1"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42"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1000"/>
                                        <p:tgtEl>
                                          <p:spTgt spid="6"/>
                                        </p:tgtEl>
                                      </p:cBhvr>
                                    </p:animEffect>
                                    <p:anim calcmode="lin" valueType="num">
                                      <p:cBhvr>
                                        <p:cTn id="81" dur="1000" fill="hold"/>
                                        <p:tgtEl>
                                          <p:spTgt spid="6"/>
                                        </p:tgtEl>
                                        <p:attrNameLst>
                                          <p:attrName>ppt_x</p:attrName>
                                        </p:attrNameLst>
                                      </p:cBhvr>
                                      <p:tavLst>
                                        <p:tav tm="0">
                                          <p:val>
                                            <p:strVal val="#ppt_x"/>
                                          </p:val>
                                        </p:tav>
                                        <p:tav tm="100000">
                                          <p:val>
                                            <p:strVal val="#ppt_x"/>
                                          </p:val>
                                        </p:tav>
                                      </p:tavLst>
                                    </p:anim>
                                    <p:anim calcmode="lin" valueType="num">
                                      <p:cBhvr>
                                        <p:cTn id="8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9"/>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5" grpId="0" animBg="1"/>
      <p:bldP spid="5" grpId="1" animBg="1"/>
      <p:bldP spid="6" grpId="0" animBg="1"/>
      <p:bldP spid="6" grpId="1" animBg="1"/>
      <p:bldP spid="19" grpId="0" animBg="1"/>
      <p:bldP spid="19" grpId="1" animBg="1"/>
      <p:bldP spid="19"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7001067" y="-15076"/>
            <a:ext cx="3415912" cy="32606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20715387" y="-1977790"/>
            <a:ext cx="3772754" cy="82669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24656470" y="11598973"/>
            <a:ext cx="3484672" cy="35823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3476" y="-2160101"/>
            <a:ext cx="1750852" cy="92255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8672287" y="5866889"/>
            <a:ext cx="4495277" cy="598644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600926">
            <a:off x="-6056340" y="3645298"/>
            <a:ext cx="649589" cy="1345737"/>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8847781" y="-2580012"/>
            <a:ext cx="2173525" cy="71133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9925695">
            <a:off x="-7688362" y="1295105"/>
            <a:ext cx="2931449" cy="2931449"/>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787215">
            <a:off x="21177097" y="3020519"/>
            <a:ext cx="793059" cy="3665400"/>
          </a:xfrm>
          <a:prstGeom prst="rect">
            <a:avLst/>
          </a:prstGeom>
        </p:spPr>
      </p:pic>
      <p:pic>
        <p:nvPicPr>
          <p:cNvPr id="12"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704455" y="3676601"/>
            <a:ext cx="1357016" cy="1507796"/>
          </a:xfrm>
          <a:prstGeom prst="rect">
            <a:avLst/>
          </a:prstGeom>
        </p:spPr>
      </p:pic>
      <p:pic>
        <p:nvPicPr>
          <p:cNvPr id="14"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997906" y="8125932"/>
            <a:ext cx="1357016" cy="1507796"/>
          </a:xfrm>
          <a:prstGeom prst="rect">
            <a:avLst/>
          </a:prstGeom>
        </p:spPr>
      </p:pic>
      <p:sp>
        <p:nvSpPr>
          <p:cNvPr id="42" name="Title 1"/>
          <p:cNvSpPr txBox="1">
            <a:spLocks/>
          </p:cNvSpPr>
          <p:nvPr/>
        </p:nvSpPr>
        <p:spPr>
          <a:xfrm>
            <a:off x="3962400" y="198438"/>
            <a:ext cx="10467943" cy="7355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dirty="0" err="1">
                <a:solidFill>
                  <a:srgbClr val="FF0000"/>
                </a:solidFill>
                <a:latin typeface="#9Slide03 Arima Madurai Black" panose="00000A00000000000000" pitchFamily="2" charset="0"/>
                <a:cs typeface="#9Slide03 Arima Madurai Black" panose="00000A00000000000000" pitchFamily="2" charset="0"/>
              </a:rPr>
              <a:t>Dàn</a:t>
            </a:r>
            <a:r>
              <a:rPr lang="en-US" sz="6000" b="1" dirty="0">
                <a:solidFill>
                  <a:srgbClr val="FF0000"/>
                </a:solidFill>
                <a:latin typeface="#9Slide03 Arima Madurai Black" panose="00000A00000000000000" pitchFamily="2" charset="0"/>
                <a:cs typeface="#9Slide03 Arima Madurai Black" panose="00000A00000000000000" pitchFamily="2" charset="0"/>
              </a:rPr>
              <a:t> ý </a:t>
            </a:r>
            <a:r>
              <a:rPr lang="en-US" sz="6000" b="1" dirty="0" err="1">
                <a:solidFill>
                  <a:srgbClr val="FF0000"/>
                </a:solidFill>
                <a:latin typeface="#9Slide03 Arima Madurai Black" panose="00000A00000000000000" pitchFamily="2" charset="0"/>
                <a:cs typeface="#9Slide03 Arima Madurai Black" panose="00000A00000000000000" pitchFamily="2" charset="0"/>
              </a:rPr>
              <a:t>của</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bài</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văn</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tả</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đồ</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vật</a:t>
            </a:r>
            <a:endParaRPr lang="en-US" sz="60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Freeform 14"/>
          <p:cNvSpPr/>
          <p:nvPr/>
        </p:nvSpPr>
        <p:spPr>
          <a:xfrm>
            <a:off x="881388" y="5504575"/>
            <a:ext cx="16863749" cy="1543925"/>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92D050">
              <a:alpha val="40000"/>
            </a:srgbClr>
          </a:solidFill>
          <a:ln>
            <a:solidFill>
              <a:srgbClr val="5A901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kern="1200" dirty="0">
                <a:solidFill>
                  <a:srgbClr val="002060"/>
                </a:solidFill>
                <a:latin typeface="Arial" panose="020B0604020202020204" pitchFamily="34" charset="0"/>
                <a:cs typeface="Arial" panose="020B0604020202020204" pitchFamily="34" charset="0"/>
              </a:rPr>
              <a:t>b) </a:t>
            </a:r>
            <a:r>
              <a:rPr lang="en-US" sz="3600" kern="12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bộ</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phận</a:t>
            </a:r>
            <a:endParaRPr lang="en-US" sz="3600" kern="1200" dirty="0">
              <a:solidFill>
                <a:srgbClr val="002060"/>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Hình</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dáng</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kích</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thước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các</a:t>
            </a:r>
            <a:r>
              <a:rPr lang="en-US" sz="36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bộ</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phận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nhỏ</a:t>
            </a:r>
            <a:r>
              <a:rPr lang="en-US" sz="3600" kern="1200" dirty="0">
                <a:solidFill>
                  <a:srgbClr val="002060"/>
                </a:solidFill>
                <a:latin typeface="Arial" panose="020B0604020202020204" pitchFamily="34" charset="0"/>
                <a:cs typeface="Arial" panose="020B0604020202020204" pitchFamily="34" charset="0"/>
              </a:rPr>
              <a:t>.</a:t>
            </a:r>
          </a:p>
        </p:txBody>
      </p:sp>
      <p:grpSp>
        <p:nvGrpSpPr>
          <p:cNvPr id="16" name="Group 15"/>
          <p:cNvGrpSpPr/>
          <p:nvPr/>
        </p:nvGrpSpPr>
        <p:grpSpPr>
          <a:xfrm>
            <a:off x="862337" y="1448113"/>
            <a:ext cx="16863753" cy="1609602"/>
            <a:chOff x="838198" y="1587575"/>
            <a:chExt cx="16863753" cy="1609602"/>
          </a:xfrm>
        </p:grpSpPr>
        <p:sp>
          <p:nvSpPr>
            <p:cNvPr id="17" name="Flowchart: Delay 16"/>
            <p:cNvSpPr/>
            <p:nvPr/>
          </p:nvSpPr>
          <p:spPr>
            <a:xfrm rot="16200000">
              <a:off x="8465275" y="-6039500"/>
              <a:ext cx="1609602" cy="16863751"/>
            </a:xfrm>
            <a:prstGeom prst="flowChartDelay">
              <a:avLst/>
            </a:prstGeom>
            <a:solidFill>
              <a:srgbClr val="E7822A">
                <a:alpha val="40000"/>
              </a:srgbClr>
            </a:solidFill>
            <a:ln>
              <a:solidFill>
                <a:srgbClr val="E67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8" name="Freeform 17"/>
            <p:cNvSpPr/>
            <p:nvPr/>
          </p:nvSpPr>
          <p:spPr>
            <a:xfrm>
              <a:off x="838198" y="1892750"/>
              <a:ext cx="14249400" cy="1291998"/>
            </a:xfrm>
            <a:custGeom>
              <a:avLst/>
              <a:gdLst>
                <a:gd name="connsiteX0" fmla="*/ 0 w 12192000"/>
                <a:gd name="connsiteY0" fmla="*/ 129200 h 1291998"/>
                <a:gd name="connsiteX1" fmla="*/ 129200 w 12192000"/>
                <a:gd name="connsiteY1" fmla="*/ 0 h 1291998"/>
                <a:gd name="connsiteX2" fmla="*/ 12062800 w 12192000"/>
                <a:gd name="connsiteY2" fmla="*/ 0 h 1291998"/>
                <a:gd name="connsiteX3" fmla="*/ 12192000 w 12192000"/>
                <a:gd name="connsiteY3" fmla="*/ 129200 h 1291998"/>
                <a:gd name="connsiteX4" fmla="*/ 12192000 w 12192000"/>
                <a:gd name="connsiteY4" fmla="*/ 1162798 h 1291998"/>
                <a:gd name="connsiteX5" fmla="*/ 12062800 w 12192000"/>
                <a:gd name="connsiteY5" fmla="*/ 1291998 h 1291998"/>
                <a:gd name="connsiteX6" fmla="*/ 129200 w 12192000"/>
                <a:gd name="connsiteY6" fmla="*/ 1291998 h 1291998"/>
                <a:gd name="connsiteX7" fmla="*/ 0 w 12192000"/>
                <a:gd name="connsiteY7" fmla="*/ 1162798 h 1291998"/>
                <a:gd name="connsiteX8" fmla="*/ 0 w 12192000"/>
                <a:gd name="connsiteY8" fmla="*/ 129200 h 12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291998">
                  <a:moveTo>
                    <a:pt x="0" y="129200"/>
                  </a:moveTo>
                  <a:cubicBezTo>
                    <a:pt x="0" y="57845"/>
                    <a:pt x="57845" y="0"/>
                    <a:pt x="129200" y="0"/>
                  </a:cubicBezTo>
                  <a:lnTo>
                    <a:pt x="12062800" y="0"/>
                  </a:lnTo>
                  <a:cubicBezTo>
                    <a:pt x="12134155" y="0"/>
                    <a:pt x="12192000" y="57845"/>
                    <a:pt x="12192000" y="129200"/>
                  </a:cubicBezTo>
                  <a:lnTo>
                    <a:pt x="12192000" y="1162798"/>
                  </a:lnTo>
                  <a:cubicBezTo>
                    <a:pt x="12192000" y="1234153"/>
                    <a:pt x="12134155" y="1291998"/>
                    <a:pt x="12062800" y="1291998"/>
                  </a:cubicBezTo>
                  <a:lnTo>
                    <a:pt x="129200" y="1291998"/>
                  </a:lnTo>
                  <a:cubicBezTo>
                    <a:pt x="57845" y="1291998"/>
                    <a:pt x="0" y="1234153"/>
                    <a:pt x="0" y="1162798"/>
                  </a:cubicBezTo>
                  <a:lnTo>
                    <a:pt x="0" y="12920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37643" tIns="114300" rIns="114301" bIns="114300" numCol="1" spcCol="1270" anchor="ctr" anchorCtr="0">
              <a:noAutofit/>
            </a:bodyPr>
            <a:lstStyle/>
            <a:p>
              <a:pPr lvl="0" defTabSz="13335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 </a:t>
              </a:r>
              <a:r>
                <a:rPr lang="en-US" sz="3600" b="1" kern="1200" dirty="0" err="1">
                  <a:solidFill>
                    <a:srgbClr val="002060"/>
                  </a:solidFill>
                  <a:latin typeface="Arial" panose="020B0604020202020204" pitchFamily="34" charset="0"/>
                  <a:cs typeface="Arial" panose="020B0604020202020204" pitchFamily="34" charset="0"/>
                </a:rPr>
                <a:t>Mở</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defTabSz="1333500">
                <a:lnSpc>
                  <a:spcPct val="90000"/>
                </a:lnSpc>
                <a:spcBef>
                  <a:spcPct val="0"/>
                </a:spcBef>
                <a:spcAft>
                  <a:spcPct val="35000"/>
                </a:spcAft>
              </a:pPr>
              <a:r>
                <a:rPr lang="en-US" sz="3600" dirty="0" err="1">
                  <a:solidFill>
                    <a:srgbClr val="002060"/>
                  </a:solidFill>
                  <a:latin typeface="Arial" panose="020B0604020202020204" pitchFamily="34" charset="0"/>
                  <a:cs typeface="Arial" panose="020B0604020202020204" pitchFamily="34" charset="0"/>
                </a:rPr>
                <a:t>Giới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thiệu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đồ</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vật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em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định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a:t>
              </a:r>
            </a:p>
          </p:txBody>
        </p:sp>
      </p:grpSp>
      <p:sp>
        <p:nvSpPr>
          <p:cNvPr id="19" name="Freeform 18"/>
          <p:cNvSpPr/>
          <p:nvPr/>
        </p:nvSpPr>
        <p:spPr>
          <a:xfrm>
            <a:off x="862339" y="3109666"/>
            <a:ext cx="16882798" cy="2342958"/>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0A3B7">
              <a:alpha val="40000"/>
            </a:srgbClr>
          </a:solidFill>
          <a:ln/>
        </p:spPr>
        <p:style>
          <a:lnRef idx="2">
            <a:schemeClr val="accent2"/>
          </a:lnRef>
          <a:fillRef idx="1">
            <a:schemeClr val="lt1"/>
          </a:fillRef>
          <a:effectRef idx="0">
            <a:schemeClr val="accent2"/>
          </a:effectRef>
          <a:fontRef idx="minor">
            <a:schemeClr val="dk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II. </a:t>
            </a:r>
            <a:r>
              <a:rPr lang="en-US" sz="3600" b="1" kern="1200" dirty="0" err="1">
                <a:solidFill>
                  <a:srgbClr val="002060"/>
                </a:solidFill>
                <a:latin typeface="Arial" panose="020B0604020202020204" pitchFamily="34" charset="0"/>
                <a:cs typeface="Arial" panose="020B0604020202020204" pitchFamily="34" charset="0"/>
              </a:rPr>
              <a:t>Thân</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marL="742950" lvl="0" indent="-742950" defTabSz="1422400">
              <a:lnSpc>
                <a:spcPct val="90000"/>
              </a:lnSpc>
              <a:spcBef>
                <a:spcPct val="0"/>
              </a:spcBef>
              <a:spcAft>
                <a:spcPct val="35000"/>
              </a:spcAft>
              <a:buAutoNum type="alphaLcParenR"/>
            </a:pPr>
            <a:r>
              <a:rPr lang="en-US" sz="3600" kern="12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bao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quát</a:t>
            </a:r>
            <a:r>
              <a:rPr lang="en-US" sz="3600" dirty="0">
                <a:solidFill>
                  <a:srgbClr val="002060"/>
                </a:solidFill>
                <a:latin typeface="Arial" panose="020B0604020202020204" pitchFamily="34" charset="0"/>
                <a:cs typeface="Arial" panose="020B0604020202020204" pitchFamily="34" charset="0"/>
              </a:rPr>
              <a:t> </a:t>
            </a:r>
          </a:p>
          <a:p>
            <a:pPr lvl="0" defTabSz="1422400">
              <a:lnSpc>
                <a:spcPct val="90000"/>
              </a:lnSpc>
              <a:spcBef>
                <a:spcPct val="0"/>
              </a:spcBef>
              <a:spcAft>
                <a:spcPct val="35000"/>
              </a:spcAft>
            </a:pP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Chất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liệu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đặc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điểm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bên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ngoài</a:t>
            </a:r>
            <a:r>
              <a:rPr lang="en-US" sz="3600" dirty="0">
                <a:solidFill>
                  <a:srgbClr val="002060"/>
                </a:solidFill>
                <a:latin typeface="Arial" panose="020B0604020202020204" pitchFamily="34" charset="0"/>
                <a:cs typeface="Arial" panose="020B0604020202020204" pitchFamily="34" charset="0"/>
              </a:rPr>
              <a:t>,…</a:t>
            </a:r>
          </a:p>
        </p:txBody>
      </p:sp>
      <p:grpSp>
        <p:nvGrpSpPr>
          <p:cNvPr id="20" name="Group 19"/>
          <p:cNvGrpSpPr/>
          <p:nvPr/>
        </p:nvGrpSpPr>
        <p:grpSpPr>
          <a:xfrm>
            <a:off x="862337" y="8509238"/>
            <a:ext cx="16844701" cy="1638301"/>
            <a:chOff x="838198" y="8648700"/>
            <a:chExt cx="16844701" cy="1638301"/>
          </a:xfrm>
        </p:grpSpPr>
        <p:sp>
          <p:nvSpPr>
            <p:cNvPr id="21" name="Flowchart: Delay 20"/>
            <p:cNvSpPr/>
            <p:nvPr/>
          </p:nvSpPr>
          <p:spPr>
            <a:xfrm rot="5400000">
              <a:off x="8441398" y="1045500"/>
              <a:ext cx="1638301" cy="16844701"/>
            </a:xfrm>
            <a:prstGeom prst="flowChartDelay">
              <a:avLst/>
            </a:prstGeom>
            <a:solidFill>
              <a:srgbClr val="E67F29">
                <a:alpha val="40000"/>
              </a:srgbClr>
            </a:solidFill>
            <a:ln>
              <a:solidFill>
                <a:srgbClr val="E3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2" name="Freeform 21"/>
            <p:cNvSpPr/>
            <p:nvPr/>
          </p:nvSpPr>
          <p:spPr>
            <a:xfrm>
              <a:off x="838198" y="8877300"/>
              <a:ext cx="16844701" cy="895602"/>
            </a:xfrm>
            <a:custGeom>
              <a:avLst/>
              <a:gdLst>
                <a:gd name="connsiteX0" fmla="*/ 0 w 12192000"/>
                <a:gd name="connsiteY0" fmla="*/ 132568 h 1325676"/>
                <a:gd name="connsiteX1" fmla="*/ 132568 w 12192000"/>
                <a:gd name="connsiteY1" fmla="*/ 0 h 1325676"/>
                <a:gd name="connsiteX2" fmla="*/ 12059432 w 12192000"/>
                <a:gd name="connsiteY2" fmla="*/ 0 h 1325676"/>
                <a:gd name="connsiteX3" fmla="*/ 12192000 w 12192000"/>
                <a:gd name="connsiteY3" fmla="*/ 132568 h 1325676"/>
                <a:gd name="connsiteX4" fmla="*/ 12192000 w 12192000"/>
                <a:gd name="connsiteY4" fmla="*/ 1193108 h 1325676"/>
                <a:gd name="connsiteX5" fmla="*/ 12059432 w 12192000"/>
                <a:gd name="connsiteY5" fmla="*/ 1325676 h 1325676"/>
                <a:gd name="connsiteX6" fmla="*/ 132568 w 12192000"/>
                <a:gd name="connsiteY6" fmla="*/ 1325676 h 1325676"/>
                <a:gd name="connsiteX7" fmla="*/ 0 w 12192000"/>
                <a:gd name="connsiteY7" fmla="*/ 1193108 h 1325676"/>
                <a:gd name="connsiteX8" fmla="*/ 0 w 12192000"/>
                <a:gd name="connsiteY8" fmla="*/ 132568 h 132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25676">
                  <a:moveTo>
                    <a:pt x="0" y="132568"/>
                  </a:moveTo>
                  <a:cubicBezTo>
                    <a:pt x="0" y="59353"/>
                    <a:pt x="59353" y="0"/>
                    <a:pt x="132568" y="0"/>
                  </a:cubicBezTo>
                  <a:lnTo>
                    <a:pt x="12059432" y="0"/>
                  </a:lnTo>
                  <a:cubicBezTo>
                    <a:pt x="12132647" y="0"/>
                    <a:pt x="12192000" y="59353"/>
                    <a:pt x="12192000" y="132568"/>
                  </a:cubicBezTo>
                  <a:lnTo>
                    <a:pt x="12192000" y="1193108"/>
                  </a:lnTo>
                  <a:cubicBezTo>
                    <a:pt x="12192000" y="1266323"/>
                    <a:pt x="12132647" y="1325676"/>
                    <a:pt x="12059432" y="1325676"/>
                  </a:cubicBezTo>
                  <a:lnTo>
                    <a:pt x="132568" y="1325676"/>
                  </a:lnTo>
                  <a:cubicBezTo>
                    <a:pt x="59353" y="1325676"/>
                    <a:pt x="0" y="1266323"/>
                    <a:pt x="0" y="1193108"/>
                  </a:cubicBezTo>
                  <a:lnTo>
                    <a:pt x="0" y="1325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III. </a:t>
              </a:r>
              <a:r>
                <a:rPr lang="en-US" sz="3600" b="1" kern="1200" dirty="0" err="1">
                  <a:solidFill>
                    <a:srgbClr val="002060"/>
                  </a:solidFill>
                  <a:latin typeface="Arial" panose="020B0604020202020204" pitchFamily="34" charset="0"/>
                  <a:cs typeface="Arial" panose="020B0604020202020204" pitchFamily="34" charset="0"/>
                </a:rPr>
                <a:t>Kết</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dirty="0" err="1">
                  <a:solidFill>
                    <a:srgbClr val="002060"/>
                  </a:solidFill>
                  <a:latin typeface="Arial" panose="020B0604020202020204" pitchFamily="34" charset="0"/>
                  <a:cs typeface="Arial" panose="020B0604020202020204" pitchFamily="34" charset="0"/>
                </a:rPr>
                <a:t>Nêu</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cảm</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nghĩ</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của</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em</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về</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món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đồ</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vật</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đó</a:t>
              </a:r>
              <a:r>
                <a:rPr lang="en-US" sz="3600" kern="1200" dirty="0">
                  <a:solidFill>
                    <a:srgbClr val="002060"/>
                  </a:solidFill>
                  <a:latin typeface="Arial" panose="020B0604020202020204" pitchFamily="34" charset="0"/>
                  <a:cs typeface="Arial" panose="020B0604020202020204" pitchFamily="34" charset="0"/>
                </a:rPr>
                <a:t>.</a:t>
              </a:r>
            </a:p>
          </p:txBody>
        </p:sp>
      </p:grpSp>
      <p:sp>
        <p:nvSpPr>
          <p:cNvPr id="23" name="Freeform 22"/>
          <p:cNvSpPr/>
          <p:nvPr/>
        </p:nvSpPr>
        <p:spPr>
          <a:xfrm>
            <a:off x="881388" y="7141962"/>
            <a:ext cx="16863749" cy="1273814"/>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DFF8F">
              <a:alpha val="40000"/>
            </a:srgbClr>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dirty="0">
                <a:solidFill>
                  <a:srgbClr val="002060"/>
                </a:solidFill>
                <a:latin typeface="Arial" panose="020B0604020202020204" pitchFamily="34" charset="0"/>
                <a:cs typeface="Arial" panose="020B0604020202020204" pitchFamily="34" charset="0"/>
              </a:rPr>
              <a:t>c) </a:t>
            </a:r>
            <a:r>
              <a:rPr lang="en-US" sz="3600" dirty="0" err="1">
                <a:solidFill>
                  <a:srgbClr val="002060"/>
                </a:solidFill>
                <a:latin typeface="Arial" panose="020B0604020202020204" pitchFamily="34" charset="0"/>
                <a:cs typeface="Arial" panose="020B0604020202020204" pitchFamily="34" charset="0"/>
              </a:rPr>
              <a:t>Nêu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công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dụng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hoặc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kỉ</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niệm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gắn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bó</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với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em</a:t>
            </a:r>
            <a:r>
              <a:rPr lang="en-US" sz="3600" dirty="0">
                <a:solidFill>
                  <a:srgbClr val="002060"/>
                </a:solidFill>
                <a:latin typeface="Arial" panose="020B0604020202020204" pitchFamily="34" charset="0"/>
                <a:cs typeface="Arial" panose="020B0604020202020204" pitchFamily="34" charset="0"/>
              </a:rPr>
              <a:t>.</a:t>
            </a:r>
            <a:endParaRPr lang="en-US" sz="3600" kern="1200" dirty="0">
              <a:solidFill>
                <a:srgbClr val="002060"/>
              </a:solidFill>
              <a:latin typeface="Arial" panose="020B0604020202020204" pitchFamily="34" charset="0"/>
              <a:cs typeface="Arial" panose="020B0604020202020204" pitchFamily="34" charset="0"/>
            </a:endParaRPr>
          </a:p>
        </p:txBody>
      </p:sp>
      <p:pic>
        <p:nvPicPr>
          <p:cNvPr id="2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3272935" y="1334413"/>
            <a:ext cx="3677603" cy="4114800"/>
          </a:xfrm>
          <a:prstGeom prst="rect">
            <a:avLst/>
          </a:prstGeom>
        </p:spPr>
      </p:pic>
      <p:pic>
        <p:nvPicPr>
          <p:cNvPr id="25" name="Picture 24"/>
          <p:cNvPicPr>
            <a:picLocks noChangeAspect="1"/>
          </p:cNvPicPr>
          <p:nvPr/>
        </p:nvPicPr>
        <p:blipFill>
          <a:blip r:embed="rId24" cstate="print">
            <a:extLst>
              <a:ext uri="{BEBA8EAE-BF5A-486C-A8C5-ECC9F3942E4B}">
                <a14:imgProps xmlns:a14="http://schemas.microsoft.com/office/drawing/2010/main">
                  <a14:imgLayer r:embed="rId25">
                    <a14:imgEffect>
                      <a14:backgroundRemoval t="0" b="99688" l="9953" r="89969"/>
                    </a14:imgEffect>
                  </a14:imgLayer>
                </a14:imgProps>
              </a:ext>
              <a:ext uri="{28A0092B-C50C-407E-A947-70E740481C1C}">
                <a14:useLocalDpi xmlns:a14="http://schemas.microsoft.com/office/drawing/2010/main" val="0"/>
              </a:ext>
            </a:extLst>
          </a:blip>
          <a:stretch>
            <a:fillRect/>
          </a:stretch>
        </p:blipFill>
        <p:spPr>
          <a:xfrm>
            <a:off x="12881299" y="5588520"/>
            <a:ext cx="4676730" cy="4691390"/>
          </a:xfrm>
          <a:prstGeom prst="rect">
            <a:avLst/>
          </a:prstGeom>
        </p:spPr>
      </p:pic>
    </p:spTree>
    <p:extLst>
      <p:ext uri="{BB962C8B-B14F-4D97-AF65-F5344CB8AC3E}">
        <p14:creationId xmlns:p14="http://schemas.microsoft.com/office/powerpoint/2010/main" val="266262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490790">
            <a:off x="-2652326" y="-1720654"/>
            <a:ext cx="1750852" cy="92255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600926">
            <a:off x="16708735" y="8609"/>
            <a:ext cx="649589" cy="134573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0" y="235407"/>
            <a:ext cx="2173525" cy="71133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930585">
            <a:off x="12980672" y="-2028724"/>
            <a:ext cx="1281137" cy="128113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787215">
            <a:off x="14813495" y="-22698"/>
            <a:ext cx="384409" cy="1776680"/>
          </a:xfrm>
          <a:prstGeom prst="rect">
            <a:avLst/>
          </a:prstGeom>
        </p:spPr>
      </p:pic>
      <p:sp>
        <p:nvSpPr>
          <p:cNvPr id="19" name="TextBox 11"/>
          <p:cNvSpPr txBox="1"/>
          <p:nvPr/>
        </p:nvSpPr>
        <p:spPr>
          <a:xfrm>
            <a:off x="3527701" y="375242"/>
            <a:ext cx="11020997" cy="1143000"/>
          </a:xfrm>
          <a:prstGeom prst="rect">
            <a:avLst/>
          </a:prstGeom>
        </p:spPr>
        <p:txBody>
          <a:bodyPr lIns="0" tIns="0" rIns="0" bIns="0" rtlCol="0" anchor="t">
            <a:spAutoFit/>
          </a:bodyPr>
          <a:lstStyle/>
          <a:p>
            <a:pPr algn="ctr">
              <a:lnSpc>
                <a:spcPts val="8800"/>
              </a:lnSpc>
            </a:pPr>
            <a:r>
              <a:rPr lang="en-US" sz="7999" spc="159" dirty="0" err="1">
                <a:solidFill>
                  <a:srgbClr val="FE7D6C"/>
                </a:solidFill>
                <a:latin typeface="Prompt Bold"/>
              </a:rPr>
              <a:t>TIÊU</a:t>
            </a:r>
            <a:r>
              <a:rPr lang="en-US" sz="7999" spc="159" dirty="0">
                <a:solidFill>
                  <a:srgbClr val="FE7D6C"/>
                </a:solidFill>
                <a:latin typeface="Prompt Bold"/>
              </a:rPr>
              <a:t> </a:t>
            </a:r>
            <a:r>
              <a:rPr lang="en-US" sz="7999" spc="159" dirty="0" err="1">
                <a:solidFill>
                  <a:srgbClr val="FE7D6C"/>
                </a:solidFill>
                <a:latin typeface="Prompt Bold"/>
              </a:rPr>
              <a:t>CHÍ</a:t>
            </a:r>
            <a:r>
              <a:rPr lang="en-US" sz="7999" spc="159" dirty="0">
                <a:solidFill>
                  <a:srgbClr val="FE7D6C"/>
                </a:solidFill>
                <a:latin typeface="Prompt Bold"/>
              </a:rPr>
              <a:t> </a:t>
            </a:r>
            <a:r>
              <a:rPr lang="en-US" sz="7999" spc="159" dirty="0" err="1">
                <a:solidFill>
                  <a:srgbClr val="FE7D6C"/>
                </a:solidFill>
                <a:latin typeface="Prompt Bold"/>
              </a:rPr>
              <a:t>ĐÁNH</a:t>
            </a:r>
            <a:r>
              <a:rPr lang="en-US" sz="7999" spc="159" dirty="0">
                <a:solidFill>
                  <a:srgbClr val="FE7D6C"/>
                </a:solidFill>
                <a:latin typeface="Prompt Bold"/>
              </a:rPr>
              <a:t> </a:t>
            </a:r>
            <a:r>
              <a:rPr lang="en-US" sz="7999" spc="159" dirty="0" err="1">
                <a:solidFill>
                  <a:srgbClr val="FE7D6C"/>
                </a:solidFill>
                <a:latin typeface="Prompt Bold"/>
              </a:rPr>
              <a:t>GIÁ</a:t>
            </a:r>
            <a:r>
              <a:rPr lang="en-US" sz="7999" spc="159" dirty="0">
                <a:solidFill>
                  <a:srgbClr val="FE7D6C"/>
                </a:solidFill>
                <a:latin typeface="Prompt Bold"/>
              </a:rPr>
              <a:t> </a:t>
            </a:r>
          </a:p>
        </p:txBody>
      </p:sp>
      <p:grpSp>
        <p:nvGrpSpPr>
          <p:cNvPr id="20" name="Group 19"/>
          <p:cNvGrpSpPr/>
          <p:nvPr/>
        </p:nvGrpSpPr>
        <p:grpSpPr>
          <a:xfrm>
            <a:off x="930333" y="1842675"/>
            <a:ext cx="6021222" cy="8062344"/>
            <a:chOff x="302939" y="2019620"/>
            <a:chExt cx="6021222" cy="8062344"/>
          </a:xfrm>
        </p:grpSpPr>
        <p:sp>
          <p:nvSpPr>
            <p:cNvPr id="21" name="Freeform 20"/>
            <p:cNvSpPr/>
            <p:nvPr/>
          </p:nvSpPr>
          <p:spPr>
            <a:xfrm>
              <a:off x="302939" y="2019620"/>
              <a:ext cx="6014062" cy="2237053"/>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500" b="1" kern="1200" dirty="0" err="1">
                  <a:solidFill>
                    <a:srgbClr val="002060"/>
                  </a:solidFill>
                </a:rPr>
                <a:t>Hình</a:t>
              </a:r>
              <a:r>
                <a:rPr lang="en-US" sz="6500" b="1" kern="1200" dirty="0">
                  <a:solidFill>
                    <a:srgbClr val="002060"/>
                  </a:solidFill>
                </a:rPr>
                <a:t> </a:t>
              </a:r>
              <a:r>
                <a:rPr lang="en-US" sz="6500" b="1" kern="1200" dirty="0" err="1">
                  <a:solidFill>
                    <a:srgbClr val="002060"/>
                  </a:solidFill>
                </a:rPr>
                <a:t>thức</a:t>
              </a:r>
              <a:endParaRPr lang="en-US" sz="6500" b="1" kern="1200" dirty="0">
                <a:solidFill>
                  <a:srgbClr val="002060"/>
                </a:solidFill>
              </a:endParaRPr>
            </a:p>
          </p:txBody>
        </p:sp>
        <p:sp>
          <p:nvSpPr>
            <p:cNvPr id="22" name="Freeform 21"/>
            <p:cNvSpPr/>
            <p:nvPr/>
          </p:nvSpPr>
          <p:spPr>
            <a:xfrm>
              <a:off x="302939" y="4594866"/>
              <a:ext cx="2857712" cy="5487097"/>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500" kern="1200" dirty="0" err="1">
                  <a:solidFill>
                    <a:srgbClr val="191715"/>
                  </a:solidFill>
                  <a:latin typeface="Prompt Light"/>
                </a:rPr>
                <a:t>Bố</a:t>
              </a:r>
              <a:r>
                <a:rPr lang="en-US" sz="4500" kern="1200" dirty="0">
                  <a:solidFill>
                    <a:srgbClr val="191715"/>
                  </a:solidFill>
                  <a:latin typeface="Prompt Light"/>
                </a:rPr>
                <a:t> </a:t>
              </a:r>
              <a:r>
                <a:rPr lang="en-US" sz="4500" kern="1200" dirty="0" err="1">
                  <a:solidFill>
                    <a:srgbClr val="191715"/>
                  </a:solidFill>
                  <a:latin typeface="Prompt Light"/>
                </a:rPr>
                <a:t>cục</a:t>
              </a:r>
              <a:r>
                <a:rPr lang="en-US" sz="4500" kern="1200" dirty="0">
                  <a:solidFill>
                    <a:srgbClr val="191715"/>
                  </a:solidFill>
                  <a:latin typeface="Prompt Light"/>
                </a:rPr>
                <a:t> </a:t>
              </a:r>
              <a:r>
                <a:rPr lang="en-US" sz="4500" kern="1200" dirty="0" err="1">
                  <a:solidFill>
                    <a:srgbClr val="191715"/>
                  </a:solidFill>
                  <a:latin typeface="Prompt Light"/>
                </a:rPr>
                <a:t>rõ</a:t>
              </a:r>
              <a:r>
                <a:rPr lang="en-US" sz="4500" kern="1200" dirty="0">
                  <a:solidFill>
                    <a:srgbClr val="191715"/>
                  </a:solidFill>
                  <a:latin typeface="Prompt Light"/>
                </a:rPr>
                <a:t> </a:t>
              </a:r>
              <a:r>
                <a:rPr lang="en-US" sz="4500" kern="1200" dirty="0" err="1">
                  <a:solidFill>
                    <a:srgbClr val="191715"/>
                  </a:solidFill>
                  <a:latin typeface="Prompt Light"/>
                </a:rPr>
                <a:t>ràng</a:t>
              </a:r>
              <a:r>
                <a:rPr lang="en-US" sz="4500" dirty="0">
                  <a:solidFill>
                    <a:srgbClr val="191715"/>
                  </a:solidFill>
                  <a:latin typeface="Prompt Light"/>
                </a:rPr>
                <a:t>,</a:t>
              </a:r>
              <a:r>
                <a:rPr lang="en-US" sz="4500" kern="1200" dirty="0">
                  <a:solidFill>
                    <a:srgbClr val="191715"/>
                  </a:solidFill>
                  <a:latin typeface="Prompt Light"/>
                </a:rPr>
                <a:t> </a:t>
              </a:r>
              <a:r>
                <a:rPr lang="en-US" sz="4500" kern="1200" dirty="0" err="1">
                  <a:solidFill>
                    <a:srgbClr val="191715"/>
                  </a:solidFill>
                  <a:latin typeface="Prompt Light"/>
                </a:rPr>
                <a:t>trình</a:t>
              </a:r>
              <a:r>
                <a:rPr lang="en-US" sz="4500" kern="1200" dirty="0">
                  <a:solidFill>
                    <a:srgbClr val="191715"/>
                  </a:solidFill>
                  <a:latin typeface="Prompt Light"/>
                </a:rPr>
                <a:t> </a:t>
              </a:r>
              <a:r>
                <a:rPr lang="en-US" sz="4500" kern="1200" dirty="0" err="1">
                  <a:solidFill>
                    <a:srgbClr val="191715"/>
                  </a:solidFill>
                  <a:latin typeface="Prompt Light"/>
                </a:rPr>
                <a:t>tự</a:t>
              </a:r>
              <a:r>
                <a:rPr lang="en-US" sz="4500" kern="1200" dirty="0">
                  <a:solidFill>
                    <a:srgbClr val="191715"/>
                  </a:solidFill>
                  <a:latin typeface="Prompt Light"/>
                </a:rPr>
                <a:t> </a:t>
              </a:r>
              <a:r>
                <a:rPr lang="en-US" sz="4500" kern="1200" dirty="0" err="1">
                  <a:solidFill>
                    <a:srgbClr val="191715"/>
                  </a:solidFill>
                  <a:latin typeface="Prompt Light"/>
                </a:rPr>
                <a:t>miêu</a:t>
              </a:r>
              <a:r>
                <a:rPr lang="en-US" sz="4500" kern="1200" dirty="0">
                  <a:solidFill>
                    <a:srgbClr val="191715"/>
                  </a:solidFill>
                  <a:latin typeface="Prompt Light"/>
                </a:rPr>
                <a:t> </a:t>
              </a:r>
              <a:r>
                <a:rPr lang="en-US" sz="4500" kern="1200" dirty="0" err="1">
                  <a:solidFill>
                    <a:srgbClr val="191715"/>
                  </a:solidFill>
                  <a:latin typeface="Prompt Light"/>
                </a:rPr>
                <a:t>tả</a:t>
              </a:r>
              <a:r>
                <a:rPr lang="en-US" sz="4500" kern="1200" dirty="0">
                  <a:solidFill>
                    <a:srgbClr val="191715"/>
                  </a:solidFill>
                  <a:latin typeface="Prompt Light"/>
                </a:rPr>
                <a:t> </a:t>
              </a:r>
              <a:r>
                <a:rPr lang="en-US" sz="4500" kern="1200" dirty="0" err="1">
                  <a:solidFill>
                    <a:srgbClr val="191715"/>
                  </a:solidFill>
                  <a:latin typeface="Prompt Light"/>
                </a:rPr>
                <a:t>hợp</a:t>
              </a:r>
              <a:r>
                <a:rPr lang="en-US" sz="4500" kern="1200" dirty="0">
                  <a:solidFill>
                    <a:srgbClr val="191715"/>
                  </a:solidFill>
                  <a:latin typeface="Prompt Light"/>
                </a:rPr>
                <a:t> </a:t>
              </a:r>
              <a:r>
                <a:rPr lang="en-US" sz="4500" kern="1200" dirty="0" err="1">
                  <a:solidFill>
                    <a:srgbClr val="191715"/>
                  </a:solidFill>
                  <a:latin typeface="Prompt Light"/>
                </a:rPr>
                <a:t>lí</a:t>
              </a:r>
              <a:r>
                <a:rPr lang="en-US" sz="4500" kern="1200" dirty="0">
                  <a:solidFill>
                    <a:srgbClr val="191715"/>
                  </a:solidFill>
                  <a:latin typeface="Prompt Light"/>
                </a:rPr>
                <a:t>.</a:t>
              </a:r>
              <a:endParaRPr lang="en-US" sz="4500" kern="1200" dirty="0"/>
            </a:p>
          </p:txBody>
        </p:sp>
        <p:sp>
          <p:nvSpPr>
            <p:cNvPr id="23" name="Freeform 22"/>
            <p:cNvSpPr/>
            <p:nvPr/>
          </p:nvSpPr>
          <p:spPr>
            <a:xfrm>
              <a:off x="3395119" y="4594866"/>
              <a:ext cx="2929042" cy="548709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400" dirty="0" err="1">
                  <a:solidFill>
                    <a:srgbClr val="191715"/>
                  </a:solidFill>
                  <a:latin typeface="Prompt Light"/>
                </a:rPr>
                <a:t>Viết</a:t>
              </a:r>
              <a:r>
                <a:rPr lang="en-US" sz="4400" dirty="0">
                  <a:solidFill>
                    <a:srgbClr val="191715"/>
                  </a:solidFill>
                  <a:latin typeface="Prompt Light"/>
                </a:rPr>
                <a:t> </a:t>
              </a:r>
              <a:r>
                <a:rPr lang="en-US" sz="4400" dirty="0" err="1">
                  <a:solidFill>
                    <a:srgbClr val="191715"/>
                  </a:solidFill>
                  <a:latin typeface="Prompt Light"/>
                </a:rPr>
                <a:t>đúng</a:t>
              </a:r>
              <a:r>
                <a:rPr lang="en-US" sz="4400" dirty="0">
                  <a:solidFill>
                    <a:srgbClr val="191715"/>
                  </a:solidFill>
                  <a:latin typeface="Prompt Light"/>
                </a:rPr>
                <a:t> </a:t>
              </a:r>
              <a:r>
                <a:rPr lang="en-US" sz="4400" dirty="0" err="1">
                  <a:solidFill>
                    <a:srgbClr val="191715"/>
                  </a:solidFill>
                  <a:latin typeface="Prompt Light"/>
                </a:rPr>
                <a:t>chính</a:t>
              </a:r>
              <a:r>
                <a:rPr lang="en-US" sz="4400" dirty="0">
                  <a:solidFill>
                    <a:srgbClr val="191715"/>
                  </a:solidFill>
                  <a:latin typeface="Prompt Light"/>
                </a:rPr>
                <a:t> </a:t>
              </a:r>
              <a:r>
                <a:rPr lang="en-US" sz="4400" dirty="0" err="1">
                  <a:solidFill>
                    <a:srgbClr val="191715"/>
                  </a:solidFill>
                  <a:latin typeface="Prompt Light"/>
                </a:rPr>
                <a:t>tả</a:t>
              </a:r>
              <a:r>
                <a:rPr lang="en-US" sz="4400" dirty="0">
                  <a:solidFill>
                    <a:srgbClr val="191715"/>
                  </a:solidFill>
                  <a:latin typeface="Prompt Light"/>
                </a:rPr>
                <a:t>, </a:t>
              </a:r>
              <a:r>
                <a:rPr lang="en-US" sz="4400" dirty="0" err="1">
                  <a:solidFill>
                    <a:srgbClr val="191715"/>
                  </a:solidFill>
                  <a:latin typeface="Prompt Light"/>
                </a:rPr>
                <a:t>trình</a:t>
              </a:r>
              <a:r>
                <a:rPr lang="en-US" sz="4400" dirty="0">
                  <a:solidFill>
                    <a:srgbClr val="191715"/>
                  </a:solidFill>
                  <a:latin typeface="Prompt Light"/>
                </a:rPr>
                <a:t> </a:t>
              </a:r>
              <a:r>
                <a:rPr lang="en-US" sz="4400" dirty="0" err="1">
                  <a:solidFill>
                    <a:srgbClr val="191715"/>
                  </a:solidFill>
                  <a:latin typeface="Prompt Light"/>
                </a:rPr>
                <a:t>bày</a:t>
              </a:r>
              <a:r>
                <a:rPr lang="en-US" sz="4400" dirty="0">
                  <a:solidFill>
                    <a:srgbClr val="191715"/>
                  </a:solidFill>
                  <a:latin typeface="Prompt Light"/>
                </a:rPr>
                <a:t> </a:t>
              </a:r>
              <a:r>
                <a:rPr lang="en-US" sz="4400" dirty="0" err="1">
                  <a:solidFill>
                    <a:srgbClr val="191715"/>
                  </a:solidFill>
                  <a:latin typeface="Prompt Light"/>
                </a:rPr>
                <a:t>sạch</a:t>
              </a:r>
              <a:r>
                <a:rPr lang="en-US" sz="4400" dirty="0">
                  <a:solidFill>
                    <a:srgbClr val="191715"/>
                  </a:solidFill>
                  <a:latin typeface="Prompt Light"/>
                </a:rPr>
                <a:t> </a:t>
              </a:r>
              <a:r>
                <a:rPr lang="en-US" sz="4400" dirty="0" err="1">
                  <a:solidFill>
                    <a:srgbClr val="191715"/>
                  </a:solidFill>
                  <a:latin typeface="Prompt Light"/>
                </a:rPr>
                <a:t>sẽ</a:t>
              </a:r>
              <a:r>
                <a:rPr lang="en-US" sz="4400" kern="1200" dirty="0">
                  <a:solidFill>
                    <a:srgbClr val="191715"/>
                  </a:solidFill>
                  <a:latin typeface="Prompt Light"/>
                </a:rPr>
                <a:t>.</a:t>
              </a:r>
              <a:endParaRPr lang="en-US" sz="4400" kern="1200" dirty="0"/>
            </a:p>
          </p:txBody>
        </p:sp>
      </p:grpSp>
      <p:grpSp>
        <p:nvGrpSpPr>
          <p:cNvPr id="24" name="Group 23"/>
          <p:cNvGrpSpPr/>
          <p:nvPr/>
        </p:nvGrpSpPr>
        <p:grpSpPr>
          <a:xfrm>
            <a:off x="7834069" y="1874434"/>
            <a:ext cx="9643520" cy="8092481"/>
            <a:chOff x="8503319" y="2176316"/>
            <a:chExt cx="9643520" cy="8092481"/>
          </a:xfrm>
        </p:grpSpPr>
        <p:sp>
          <p:nvSpPr>
            <p:cNvPr id="25" name="Freeform 24"/>
            <p:cNvSpPr/>
            <p:nvPr/>
          </p:nvSpPr>
          <p:spPr>
            <a:xfrm>
              <a:off x="8606357" y="2176316"/>
              <a:ext cx="9540481"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600" b="1" kern="1200" dirty="0" err="1">
                  <a:solidFill>
                    <a:srgbClr val="002060"/>
                  </a:solidFill>
                </a:rPr>
                <a:t>Nội</a:t>
              </a:r>
              <a:r>
                <a:rPr lang="en-US" sz="6600" b="1" kern="1200" dirty="0">
                  <a:solidFill>
                    <a:srgbClr val="002060"/>
                  </a:solidFill>
                </a:rPr>
                <a:t> dung</a:t>
              </a:r>
            </a:p>
          </p:txBody>
        </p:sp>
        <p:sp>
          <p:nvSpPr>
            <p:cNvPr id="26" name="Freeform 25"/>
            <p:cNvSpPr/>
            <p:nvPr/>
          </p:nvSpPr>
          <p:spPr>
            <a:xfrm>
              <a:off x="8503319" y="4781697"/>
              <a:ext cx="2948386" cy="5487100"/>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dirty="0" err="1">
                  <a:solidFill>
                    <a:srgbClr val="191715"/>
                  </a:solidFill>
                  <a:latin typeface="Prompt Light"/>
                </a:rPr>
                <a:t>Viết</a:t>
              </a:r>
              <a:r>
                <a:rPr lang="en-US" sz="4000" dirty="0">
                  <a:solidFill>
                    <a:srgbClr val="191715"/>
                  </a:solidFill>
                  <a:latin typeface="Prompt Light"/>
                </a:rPr>
                <a:t> </a:t>
              </a:r>
              <a:r>
                <a:rPr lang="en-US" sz="4000" dirty="0" err="1">
                  <a:solidFill>
                    <a:srgbClr val="191715"/>
                  </a:solidFill>
                  <a:latin typeface="Prompt Light"/>
                </a:rPr>
                <a:t>đúng</a:t>
              </a:r>
              <a:r>
                <a:rPr lang="en-US" sz="4000" dirty="0">
                  <a:solidFill>
                    <a:srgbClr val="191715"/>
                  </a:solidFill>
                  <a:latin typeface="Prompt Light"/>
                </a:rPr>
                <a:t> </a:t>
              </a:r>
              <a:r>
                <a:rPr lang="en-US" sz="4000" dirty="0" err="1">
                  <a:solidFill>
                    <a:srgbClr val="191715"/>
                  </a:solidFill>
                  <a:latin typeface="Prompt Light"/>
                </a:rPr>
                <a:t>thể</a:t>
              </a:r>
              <a:r>
                <a:rPr lang="en-US" sz="4000" dirty="0">
                  <a:solidFill>
                    <a:srgbClr val="191715"/>
                  </a:solidFill>
                  <a:latin typeface="Prompt Light"/>
                </a:rPr>
                <a:t> </a:t>
              </a:r>
              <a:r>
                <a:rPr lang="en-US" sz="4000" dirty="0" err="1">
                  <a:solidFill>
                    <a:srgbClr val="191715"/>
                  </a:solidFill>
                  <a:latin typeface="Prompt Light"/>
                </a:rPr>
                <a:t>loại</a:t>
              </a:r>
              <a:r>
                <a:rPr lang="en-US" sz="4000" dirty="0">
                  <a:solidFill>
                    <a:srgbClr val="191715"/>
                  </a:solidFill>
                  <a:latin typeface="Prompt Light"/>
                </a:rPr>
                <a:t> </a:t>
              </a:r>
              <a:r>
                <a:rPr lang="en-US" sz="4000" dirty="0" err="1">
                  <a:solidFill>
                    <a:srgbClr val="191715"/>
                  </a:solidFill>
                  <a:latin typeface="Prompt Light"/>
                </a:rPr>
                <a:t>văn</a:t>
              </a:r>
              <a:r>
                <a:rPr lang="en-US" sz="4000" dirty="0">
                  <a:solidFill>
                    <a:srgbClr val="191715"/>
                  </a:solidFill>
                  <a:latin typeface="Prompt Light"/>
                </a:rPr>
                <a:t> </a:t>
              </a:r>
              <a:r>
                <a:rPr lang="en-US" sz="4000" dirty="0" err="1">
                  <a:solidFill>
                    <a:srgbClr val="191715"/>
                  </a:solidFill>
                  <a:latin typeface="Prompt Light"/>
                </a:rPr>
                <a:t>miêu</a:t>
              </a:r>
              <a:r>
                <a:rPr lang="en-US" sz="4000" dirty="0">
                  <a:solidFill>
                    <a:srgbClr val="191715"/>
                  </a:solidFill>
                  <a:latin typeface="Prompt Light"/>
                </a:rPr>
                <a:t> </a:t>
              </a:r>
              <a:r>
                <a:rPr lang="en-US" sz="4000" dirty="0" err="1">
                  <a:solidFill>
                    <a:srgbClr val="191715"/>
                  </a:solidFill>
                  <a:latin typeface="Prompt Light"/>
                </a:rPr>
                <a:t>tả</a:t>
              </a:r>
              <a:r>
                <a:rPr lang="en-US" sz="4000" dirty="0">
                  <a:solidFill>
                    <a:srgbClr val="191715"/>
                  </a:solidFill>
                  <a:latin typeface="Prompt Light"/>
                </a:rPr>
                <a:t> </a:t>
              </a:r>
              <a:r>
                <a:rPr lang="en-US" sz="4000" dirty="0" err="1">
                  <a:solidFill>
                    <a:srgbClr val="191715"/>
                  </a:solidFill>
                  <a:latin typeface="Prompt Light"/>
                </a:rPr>
                <a:t>đồ</a:t>
              </a:r>
              <a:r>
                <a:rPr lang="en-US" sz="4000" dirty="0">
                  <a:solidFill>
                    <a:srgbClr val="191715"/>
                  </a:solidFill>
                  <a:latin typeface="Prompt Light"/>
                </a:rPr>
                <a:t> </a:t>
              </a:r>
              <a:r>
                <a:rPr lang="en-US" sz="4000" dirty="0" err="1">
                  <a:solidFill>
                    <a:srgbClr val="191715"/>
                  </a:solidFill>
                  <a:latin typeface="Prompt Light"/>
                </a:rPr>
                <a:t>vật</a:t>
              </a:r>
              <a:r>
                <a:rPr lang="en-US" sz="4000" dirty="0">
                  <a:solidFill>
                    <a:srgbClr val="191715"/>
                  </a:solidFill>
                  <a:latin typeface="Prompt Light"/>
                </a:rPr>
                <a:t>.</a:t>
              </a:r>
              <a:endParaRPr lang="en-US" sz="4000" kern="1200" dirty="0"/>
            </a:p>
          </p:txBody>
        </p:sp>
        <p:sp>
          <p:nvSpPr>
            <p:cNvPr id="27" name="Freeform 26"/>
            <p:cNvSpPr/>
            <p:nvPr/>
          </p:nvSpPr>
          <p:spPr>
            <a:xfrm>
              <a:off x="11760350" y="4781697"/>
              <a:ext cx="3044919" cy="5425204"/>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3600" kern="1200" dirty="0" err="1">
                  <a:solidFill>
                    <a:srgbClr val="191715"/>
                  </a:solidFill>
                  <a:latin typeface="Prompt Light"/>
                </a:rPr>
                <a:t>Thể</a:t>
              </a:r>
              <a:r>
                <a:rPr lang="en-US" sz="3600" kern="1200" dirty="0">
                  <a:solidFill>
                    <a:srgbClr val="191715"/>
                  </a:solidFill>
                  <a:latin typeface="Prompt Light"/>
                </a:rPr>
                <a:t> </a:t>
              </a:r>
              <a:r>
                <a:rPr lang="en-US" sz="3600" kern="1200" dirty="0" err="1">
                  <a:solidFill>
                    <a:srgbClr val="191715"/>
                  </a:solidFill>
                  <a:latin typeface="Prompt Light"/>
                </a:rPr>
                <a:t>hiện</a:t>
              </a:r>
              <a:r>
                <a:rPr lang="en-US" sz="3600" kern="1200" dirty="0">
                  <a:solidFill>
                    <a:srgbClr val="191715"/>
                  </a:solidFill>
                  <a:latin typeface="Prompt Light"/>
                </a:rPr>
                <a:t> </a:t>
              </a:r>
              <a:r>
                <a:rPr lang="en-US" sz="3600" kern="1200" dirty="0" err="1">
                  <a:solidFill>
                    <a:srgbClr val="191715"/>
                  </a:solidFill>
                  <a:latin typeface="Prompt Light"/>
                </a:rPr>
                <a:t>khả</a:t>
              </a:r>
              <a:r>
                <a:rPr lang="en-US" sz="3600" kern="1200" dirty="0">
                  <a:solidFill>
                    <a:srgbClr val="191715"/>
                  </a:solidFill>
                  <a:latin typeface="Prompt Light"/>
                </a:rPr>
                <a:t> </a:t>
              </a:r>
              <a:r>
                <a:rPr lang="en-US" sz="3600" kern="1200" dirty="0" err="1">
                  <a:solidFill>
                    <a:srgbClr val="191715"/>
                  </a:solidFill>
                  <a:latin typeface="Prompt Light"/>
                </a:rPr>
                <a:t>năng</a:t>
              </a:r>
              <a:r>
                <a:rPr lang="en-US" sz="3600" kern="1200" dirty="0">
                  <a:solidFill>
                    <a:srgbClr val="191715"/>
                  </a:solidFill>
                  <a:latin typeface="Prompt Light"/>
                </a:rPr>
                <a:t> </a:t>
              </a:r>
              <a:r>
                <a:rPr lang="en-US" sz="3600" kern="1200" dirty="0" err="1">
                  <a:solidFill>
                    <a:srgbClr val="191715"/>
                  </a:solidFill>
                  <a:latin typeface="Prompt Light"/>
                </a:rPr>
                <a:t>quan</a:t>
              </a:r>
              <a:r>
                <a:rPr lang="en-US" sz="3600" kern="1200" dirty="0">
                  <a:solidFill>
                    <a:srgbClr val="191715"/>
                  </a:solidFill>
                  <a:latin typeface="Prompt Light"/>
                </a:rPr>
                <a:t> </a:t>
              </a:r>
              <a:r>
                <a:rPr lang="en-US" sz="3600" kern="1200" dirty="0" err="1">
                  <a:solidFill>
                    <a:srgbClr val="191715"/>
                  </a:solidFill>
                  <a:latin typeface="Prompt Light"/>
                </a:rPr>
                <a:t>sát</a:t>
              </a:r>
              <a:r>
                <a:rPr lang="en-US" sz="3600" kern="1200" dirty="0">
                  <a:solidFill>
                    <a:srgbClr val="191715"/>
                  </a:solidFill>
                  <a:latin typeface="Prompt Light"/>
                </a:rPr>
                <a:t> </a:t>
              </a:r>
              <a:r>
                <a:rPr lang="en-US" sz="3600" kern="1200" dirty="0" err="1">
                  <a:solidFill>
                    <a:srgbClr val="191715"/>
                  </a:solidFill>
                  <a:latin typeface="Prompt Light"/>
                </a:rPr>
                <a:t>và</a:t>
              </a:r>
              <a:r>
                <a:rPr lang="en-US" sz="3600" kern="1200" dirty="0">
                  <a:solidFill>
                    <a:srgbClr val="191715"/>
                  </a:solidFill>
                  <a:latin typeface="Prompt Light"/>
                </a:rPr>
                <a:t> </a:t>
              </a:r>
              <a:r>
                <a:rPr lang="en-US" sz="3600" kern="1200" dirty="0" err="1">
                  <a:solidFill>
                    <a:srgbClr val="191715"/>
                  </a:solidFill>
                  <a:latin typeface="Prompt Light"/>
                </a:rPr>
                <a:t>chọn</a:t>
              </a:r>
              <a:r>
                <a:rPr lang="en-US" sz="3600" kern="1200" dirty="0">
                  <a:solidFill>
                    <a:srgbClr val="191715"/>
                  </a:solidFill>
                  <a:latin typeface="Prompt Light"/>
                </a:rPr>
                <a:t> </a:t>
              </a:r>
              <a:r>
                <a:rPr lang="en-US" sz="3600" kern="1200" dirty="0" err="1">
                  <a:solidFill>
                    <a:srgbClr val="191715"/>
                  </a:solidFill>
                  <a:latin typeface="Prompt Light"/>
                </a:rPr>
                <a:t>lọc</a:t>
              </a:r>
              <a:r>
                <a:rPr lang="en-US" sz="3600" kern="1200" dirty="0">
                  <a:solidFill>
                    <a:srgbClr val="191715"/>
                  </a:solidFill>
                  <a:latin typeface="Prompt Light"/>
                </a:rPr>
                <a:t> </a:t>
              </a:r>
              <a:r>
                <a:rPr lang="en-US" sz="3600" kern="1200" dirty="0" err="1">
                  <a:solidFill>
                    <a:srgbClr val="191715"/>
                  </a:solidFill>
                  <a:latin typeface="Prompt Light"/>
                </a:rPr>
                <a:t>đặc</a:t>
              </a:r>
              <a:r>
                <a:rPr lang="en-US" sz="3600" kern="1200" dirty="0">
                  <a:solidFill>
                    <a:srgbClr val="191715"/>
                  </a:solidFill>
                  <a:latin typeface="Prompt Light"/>
                </a:rPr>
                <a:t> </a:t>
              </a:r>
              <a:r>
                <a:rPr lang="en-US" sz="3600" kern="1200" dirty="0" err="1">
                  <a:solidFill>
                    <a:srgbClr val="191715"/>
                  </a:solidFill>
                  <a:latin typeface="Prompt Light"/>
                </a:rPr>
                <a:t>điểm</a:t>
              </a:r>
              <a:r>
                <a:rPr lang="en-US" sz="3600" kern="1200" dirty="0">
                  <a:solidFill>
                    <a:srgbClr val="191715"/>
                  </a:solidFill>
                  <a:latin typeface="Prompt Light"/>
                </a:rPr>
                <a:t> </a:t>
              </a:r>
              <a:r>
                <a:rPr lang="en-US" sz="3600" kern="1200" dirty="0" err="1">
                  <a:solidFill>
                    <a:srgbClr val="191715"/>
                  </a:solidFill>
                  <a:latin typeface="Prompt Light"/>
                </a:rPr>
                <a:t>miêu</a:t>
              </a:r>
              <a:r>
                <a:rPr lang="en-US" sz="3600" kern="1200" dirty="0">
                  <a:solidFill>
                    <a:srgbClr val="191715"/>
                  </a:solidFill>
                  <a:latin typeface="Prompt Light"/>
                </a:rPr>
                <a:t> </a:t>
              </a:r>
              <a:r>
                <a:rPr lang="en-US" sz="3600" kern="1200" dirty="0" err="1">
                  <a:solidFill>
                    <a:srgbClr val="191715"/>
                  </a:solidFill>
                  <a:latin typeface="Prompt Light"/>
                </a:rPr>
                <a:t>tả</a:t>
              </a:r>
              <a:r>
                <a:rPr lang="en-US" sz="3600" kern="1200" dirty="0">
                  <a:solidFill>
                    <a:srgbClr val="191715"/>
                  </a:solidFill>
                  <a:latin typeface="Prompt Light"/>
                </a:rPr>
                <a:t>. </a:t>
              </a:r>
              <a:endParaRPr lang="en-US" sz="3600" kern="1200" dirty="0"/>
            </a:p>
          </p:txBody>
        </p:sp>
        <p:sp>
          <p:nvSpPr>
            <p:cNvPr id="28" name="Freeform 27"/>
            <p:cNvSpPr/>
            <p:nvPr/>
          </p:nvSpPr>
          <p:spPr>
            <a:xfrm>
              <a:off x="15113914" y="4781697"/>
              <a:ext cx="3032925" cy="5425204"/>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kern="1200" dirty="0" err="1">
                  <a:solidFill>
                    <a:srgbClr val="191715"/>
                  </a:solidFill>
                  <a:latin typeface="Prompt Light"/>
                </a:rPr>
                <a:t>Diễn</a:t>
              </a:r>
              <a:r>
                <a:rPr lang="en-US" sz="4000" kern="1200" dirty="0">
                  <a:solidFill>
                    <a:srgbClr val="191715"/>
                  </a:solidFill>
                  <a:latin typeface="Prompt Light"/>
                </a:rPr>
                <a:t> </a:t>
              </a:r>
              <a:r>
                <a:rPr lang="en-US" sz="4000" kern="1200" dirty="0" err="1">
                  <a:solidFill>
                    <a:srgbClr val="191715"/>
                  </a:solidFill>
                  <a:latin typeface="Prompt Light"/>
                </a:rPr>
                <a:t>đạt</a:t>
              </a:r>
              <a:r>
                <a:rPr lang="en-US" sz="4000" kern="1200" dirty="0">
                  <a:solidFill>
                    <a:srgbClr val="191715"/>
                  </a:solidFill>
                  <a:latin typeface="Prompt Light"/>
                </a:rPr>
                <a:t> </a:t>
              </a:r>
              <a:r>
                <a:rPr lang="en-US" sz="4000" kern="1200" dirty="0" err="1">
                  <a:solidFill>
                    <a:srgbClr val="191715"/>
                  </a:solidFill>
                  <a:latin typeface="Prompt Light"/>
                </a:rPr>
                <a:t>trôi</a:t>
              </a:r>
              <a:r>
                <a:rPr lang="en-US" sz="4000" kern="1200" dirty="0">
                  <a:solidFill>
                    <a:srgbClr val="191715"/>
                  </a:solidFill>
                  <a:latin typeface="Prompt Light"/>
                </a:rPr>
                <a:t> </a:t>
              </a:r>
              <a:r>
                <a:rPr lang="en-US" sz="4000" kern="1200" dirty="0" err="1">
                  <a:solidFill>
                    <a:srgbClr val="191715"/>
                  </a:solidFill>
                  <a:latin typeface="Prompt Light"/>
                </a:rPr>
                <a:t>chảy</a:t>
              </a:r>
              <a:r>
                <a:rPr lang="en-US" sz="4000" kern="1200" dirty="0">
                  <a:solidFill>
                    <a:srgbClr val="191715"/>
                  </a:solidFill>
                  <a:latin typeface="Prompt Light"/>
                </a:rPr>
                <a:t>, </a:t>
              </a:r>
              <a:r>
                <a:rPr lang="en-US" sz="4000" kern="1200" dirty="0" err="1">
                  <a:solidFill>
                    <a:srgbClr val="191715"/>
                  </a:solidFill>
                  <a:latin typeface="Prompt Light"/>
                </a:rPr>
                <a:t>lối</a:t>
              </a:r>
              <a:r>
                <a:rPr lang="en-US" sz="4000" kern="1200" dirty="0">
                  <a:solidFill>
                    <a:srgbClr val="191715"/>
                  </a:solidFill>
                  <a:latin typeface="Prompt Light"/>
                </a:rPr>
                <a:t> </a:t>
              </a:r>
              <a:r>
                <a:rPr lang="en-US" sz="4000" kern="1200" dirty="0" err="1">
                  <a:solidFill>
                    <a:srgbClr val="191715"/>
                  </a:solidFill>
                  <a:latin typeface="Prompt Light"/>
                </a:rPr>
                <a:t>viết</a:t>
              </a:r>
              <a:r>
                <a:rPr lang="en-US" sz="4000" kern="1200" dirty="0">
                  <a:solidFill>
                    <a:srgbClr val="191715"/>
                  </a:solidFill>
                  <a:latin typeface="Prompt Light"/>
                </a:rPr>
                <a:t> </a:t>
              </a:r>
              <a:r>
                <a:rPr lang="en-US" sz="4000" kern="1200" dirty="0" err="1">
                  <a:solidFill>
                    <a:srgbClr val="191715"/>
                  </a:solidFill>
                  <a:latin typeface="Prompt Light"/>
                </a:rPr>
                <a:t>giàu</a:t>
              </a:r>
              <a:r>
                <a:rPr lang="en-US" sz="4000" kern="1200" dirty="0">
                  <a:solidFill>
                    <a:srgbClr val="191715"/>
                  </a:solidFill>
                  <a:latin typeface="Prompt Light"/>
                </a:rPr>
                <a:t> </a:t>
              </a:r>
              <a:r>
                <a:rPr lang="en-US" sz="4000" kern="1200" dirty="0" err="1">
                  <a:solidFill>
                    <a:srgbClr val="191715"/>
                  </a:solidFill>
                  <a:latin typeface="Prompt Light"/>
                </a:rPr>
                <a:t>cảm</a:t>
              </a:r>
              <a:r>
                <a:rPr lang="en-US" sz="4000" kern="1200" dirty="0">
                  <a:solidFill>
                    <a:srgbClr val="191715"/>
                  </a:solidFill>
                  <a:latin typeface="Prompt Light"/>
                </a:rPr>
                <a:t> </a:t>
              </a:r>
              <a:r>
                <a:rPr lang="en-US" sz="4000" kern="1200" dirty="0" err="1">
                  <a:solidFill>
                    <a:srgbClr val="191715"/>
                  </a:solidFill>
                  <a:latin typeface="Prompt Light"/>
                </a:rPr>
                <a:t>xúc</a:t>
              </a:r>
              <a:r>
                <a:rPr lang="en-US" sz="4000" kern="1200" dirty="0">
                  <a:solidFill>
                    <a:srgbClr val="191715"/>
                  </a:solidFill>
                  <a:latin typeface="Prompt Light"/>
                </a:rPr>
                <a:t>.</a:t>
              </a:r>
              <a:endParaRPr lang="en-US" sz="4000" kern="1200" dirty="0"/>
            </a:p>
          </p:txBody>
        </p:sp>
      </p:grpSp>
    </p:spTree>
    <p:extLst>
      <p:ext uri="{BB962C8B-B14F-4D97-AF65-F5344CB8AC3E}">
        <p14:creationId xmlns:p14="http://schemas.microsoft.com/office/powerpoint/2010/main" val="251079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1476150" y="-108055"/>
            <a:ext cx="18288000" cy="1028039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7473">
            <a:off x="20364058" y="4211719"/>
            <a:ext cx="1101434" cy="1079405"/>
          </a:xfrm>
          <a:prstGeom prst="rect">
            <a:avLst/>
          </a:prstGeom>
        </p:spPr>
      </p:pic>
      <p:sp>
        <p:nvSpPr>
          <p:cNvPr id="4" name="AutoShape 4"/>
          <p:cNvSpPr/>
          <p:nvPr/>
        </p:nvSpPr>
        <p:spPr>
          <a:xfrm>
            <a:off x="0" y="0"/>
            <a:ext cx="1476150" cy="10287000"/>
          </a:xfrm>
          <a:prstGeom prst="rect">
            <a:avLst/>
          </a:prstGeom>
          <a:solidFill>
            <a:srgbClr val="FDF5B6"/>
          </a:solidFill>
        </p:spPr>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87987">
            <a:off x="-3826527" y="183003"/>
            <a:ext cx="1810452" cy="1922295"/>
          </a:xfrm>
          <a:prstGeom prst="rect">
            <a:avLst/>
          </a:prstGeom>
        </p:spPr>
      </p:pic>
      <p:grpSp>
        <p:nvGrpSpPr>
          <p:cNvPr id="7" name="Group 7"/>
          <p:cNvGrpSpPr/>
          <p:nvPr/>
        </p:nvGrpSpPr>
        <p:grpSpPr>
          <a:xfrm>
            <a:off x="4060602" y="777770"/>
            <a:ext cx="10974788" cy="4709900"/>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840615">
            <a:off x="14074177" y="6686675"/>
            <a:ext cx="2348424" cy="76857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15306" y="-1352468"/>
            <a:ext cx="1462949" cy="143635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199778" y="-1333303"/>
            <a:ext cx="1061203" cy="106120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459455">
            <a:off x="-7106179" y="3447285"/>
            <a:ext cx="2058223" cy="477318"/>
          </a:xfrm>
          <a:prstGeom prst="rect">
            <a:avLst/>
          </a:prstGeom>
        </p:spPr>
      </p:pic>
      <p:sp>
        <p:nvSpPr>
          <p:cNvPr id="5" name="TextBox 5"/>
          <p:cNvSpPr txBox="1"/>
          <p:nvPr/>
        </p:nvSpPr>
        <p:spPr>
          <a:xfrm>
            <a:off x="4380994" y="1182431"/>
            <a:ext cx="10287318" cy="4247317"/>
          </a:xfrm>
          <a:prstGeom prst="rect">
            <a:avLst/>
          </a:prstGeom>
        </p:spPr>
        <p:txBody>
          <a:bodyPr lIns="0" tIns="0" rIns="0" bIns="0" rtlCol="0" anchor="t">
            <a:spAutoFit/>
          </a:bodyPr>
          <a:lstStyle/>
          <a:p>
            <a:pPr marL="0" lvl="0" indent="0" algn="ctr">
              <a:spcBef>
                <a:spcPct val="0"/>
              </a:spcBef>
            </a:pPr>
            <a:r>
              <a:rPr lang="en-US" sz="13800" u="none" dirty="0">
                <a:solidFill>
                  <a:srgbClr val="272626"/>
                </a:solidFill>
                <a:latin typeface="#9Slide03 BoosterNextFYBlack" panose="02000A03000000020004" pitchFamily="2" charset="0"/>
              </a:rPr>
              <a:t>1. </a:t>
            </a:r>
            <a:r>
              <a:rPr lang="en-US" sz="13800" u="none" dirty="0" err="1">
                <a:solidFill>
                  <a:srgbClr val="272626"/>
                </a:solidFill>
                <a:latin typeface="#9Slide03 BoosterNextFYBlack" panose="02000A03000000020004" pitchFamily="2" charset="0"/>
              </a:rPr>
              <a:t>Nhận</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xét</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bài</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làm</a:t>
            </a:r>
            <a:endParaRPr lang="en-US" sz="13800" u="none" dirty="0">
              <a:solidFill>
                <a:srgbClr val="272626"/>
              </a:solidFill>
              <a:latin typeface="#9Slide03 BoosterNextFYBlack" panose="02000A03000000020004" pitchFamily="2" charset="0"/>
            </a:endParaRPr>
          </a:p>
        </p:txBody>
      </p:sp>
      <p:pic>
        <p:nvPicPr>
          <p:cNvPr id="14"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452881" y="6133474"/>
            <a:ext cx="2637090" cy="4144001"/>
          </a:xfrm>
          <a:prstGeom prst="rect">
            <a:avLst/>
          </a:prstGeom>
        </p:spPr>
      </p:pic>
      <p:pic>
        <p:nvPicPr>
          <p:cNvPr id="16" name="图片 7">
            <a:extLst>
              <a:ext uri="{FF2B5EF4-FFF2-40B4-BE49-F238E27FC236}">
                <a16:creationId xmlns:a16="http://schemas.microsoft.com/office/drawing/2014/main" id="{36DAB383-B73D-4AA9-AED0-2902C5FB7C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17587" y="4929529"/>
            <a:ext cx="12021643" cy="5347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sp>
        <p:nvSpPr>
          <p:cNvPr id="24" name="Pentagon 23"/>
          <p:cNvSpPr/>
          <p:nvPr/>
        </p:nvSpPr>
        <p:spPr>
          <a:xfrm rot="20502207">
            <a:off x="-609055" y="-1547520"/>
            <a:ext cx="21100167" cy="12883357"/>
          </a:xfrm>
          <a:prstGeom prst="homePlate">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412783" y="1435900"/>
            <a:ext cx="11855417" cy="7602428"/>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12669052" y="1213090"/>
            <a:ext cx="4125714" cy="7112182"/>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10370214" y="3255368"/>
            <a:ext cx="9187185" cy="2336986"/>
          </a:xfrm>
          <a:prstGeom prst="rect">
            <a:avLst/>
          </a:prstGeom>
        </p:spPr>
        <p:txBody>
          <a:bodyPr wrap="square" lIns="0" tIns="0" rIns="0" bIns="0" rtlCol="0" anchor="t">
            <a:spAutoFit/>
          </a:bodyPr>
          <a:lstStyle/>
          <a:p>
            <a:pPr marL="0" lvl="0" indent="0" algn="ctr">
              <a:lnSpc>
                <a:spcPct val="150000"/>
              </a:lnSpc>
              <a:spcBef>
                <a:spcPct val="0"/>
              </a:spcBef>
            </a:pPr>
            <a:r>
              <a:rPr lang="en-US" sz="11500" dirty="0" err="1">
                <a:solidFill>
                  <a:srgbClr val="272626"/>
                </a:solidFill>
                <a:latin typeface="#9Slide03 Sofia Pro Soft Bold" panose="020B0000000000000000" pitchFamily="34" charset="0"/>
              </a:rPr>
              <a:t>Ưu</a:t>
            </a:r>
            <a:r>
              <a:rPr lang="en-US" sz="11500" dirty="0">
                <a:solidFill>
                  <a:srgbClr val="272626"/>
                </a:solidFill>
                <a:latin typeface="#9Slide03 Sofia Pro Soft Bold" panose="020B0000000000000000" pitchFamily="34" charset="0"/>
              </a:rPr>
              <a:t> </a:t>
            </a:r>
            <a:r>
              <a:rPr lang="en-US" sz="11500" dirty="0" err="1">
                <a:solidFill>
                  <a:srgbClr val="272626"/>
                </a:solidFill>
                <a:latin typeface="#9Slide03 Sofia Pro Soft Bold" panose="020B0000000000000000" pitchFamily="34" charset="0"/>
              </a:rPr>
              <a:t>điểm</a:t>
            </a:r>
            <a:endParaRPr lang="en-US" sz="11500" dirty="0">
              <a:solidFill>
                <a:srgbClr val="272626"/>
              </a:solidFill>
              <a:latin typeface="#9Slide03 Sofia Pro Soft Bold" panose="020B0000000000000000"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79585" y="949165"/>
            <a:ext cx="3352800" cy="733769"/>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3732" y="776346"/>
            <a:ext cx="1101434" cy="1079405"/>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29358">
            <a:off x="21408696" y="5747631"/>
            <a:ext cx="1142641" cy="1086548"/>
          </a:xfrm>
          <a:prstGeom prst="rect">
            <a:avLst/>
          </a:prstGeom>
        </p:spPr>
      </p:pic>
      <p:sp>
        <p:nvSpPr>
          <p:cNvPr id="22" name="TextBox 6"/>
          <p:cNvSpPr txBox="1"/>
          <p:nvPr/>
        </p:nvSpPr>
        <p:spPr>
          <a:xfrm>
            <a:off x="702252" y="2030996"/>
            <a:ext cx="11284836" cy="6647974"/>
          </a:xfrm>
          <a:prstGeom prst="rect">
            <a:avLst/>
          </a:prstGeom>
        </p:spPr>
        <p:txBody>
          <a:bodyPr wrap="square" lIns="0" tIns="0" rIns="0" bIns="0" rtlCol="0" anchor="t">
            <a:spAutoFit/>
          </a:bodyPr>
          <a:lstStyle/>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Đa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đúng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yêu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cầu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Bố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cục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rõ</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ràng</a:t>
            </a:r>
            <a:r>
              <a:rPr lang="en-US" sz="4800" dirty="0">
                <a:latin typeface="Arial" panose="020B0604020202020204" pitchFamily="34" charset="0"/>
                <a:cs typeface="Arial" panose="020B0604020202020204" pitchFamily="34" charset="0"/>
              </a:rPr>
              <a:t>, 3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cân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Diễn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đạt</a:t>
            </a:r>
            <a:r>
              <a:rPr lang="en-US" sz="4800" dirty="0">
                <a:latin typeface="Arial" panose="020B0604020202020204" pitchFamily="34" charset="0"/>
                <a:cs typeface="Arial" panose="020B0604020202020204" pitchFamily="34" charset="0"/>
              </a:rPr>
              <a:t> ý </a:t>
            </a:r>
            <a:r>
              <a:rPr lang="en-US" sz="4800" dirty="0" err="1">
                <a:latin typeface="Arial" panose="020B0604020202020204" pitchFamily="34" charset="0"/>
                <a:cs typeface="Arial" panose="020B0604020202020204" pitchFamily="34" charset="0"/>
              </a:rPr>
              <a:t>mạch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trôi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chảy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câu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văn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miêu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tả</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động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giàu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ảnh</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Trình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đẹp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đúng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tả</a:t>
            </a:r>
            <a:r>
              <a:rPr lang="en-US" sz="4800" dirty="0">
                <a:latin typeface="Arial" panose="020B0604020202020204" pitchFamily="34" charset="0"/>
                <a:cs typeface="Arial" panose="020B0604020202020204" pitchFamily="34" charset="0"/>
              </a:rPr>
              <a:t>.</a:t>
            </a:r>
          </a:p>
        </p:txBody>
      </p:sp>
      <p:pic>
        <p:nvPicPr>
          <p:cNvPr id="23"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255653" y="1152196"/>
            <a:ext cx="2631262" cy="27938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094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sp>
        <p:nvSpPr>
          <p:cNvPr id="24" name="Pentagon 23"/>
          <p:cNvSpPr/>
          <p:nvPr/>
        </p:nvSpPr>
        <p:spPr>
          <a:xfrm rot="20502207">
            <a:off x="-547731" y="-1564689"/>
            <a:ext cx="21100167" cy="12883357"/>
          </a:xfrm>
          <a:prstGeom prst="homePlate">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88261" y="1435901"/>
            <a:ext cx="12360939" cy="7602428"/>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12442596" y="1719659"/>
            <a:ext cx="4125714" cy="7112182"/>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9964252" y="3776878"/>
            <a:ext cx="9187185" cy="2336986"/>
          </a:xfrm>
          <a:prstGeom prst="rect">
            <a:avLst/>
          </a:prstGeom>
        </p:spPr>
        <p:txBody>
          <a:bodyPr wrap="square" lIns="0" tIns="0" rIns="0" bIns="0" rtlCol="0" anchor="t">
            <a:spAutoFit/>
          </a:bodyPr>
          <a:lstStyle/>
          <a:p>
            <a:pPr marL="0" lvl="0" indent="0" algn="ctr">
              <a:lnSpc>
                <a:spcPct val="150000"/>
              </a:lnSpc>
              <a:spcBef>
                <a:spcPct val="0"/>
              </a:spcBef>
            </a:pPr>
            <a:r>
              <a:rPr lang="en-US" sz="11500" dirty="0" err="1">
                <a:solidFill>
                  <a:srgbClr val="272626"/>
                </a:solidFill>
                <a:latin typeface="#9Slide03 Sofia Pro Soft Bold" panose="020B0000000000000000" pitchFamily="34" charset="0"/>
              </a:rPr>
              <a:t>Hạn</a:t>
            </a:r>
            <a:r>
              <a:rPr lang="en-US" sz="11500" dirty="0">
                <a:solidFill>
                  <a:srgbClr val="272626"/>
                </a:solidFill>
                <a:latin typeface="#9Slide03 Sofia Pro Soft Bold" panose="020B0000000000000000" pitchFamily="34" charset="0"/>
              </a:rPr>
              <a:t> </a:t>
            </a:r>
            <a:r>
              <a:rPr lang="en-US" sz="11500" dirty="0" err="1">
                <a:solidFill>
                  <a:srgbClr val="272626"/>
                </a:solidFill>
                <a:latin typeface="#9Slide03 Sofia Pro Soft Bold" panose="020B0000000000000000" pitchFamily="34" charset="0"/>
              </a:rPr>
              <a:t>chế</a:t>
            </a:r>
            <a:endParaRPr lang="en-US" sz="11500" dirty="0">
              <a:solidFill>
                <a:srgbClr val="272626"/>
              </a:solidFill>
              <a:latin typeface="#9Slide03 Sofia Pro Soft Bold" panose="020B0000000000000000"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79585" y="949165"/>
            <a:ext cx="3352800" cy="733769"/>
          </a:xfrm>
          <a:prstGeom prst="rect">
            <a:avLst/>
          </a:prstGeom>
        </p:spPr>
      </p:pic>
      <p:grpSp>
        <p:nvGrpSpPr>
          <p:cNvPr id="8" name="Group 8"/>
          <p:cNvGrpSpPr>
            <a:grpSpLocks noChangeAspect="1"/>
          </p:cNvGrpSpPr>
          <p:nvPr/>
        </p:nvGrpSpPr>
        <p:grpSpPr>
          <a:xfrm rot="-443219">
            <a:off x="-10801396" y="530371"/>
            <a:ext cx="4533781" cy="8756095"/>
            <a:chOff x="0" y="0"/>
            <a:chExt cx="3290570" cy="6355080"/>
          </a:xfrm>
        </p:grpSpPr>
        <p:sp>
          <p:nvSpPr>
            <p:cNvPr id="9" name="Freeform 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0" name="Freeform 1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4"/>
              <a:stretch>
                <a:fillRect l="-106857" t="-1987" r="-346" b="-14112"/>
              </a:stretch>
            </a:blipFill>
          </p:spPr>
        </p:sp>
        <p:sp>
          <p:nvSpPr>
            <p:cNvPr id="11" name="Freeform 1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5"/>
              <a:stretch>
                <a:fillRect l="-24778" r="-24778"/>
              </a:stretch>
            </a:blipFill>
          </p:spPr>
        </p:sp>
        <p:sp>
          <p:nvSpPr>
            <p:cNvPr id="12" name="Freeform 1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grpSp>
        <p:nvGrpSpPr>
          <p:cNvPr id="13" name="Group 13"/>
          <p:cNvGrpSpPr>
            <a:grpSpLocks noChangeAspect="1"/>
          </p:cNvGrpSpPr>
          <p:nvPr/>
        </p:nvGrpSpPr>
        <p:grpSpPr>
          <a:xfrm rot="451374">
            <a:off x="-6530473" y="673181"/>
            <a:ext cx="4206975" cy="8124933"/>
            <a:chOff x="0" y="0"/>
            <a:chExt cx="3290570" cy="6355080"/>
          </a:xfrm>
        </p:grpSpPr>
        <p:sp>
          <p:nvSpPr>
            <p:cNvPr id="14" name="Freeform 14"/>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5" name="Freeform 15"/>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6"/>
              <a:stretch>
                <a:fillRect l="-9556" t="-7309" r="-62167" b="-6763"/>
              </a:stretch>
            </a:blipFill>
          </p:spPr>
        </p:sp>
        <p:sp>
          <p:nvSpPr>
            <p:cNvPr id="16" name="Freeform 16"/>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7"/>
              <a:stretch>
                <a:fillRect t="-41857" b="-7558"/>
              </a:stretch>
            </a:blipFill>
          </p:spPr>
        </p:sp>
        <p:sp>
          <p:nvSpPr>
            <p:cNvPr id="17" name="Freeform 17"/>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4219" y="776346"/>
            <a:ext cx="1101434" cy="1079405"/>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29358">
            <a:off x="21778296" y="3654140"/>
            <a:ext cx="1142641" cy="1086548"/>
          </a:xfrm>
          <a:prstGeom prst="rect">
            <a:avLst/>
          </a:prstGeom>
        </p:spPr>
      </p:pic>
      <p:sp>
        <p:nvSpPr>
          <p:cNvPr id="20" name="TextBox 6"/>
          <p:cNvSpPr txBox="1"/>
          <p:nvPr/>
        </p:nvSpPr>
        <p:spPr>
          <a:xfrm>
            <a:off x="676422" y="1397766"/>
            <a:ext cx="11431971" cy="7755969"/>
          </a:xfrm>
          <a:prstGeom prst="rect">
            <a:avLst/>
          </a:prstGeom>
        </p:spPr>
        <p:txBody>
          <a:bodyPr wrap="square" lIns="0" tIns="0" rIns="0" bIns="0" rtlCol="0" anchor="t">
            <a:spAutoFit/>
          </a:bodyPr>
          <a:lstStyle/>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Một số bài văn bố cục chư­a rõ ràng. </a:t>
            </a:r>
            <a:endParaRPr lang="en-US" sz="4800" dirty="0">
              <a:latin typeface="Arial" panose="020B0604020202020204" pitchFamily="34" charset="0"/>
              <a:cs typeface="Arial" panose="020B0604020202020204" pitchFamily="34" charset="0"/>
            </a:endParaRP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Diễn đạt còn lủng củng, câu văn mang tính liệt kê.</a:t>
            </a: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Một số bài văn chư­­a linh hoạt khi sử dụng các biện pháp nghệ thuật, các giác quan trong quan sát và miêu tả.</a:t>
            </a:r>
            <a:endParaRPr lang="en-US" sz="4800" dirty="0">
              <a:latin typeface="Arial" panose="020B0604020202020204" pitchFamily="34" charset="0"/>
              <a:cs typeface="Arial" panose="020B0604020202020204" pitchFamily="34" charset="0"/>
            </a:endParaRP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Viết còn sai lỗi chính tả.</a:t>
            </a:r>
            <a:endParaRPr lang="en-US" sz="4800" dirty="0">
              <a:latin typeface="Arial" panose="020B0604020202020204" pitchFamily="34" charset="0"/>
              <a:cs typeface="Arial" panose="020B0604020202020204" pitchFamily="34" charset="0"/>
            </a:endParaRPr>
          </a:p>
        </p:txBody>
      </p:sp>
      <p:pic>
        <p:nvPicPr>
          <p:cNvPr id="21"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524078" y="1893851"/>
            <a:ext cx="2361316" cy="21767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861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752794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TotalTime>
  <Words>708</Words>
  <Application>Microsoft Office PowerPoint</Application>
  <PresentationFormat>Custom</PresentationFormat>
  <Paragraphs>94</Paragraphs>
  <Slides>21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#9Slide03 Arima Madurai Black</vt:lpstr>
      <vt:lpstr>Calibri</vt:lpstr>
      <vt:lpstr>#9Slide03 BoosterNextFYBlack</vt:lpstr>
      <vt:lpstr>#9Slide03 Nokia</vt:lpstr>
      <vt:lpstr>#9Slide03 Sofia Pro Soft Bold</vt:lpstr>
      <vt:lpstr>#9Slide04 Vollkorn Black</vt:lpstr>
      <vt:lpstr>Times New Roman</vt:lpstr>
      <vt:lpstr>Arial</vt:lpstr>
      <vt:lpstr>#9Slide05 Dear Saturday</vt:lpstr>
      <vt:lpstr>Prompt Bold</vt:lpstr>
      <vt:lpstr>Prompt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cp:lastModifiedBy>
  <cp:revision>245</cp:revision>
  <dcterms:created xsi:type="dcterms:W3CDTF">2006-08-16T00:00:00Z</dcterms:created>
  <dcterms:modified xsi:type="dcterms:W3CDTF">2023-06-06T09:08:44Z</dcterms:modified>
  <dc:identifier>DAE4H04r7UE</dc:identifier>
</cp:coreProperties>
</file>