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embeddedFontLst>
    <p:embeddedFont>
      <p:font typeface="Calibri Light" pitchFamily="34" charset="0"/>
      <p:regular r:id="rId12"/>
      <p:italic r:id="rId13"/>
    </p:embeddedFon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3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15972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2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6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6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6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2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5A11D-E4EC-447C-AD1D-F1E31959C6A1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45" y="1430787"/>
            <a:ext cx="9973920" cy="3249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933" y="1585735"/>
            <a:ext cx="6565961" cy="1859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387" y="2712644"/>
            <a:ext cx="991905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7127" y="386367"/>
            <a:ext cx="10702342" cy="1184857"/>
          </a:xfrm>
          <a:prstGeom prst="roundRect">
            <a:avLst>
              <a:gd name="adj" fmla="val 32941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4"/>
          <p:cNvSpPr txBox="1"/>
          <p:nvPr/>
        </p:nvSpPr>
        <p:spPr>
          <a:xfrm>
            <a:off x="1159098" y="594074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Dựa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vào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trả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lời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câu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hỏi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sau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.</a:t>
            </a:r>
            <a:endParaRPr lang="zh-CN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6639" y="2008603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nhân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vật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ai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1126638" y="2972373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Nội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dung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gì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1126638" y="3936143"/>
            <a:ext cx="1005839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Dáng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điệu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,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vẻ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mặt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,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thái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độ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họ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lúc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đó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như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thế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nào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449991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/>
          <p:cNvSpPr/>
          <p:nvPr/>
        </p:nvSpPr>
        <p:spPr>
          <a:xfrm>
            <a:off x="685800" y="456178"/>
            <a:ext cx="11096625" cy="5944621"/>
          </a:xfrm>
          <a:prstGeom prst="rect">
            <a:avLst/>
          </a:prstGeom>
          <a:solidFill>
            <a:srgbClr val="7D3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0490" y="888641"/>
            <a:ext cx="5466523" cy="5162861"/>
          </a:xfrm>
          <a:prstGeom prst="rect">
            <a:avLst/>
          </a:prstGeom>
        </p:spPr>
      </p:pic>
      <p:pic>
        <p:nvPicPr>
          <p:cNvPr id="7" name="Picture 5" descr="D:\png\xiqi5g055808_0000_图层-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4"/>
          <a:stretch/>
        </p:blipFill>
        <p:spPr bwMode="auto">
          <a:xfrm>
            <a:off x="7973476" y="1738648"/>
            <a:ext cx="3617509" cy="46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912" y="2117270"/>
            <a:ext cx="3773751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51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>
            <a:off x="1036595" y="689582"/>
            <a:ext cx="10780267" cy="1762706"/>
            <a:chOff x="1054101" y="736600"/>
            <a:chExt cx="4815022" cy="1043406"/>
          </a:xfrm>
        </p:grpSpPr>
        <p:sp>
          <p:nvSpPr>
            <p:cNvPr id="6" name="矩形 3"/>
            <p:cNvSpPr/>
            <p:nvPr/>
          </p:nvSpPr>
          <p:spPr>
            <a:xfrm>
              <a:off x="1054101" y="736600"/>
              <a:ext cx="4815022" cy="104340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4"/>
            <p:cNvSpPr txBox="1"/>
            <p:nvPr/>
          </p:nvSpPr>
          <p:spPr>
            <a:xfrm>
              <a:off x="1275717" y="918452"/>
              <a:ext cx="4593406" cy="60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Theo </a:t>
              </a:r>
              <a:r>
                <a:rPr lang="en-US" altLang="zh-CN" sz="6000" b="1" dirty="0" err="1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em</a:t>
              </a:r>
              <a:r>
                <a:rPr lang="en-US" altLang="zh-CN" sz="6000" b="1" dirty="0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, </a:t>
              </a:r>
              <a:r>
                <a:rPr lang="en-US" altLang="zh-CN" sz="6000" b="1" dirty="0" err="1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thế</a:t>
              </a:r>
              <a:r>
                <a:rPr lang="en-US" altLang="zh-CN" sz="6000" b="1" dirty="0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6000" b="1" dirty="0" err="1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nào</a:t>
              </a:r>
              <a:r>
                <a:rPr lang="en-US" altLang="zh-CN" sz="6000" b="1" dirty="0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6000" b="1" dirty="0" err="1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là</a:t>
              </a:r>
              <a:r>
                <a:rPr lang="en-US" altLang="zh-CN" sz="6000" b="1" dirty="0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6000" b="1" dirty="0" err="1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đối</a:t>
              </a:r>
              <a:r>
                <a:rPr lang="en-US" altLang="zh-CN" sz="6000" b="1" dirty="0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6000" b="1" dirty="0" err="1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thoại</a:t>
              </a:r>
              <a:r>
                <a:rPr lang="en-US" altLang="zh-CN" sz="6000" b="1" dirty="0" smtClean="0">
                  <a:solidFill>
                    <a:srgbClr val="7D3B0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?</a:t>
              </a:r>
              <a:endParaRPr lang="zh-CN" altLang="en-US" sz="60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sp>
        <p:nvSpPr>
          <p:cNvPr id="8" name="矩形 5"/>
          <p:cNvSpPr/>
          <p:nvPr/>
        </p:nvSpPr>
        <p:spPr>
          <a:xfrm>
            <a:off x="648285" y="792213"/>
            <a:ext cx="505783" cy="1569661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ight Arrow 8"/>
          <p:cNvSpPr/>
          <p:nvPr/>
        </p:nvSpPr>
        <p:spPr>
          <a:xfrm>
            <a:off x="247565" y="2730320"/>
            <a:ext cx="1046663" cy="702197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415769" y="2730320"/>
            <a:ext cx="10126364" cy="3356830"/>
          </a:xfrm>
          <a:prstGeom prst="roundRect">
            <a:avLst>
              <a:gd name="adj" fmla="val 21053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4"/>
          <p:cNvSpPr txBox="1"/>
          <p:nvPr/>
        </p:nvSpPr>
        <p:spPr>
          <a:xfrm>
            <a:off x="1528458" y="3008351"/>
            <a:ext cx="10013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Đối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thoại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hình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thức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đối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đáp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trò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chuyện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giữa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hai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bên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hoặc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nhiều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bên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.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Và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có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vai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trò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làm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cho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câu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chuyện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sống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động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như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cuộc</a:t>
            </a:r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sống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.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191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45" y="1430787"/>
            <a:ext cx="9973920" cy="3249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933" y="1585735"/>
            <a:ext cx="6565961" cy="1859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387" y="2712644"/>
            <a:ext cx="991905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4297" r="26062" b="4595"/>
          <a:stretch/>
        </p:blipFill>
        <p:spPr>
          <a:xfrm>
            <a:off x="-511046" y="0"/>
            <a:ext cx="4189343" cy="634560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8103">
            <a:off x="6604195" y="-2769566"/>
            <a:ext cx="4785262" cy="5982612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939987" y="21277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3939987" y="33805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3939987" y="46333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35822" y="23558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Nắm được cách viết đoạn đối thoại.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5822" y="3434976"/>
            <a:ext cx="691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</a:rPr>
              <a:t>iết </a:t>
            </a:r>
            <a:r>
              <a:rPr lang="vi-VN" sz="2800" b="1" dirty="0">
                <a:solidFill>
                  <a:srgbClr val="002060"/>
                </a:solidFill>
              </a:rPr>
              <a:t>tiếp được các lời đối thoại trong màn kịch với nội dung phù </a:t>
            </a:r>
            <a:r>
              <a:rPr lang="vi-VN" sz="2800" b="1" dirty="0" smtClean="0">
                <a:solidFill>
                  <a:srgbClr val="002060"/>
                </a:solidFill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3" y="2355808"/>
            <a:ext cx="2383743" cy="2341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5822" y="48760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0090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/>
          <p:nvPr/>
        </p:nvSpPr>
        <p:spPr>
          <a:xfrm>
            <a:off x="685800" y="456178"/>
            <a:ext cx="11096625" cy="5944621"/>
          </a:xfrm>
          <a:prstGeom prst="rect">
            <a:avLst/>
          </a:prstGeom>
          <a:solidFill>
            <a:srgbClr val="7D3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0490" y="888641"/>
            <a:ext cx="5466523" cy="5162861"/>
          </a:xfrm>
          <a:prstGeom prst="rect">
            <a:avLst/>
          </a:prstGeom>
        </p:spPr>
      </p:pic>
      <p:pic>
        <p:nvPicPr>
          <p:cNvPr id="5" name="Picture 5" descr="D:\png\xiqi5g055808_0000_图层-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4"/>
          <a:stretch/>
        </p:blipFill>
        <p:spPr bwMode="auto">
          <a:xfrm>
            <a:off x="7973476" y="1738648"/>
            <a:ext cx="3617509" cy="46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087" y="2307826"/>
            <a:ext cx="3828620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21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i su Tran Thu 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45" y="352716"/>
            <a:ext cx="9728712" cy="55715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04289" y="6093968"/>
            <a:ext cx="94380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Bức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tranh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này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ở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Tập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đọc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nào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?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Tranh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vẽ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gì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247574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i su Tran Thu 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61" y="159534"/>
            <a:ext cx="8466254" cy="48485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70671" y="5144364"/>
            <a:ext cx="10452295" cy="160043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+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Thuộc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bài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tập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đọc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“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Thái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sư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Trần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Thủ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Độ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”.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kern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altLang="en-US" sz="2800" b="1" kern="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Thái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sư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Trần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en-US" sz="28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vợ</a:t>
            </a:r>
            <a:r>
              <a:rPr lang="en-US" altLang="en-US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Thái</a:t>
            </a:r>
            <a:r>
              <a:rPr lang="en-US" altLang="en-US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sư</a:t>
            </a:r>
            <a:r>
              <a:rPr lang="en-US" altLang="en-US" sz="28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phú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nông</a:t>
            </a:r>
            <a:r>
              <a:rPr lang="en-US" alt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961025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636565"/>
            <a:ext cx="12192000" cy="6097242"/>
          </a:xfrm>
          <a:prstGeom prst="rect">
            <a:avLst/>
          </a:prstGeom>
        </p:spPr>
      </p:pic>
      <p:grpSp>
        <p:nvGrpSpPr>
          <p:cNvPr id="7" name="组合 2"/>
          <p:cNvGrpSpPr/>
          <p:nvPr/>
        </p:nvGrpSpPr>
        <p:grpSpPr>
          <a:xfrm>
            <a:off x="1439009" y="233521"/>
            <a:ext cx="9623943" cy="1582400"/>
            <a:chOff x="1054101" y="736600"/>
            <a:chExt cx="4815022" cy="1043406"/>
          </a:xfrm>
          <a:solidFill>
            <a:schemeClr val="bg1"/>
          </a:solidFill>
        </p:grpSpPr>
        <p:sp>
          <p:nvSpPr>
            <p:cNvPr id="8" name="矩形 3"/>
            <p:cNvSpPr/>
            <p:nvPr/>
          </p:nvSpPr>
          <p:spPr>
            <a:xfrm>
              <a:off x="1054101" y="736600"/>
              <a:ext cx="4815022" cy="1043406"/>
            </a:xfrm>
            <a:prstGeom prst="rect">
              <a:avLst/>
            </a:prstGeom>
            <a:grp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4"/>
            <p:cNvSpPr txBox="1"/>
            <p:nvPr/>
          </p:nvSpPr>
          <p:spPr>
            <a:xfrm>
              <a:off x="1209694" y="797351"/>
              <a:ext cx="4563497" cy="491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48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sp>
        <p:nvSpPr>
          <p:cNvPr id="10" name="矩形 5"/>
          <p:cNvSpPr/>
          <p:nvPr/>
        </p:nvSpPr>
        <p:spPr>
          <a:xfrm>
            <a:off x="1050700" y="336152"/>
            <a:ext cx="505783" cy="1409101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749998" y="409930"/>
            <a:ext cx="915170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096" y="2148297"/>
            <a:ext cx="10766738" cy="39538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81638" y="2355489"/>
            <a:ext cx="1045764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Ngươi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phu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khác.Vì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36412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255</Words>
  <Application>Microsoft Office PowerPoint</Application>
  <PresentationFormat>Custom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禹卫书法行书简体</vt:lpstr>
      <vt:lpstr>Calibri Light</vt:lpstr>
      <vt:lpstr>Times New Roman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2022-02-06T15:05:41Z</dcterms:created>
  <dcterms:modified xsi:type="dcterms:W3CDTF">2023-06-04T07:29:14Z</dcterms:modified>
</cp:coreProperties>
</file>