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notesSlides/notesSlide2.xml" ContentType="application/vnd.openxmlformats-officedocument.presentationml.notesSlide+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3" r:id="rId1"/>
  </p:sldMasterIdLst>
  <p:notesMasterIdLst>
    <p:notesMasterId r:id="rId27"/>
  </p:notesMasterIdLst>
  <p:sldIdLst>
    <p:sldId id="322" r:id="rId2"/>
    <p:sldId id="338" r:id="rId3"/>
    <p:sldId id="381" r:id="rId4"/>
    <p:sldId id="340" r:id="rId5"/>
    <p:sldId id="324" r:id="rId6"/>
    <p:sldId id="320" r:id="rId7"/>
    <p:sldId id="341" r:id="rId8"/>
    <p:sldId id="377" r:id="rId9"/>
    <p:sldId id="343" r:id="rId10"/>
    <p:sldId id="355" r:id="rId11"/>
    <p:sldId id="374" r:id="rId12"/>
    <p:sldId id="375" r:id="rId13"/>
    <p:sldId id="376" r:id="rId14"/>
    <p:sldId id="350" r:id="rId15"/>
    <p:sldId id="384" r:id="rId16"/>
    <p:sldId id="380" r:id="rId17"/>
    <p:sldId id="335" r:id="rId18"/>
    <p:sldId id="363" r:id="rId19"/>
    <p:sldId id="366" r:id="rId20"/>
    <p:sldId id="358" r:id="rId21"/>
    <p:sldId id="359" r:id="rId22"/>
    <p:sldId id="349" r:id="rId23"/>
    <p:sldId id="382" r:id="rId24"/>
    <p:sldId id="372" r:id="rId25"/>
    <p:sldId id="370" r:id="rId26"/>
  </p:sldIdLst>
  <p:sldSz cx="9144000" cy="5143500" type="screen16x9"/>
  <p:notesSz cx="6858000" cy="9144000"/>
  <p:embeddedFontLst>
    <p:embeddedFont>
      <p:font typeface=".VnVogue" panose="020B7200000000000000" pitchFamily="34" charset="0"/>
      <p:regular r:id="rId28"/>
    </p:embeddedFont>
    <p:embeddedFont>
      <p:font typeface="Dancing Script" panose="020B0604020202020204" charset="0"/>
      <p:regular r:id="rId29"/>
      <p:bold r:id="rId30"/>
    </p:embeddedFont>
    <p:embeddedFont>
      <p:font typeface="宋体" panose="02010600030101010101" pitchFamily="2" charset="-122"/>
      <p:regular r:id="rId31"/>
    </p:embeddedFont>
    <p:embeddedFont>
      <p:font typeface="Englebert" panose="020B0604020202020204" charset="0"/>
      <p:regular r:id="rId32"/>
    </p:embeddedFont>
    <p:embeddedFont>
      <p:font typeface="Segoe UI Black" panose="020B0A02040204020203" pitchFamily="34" charset="0"/>
      <p:bold r:id="rId33"/>
      <p:boldItalic r:id="rId34"/>
    </p:embeddedFont>
    <p:embeddedFont>
      <p:font typeface="#9Slide05 Shaqila" panose="020B0604020202020204" charset="0"/>
      <p:regular r:id="rId35"/>
    </p:embeddedFont>
    <p:embeddedFont>
      <p:font typeface="Fredoka One" panose="020B0604020202020204" charset="0"/>
      <p:regular r:id="rId36"/>
    </p:embeddedFont>
    <p:embeddedFont>
      <p:font typeface="Itim" panose="020B0604020202020204" charset="-34"/>
      <p:regular r:id="rId37"/>
    </p:embeddedFont>
    <p:embeddedFont>
      <p:font typeface=".VnMonotype corsiva" panose="020B7200000000000000" pitchFamily="34" charset="0"/>
      <p:italic r:id="rId38"/>
    </p:embeddedFont>
    <p:embeddedFont>
      <p:font typeface="UVN Banh Mi" pitchFamily="2" charset="0"/>
      <p:regular r:id="rId39"/>
    </p:embeddedFont>
    <p:embeddedFont>
      <p:font typeface="UVF Cider Script" panose="020B0604020202020204" charset="0"/>
      <p:regular r:id="rId40"/>
    </p:embeddedFont>
    <p:embeddedFont>
      <p:font typeface="UVF Lobster12" panose="02000506000000020003" charset="0"/>
      <p:italic r:id="rId41"/>
    </p:embeddedFont>
    <p:embeddedFont>
      <p:font typeface="Calibri" panose="020F0502020204030204" pitchFamily="34" charset="0"/>
      <p:regular r:id="rId42"/>
      <p:bold r:id="rId43"/>
      <p:italic r:id="rId44"/>
      <p:boldItalic r:id="rId45"/>
    </p:embeddedFont>
    <p:embeddedFont>
      <p:font typeface="Cambria" panose="02040503050406030204" pitchFamily="18" charset="0"/>
      <p:regular r:id="rId46"/>
      <p:bold r:id="rId47"/>
      <p:italic r:id="rId48"/>
      <p:boldItalic r:id="rId49"/>
    </p:embeddedFont>
  </p:embeddedFontLst>
  <p:custDataLst>
    <p:tags r:id="rId50"/>
  </p:custData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935">
          <p15:clr>
            <a:srgbClr val="9AA0A6"/>
          </p15:clr>
        </p15:guide>
        <p15:guide id="2" orient="horz" pos="795">
          <p15:clr>
            <a:srgbClr val="9AA0A6"/>
          </p15:clr>
        </p15:guide>
        <p15:guide id="3"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FF99"/>
    <a:srgbClr val="CCECFF"/>
    <a:srgbClr val="FFFFFF"/>
    <a:srgbClr val="F5F9F6"/>
    <a:srgbClr val="FEF8F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BDDADC08-4E2B-4DD7-9218-740CFC1F4DA3}">
  <a:tblStyle styleId="{BDDADC08-4E2B-4DD7-9218-740CFC1F4DA3}"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425" autoAdjust="0"/>
    <p:restoredTop sz="94660"/>
  </p:normalViewPr>
  <p:slideViewPr>
    <p:cSldViewPr snapToGrid="0">
      <p:cViewPr varScale="1">
        <p:scale>
          <a:sx n="84" d="100"/>
          <a:sy n="84" d="100"/>
        </p:scale>
        <p:origin x="60" y="456"/>
      </p:cViewPr>
      <p:guideLst>
        <p:guide orient="horz" pos="1935"/>
        <p:guide orient="horz" pos="795"/>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2.fntdata"/><Relationship Id="rId21" Type="http://schemas.openxmlformats.org/officeDocument/2006/relationships/slide" Target="slides/slide20.xml"/><Relationship Id="rId34" Type="http://schemas.openxmlformats.org/officeDocument/2006/relationships/font" Target="fonts/font7.fntdata"/><Relationship Id="rId42" Type="http://schemas.openxmlformats.org/officeDocument/2006/relationships/font" Target="fonts/font15.fntdata"/><Relationship Id="rId47" Type="http://schemas.openxmlformats.org/officeDocument/2006/relationships/font" Target="fonts/font20.fntdata"/><Relationship Id="rId50" Type="http://schemas.openxmlformats.org/officeDocument/2006/relationships/tags" Target="tags/tag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font" Target="fonts/font2.fntdata"/><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5.fntdata"/><Relationship Id="rId37" Type="http://schemas.openxmlformats.org/officeDocument/2006/relationships/font" Target="fonts/font10.fntdata"/><Relationship Id="rId40" Type="http://schemas.openxmlformats.org/officeDocument/2006/relationships/font" Target="fonts/font13.fntdata"/><Relationship Id="rId45" Type="http://schemas.openxmlformats.org/officeDocument/2006/relationships/font" Target="fonts/font18.fntdata"/><Relationship Id="rId53"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4.fntdata"/><Relationship Id="rId44" Type="http://schemas.openxmlformats.org/officeDocument/2006/relationships/font" Target="fonts/font17.fntdata"/><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font" Target="fonts/font3.fntdata"/><Relationship Id="rId35" Type="http://schemas.openxmlformats.org/officeDocument/2006/relationships/font" Target="fonts/font8.fntdata"/><Relationship Id="rId43" Type="http://schemas.openxmlformats.org/officeDocument/2006/relationships/font" Target="fonts/font16.fntdata"/><Relationship Id="rId48" Type="http://schemas.openxmlformats.org/officeDocument/2006/relationships/font" Target="fonts/font21.fntdata"/><Relationship Id="rId8" Type="http://schemas.openxmlformats.org/officeDocument/2006/relationships/slide" Target="slides/slide7.xml"/><Relationship Id="rId51"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6.fntdata"/><Relationship Id="rId38" Type="http://schemas.openxmlformats.org/officeDocument/2006/relationships/font" Target="fonts/font11.fntdata"/><Relationship Id="rId46" Type="http://schemas.openxmlformats.org/officeDocument/2006/relationships/font" Target="fonts/font19.fntdata"/><Relationship Id="rId20" Type="http://schemas.openxmlformats.org/officeDocument/2006/relationships/slide" Target="slides/slide19.xml"/><Relationship Id="rId41" Type="http://schemas.openxmlformats.org/officeDocument/2006/relationships/font" Target="fonts/font14.fntdata"/><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1.fntdata"/><Relationship Id="rId36" Type="http://schemas.openxmlformats.org/officeDocument/2006/relationships/font" Target="fonts/font9.fntdata"/><Relationship Id="rId49" Type="http://schemas.openxmlformats.org/officeDocument/2006/relationships/font" Target="fonts/font22.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A036312-6A05-4643-B813-780AEBCA5446}" type="slidenum">
              <a:rPr lang="zh-CN" altLang="en-US" smtClean="0"/>
              <a:t>3</a:t>
            </a:fld>
            <a:endParaRPr lang="zh-CN" altLang="en-US"/>
          </a:p>
        </p:txBody>
      </p:sp>
    </p:spTree>
    <p:extLst>
      <p:ext uri="{BB962C8B-B14F-4D97-AF65-F5344CB8AC3E}">
        <p14:creationId xmlns:p14="http://schemas.microsoft.com/office/powerpoint/2010/main" val="18861849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A036312-6A05-4643-B813-780AEBCA5446}" type="slidenum">
              <a:rPr lang="zh-CN" altLang="en-US" smtClean="0"/>
              <a:t>19</a:t>
            </a:fld>
            <a:endParaRPr lang="zh-CN" altLang="en-US"/>
          </a:p>
        </p:txBody>
      </p:sp>
    </p:spTree>
    <p:extLst>
      <p:ext uri="{BB962C8B-B14F-4D97-AF65-F5344CB8AC3E}">
        <p14:creationId xmlns:p14="http://schemas.microsoft.com/office/powerpoint/2010/main" val="4223340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Title only" type="titleOnly">
  <p:cSld name="TITLE_ONLY">
    <p:spTree>
      <p:nvGrpSpPr>
        <p:cNvPr id="1" name="Shape 86"/>
        <p:cNvGrpSpPr/>
        <p:nvPr/>
      </p:nvGrpSpPr>
      <p:grpSpPr>
        <a:xfrm>
          <a:off x="0" y="0"/>
          <a:ext cx="0" cy="0"/>
          <a:chOff x="0" y="0"/>
          <a:chExt cx="0" cy="0"/>
        </a:xfrm>
      </p:grpSpPr>
      <p:grpSp>
        <p:nvGrpSpPr>
          <p:cNvPr id="87" name="Google Shape;87;p6"/>
          <p:cNvGrpSpPr/>
          <p:nvPr/>
        </p:nvGrpSpPr>
        <p:grpSpPr>
          <a:xfrm>
            <a:off x="0" y="-15338"/>
            <a:ext cx="9154800" cy="5355429"/>
            <a:chOff x="0" y="-15338"/>
            <a:chExt cx="9154800" cy="5355429"/>
          </a:xfrm>
        </p:grpSpPr>
        <p:sp>
          <p:nvSpPr>
            <p:cNvPr id="88" name="Google Shape;88;p6"/>
            <p:cNvSpPr/>
            <p:nvPr/>
          </p:nvSpPr>
          <p:spPr>
            <a:xfrm rot="10800000" flipH="1">
              <a:off x="0" y="105012"/>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6"/>
            <p:cNvSpPr/>
            <p:nvPr/>
          </p:nvSpPr>
          <p:spPr>
            <a:xfrm rot="10800000">
              <a:off x="0" y="-15338"/>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accent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6"/>
            <p:cNvSpPr/>
            <p:nvPr/>
          </p:nvSpPr>
          <p:spPr>
            <a:xfrm>
              <a:off x="162600" y="1050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6"/>
            <p:cNvSpPr/>
            <p:nvPr/>
          </p:nvSpPr>
          <p:spPr>
            <a:xfrm>
              <a:off x="289200" y="46830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6"/>
            <p:cNvSpPr/>
            <p:nvPr/>
          </p:nvSpPr>
          <p:spPr>
            <a:xfrm rot="2190330">
              <a:off x="8791100" y="430592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6"/>
            <p:cNvSpPr/>
            <p:nvPr/>
          </p:nvSpPr>
          <p:spPr>
            <a:xfrm>
              <a:off x="3457100" y="478677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6"/>
            <p:cNvSpPr/>
            <p:nvPr/>
          </p:nvSpPr>
          <p:spPr>
            <a:xfrm flipH="1">
              <a:off x="7" y="4545674"/>
              <a:ext cx="9154793" cy="794417"/>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6"/>
            <p:cNvSpPr/>
            <p:nvPr/>
          </p:nvSpPr>
          <p:spPr>
            <a:xfrm>
              <a:off x="0" y="4448625"/>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accent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6"/>
            <p:cNvSpPr/>
            <p:nvPr/>
          </p:nvSpPr>
          <p:spPr>
            <a:xfrm rot="2700000">
              <a:off x="3679701" y="4916412"/>
              <a:ext cx="178073" cy="199698"/>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6"/>
            <p:cNvSpPr/>
            <p:nvPr/>
          </p:nvSpPr>
          <p:spPr>
            <a:xfrm>
              <a:off x="340675" y="298177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6"/>
            <p:cNvSpPr/>
            <p:nvPr/>
          </p:nvSpPr>
          <p:spPr>
            <a:xfrm>
              <a:off x="229800" y="4843038"/>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6"/>
            <p:cNvSpPr/>
            <p:nvPr/>
          </p:nvSpPr>
          <p:spPr>
            <a:xfrm rot="-1283699">
              <a:off x="8802724" y="435152"/>
              <a:ext cx="178077" cy="199703"/>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6"/>
            <p:cNvSpPr/>
            <p:nvPr/>
          </p:nvSpPr>
          <p:spPr>
            <a:xfrm rot="2190330">
              <a:off x="5888775" y="775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1" name="Google Shape;101;p6"/>
          <p:cNvSpPr/>
          <p:nvPr/>
        </p:nvSpPr>
        <p:spPr>
          <a:xfrm flipH="1">
            <a:off x="715000" y="388500"/>
            <a:ext cx="7713900" cy="519300"/>
          </a:xfrm>
          <a:prstGeom prst="roundRect">
            <a:avLst>
              <a:gd name="adj" fmla="val 16667"/>
            </a:avLst>
          </a:prstGeom>
          <a:solidFill>
            <a:srgbClr val="FFFFFF"/>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6"/>
          <p:cNvSpPr txBox="1">
            <a:spLocks noGrp="1"/>
          </p:cNvSpPr>
          <p:nvPr>
            <p:ph type="title"/>
          </p:nvPr>
        </p:nvSpPr>
        <p:spPr>
          <a:xfrm>
            <a:off x="720000" y="377790"/>
            <a:ext cx="7704000" cy="572700"/>
          </a:xfrm>
          <a:prstGeom prst="rect">
            <a:avLst/>
          </a:prstGeom>
          <a:noFill/>
        </p:spPr>
        <p:txBody>
          <a:bodyPr spcFirstLastPara="1" wrap="square" lIns="91425" tIns="91425" rIns="91425" bIns="91425" anchor="ctr" anchorCtr="0">
            <a:noAutofit/>
          </a:bodyPr>
          <a:lstStyle>
            <a:lvl1pPr lvl="0" rtl="0">
              <a:spcBef>
                <a:spcPts val="0"/>
              </a:spcBef>
              <a:spcAft>
                <a:spcPts val="0"/>
              </a:spcAft>
              <a:buSzPts val="3500"/>
              <a:buNone/>
              <a:defRPr sz="2500" b="1"/>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matchingName="Blank" type="blank">
  <p:cSld name="1_Blank">
    <p:spTree>
      <p:nvGrpSpPr>
        <p:cNvPr id="1" name="Shape 187"/>
        <p:cNvGrpSpPr/>
        <p:nvPr/>
      </p:nvGrpSpPr>
      <p:grpSpPr>
        <a:xfrm>
          <a:off x="0" y="0"/>
          <a:ext cx="0" cy="0"/>
          <a:chOff x="0" y="0"/>
          <a:chExt cx="0" cy="0"/>
        </a:xfrm>
      </p:grpSpPr>
    </p:spTree>
    <p:extLst>
      <p:ext uri="{BB962C8B-B14F-4D97-AF65-F5344CB8AC3E}">
        <p14:creationId xmlns:p14="http://schemas.microsoft.com/office/powerpoint/2010/main" val="28266185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matchingName="Blank" type="blank">
  <p:cSld name="1_Blank">
    <p:spTree>
      <p:nvGrpSpPr>
        <p:cNvPr id="1" name="Shape 187"/>
        <p:cNvGrpSpPr/>
        <p:nvPr/>
      </p:nvGrpSpPr>
      <p:grpSpPr>
        <a:xfrm>
          <a:off x="0" y="0"/>
          <a:ext cx="0" cy="0"/>
          <a:chOff x="0" y="0"/>
          <a:chExt cx="0" cy="0"/>
        </a:xfrm>
      </p:grpSpPr>
    </p:spTree>
    <p:extLst>
      <p:ext uri="{BB962C8B-B14F-4D97-AF65-F5344CB8AC3E}">
        <p14:creationId xmlns:p14="http://schemas.microsoft.com/office/powerpoint/2010/main" val="39126148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matchingName="Blank" type="blank">
  <p:cSld name="1_Blank">
    <p:spTree>
      <p:nvGrpSpPr>
        <p:cNvPr id="1" name="Shape 187"/>
        <p:cNvGrpSpPr/>
        <p:nvPr/>
      </p:nvGrpSpPr>
      <p:grpSpPr>
        <a:xfrm>
          <a:off x="0" y="0"/>
          <a:ext cx="0" cy="0"/>
          <a:chOff x="0" y="0"/>
          <a:chExt cx="0" cy="0"/>
        </a:xfrm>
      </p:grpSpPr>
    </p:spTree>
    <p:extLst>
      <p:ext uri="{BB962C8B-B14F-4D97-AF65-F5344CB8AC3E}">
        <p14:creationId xmlns:p14="http://schemas.microsoft.com/office/powerpoint/2010/main" val="354371491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matchingName="Blank" type="blank">
  <p:cSld name="1_Blank">
    <p:spTree>
      <p:nvGrpSpPr>
        <p:cNvPr id="1" name="Shape 187"/>
        <p:cNvGrpSpPr/>
        <p:nvPr/>
      </p:nvGrpSpPr>
      <p:grpSpPr>
        <a:xfrm>
          <a:off x="0" y="0"/>
          <a:ext cx="0" cy="0"/>
          <a:chOff x="0" y="0"/>
          <a:chExt cx="0" cy="0"/>
        </a:xfrm>
      </p:grpSpPr>
    </p:spTree>
    <p:extLst>
      <p:ext uri="{BB962C8B-B14F-4D97-AF65-F5344CB8AC3E}">
        <p14:creationId xmlns:p14="http://schemas.microsoft.com/office/powerpoint/2010/main" val="419284627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matchingName="Numbers and text">
  <p:cSld name="BLANK_1_1_1_1_1_1">
    <p:spTree>
      <p:nvGrpSpPr>
        <p:cNvPr id="1" name="Shape 402"/>
        <p:cNvGrpSpPr/>
        <p:nvPr/>
      </p:nvGrpSpPr>
      <p:grpSpPr>
        <a:xfrm>
          <a:off x="0" y="0"/>
          <a:ext cx="0" cy="0"/>
          <a:chOff x="0" y="0"/>
          <a:chExt cx="0" cy="0"/>
        </a:xfrm>
      </p:grpSpPr>
      <p:grpSp>
        <p:nvGrpSpPr>
          <p:cNvPr id="403" name="Google Shape;403;p22"/>
          <p:cNvGrpSpPr/>
          <p:nvPr/>
        </p:nvGrpSpPr>
        <p:grpSpPr>
          <a:xfrm>
            <a:off x="0" y="-15338"/>
            <a:ext cx="9154800" cy="5355429"/>
            <a:chOff x="0" y="-15338"/>
            <a:chExt cx="9154800" cy="5355429"/>
          </a:xfrm>
        </p:grpSpPr>
        <p:sp>
          <p:nvSpPr>
            <p:cNvPr id="404" name="Google Shape;404;p22"/>
            <p:cNvSpPr/>
            <p:nvPr/>
          </p:nvSpPr>
          <p:spPr>
            <a:xfrm rot="10800000" flipH="1">
              <a:off x="0" y="105012"/>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22"/>
            <p:cNvSpPr/>
            <p:nvPr/>
          </p:nvSpPr>
          <p:spPr>
            <a:xfrm rot="10800000">
              <a:off x="0" y="-15338"/>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accent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22"/>
            <p:cNvSpPr/>
            <p:nvPr/>
          </p:nvSpPr>
          <p:spPr>
            <a:xfrm>
              <a:off x="162600" y="1050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22"/>
            <p:cNvSpPr/>
            <p:nvPr/>
          </p:nvSpPr>
          <p:spPr>
            <a:xfrm>
              <a:off x="289200" y="46830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22"/>
            <p:cNvSpPr/>
            <p:nvPr/>
          </p:nvSpPr>
          <p:spPr>
            <a:xfrm rot="2190330">
              <a:off x="8791100" y="430592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22"/>
            <p:cNvSpPr/>
            <p:nvPr/>
          </p:nvSpPr>
          <p:spPr>
            <a:xfrm>
              <a:off x="3457100" y="478677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22"/>
            <p:cNvSpPr/>
            <p:nvPr/>
          </p:nvSpPr>
          <p:spPr>
            <a:xfrm flipH="1">
              <a:off x="7" y="4545674"/>
              <a:ext cx="9154793" cy="794417"/>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22"/>
            <p:cNvSpPr/>
            <p:nvPr/>
          </p:nvSpPr>
          <p:spPr>
            <a:xfrm>
              <a:off x="0" y="4448625"/>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accent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22"/>
            <p:cNvSpPr/>
            <p:nvPr/>
          </p:nvSpPr>
          <p:spPr>
            <a:xfrm rot="2700000">
              <a:off x="3679701" y="4916412"/>
              <a:ext cx="178073" cy="199698"/>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22"/>
            <p:cNvSpPr/>
            <p:nvPr/>
          </p:nvSpPr>
          <p:spPr>
            <a:xfrm>
              <a:off x="340675" y="298177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22"/>
            <p:cNvSpPr/>
            <p:nvPr/>
          </p:nvSpPr>
          <p:spPr>
            <a:xfrm>
              <a:off x="229800" y="4843038"/>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22"/>
            <p:cNvSpPr/>
            <p:nvPr/>
          </p:nvSpPr>
          <p:spPr>
            <a:xfrm rot="-1283699">
              <a:off x="8802724" y="435152"/>
              <a:ext cx="178077" cy="199703"/>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22"/>
            <p:cNvSpPr/>
            <p:nvPr/>
          </p:nvSpPr>
          <p:spPr>
            <a:xfrm rot="2190330">
              <a:off x="5888775" y="775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17" name="Google Shape;417;p22"/>
          <p:cNvSpPr txBox="1">
            <a:spLocks noGrp="1"/>
          </p:cNvSpPr>
          <p:nvPr>
            <p:ph type="title" hasCustomPrompt="1"/>
          </p:nvPr>
        </p:nvSpPr>
        <p:spPr>
          <a:xfrm>
            <a:off x="715100" y="1442391"/>
            <a:ext cx="3354300" cy="828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6200"/>
            </a:lvl1pPr>
            <a:lvl2pPr lvl="1" algn="ctr" rtl="0">
              <a:spcBef>
                <a:spcPts val="0"/>
              </a:spcBef>
              <a:spcAft>
                <a:spcPts val="0"/>
              </a:spcAft>
              <a:buSzPts val="6200"/>
              <a:buNone/>
              <a:defRPr sz="6200"/>
            </a:lvl2pPr>
            <a:lvl3pPr lvl="2" algn="ctr" rtl="0">
              <a:spcBef>
                <a:spcPts val="0"/>
              </a:spcBef>
              <a:spcAft>
                <a:spcPts val="0"/>
              </a:spcAft>
              <a:buSzPts val="6200"/>
              <a:buNone/>
              <a:defRPr sz="6200"/>
            </a:lvl3pPr>
            <a:lvl4pPr lvl="3" algn="ctr" rtl="0">
              <a:spcBef>
                <a:spcPts val="0"/>
              </a:spcBef>
              <a:spcAft>
                <a:spcPts val="0"/>
              </a:spcAft>
              <a:buSzPts val="6200"/>
              <a:buNone/>
              <a:defRPr sz="6200"/>
            </a:lvl4pPr>
            <a:lvl5pPr lvl="4" algn="ctr" rtl="0">
              <a:spcBef>
                <a:spcPts val="0"/>
              </a:spcBef>
              <a:spcAft>
                <a:spcPts val="0"/>
              </a:spcAft>
              <a:buSzPts val="6200"/>
              <a:buNone/>
              <a:defRPr sz="6200"/>
            </a:lvl5pPr>
            <a:lvl6pPr lvl="5" algn="ctr" rtl="0">
              <a:spcBef>
                <a:spcPts val="0"/>
              </a:spcBef>
              <a:spcAft>
                <a:spcPts val="0"/>
              </a:spcAft>
              <a:buSzPts val="6200"/>
              <a:buNone/>
              <a:defRPr sz="6200"/>
            </a:lvl6pPr>
            <a:lvl7pPr lvl="6" algn="ctr" rtl="0">
              <a:spcBef>
                <a:spcPts val="0"/>
              </a:spcBef>
              <a:spcAft>
                <a:spcPts val="0"/>
              </a:spcAft>
              <a:buSzPts val="6200"/>
              <a:buNone/>
              <a:defRPr sz="6200"/>
            </a:lvl7pPr>
            <a:lvl8pPr lvl="7" algn="ctr" rtl="0">
              <a:spcBef>
                <a:spcPts val="0"/>
              </a:spcBef>
              <a:spcAft>
                <a:spcPts val="0"/>
              </a:spcAft>
              <a:buSzPts val="6200"/>
              <a:buNone/>
              <a:defRPr sz="6200"/>
            </a:lvl8pPr>
            <a:lvl9pPr lvl="8" algn="ctr" rtl="0">
              <a:spcBef>
                <a:spcPts val="0"/>
              </a:spcBef>
              <a:spcAft>
                <a:spcPts val="0"/>
              </a:spcAft>
              <a:buSzPts val="6200"/>
              <a:buNone/>
              <a:defRPr sz="6200"/>
            </a:lvl9pPr>
          </a:lstStyle>
          <a:p>
            <a:r>
              <a:t>xx%</a:t>
            </a:r>
          </a:p>
        </p:txBody>
      </p:sp>
      <p:sp>
        <p:nvSpPr>
          <p:cNvPr id="418" name="Google Shape;418;p22"/>
          <p:cNvSpPr txBox="1">
            <a:spLocks noGrp="1"/>
          </p:cNvSpPr>
          <p:nvPr>
            <p:ph type="subTitle" idx="1"/>
          </p:nvPr>
        </p:nvSpPr>
        <p:spPr>
          <a:xfrm>
            <a:off x="715100" y="2224619"/>
            <a:ext cx="3354300" cy="445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19" name="Google Shape;419;p22"/>
          <p:cNvSpPr txBox="1">
            <a:spLocks noGrp="1"/>
          </p:cNvSpPr>
          <p:nvPr>
            <p:ph type="title" idx="2" hasCustomPrompt="1"/>
          </p:nvPr>
        </p:nvSpPr>
        <p:spPr>
          <a:xfrm>
            <a:off x="5074600" y="1442384"/>
            <a:ext cx="3354300" cy="828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6200"/>
            </a:lvl1pPr>
            <a:lvl2pPr lvl="1" algn="ctr" rtl="0">
              <a:spcBef>
                <a:spcPts val="0"/>
              </a:spcBef>
              <a:spcAft>
                <a:spcPts val="0"/>
              </a:spcAft>
              <a:buSzPts val="6200"/>
              <a:buNone/>
              <a:defRPr sz="6200"/>
            </a:lvl2pPr>
            <a:lvl3pPr lvl="2" algn="ctr" rtl="0">
              <a:spcBef>
                <a:spcPts val="0"/>
              </a:spcBef>
              <a:spcAft>
                <a:spcPts val="0"/>
              </a:spcAft>
              <a:buSzPts val="6200"/>
              <a:buNone/>
              <a:defRPr sz="6200"/>
            </a:lvl3pPr>
            <a:lvl4pPr lvl="3" algn="ctr" rtl="0">
              <a:spcBef>
                <a:spcPts val="0"/>
              </a:spcBef>
              <a:spcAft>
                <a:spcPts val="0"/>
              </a:spcAft>
              <a:buSzPts val="6200"/>
              <a:buNone/>
              <a:defRPr sz="6200"/>
            </a:lvl4pPr>
            <a:lvl5pPr lvl="4" algn="ctr" rtl="0">
              <a:spcBef>
                <a:spcPts val="0"/>
              </a:spcBef>
              <a:spcAft>
                <a:spcPts val="0"/>
              </a:spcAft>
              <a:buSzPts val="6200"/>
              <a:buNone/>
              <a:defRPr sz="6200"/>
            </a:lvl5pPr>
            <a:lvl6pPr lvl="5" algn="ctr" rtl="0">
              <a:spcBef>
                <a:spcPts val="0"/>
              </a:spcBef>
              <a:spcAft>
                <a:spcPts val="0"/>
              </a:spcAft>
              <a:buSzPts val="6200"/>
              <a:buNone/>
              <a:defRPr sz="6200"/>
            </a:lvl6pPr>
            <a:lvl7pPr lvl="6" algn="ctr" rtl="0">
              <a:spcBef>
                <a:spcPts val="0"/>
              </a:spcBef>
              <a:spcAft>
                <a:spcPts val="0"/>
              </a:spcAft>
              <a:buSzPts val="6200"/>
              <a:buNone/>
              <a:defRPr sz="6200"/>
            </a:lvl7pPr>
            <a:lvl8pPr lvl="7" algn="ctr" rtl="0">
              <a:spcBef>
                <a:spcPts val="0"/>
              </a:spcBef>
              <a:spcAft>
                <a:spcPts val="0"/>
              </a:spcAft>
              <a:buSzPts val="6200"/>
              <a:buNone/>
              <a:defRPr sz="6200"/>
            </a:lvl8pPr>
            <a:lvl9pPr lvl="8" algn="ctr" rtl="0">
              <a:spcBef>
                <a:spcPts val="0"/>
              </a:spcBef>
              <a:spcAft>
                <a:spcPts val="0"/>
              </a:spcAft>
              <a:buSzPts val="6200"/>
              <a:buNone/>
              <a:defRPr sz="6200"/>
            </a:lvl9pPr>
          </a:lstStyle>
          <a:p>
            <a:r>
              <a:t>xx%</a:t>
            </a:r>
          </a:p>
        </p:txBody>
      </p:sp>
      <p:sp>
        <p:nvSpPr>
          <p:cNvPr id="420" name="Google Shape;420;p22"/>
          <p:cNvSpPr txBox="1">
            <a:spLocks noGrp="1"/>
          </p:cNvSpPr>
          <p:nvPr>
            <p:ph type="subTitle" idx="3"/>
          </p:nvPr>
        </p:nvSpPr>
        <p:spPr>
          <a:xfrm>
            <a:off x="5074600" y="2224611"/>
            <a:ext cx="3354300" cy="445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21" name="Google Shape;421;p22"/>
          <p:cNvSpPr txBox="1">
            <a:spLocks noGrp="1"/>
          </p:cNvSpPr>
          <p:nvPr>
            <p:ph type="title" idx="4" hasCustomPrompt="1"/>
          </p:nvPr>
        </p:nvSpPr>
        <p:spPr>
          <a:xfrm>
            <a:off x="2894850" y="2854689"/>
            <a:ext cx="3354300" cy="828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6200"/>
            </a:lvl1pPr>
            <a:lvl2pPr lvl="1" algn="ctr" rtl="0">
              <a:spcBef>
                <a:spcPts val="0"/>
              </a:spcBef>
              <a:spcAft>
                <a:spcPts val="0"/>
              </a:spcAft>
              <a:buSzPts val="6200"/>
              <a:buNone/>
              <a:defRPr sz="6200"/>
            </a:lvl2pPr>
            <a:lvl3pPr lvl="2" algn="ctr" rtl="0">
              <a:spcBef>
                <a:spcPts val="0"/>
              </a:spcBef>
              <a:spcAft>
                <a:spcPts val="0"/>
              </a:spcAft>
              <a:buSzPts val="6200"/>
              <a:buNone/>
              <a:defRPr sz="6200"/>
            </a:lvl3pPr>
            <a:lvl4pPr lvl="3" algn="ctr" rtl="0">
              <a:spcBef>
                <a:spcPts val="0"/>
              </a:spcBef>
              <a:spcAft>
                <a:spcPts val="0"/>
              </a:spcAft>
              <a:buSzPts val="6200"/>
              <a:buNone/>
              <a:defRPr sz="6200"/>
            </a:lvl4pPr>
            <a:lvl5pPr lvl="4" algn="ctr" rtl="0">
              <a:spcBef>
                <a:spcPts val="0"/>
              </a:spcBef>
              <a:spcAft>
                <a:spcPts val="0"/>
              </a:spcAft>
              <a:buSzPts val="6200"/>
              <a:buNone/>
              <a:defRPr sz="6200"/>
            </a:lvl5pPr>
            <a:lvl6pPr lvl="5" algn="ctr" rtl="0">
              <a:spcBef>
                <a:spcPts val="0"/>
              </a:spcBef>
              <a:spcAft>
                <a:spcPts val="0"/>
              </a:spcAft>
              <a:buSzPts val="6200"/>
              <a:buNone/>
              <a:defRPr sz="6200"/>
            </a:lvl6pPr>
            <a:lvl7pPr lvl="6" algn="ctr" rtl="0">
              <a:spcBef>
                <a:spcPts val="0"/>
              </a:spcBef>
              <a:spcAft>
                <a:spcPts val="0"/>
              </a:spcAft>
              <a:buSzPts val="6200"/>
              <a:buNone/>
              <a:defRPr sz="6200"/>
            </a:lvl7pPr>
            <a:lvl8pPr lvl="7" algn="ctr" rtl="0">
              <a:spcBef>
                <a:spcPts val="0"/>
              </a:spcBef>
              <a:spcAft>
                <a:spcPts val="0"/>
              </a:spcAft>
              <a:buSzPts val="6200"/>
              <a:buNone/>
              <a:defRPr sz="6200"/>
            </a:lvl8pPr>
            <a:lvl9pPr lvl="8" algn="ctr" rtl="0">
              <a:spcBef>
                <a:spcPts val="0"/>
              </a:spcBef>
              <a:spcAft>
                <a:spcPts val="0"/>
              </a:spcAft>
              <a:buSzPts val="6200"/>
              <a:buNone/>
              <a:defRPr sz="6200"/>
            </a:lvl9pPr>
          </a:lstStyle>
          <a:p>
            <a:r>
              <a:t>xx%</a:t>
            </a:r>
          </a:p>
        </p:txBody>
      </p:sp>
      <p:sp>
        <p:nvSpPr>
          <p:cNvPr id="422" name="Google Shape;422;p22"/>
          <p:cNvSpPr txBox="1">
            <a:spLocks noGrp="1"/>
          </p:cNvSpPr>
          <p:nvPr>
            <p:ph type="subTitle" idx="5"/>
          </p:nvPr>
        </p:nvSpPr>
        <p:spPr>
          <a:xfrm>
            <a:off x="2894850" y="3636916"/>
            <a:ext cx="3354300" cy="445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matchingName="Background">
  <p:cSld name="BLANK_1_1_1_1_1_1_1">
    <p:spTree>
      <p:nvGrpSpPr>
        <p:cNvPr id="1" name="Shape 441"/>
        <p:cNvGrpSpPr/>
        <p:nvPr/>
      </p:nvGrpSpPr>
      <p:grpSpPr>
        <a:xfrm>
          <a:off x="0" y="0"/>
          <a:ext cx="0" cy="0"/>
          <a:chOff x="0" y="0"/>
          <a:chExt cx="0" cy="0"/>
        </a:xfrm>
      </p:grpSpPr>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matchingName="Background 1">
  <p:cSld name="BLANK_1_1_1_1_1_1_1_1">
    <p:spTree>
      <p:nvGrpSpPr>
        <p:cNvPr id="1" name="Shape 442"/>
        <p:cNvGrpSpPr/>
        <p:nvPr/>
      </p:nvGrpSpPr>
      <p:grpSpPr>
        <a:xfrm>
          <a:off x="0" y="0"/>
          <a:ext cx="0" cy="0"/>
          <a:chOff x="0" y="0"/>
          <a:chExt cx="0" cy="0"/>
        </a:xfrm>
      </p:grpSpPr>
      <p:grpSp>
        <p:nvGrpSpPr>
          <p:cNvPr id="443" name="Google Shape;443;p25"/>
          <p:cNvGrpSpPr/>
          <p:nvPr/>
        </p:nvGrpSpPr>
        <p:grpSpPr>
          <a:xfrm>
            <a:off x="0" y="-15338"/>
            <a:ext cx="9154800" cy="5355429"/>
            <a:chOff x="0" y="-15338"/>
            <a:chExt cx="9154800" cy="5355429"/>
          </a:xfrm>
        </p:grpSpPr>
        <p:sp>
          <p:nvSpPr>
            <p:cNvPr id="444" name="Google Shape;444;p25"/>
            <p:cNvSpPr/>
            <p:nvPr/>
          </p:nvSpPr>
          <p:spPr>
            <a:xfrm rot="10800000" flipH="1">
              <a:off x="0" y="105012"/>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25"/>
            <p:cNvSpPr/>
            <p:nvPr/>
          </p:nvSpPr>
          <p:spPr>
            <a:xfrm rot="10800000">
              <a:off x="0" y="-15338"/>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accent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25"/>
            <p:cNvSpPr/>
            <p:nvPr/>
          </p:nvSpPr>
          <p:spPr>
            <a:xfrm>
              <a:off x="162600" y="1050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25"/>
            <p:cNvSpPr/>
            <p:nvPr/>
          </p:nvSpPr>
          <p:spPr>
            <a:xfrm>
              <a:off x="289200" y="46830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25"/>
            <p:cNvSpPr/>
            <p:nvPr/>
          </p:nvSpPr>
          <p:spPr>
            <a:xfrm rot="2190330">
              <a:off x="8791100" y="430592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25"/>
            <p:cNvSpPr/>
            <p:nvPr/>
          </p:nvSpPr>
          <p:spPr>
            <a:xfrm>
              <a:off x="3457100" y="478677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25"/>
            <p:cNvSpPr/>
            <p:nvPr/>
          </p:nvSpPr>
          <p:spPr>
            <a:xfrm flipH="1">
              <a:off x="7" y="4545674"/>
              <a:ext cx="9154793" cy="794417"/>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25"/>
            <p:cNvSpPr/>
            <p:nvPr/>
          </p:nvSpPr>
          <p:spPr>
            <a:xfrm>
              <a:off x="0" y="4448625"/>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accent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25"/>
            <p:cNvSpPr/>
            <p:nvPr/>
          </p:nvSpPr>
          <p:spPr>
            <a:xfrm rot="2700000">
              <a:off x="3679701" y="4916412"/>
              <a:ext cx="178073" cy="199698"/>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25"/>
            <p:cNvSpPr/>
            <p:nvPr/>
          </p:nvSpPr>
          <p:spPr>
            <a:xfrm>
              <a:off x="340675" y="298177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25"/>
            <p:cNvSpPr/>
            <p:nvPr/>
          </p:nvSpPr>
          <p:spPr>
            <a:xfrm>
              <a:off x="229800" y="4843038"/>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25"/>
            <p:cNvSpPr/>
            <p:nvPr/>
          </p:nvSpPr>
          <p:spPr>
            <a:xfrm rot="-1283699">
              <a:off x="8802724" y="435152"/>
              <a:ext cx="178077" cy="199703"/>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25"/>
            <p:cNvSpPr/>
            <p:nvPr/>
          </p:nvSpPr>
          <p:spPr>
            <a:xfrm rot="2190330">
              <a:off x="5888775" y="775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obj">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C661ACCA-BFDB-4B3F-9F59-6E0160427789}"/>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F6018889-A493-49FD-AEAA-7C92CB4F4FD6}"/>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A843967C-B335-47C3-AC13-CD1CF22B4454}"/>
              </a:ext>
            </a:extLst>
          </p:cNvPr>
          <p:cNvSpPr>
            <a:spLocks noGrp="1"/>
          </p:cNvSpPr>
          <p:nvPr>
            <p:ph type="dt" sz="half" idx="10"/>
          </p:nvPr>
        </p:nvSpPr>
        <p:spPr/>
        <p:txBody>
          <a:bodyPr/>
          <a:lstStyle/>
          <a:p>
            <a:fld id="{926DD501-C1E9-434C-B6E4-A350938FDFAA}" type="datetimeFigureOut">
              <a:rPr lang="en-US" smtClean="0"/>
              <a:t>6/6/2023</a:t>
            </a:fld>
            <a:endParaRPr lang="en-US"/>
          </a:p>
        </p:txBody>
      </p:sp>
      <p:sp>
        <p:nvSpPr>
          <p:cNvPr id="5" name="Chỗ dành sẵn cho Chân trang 4">
            <a:extLst>
              <a:ext uri="{FF2B5EF4-FFF2-40B4-BE49-F238E27FC236}">
                <a16:creationId xmlns:a16="http://schemas.microsoft.com/office/drawing/2014/main" id="{A2F7DD87-4EF8-4BDC-8E25-1BC6B0CE5C5F}"/>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0121E772-C74F-4055-AA5D-A9CD2BD90A92}"/>
              </a:ext>
            </a:extLst>
          </p:cNvPr>
          <p:cNvSpPr>
            <a:spLocks noGrp="1"/>
          </p:cNvSpPr>
          <p:nvPr>
            <p:ph type="sldNum" sz="quarter" idx="12"/>
          </p:nvPr>
        </p:nvSpPr>
        <p:spPr/>
        <p:txBody>
          <a:bodyPr/>
          <a:lstStyle/>
          <a:p>
            <a:fld id="{77DC2628-D50A-4E4E-BF1B-CC4F867AEDA6}" type="slidenum">
              <a:rPr lang="en-US" smtClean="0"/>
              <a:t>‹#›</a:t>
            </a:fld>
            <a:endParaRPr lang="en-US"/>
          </a:p>
        </p:txBody>
      </p:sp>
    </p:spTree>
    <p:extLst>
      <p:ext uri="{BB962C8B-B14F-4D97-AF65-F5344CB8AC3E}">
        <p14:creationId xmlns:p14="http://schemas.microsoft.com/office/powerpoint/2010/main" val="166092404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obj">
  <p:cSld name="7_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C661ACCA-BFDB-4B3F-9F59-6E0160427789}"/>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F6018889-A493-49FD-AEAA-7C92CB4F4FD6}"/>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A843967C-B335-47C3-AC13-CD1CF22B4454}"/>
              </a:ext>
            </a:extLst>
          </p:cNvPr>
          <p:cNvSpPr>
            <a:spLocks noGrp="1"/>
          </p:cNvSpPr>
          <p:nvPr>
            <p:ph type="dt" sz="half" idx="10"/>
          </p:nvPr>
        </p:nvSpPr>
        <p:spPr/>
        <p:txBody>
          <a:bodyPr/>
          <a:lstStyle/>
          <a:p>
            <a:fld id="{926DD501-C1E9-434C-B6E4-A350938FDFAA}" type="datetimeFigureOut">
              <a:rPr lang="en-US" smtClean="0"/>
              <a:t>6/6/2023</a:t>
            </a:fld>
            <a:endParaRPr lang="en-US"/>
          </a:p>
        </p:txBody>
      </p:sp>
      <p:sp>
        <p:nvSpPr>
          <p:cNvPr id="5" name="Chỗ dành sẵn cho Chân trang 4">
            <a:extLst>
              <a:ext uri="{FF2B5EF4-FFF2-40B4-BE49-F238E27FC236}">
                <a16:creationId xmlns:a16="http://schemas.microsoft.com/office/drawing/2014/main" id="{A2F7DD87-4EF8-4BDC-8E25-1BC6B0CE5C5F}"/>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0121E772-C74F-4055-AA5D-A9CD2BD90A92}"/>
              </a:ext>
            </a:extLst>
          </p:cNvPr>
          <p:cNvSpPr>
            <a:spLocks noGrp="1"/>
          </p:cNvSpPr>
          <p:nvPr>
            <p:ph type="sldNum" sz="quarter" idx="12"/>
          </p:nvPr>
        </p:nvSpPr>
        <p:spPr/>
        <p:txBody>
          <a:bodyPr/>
          <a:lstStyle/>
          <a:p>
            <a:fld id="{77DC2628-D50A-4E4E-BF1B-CC4F867AEDA6}" type="slidenum">
              <a:rPr lang="en-US" smtClean="0"/>
              <a:t>‹#›</a:t>
            </a:fld>
            <a:endParaRPr lang="en-US"/>
          </a:p>
        </p:txBody>
      </p:sp>
    </p:spTree>
    <p:extLst>
      <p:ext uri="{BB962C8B-B14F-4D97-AF65-F5344CB8AC3E}">
        <p14:creationId xmlns:p14="http://schemas.microsoft.com/office/powerpoint/2010/main" val="206090732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
  <p:cSld name="6_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C661ACCA-BFDB-4B3F-9F59-6E0160427789}"/>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F6018889-A493-49FD-AEAA-7C92CB4F4FD6}"/>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A843967C-B335-47C3-AC13-CD1CF22B4454}"/>
              </a:ext>
            </a:extLst>
          </p:cNvPr>
          <p:cNvSpPr>
            <a:spLocks noGrp="1"/>
          </p:cNvSpPr>
          <p:nvPr>
            <p:ph type="dt" sz="half" idx="10"/>
          </p:nvPr>
        </p:nvSpPr>
        <p:spPr/>
        <p:txBody>
          <a:bodyPr/>
          <a:lstStyle/>
          <a:p>
            <a:fld id="{926DD501-C1E9-434C-B6E4-A350938FDFAA}" type="datetimeFigureOut">
              <a:rPr lang="en-US" smtClean="0"/>
              <a:t>6/6/2023</a:t>
            </a:fld>
            <a:endParaRPr lang="en-US"/>
          </a:p>
        </p:txBody>
      </p:sp>
      <p:sp>
        <p:nvSpPr>
          <p:cNvPr id="5" name="Chỗ dành sẵn cho Chân trang 4">
            <a:extLst>
              <a:ext uri="{FF2B5EF4-FFF2-40B4-BE49-F238E27FC236}">
                <a16:creationId xmlns:a16="http://schemas.microsoft.com/office/drawing/2014/main" id="{A2F7DD87-4EF8-4BDC-8E25-1BC6B0CE5C5F}"/>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0121E772-C74F-4055-AA5D-A9CD2BD90A92}"/>
              </a:ext>
            </a:extLst>
          </p:cNvPr>
          <p:cNvSpPr>
            <a:spLocks noGrp="1"/>
          </p:cNvSpPr>
          <p:nvPr>
            <p:ph type="sldNum" sz="quarter" idx="12"/>
          </p:nvPr>
        </p:nvSpPr>
        <p:spPr/>
        <p:txBody>
          <a:bodyPr/>
          <a:lstStyle/>
          <a:p>
            <a:fld id="{77DC2628-D50A-4E4E-BF1B-CC4F867AEDA6}" type="slidenum">
              <a:rPr lang="en-US" smtClean="0"/>
              <a:t>‹#›</a:t>
            </a:fld>
            <a:endParaRPr lang="en-US"/>
          </a:p>
        </p:txBody>
      </p:sp>
    </p:spTree>
    <p:extLst>
      <p:ext uri="{BB962C8B-B14F-4D97-AF65-F5344CB8AC3E}">
        <p14:creationId xmlns:p14="http://schemas.microsoft.com/office/powerpoint/2010/main" val="25135484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matchingName="Blank" type="blank">
  <p:cSld name="BLANK">
    <p:spTree>
      <p:nvGrpSpPr>
        <p:cNvPr id="1" name="Shape 187"/>
        <p:cNvGrpSpPr/>
        <p:nvPr/>
      </p:nvGrpSpPr>
      <p:grpSpPr>
        <a:xfrm>
          <a:off x="0" y="0"/>
          <a:ext cx="0" cy="0"/>
          <a:chOff x="0" y="0"/>
          <a:chExt cx="0" cy="0"/>
        </a:xfrm>
      </p:grpSpPr>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obj">
  <p:cSld name="5_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C661ACCA-BFDB-4B3F-9F59-6E0160427789}"/>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F6018889-A493-49FD-AEAA-7C92CB4F4FD6}"/>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A843967C-B335-47C3-AC13-CD1CF22B4454}"/>
              </a:ext>
            </a:extLst>
          </p:cNvPr>
          <p:cNvSpPr>
            <a:spLocks noGrp="1"/>
          </p:cNvSpPr>
          <p:nvPr>
            <p:ph type="dt" sz="half" idx="10"/>
          </p:nvPr>
        </p:nvSpPr>
        <p:spPr/>
        <p:txBody>
          <a:bodyPr/>
          <a:lstStyle/>
          <a:p>
            <a:fld id="{926DD501-C1E9-434C-B6E4-A350938FDFAA}" type="datetimeFigureOut">
              <a:rPr lang="en-US" smtClean="0"/>
              <a:t>6/6/2023</a:t>
            </a:fld>
            <a:endParaRPr lang="en-US"/>
          </a:p>
        </p:txBody>
      </p:sp>
      <p:sp>
        <p:nvSpPr>
          <p:cNvPr id="5" name="Chỗ dành sẵn cho Chân trang 4">
            <a:extLst>
              <a:ext uri="{FF2B5EF4-FFF2-40B4-BE49-F238E27FC236}">
                <a16:creationId xmlns:a16="http://schemas.microsoft.com/office/drawing/2014/main" id="{A2F7DD87-4EF8-4BDC-8E25-1BC6B0CE5C5F}"/>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0121E772-C74F-4055-AA5D-A9CD2BD90A92}"/>
              </a:ext>
            </a:extLst>
          </p:cNvPr>
          <p:cNvSpPr>
            <a:spLocks noGrp="1"/>
          </p:cNvSpPr>
          <p:nvPr>
            <p:ph type="sldNum" sz="quarter" idx="12"/>
          </p:nvPr>
        </p:nvSpPr>
        <p:spPr/>
        <p:txBody>
          <a:bodyPr/>
          <a:lstStyle/>
          <a:p>
            <a:fld id="{77DC2628-D50A-4E4E-BF1B-CC4F867AEDA6}" type="slidenum">
              <a:rPr lang="en-US" smtClean="0"/>
              <a:t>‹#›</a:t>
            </a:fld>
            <a:endParaRPr lang="en-US"/>
          </a:p>
        </p:txBody>
      </p:sp>
    </p:spTree>
    <p:extLst>
      <p:ext uri="{BB962C8B-B14F-4D97-AF65-F5344CB8AC3E}">
        <p14:creationId xmlns:p14="http://schemas.microsoft.com/office/powerpoint/2010/main" val="245819771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obj">
  <p:cSld name="4_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C661ACCA-BFDB-4B3F-9F59-6E0160427789}"/>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F6018889-A493-49FD-AEAA-7C92CB4F4FD6}"/>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A843967C-B335-47C3-AC13-CD1CF22B4454}"/>
              </a:ext>
            </a:extLst>
          </p:cNvPr>
          <p:cNvSpPr>
            <a:spLocks noGrp="1"/>
          </p:cNvSpPr>
          <p:nvPr>
            <p:ph type="dt" sz="half" idx="10"/>
          </p:nvPr>
        </p:nvSpPr>
        <p:spPr/>
        <p:txBody>
          <a:bodyPr/>
          <a:lstStyle/>
          <a:p>
            <a:fld id="{926DD501-C1E9-434C-B6E4-A350938FDFAA}" type="datetimeFigureOut">
              <a:rPr lang="en-US" smtClean="0"/>
              <a:t>6/6/2023</a:t>
            </a:fld>
            <a:endParaRPr lang="en-US"/>
          </a:p>
        </p:txBody>
      </p:sp>
      <p:sp>
        <p:nvSpPr>
          <p:cNvPr id="5" name="Chỗ dành sẵn cho Chân trang 4">
            <a:extLst>
              <a:ext uri="{FF2B5EF4-FFF2-40B4-BE49-F238E27FC236}">
                <a16:creationId xmlns:a16="http://schemas.microsoft.com/office/drawing/2014/main" id="{A2F7DD87-4EF8-4BDC-8E25-1BC6B0CE5C5F}"/>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0121E772-C74F-4055-AA5D-A9CD2BD90A92}"/>
              </a:ext>
            </a:extLst>
          </p:cNvPr>
          <p:cNvSpPr>
            <a:spLocks noGrp="1"/>
          </p:cNvSpPr>
          <p:nvPr>
            <p:ph type="sldNum" sz="quarter" idx="12"/>
          </p:nvPr>
        </p:nvSpPr>
        <p:spPr/>
        <p:txBody>
          <a:bodyPr/>
          <a:lstStyle/>
          <a:p>
            <a:fld id="{77DC2628-D50A-4E4E-BF1B-CC4F867AEDA6}" type="slidenum">
              <a:rPr lang="en-US" smtClean="0"/>
              <a:t>‹#›</a:t>
            </a:fld>
            <a:endParaRPr lang="en-US"/>
          </a:p>
        </p:txBody>
      </p:sp>
    </p:spTree>
    <p:extLst>
      <p:ext uri="{BB962C8B-B14F-4D97-AF65-F5344CB8AC3E}">
        <p14:creationId xmlns:p14="http://schemas.microsoft.com/office/powerpoint/2010/main" val="132094508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obj">
  <p:cSld name="3_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C661ACCA-BFDB-4B3F-9F59-6E0160427789}"/>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F6018889-A493-49FD-AEAA-7C92CB4F4FD6}"/>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A843967C-B335-47C3-AC13-CD1CF22B4454}"/>
              </a:ext>
            </a:extLst>
          </p:cNvPr>
          <p:cNvSpPr>
            <a:spLocks noGrp="1"/>
          </p:cNvSpPr>
          <p:nvPr>
            <p:ph type="dt" sz="half" idx="10"/>
          </p:nvPr>
        </p:nvSpPr>
        <p:spPr/>
        <p:txBody>
          <a:bodyPr/>
          <a:lstStyle/>
          <a:p>
            <a:fld id="{926DD501-C1E9-434C-B6E4-A350938FDFAA}" type="datetimeFigureOut">
              <a:rPr lang="en-US" smtClean="0"/>
              <a:t>6/6/2023</a:t>
            </a:fld>
            <a:endParaRPr lang="en-US"/>
          </a:p>
        </p:txBody>
      </p:sp>
      <p:sp>
        <p:nvSpPr>
          <p:cNvPr id="5" name="Chỗ dành sẵn cho Chân trang 4">
            <a:extLst>
              <a:ext uri="{FF2B5EF4-FFF2-40B4-BE49-F238E27FC236}">
                <a16:creationId xmlns:a16="http://schemas.microsoft.com/office/drawing/2014/main" id="{A2F7DD87-4EF8-4BDC-8E25-1BC6B0CE5C5F}"/>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0121E772-C74F-4055-AA5D-A9CD2BD90A92}"/>
              </a:ext>
            </a:extLst>
          </p:cNvPr>
          <p:cNvSpPr>
            <a:spLocks noGrp="1"/>
          </p:cNvSpPr>
          <p:nvPr>
            <p:ph type="sldNum" sz="quarter" idx="12"/>
          </p:nvPr>
        </p:nvSpPr>
        <p:spPr/>
        <p:txBody>
          <a:bodyPr/>
          <a:lstStyle/>
          <a:p>
            <a:fld id="{77DC2628-D50A-4E4E-BF1B-CC4F867AEDA6}" type="slidenum">
              <a:rPr lang="en-US" smtClean="0"/>
              <a:t>‹#›</a:t>
            </a:fld>
            <a:endParaRPr lang="en-US"/>
          </a:p>
        </p:txBody>
      </p:sp>
    </p:spTree>
    <p:extLst>
      <p:ext uri="{BB962C8B-B14F-4D97-AF65-F5344CB8AC3E}">
        <p14:creationId xmlns:p14="http://schemas.microsoft.com/office/powerpoint/2010/main" val="93815241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obj">
  <p:cSld name="2_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C661ACCA-BFDB-4B3F-9F59-6E0160427789}"/>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F6018889-A493-49FD-AEAA-7C92CB4F4FD6}"/>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A843967C-B335-47C3-AC13-CD1CF22B4454}"/>
              </a:ext>
            </a:extLst>
          </p:cNvPr>
          <p:cNvSpPr>
            <a:spLocks noGrp="1"/>
          </p:cNvSpPr>
          <p:nvPr>
            <p:ph type="dt" sz="half" idx="10"/>
          </p:nvPr>
        </p:nvSpPr>
        <p:spPr/>
        <p:txBody>
          <a:bodyPr/>
          <a:lstStyle/>
          <a:p>
            <a:fld id="{926DD501-C1E9-434C-B6E4-A350938FDFAA}" type="datetimeFigureOut">
              <a:rPr lang="en-US" smtClean="0"/>
              <a:t>6/6/2023</a:t>
            </a:fld>
            <a:endParaRPr lang="en-US"/>
          </a:p>
        </p:txBody>
      </p:sp>
      <p:sp>
        <p:nvSpPr>
          <p:cNvPr id="5" name="Chỗ dành sẵn cho Chân trang 4">
            <a:extLst>
              <a:ext uri="{FF2B5EF4-FFF2-40B4-BE49-F238E27FC236}">
                <a16:creationId xmlns:a16="http://schemas.microsoft.com/office/drawing/2014/main" id="{A2F7DD87-4EF8-4BDC-8E25-1BC6B0CE5C5F}"/>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0121E772-C74F-4055-AA5D-A9CD2BD90A92}"/>
              </a:ext>
            </a:extLst>
          </p:cNvPr>
          <p:cNvSpPr>
            <a:spLocks noGrp="1"/>
          </p:cNvSpPr>
          <p:nvPr>
            <p:ph type="sldNum" sz="quarter" idx="12"/>
          </p:nvPr>
        </p:nvSpPr>
        <p:spPr/>
        <p:txBody>
          <a:bodyPr/>
          <a:lstStyle/>
          <a:p>
            <a:fld id="{77DC2628-D50A-4E4E-BF1B-CC4F867AEDA6}" type="slidenum">
              <a:rPr lang="en-US" smtClean="0"/>
              <a:t>‹#›</a:t>
            </a:fld>
            <a:endParaRPr lang="en-US"/>
          </a:p>
        </p:txBody>
      </p:sp>
    </p:spTree>
    <p:extLst>
      <p:ext uri="{BB962C8B-B14F-4D97-AF65-F5344CB8AC3E}">
        <p14:creationId xmlns:p14="http://schemas.microsoft.com/office/powerpoint/2010/main" val="323729212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obj">
  <p:cSld name="1_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C661ACCA-BFDB-4B3F-9F59-6E0160427789}"/>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F6018889-A493-49FD-AEAA-7C92CB4F4FD6}"/>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A843967C-B335-47C3-AC13-CD1CF22B4454}"/>
              </a:ext>
            </a:extLst>
          </p:cNvPr>
          <p:cNvSpPr>
            <a:spLocks noGrp="1"/>
          </p:cNvSpPr>
          <p:nvPr>
            <p:ph type="dt" sz="half" idx="10"/>
          </p:nvPr>
        </p:nvSpPr>
        <p:spPr/>
        <p:txBody>
          <a:bodyPr/>
          <a:lstStyle/>
          <a:p>
            <a:fld id="{926DD501-C1E9-434C-B6E4-A350938FDFAA}" type="datetimeFigureOut">
              <a:rPr lang="en-US" smtClean="0"/>
              <a:t>6/6/2023</a:t>
            </a:fld>
            <a:endParaRPr lang="en-US"/>
          </a:p>
        </p:txBody>
      </p:sp>
      <p:sp>
        <p:nvSpPr>
          <p:cNvPr id="5" name="Chỗ dành sẵn cho Chân trang 4">
            <a:extLst>
              <a:ext uri="{FF2B5EF4-FFF2-40B4-BE49-F238E27FC236}">
                <a16:creationId xmlns:a16="http://schemas.microsoft.com/office/drawing/2014/main" id="{A2F7DD87-4EF8-4BDC-8E25-1BC6B0CE5C5F}"/>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0121E772-C74F-4055-AA5D-A9CD2BD90A92}"/>
              </a:ext>
            </a:extLst>
          </p:cNvPr>
          <p:cNvSpPr>
            <a:spLocks noGrp="1"/>
          </p:cNvSpPr>
          <p:nvPr>
            <p:ph type="sldNum" sz="quarter" idx="12"/>
          </p:nvPr>
        </p:nvSpPr>
        <p:spPr/>
        <p:txBody>
          <a:bodyPr/>
          <a:lstStyle/>
          <a:p>
            <a:fld id="{77DC2628-D50A-4E4E-BF1B-CC4F867AEDA6}" type="slidenum">
              <a:rPr lang="en-US" smtClean="0"/>
              <a:t>‹#›</a:t>
            </a:fld>
            <a:endParaRPr lang="en-US"/>
          </a:p>
        </p:txBody>
      </p:sp>
    </p:spTree>
    <p:extLst>
      <p:ext uri="{BB962C8B-B14F-4D97-AF65-F5344CB8AC3E}">
        <p14:creationId xmlns:p14="http://schemas.microsoft.com/office/powerpoint/2010/main" val="358366619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a:defRPr/>
            </a:pPr>
            <a:endParaRPr lang="vi-VN" altLang="en-US"/>
          </a:p>
        </p:txBody>
      </p:sp>
      <p:sp>
        <p:nvSpPr>
          <p:cNvPr id="5" name="Footer Placeholder 4"/>
          <p:cNvSpPr>
            <a:spLocks noGrp="1"/>
          </p:cNvSpPr>
          <p:nvPr>
            <p:ph type="ftr" sz="quarter" idx="11"/>
          </p:nvPr>
        </p:nvSpPr>
        <p:spPr/>
        <p:txBody>
          <a:bodyPr/>
          <a:lstStyle/>
          <a:p>
            <a:pPr>
              <a:defRPr/>
            </a:pPr>
            <a:endParaRPr lang="vi-VN" altLang="en-US"/>
          </a:p>
        </p:txBody>
      </p:sp>
      <p:sp>
        <p:nvSpPr>
          <p:cNvPr id="6" name="Slide Number Placeholder 5"/>
          <p:cNvSpPr>
            <a:spLocks noGrp="1"/>
          </p:cNvSpPr>
          <p:nvPr>
            <p:ph type="sldNum" sz="quarter" idx="12"/>
          </p:nvPr>
        </p:nvSpPr>
        <p:spPr/>
        <p:txBody>
          <a:bodyPr/>
          <a:lstStyle/>
          <a:p>
            <a:pPr>
              <a:defRPr/>
            </a:pPr>
            <a:fld id="{2577DE99-C053-4D04-820D-33D27AE48046}" type="slidenum">
              <a:rPr lang="vi-VN" altLang="en-US" smtClean="0"/>
              <a:pPr>
                <a:defRPr/>
              </a:pPr>
              <a:t>‹#›</a:t>
            </a:fld>
            <a:endParaRPr lang="vi-VN" altLang="en-US"/>
          </a:p>
        </p:txBody>
      </p:sp>
    </p:spTree>
    <p:extLst>
      <p:ext uri="{BB962C8B-B14F-4D97-AF65-F5344CB8AC3E}">
        <p14:creationId xmlns:p14="http://schemas.microsoft.com/office/powerpoint/2010/main" val="301131700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itle">
  <p:cSld name="4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a:defRPr/>
            </a:pPr>
            <a:endParaRPr lang="vi-VN" altLang="en-US"/>
          </a:p>
        </p:txBody>
      </p:sp>
      <p:sp>
        <p:nvSpPr>
          <p:cNvPr id="5" name="Footer Placeholder 4"/>
          <p:cNvSpPr>
            <a:spLocks noGrp="1"/>
          </p:cNvSpPr>
          <p:nvPr>
            <p:ph type="ftr" sz="quarter" idx="11"/>
          </p:nvPr>
        </p:nvSpPr>
        <p:spPr/>
        <p:txBody>
          <a:bodyPr/>
          <a:lstStyle/>
          <a:p>
            <a:pPr>
              <a:defRPr/>
            </a:pPr>
            <a:endParaRPr lang="vi-VN" altLang="en-US"/>
          </a:p>
        </p:txBody>
      </p:sp>
      <p:sp>
        <p:nvSpPr>
          <p:cNvPr id="6" name="Slide Number Placeholder 5"/>
          <p:cNvSpPr>
            <a:spLocks noGrp="1"/>
          </p:cNvSpPr>
          <p:nvPr>
            <p:ph type="sldNum" sz="quarter" idx="12"/>
          </p:nvPr>
        </p:nvSpPr>
        <p:spPr/>
        <p:txBody>
          <a:bodyPr/>
          <a:lstStyle/>
          <a:p>
            <a:pPr>
              <a:defRPr/>
            </a:pPr>
            <a:fld id="{2577DE99-C053-4D04-820D-33D27AE48046}" type="slidenum">
              <a:rPr lang="vi-VN" altLang="en-US" smtClean="0"/>
              <a:pPr>
                <a:defRPr/>
              </a:pPr>
              <a:t>‹#›</a:t>
            </a:fld>
            <a:endParaRPr lang="vi-VN" altLang="en-US"/>
          </a:p>
        </p:txBody>
      </p:sp>
    </p:spTree>
    <p:extLst>
      <p:ext uri="{BB962C8B-B14F-4D97-AF65-F5344CB8AC3E}">
        <p14:creationId xmlns:p14="http://schemas.microsoft.com/office/powerpoint/2010/main" val="61956678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itle">
  <p:cSld name="3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a:defRPr/>
            </a:pPr>
            <a:endParaRPr lang="vi-VN" altLang="en-US"/>
          </a:p>
        </p:txBody>
      </p:sp>
      <p:sp>
        <p:nvSpPr>
          <p:cNvPr id="5" name="Footer Placeholder 4"/>
          <p:cNvSpPr>
            <a:spLocks noGrp="1"/>
          </p:cNvSpPr>
          <p:nvPr>
            <p:ph type="ftr" sz="quarter" idx="11"/>
          </p:nvPr>
        </p:nvSpPr>
        <p:spPr/>
        <p:txBody>
          <a:bodyPr/>
          <a:lstStyle/>
          <a:p>
            <a:pPr>
              <a:defRPr/>
            </a:pPr>
            <a:endParaRPr lang="vi-VN" altLang="en-US"/>
          </a:p>
        </p:txBody>
      </p:sp>
      <p:sp>
        <p:nvSpPr>
          <p:cNvPr id="6" name="Slide Number Placeholder 5"/>
          <p:cNvSpPr>
            <a:spLocks noGrp="1"/>
          </p:cNvSpPr>
          <p:nvPr>
            <p:ph type="sldNum" sz="quarter" idx="12"/>
          </p:nvPr>
        </p:nvSpPr>
        <p:spPr/>
        <p:txBody>
          <a:bodyPr/>
          <a:lstStyle/>
          <a:p>
            <a:pPr>
              <a:defRPr/>
            </a:pPr>
            <a:fld id="{2577DE99-C053-4D04-820D-33D27AE48046}" type="slidenum">
              <a:rPr lang="vi-VN" altLang="en-US" smtClean="0"/>
              <a:pPr>
                <a:defRPr/>
              </a:pPr>
              <a:t>‹#›</a:t>
            </a:fld>
            <a:endParaRPr lang="vi-VN" altLang="en-US"/>
          </a:p>
        </p:txBody>
      </p:sp>
    </p:spTree>
    <p:extLst>
      <p:ext uri="{BB962C8B-B14F-4D97-AF65-F5344CB8AC3E}">
        <p14:creationId xmlns:p14="http://schemas.microsoft.com/office/powerpoint/2010/main" val="238536683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itle">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a:defRPr/>
            </a:pPr>
            <a:endParaRPr lang="vi-VN" altLang="en-US"/>
          </a:p>
        </p:txBody>
      </p:sp>
      <p:sp>
        <p:nvSpPr>
          <p:cNvPr id="5" name="Footer Placeholder 4"/>
          <p:cNvSpPr>
            <a:spLocks noGrp="1"/>
          </p:cNvSpPr>
          <p:nvPr>
            <p:ph type="ftr" sz="quarter" idx="11"/>
          </p:nvPr>
        </p:nvSpPr>
        <p:spPr/>
        <p:txBody>
          <a:bodyPr/>
          <a:lstStyle/>
          <a:p>
            <a:pPr>
              <a:defRPr/>
            </a:pPr>
            <a:endParaRPr lang="vi-VN" altLang="en-US"/>
          </a:p>
        </p:txBody>
      </p:sp>
      <p:sp>
        <p:nvSpPr>
          <p:cNvPr id="6" name="Slide Number Placeholder 5"/>
          <p:cNvSpPr>
            <a:spLocks noGrp="1"/>
          </p:cNvSpPr>
          <p:nvPr>
            <p:ph type="sldNum" sz="quarter" idx="12"/>
          </p:nvPr>
        </p:nvSpPr>
        <p:spPr/>
        <p:txBody>
          <a:bodyPr/>
          <a:lstStyle/>
          <a:p>
            <a:pPr>
              <a:defRPr/>
            </a:pPr>
            <a:fld id="{2577DE99-C053-4D04-820D-33D27AE48046}" type="slidenum">
              <a:rPr lang="vi-VN" altLang="en-US" smtClean="0"/>
              <a:pPr>
                <a:defRPr/>
              </a:pPr>
              <a:t>‹#›</a:t>
            </a:fld>
            <a:endParaRPr lang="vi-VN" altLang="en-US"/>
          </a:p>
        </p:txBody>
      </p:sp>
    </p:spTree>
    <p:extLst>
      <p:ext uri="{BB962C8B-B14F-4D97-AF65-F5344CB8AC3E}">
        <p14:creationId xmlns:p14="http://schemas.microsoft.com/office/powerpoint/2010/main" val="158600379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a:defRPr/>
            </a:pPr>
            <a:endParaRPr lang="vi-VN" altLang="en-US"/>
          </a:p>
        </p:txBody>
      </p:sp>
      <p:sp>
        <p:nvSpPr>
          <p:cNvPr id="5" name="Footer Placeholder 4"/>
          <p:cNvSpPr>
            <a:spLocks noGrp="1"/>
          </p:cNvSpPr>
          <p:nvPr>
            <p:ph type="ftr" sz="quarter" idx="11"/>
          </p:nvPr>
        </p:nvSpPr>
        <p:spPr/>
        <p:txBody>
          <a:bodyPr/>
          <a:lstStyle/>
          <a:p>
            <a:pPr>
              <a:defRPr/>
            </a:pPr>
            <a:endParaRPr lang="vi-VN" altLang="en-US"/>
          </a:p>
        </p:txBody>
      </p:sp>
      <p:sp>
        <p:nvSpPr>
          <p:cNvPr id="6" name="Slide Number Placeholder 5"/>
          <p:cNvSpPr>
            <a:spLocks noGrp="1"/>
          </p:cNvSpPr>
          <p:nvPr>
            <p:ph type="sldNum" sz="quarter" idx="12"/>
          </p:nvPr>
        </p:nvSpPr>
        <p:spPr/>
        <p:txBody>
          <a:bodyPr/>
          <a:lstStyle/>
          <a:p>
            <a:pPr>
              <a:defRPr/>
            </a:pPr>
            <a:fld id="{2577DE99-C053-4D04-820D-33D27AE48046}" type="slidenum">
              <a:rPr lang="vi-VN" altLang="en-US" smtClean="0"/>
              <a:pPr>
                <a:defRPr/>
              </a:pPr>
              <a:t>‹#›</a:t>
            </a:fld>
            <a:endParaRPr lang="vi-VN" altLang="en-US"/>
          </a:p>
        </p:txBody>
      </p:sp>
    </p:spTree>
    <p:extLst>
      <p:ext uri="{BB962C8B-B14F-4D97-AF65-F5344CB8AC3E}">
        <p14:creationId xmlns:p14="http://schemas.microsoft.com/office/powerpoint/2010/main" val="25955661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matchingName="Blank" type="blank">
  <p:cSld name="1_Blank">
    <p:spTree>
      <p:nvGrpSpPr>
        <p:cNvPr id="1" name="Shape 187"/>
        <p:cNvGrpSpPr/>
        <p:nvPr/>
      </p:nvGrpSpPr>
      <p:grpSpPr>
        <a:xfrm>
          <a:off x="0" y="0"/>
          <a:ext cx="0" cy="0"/>
          <a:chOff x="0" y="0"/>
          <a:chExt cx="0" cy="0"/>
        </a:xfrm>
      </p:grpSpPr>
    </p:spTree>
    <p:extLst>
      <p:ext uri="{BB962C8B-B14F-4D97-AF65-F5344CB8AC3E}">
        <p14:creationId xmlns:p14="http://schemas.microsoft.com/office/powerpoint/2010/main" val="8586946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matchingName="Blank" type="blank">
  <p:cSld name="1_Blank">
    <p:spTree>
      <p:nvGrpSpPr>
        <p:cNvPr id="1" name="Shape 187"/>
        <p:cNvGrpSpPr/>
        <p:nvPr/>
      </p:nvGrpSpPr>
      <p:grpSpPr>
        <a:xfrm>
          <a:off x="0" y="0"/>
          <a:ext cx="0" cy="0"/>
          <a:chOff x="0" y="0"/>
          <a:chExt cx="0" cy="0"/>
        </a:xfrm>
      </p:grpSpPr>
    </p:spTree>
    <p:extLst>
      <p:ext uri="{BB962C8B-B14F-4D97-AF65-F5344CB8AC3E}">
        <p14:creationId xmlns:p14="http://schemas.microsoft.com/office/powerpoint/2010/main" val="31628865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matchingName="Blank" type="blank">
  <p:cSld name="1_Blank">
    <p:spTree>
      <p:nvGrpSpPr>
        <p:cNvPr id="1" name="Shape 187"/>
        <p:cNvGrpSpPr/>
        <p:nvPr/>
      </p:nvGrpSpPr>
      <p:grpSpPr>
        <a:xfrm>
          <a:off x="0" y="0"/>
          <a:ext cx="0" cy="0"/>
          <a:chOff x="0" y="0"/>
          <a:chExt cx="0" cy="0"/>
        </a:xfrm>
      </p:grpSpPr>
    </p:spTree>
    <p:extLst>
      <p:ext uri="{BB962C8B-B14F-4D97-AF65-F5344CB8AC3E}">
        <p14:creationId xmlns:p14="http://schemas.microsoft.com/office/powerpoint/2010/main" val="38714349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matchingName="Blank" type="blank">
  <p:cSld name="1_Blank">
    <p:spTree>
      <p:nvGrpSpPr>
        <p:cNvPr id="1" name="Shape 187"/>
        <p:cNvGrpSpPr/>
        <p:nvPr/>
      </p:nvGrpSpPr>
      <p:grpSpPr>
        <a:xfrm>
          <a:off x="0" y="0"/>
          <a:ext cx="0" cy="0"/>
          <a:chOff x="0" y="0"/>
          <a:chExt cx="0" cy="0"/>
        </a:xfrm>
      </p:grpSpPr>
    </p:spTree>
    <p:extLst>
      <p:ext uri="{BB962C8B-B14F-4D97-AF65-F5344CB8AC3E}">
        <p14:creationId xmlns:p14="http://schemas.microsoft.com/office/powerpoint/2010/main" val="38669301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matchingName="Blank" type="blank">
  <p:cSld name="1_Blank">
    <p:spTree>
      <p:nvGrpSpPr>
        <p:cNvPr id="1" name="Shape 187"/>
        <p:cNvGrpSpPr/>
        <p:nvPr/>
      </p:nvGrpSpPr>
      <p:grpSpPr>
        <a:xfrm>
          <a:off x="0" y="0"/>
          <a:ext cx="0" cy="0"/>
          <a:chOff x="0" y="0"/>
          <a:chExt cx="0" cy="0"/>
        </a:xfrm>
      </p:grpSpPr>
    </p:spTree>
    <p:extLst>
      <p:ext uri="{BB962C8B-B14F-4D97-AF65-F5344CB8AC3E}">
        <p14:creationId xmlns:p14="http://schemas.microsoft.com/office/powerpoint/2010/main" val="30201347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matchingName="Blank" type="blank">
  <p:cSld name="1_Blank">
    <p:spTree>
      <p:nvGrpSpPr>
        <p:cNvPr id="1" name="Shape 187"/>
        <p:cNvGrpSpPr/>
        <p:nvPr/>
      </p:nvGrpSpPr>
      <p:grpSpPr>
        <a:xfrm>
          <a:off x="0" y="0"/>
          <a:ext cx="0" cy="0"/>
          <a:chOff x="0" y="0"/>
          <a:chExt cx="0" cy="0"/>
        </a:xfrm>
      </p:grpSpPr>
    </p:spTree>
    <p:extLst>
      <p:ext uri="{BB962C8B-B14F-4D97-AF65-F5344CB8AC3E}">
        <p14:creationId xmlns:p14="http://schemas.microsoft.com/office/powerpoint/2010/main" val="14729511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matchingName="Blank" type="blank">
  <p:cSld name="1_Blank">
    <p:spTree>
      <p:nvGrpSpPr>
        <p:cNvPr id="1" name="Shape 187"/>
        <p:cNvGrpSpPr/>
        <p:nvPr/>
      </p:nvGrpSpPr>
      <p:grpSpPr>
        <a:xfrm>
          <a:off x="0" y="0"/>
          <a:ext cx="0" cy="0"/>
          <a:chOff x="0" y="0"/>
          <a:chExt cx="0" cy="0"/>
        </a:xfrm>
      </p:grpSpPr>
    </p:spTree>
    <p:extLst>
      <p:ext uri="{BB962C8B-B14F-4D97-AF65-F5344CB8AC3E}">
        <p14:creationId xmlns:p14="http://schemas.microsoft.com/office/powerpoint/2010/main" val="17336955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rgbClr val="FFFFFF"/>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500"/>
              <a:buFont typeface="Fredoka One"/>
              <a:buNone/>
              <a:defRPr sz="3500">
                <a:solidFill>
                  <a:schemeClr val="dk1"/>
                </a:solidFill>
                <a:latin typeface="Fredoka One"/>
                <a:ea typeface="Fredoka One"/>
                <a:cs typeface="Fredoka One"/>
                <a:sym typeface="Fredoka One"/>
              </a:defRPr>
            </a:lvl1pPr>
            <a:lvl2pPr lvl="1" rtl="0">
              <a:spcBef>
                <a:spcPts val="0"/>
              </a:spcBef>
              <a:spcAft>
                <a:spcPts val="0"/>
              </a:spcAft>
              <a:buClr>
                <a:schemeClr val="dk1"/>
              </a:buClr>
              <a:buSzPts val="3500"/>
              <a:buFont typeface="Fredoka One"/>
              <a:buNone/>
              <a:defRPr sz="3500">
                <a:solidFill>
                  <a:schemeClr val="dk1"/>
                </a:solidFill>
                <a:latin typeface="Fredoka One"/>
                <a:ea typeface="Fredoka One"/>
                <a:cs typeface="Fredoka One"/>
                <a:sym typeface="Fredoka One"/>
              </a:defRPr>
            </a:lvl2pPr>
            <a:lvl3pPr lvl="2" rtl="0">
              <a:spcBef>
                <a:spcPts val="0"/>
              </a:spcBef>
              <a:spcAft>
                <a:spcPts val="0"/>
              </a:spcAft>
              <a:buClr>
                <a:schemeClr val="dk1"/>
              </a:buClr>
              <a:buSzPts val="3500"/>
              <a:buFont typeface="Fredoka One"/>
              <a:buNone/>
              <a:defRPr sz="3500">
                <a:solidFill>
                  <a:schemeClr val="dk1"/>
                </a:solidFill>
                <a:latin typeface="Fredoka One"/>
                <a:ea typeface="Fredoka One"/>
                <a:cs typeface="Fredoka One"/>
                <a:sym typeface="Fredoka One"/>
              </a:defRPr>
            </a:lvl3pPr>
            <a:lvl4pPr lvl="3" rtl="0">
              <a:spcBef>
                <a:spcPts val="0"/>
              </a:spcBef>
              <a:spcAft>
                <a:spcPts val="0"/>
              </a:spcAft>
              <a:buClr>
                <a:schemeClr val="dk1"/>
              </a:buClr>
              <a:buSzPts val="3500"/>
              <a:buFont typeface="Fredoka One"/>
              <a:buNone/>
              <a:defRPr sz="3500">
                <a:solidFill>
                  <a:schemeClr val="dk1"/>
                </a:solidFill>
                <a:latin typeface="Fredoka One"/>
                <a:ea typeface="Fredoka One"/>
                <a:cs typeface="Fredoka One"/>
                <a:sym typeface="Fredoka One"/>
              </a:defRPr>
            </a:lvl4pPr>
            <a:lvl5pPr lvl="4" rtl="0">
              <a:spcBef>
                <a:spcPts val="0"/>
              </a:spcBef>
              <a:spcAft>
                <a:spcPts val="0"/>
              </a:spcAft>
              <a:buClr>
                <a:schemeClr val="dk1"/>
              </a:buClr>
              <a:buSzPts val="3500"/>
              <a:buFont typeface="Fredoka One"/>
              <a:buNone/>
              <a:defRPr sz="3500">
                <a:solidFill>
                  <a:schemeClr val="dk1"/>
                </a:solidFill>
                <a:latin typeface="Fredoka One"/>
                <a:ea typeface="Fredoka One"/>
                <a:cs typeface="Fredoka One"/>
                <a:sym typeface="Fredoka One"/>
              </a:defRPr>
            </a:lvl5pPr>
            <a:lvl6pPr lvl="5" rtl="0">
              <a:spcBef>
                <a:spcPts val="0"/>
              </a:spcBef>
              <a:spcAft>
                <a:spcPts val="0"/>
              </a:spcAft>
              <a:buClr>
                <a:schemeClr val="dk1"/>
              </a:buClr>
              <a:buSzPts val="3500"/>
              <a:buFont typeface="Fredoka One"/>
              <a:buNone/>
              <a:defRPr sz="3500">
                <a:solidFill>
                  <a:schemeClr val="dk1"/>
                </a:solidFill>
                <a:latin typeface="Fredoka One"/>
                <a:ea typeface="Fredoka One"/>
                <a:cs typeface="Fredoka One"/>
                <a:sym typeface="Fredoka One"/>
              </a:defRPr>
            </a:lvl6pPr>
            <a:lvl7pPr lvl="6" rtl="0">
              <a:spcBef>
                <a:spcPts val="0"/>
              </a:spcBef>
              <a:spcAft>
                <a:spcPts val="0"/>
              </a:spcAft>
              <a:buClr>
                <a:schemeClr val="dk1"/>
              </a:buClr>
              <a:buSzPts val="3500"/>
              <a:buFont typeface="Fredoka One"/>
              <a:buNone/>
              <a:defRPr sz="3500">
                <a:solidFill>
                  <a:schemeClr val="dk1"/>
                </a:solidFill>
                <a:latin typeface="Fredoka One"/>
                <a:ea typeface="Fredoka One"/>
                <a:cs typeface="Fredoka One"/>
                <a:sym typeface="Fredoka One"/>
              </a:defRPr>
            </a:lvl7pPr>
            <a:lvl8pPr lvl="7" rtl="0">
              <a:spcBef>
                <a:spcPts val="0"/>
              </a:spcBef>
              <a:spcAft>
                <a:spcPts val="0"/>
              </a:spcAft>
              <a:buClr>
                <a:schemeClr val="dk1"/>
              </a:buClr>
              <a:buSzPts val="3500"/>
              <a:buFont typeface="Fredoka One"/>
              <a:buNone/>
              <a:defRPr sz="3500">
                <a:solidFill>
                  <a:schemeClr val="dk1"/>
                </a:solidFill>
                <a:latin typeface="Fredoka One"/>
                <a:ea typeface="Fredoka One"/>
                <a:cs typeface="Fredoka One"/>
                <a:sym typeface="Fredoka One"/>
              </a:defRPr>
            </a:lvl8pPr>
            <a:lvl9pPr lvl="8" rtl="0">
              <a:spcBef>
                <a:spcPts val="0"/>
              </a:spcBef>
              <a:spcAft>
                <a:spcPts val="0"/>
              </a:spcAft>
              <a:buClr>
                <a:schemeClr val="dk1"/>
              </a:buClr>
              <a:buSzPts val="3500"/>
              <a:buFont typeface="Fredoka One"/>
              <a:buNone/>
              <a:defRPr sz="3500">
                <a:solidFill>
                  <a:schemeClr val="dk1"/>
                </a:solidFill>
                <a:latin typeface="Fredoka One"/>
                <a:ea typeface="Fredoka One"/>
                <a:cs typeface="Fredoka One"/>
                <a:sym typeface="Fredoka One"/>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Englebert"/>
              <a:buChar char="●"/>
              <a:defRPr>
                <a:solidFill>
                  <a:schemeClr val="dk1"/>
                </a:solidFill>
                <a:latin typeface="Englebert"/>
                <a:ea typeface="Englebert"/>
                <a:cs typeface="Englebert"/>
                <a:sym typeface="Englebert"/>
              </a:defRPr>
            </a:lvl1pPr>
            <a:lvl2pPr marL="914400" lvl="1" indent="-317500">
              <a:lnSpc>
                <a:spcPct val="115000"/>
              </a:lnSpc>
              <a:spcBef>
                <a:spcPts val="1600"/>
              </a:spcBef>
              <a:spcAft>
                <a:spcPts val="0"/>
              </a:spcAft>
              <a:buClr>
                <a:schemeClr val="dk1"/>
              </a:buClr>
              <a:buSzPts val="1400"/>
              <a:buFont typeface="Englebert"/>
              <a:buChar char="○"/>
              <a:defRPr>
                <a:solidFill>
                  <a:schemeClr val="dk1"/>
                </a:solidFill>
                <a:latin typeface="Englebert"/>
                <a:ea typeface="Englebert"/>
                <a:cs typeface="Englebert"/>
                <a:sym typeface="Englebert"/>
              </a:defRPr>
            </a:lvl2pPr>
            <a:lvl3pPr marL="1371600" lvl="2" indent="-317500">
              <a:lnSpc>
                <a:spcPct val="115000"/>
              </a:lnSpc>
              <a:spcBef>
                <a:spcPts val="1600"/>
              </a:spcBef>
              <a:spcAft>
                <a:spcPts val="0"/>
              </a:spcAft>
              <a:buClr>
                <a:schemeClr val="dk1"/>
              </a:buClr>
              <a:buSzPts val="1400"/>
              <a:buFont typeface="Englebert"/>
              <a:buChar char="■"/>
              <a:defRPr>
                <a:solidFill>
                  <a:schemeClr val="dk1"/>
                </a:solidFill>
                <a:latin typeface="Englebert"/>
                <a:ea typeface="Englebert"/>
                <a:cs typeface="Englebert"/>
                <a:sym typeface="Englebert"/>
              </a:defRPr>
            </a:lvl3pPr>
            <a:lvl4pPr marL="1828800" lvl="3" indent="-317500">
              <a:lnSpc>
                <a:spcPct val="115000"/>
              </a:lnSpc>
              <a:spcBef>
                <a:spcPts val="1600"/>
              </a:spcBef>
              <a:spcAft>
                <a:spcPts val="0"/>
              </a:spcAft>
              <a:buClr>
                <a:schemeClr val="dk1"/>
              </a:buClr>
              <a:buSzPts val="1400"/>
              <a:buFont typeface="Englebert"/>
              <a:buChar char="●"/>
              <a:defRPr>
                <a:solidFill>
                  <a:schemeClr val="dk1"/>
                </a:solidFill>
                <a:latin typeface="Englebert"/>
                <a:ea typeface="Englebert"/>
                <a:cs typeface="Englebert"/>
                <a:sym typeface="Englebert"/>
              </a:defRPr>
            </a:lvl4pPr>
            <a:lvl5pPr marL="2286000" lvl="4" indent="-317500">
              <a:lnSpc>
                <a:spcPct val="115000"/>
              </a:lnSpc>
              <a:spcBef>
                <a:spcPts val="1600"/>
              </a:spcBef>
              <a:spcAft>
                <a:spcPts val="0"/>
              </a:spcAft>
              <a:buClr>
                <a:schemeClr val="dk1"/>
              </a:buClr>
              <a:buSzPts val="1400"/>
              <a:buFont typeface="Englebert"/>
              <a:buChar char="○"/>
              <a:defRPr>
                <a:solidFill>
                  <a:schemeClr val="dk1"/>
                </a:solidFill>
                <a:latin typeface="Englebert"/>
                <a:ea typeface="Englebert"/>
                <a:cs typeface="Englebert"/>
                <a:sym typeface="Englebert"/>
              </a:defRPr>
            </a:lvl5pPr>
            <a:lvl6pPr marL="2743200" lvl="5" indent="-317500">
              <a:lnSpc>
                <a:spcPct val="115000"/>
              </a:lnSpc>
              <a:spcBef>
                <a:spcPts val="1600"/>
              </a:spcBef>
              <a:spcAft>
                <a:spcPts val="0"/>
              </a:spcAft>
              <a:buClr>
                <a:schemeClr val="dk1"/>
              </a:buClr>
              <a:buSzPts val="1400"/>
              <a:buFont typeface="Englebert"/>
              <a:buChar char="■"/>
              <a:defRPr>
                <a:solidFill>
                  <a:schemeClr val="dk1"/>
                </a:solidFill>
                <a:latin typeface="Englebert"/>
                <a:ea typeface="Englebert"/>
                <a:cs typeface="Englebert"/>
                <a:sym typeface="Englebert"/>
              </a:defRPr>
            </a:lvl6pPr>
            <a:lvl7pPr marL="3200400" lvl="6" indent="-317500">
              <a:lnSpc>
                <a:spcPct val="115000"/>
              </a:lnSpc>
              <a:spcBef>
                <a:spcPts val="1600"/>
              </a:spcBef>
              <a:spcAft>
                <a:spcPts val="0"/>
              </a:spcAft>
              <a:buClr>
                <a:schemeClr val="dk1"/>
              </a:buClr>
              <a:buSzPts val="1400"/>
              <a:buFont typeface="Englebert"/>
              <a:buChar char="●"/>
              <a:defRPr>
                <a:solidFill>
                  <a:schemeClr val="dk1"/>
                </a:solidFill>
                <a:latin typeface="Englebert"/>
                <a:ea typeface="Englebert"/>
                <a:cs typeface="Englebert"/>
                <a:sym typeface="Englebert"/>
              </a:defRPr>
            </a:lvl7pPr>
            <a:lvl8pPr marL="3657600" lvl="7" indent="-317500">
              <a:lnSpc>
                <a:spcPct val="115000"/>
              </a:lnSpc>
              <a:spcBef>
                <a:spcPts val="1600"/>
              </a:spcBef>
              <a:spcAft>
                <a:spcPts val="0"/>
              </a:spcAft>
              <a:buClr>
                <a:schemeClr val="dk1"/>
              </a:buClr>
              <a:buSzPts val="1400"/>
              <a:buFont typeface="Englebert"/>
              <a:buChar char="○"/>
              <a:defRPr>
                <a:solidFill>
                  <a:schemeClr val="dk1"/>
                </a:solidFill>
                <a:latin typeface="Englebert"/>
                <a:ea typeface="Englebert"/>
                <a:cs typeface="Englebert"/>
                <a:sym typeface="Englebert"/>
              </a:defRPr>
            </a:lvl8pPr>
            <a:lvl9pPr marL="4114800" lvl="8" indent="-317500">
              <a:lnSpc>
                <a:spcPct val="115000"/>
              </a:lnSpc>
              <a:spcBef>
                <a:spcPts val="1600"/>
              </a:spcBef>
              <a:spcAft>
                <a:spcPts val="1600"/>
              </a:spcAft>
              <a:buClr>
                <a:schemeClr val="dk1"/>
              </a:buClr>
              <a:buSzPts val="1400"/>
              <a:buFont typeface="Englebert"/>
              <a:buChar char="■"/>
              <a:defRPr>
                <a:solidFill>
                  <a:schemeClr val="dk1"/>
                </a:solidFill>
                <a:latin typeface="Englebert"/>
                <a:ea typeface="Englebert"/>
                <a:cs typeface="Englebert"/>
                <a:sym typeface="Englebert"/>
              </a:defRPr>
            </a:lvl9pPr>
          </a:lstStyle>
          <a:p>
            <a:endParaRPr/>
          </a:p>
        </p:txBody>
      </p:sp>
    </p:spTree>
  </p:cSld>
  <p:clrMap bg1="lt1" tx1="dk1" bg2="dk2" tx2="lt2" accent1="accent1" accent2="accent2" accent3="accent3" accent4="accent4" accent5="accent5" accent6="accent6" hlink="hlink" folHlink="folHlink"/>
  <p:sldLayoutIdLst>
    <p:sldLayoutId id="2147483652" r:id="rId1"/>
    <p:sldLayoutId id="2147483658" r:id="rId2"/>
    <p:sldLayoutId id="2147483693" r:id="rId3"/>
    <p:sldLayoutId id="2147483691" r:id="rId4"/>
    <p:sldLayoutId id="2147483690" r:id="rId5"/>
    <p:sldLayoutId id="2147483689" r:id="rId6"/>
    <p:sldLayoutId id="2147483688" r:id="rId7"/>
    <p:sldLayoutId id="2147483687" r:id="rId8"/>
    <p:sldLayoutId id="2147483686" r:id="rId9"/>
    <p:sldLayoutId id="2147483685" r:id="rId10"/>
    <p:sldLayoutId id="2147483684" r:id="rId11"/>
    <p:sldLayoutId id="2147483683" r:id="rId12"/>
    <p:sldLayoutId id="2147483682" r:id="rId13"/>
    <p:sldLayoutId id="2147483668" r:id="rId14"/>
    <p:sldLayoutId id="2147483670" r:id="rId15"/>
    <p:sldLayoutId id="2147483671" r:id="rId16"/>
    <p:sldLayoutId id="2147483675" r:id="rId17"/>
    <p:sldLayoutId id="2147483698" r:id="rId18"/>
    <p:sldLayoutId id="2147483695" r:id="rId19"/>
    <p:sldLayoutId id="2147483694" r:id="rId20"/>
    <p:sldLayoutId id="2147483680" r:id="rId21"/>
    <p:sldLayoutId id="2147483679" r:id="rId22"/>
    <p:sldLayoutId id="2147483678" r:id="rId23"/>
    <p:sldLayoutId id="2147483677" r:id="rId24"/>
    <p:sldLayoutId id="2147483676" r:id="rId25"/>
    <p:sldLayoutId id="2147483697" r:id="rId26"/>
    <p:sldLayoutId id="2147483696" r:id="rId27"/>
    <p:sldLayoutId id="2147483692" r:id="rId28"/>
    <p:sldLayoutId id="2147483681" r:id="rId29"/>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1.png"/><Relationship Id="rId1" Type="http://schemas.openxmlformats.org/officeDocument/2006/relationships/slideLayout" Target="../slideLayouts/slideLayout17.xml"/><Relationship Id="rId6" Type="http://schemas.openxmlformats.org/officeDocument/2006/relationships/image" Target="../media/image3.png"/><Relationship Id="rId5" Type="http://schemas.microsoft.com/office/2007/relationships/hdphoto" Target="../media/hdphoto2.wdp"/><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4.jpeg"/><Relationship Id="rId7" Type="http://schemas.microsoft.com/office/2007/relationships/hdphoto" Target="../media/hdphoto6.wdp"/><Relationship Id="rId2" Type="http://schemas.openxmlformats.org/officeDocument/2006/relationships/slideLayout" Target="../slideLayouts/slideLayout2.xml"/><Relationship Id="rId1" Type="http://schemas.openxmlformats.org/officeDocument/2006/relationships/tags" Target="../tags/tag6.xml"/><Relationship Id="rId6" Type="http://schemas.openxmlformats.org/officeDocument/2006/relationships/image" Target="../media/image19.png"/><Relationship Id="rId5" Type="http://schemas.openxmlformats.org/officeDocument/2006/relationships/image" Target="../media/image13.png"/><Relationship Id="rId10" Type="http://schemas.openxmlformats.org/officeDocument/2006/relationships/image" Target="../media/image22.png"/><Relationship Id="rId4" Type="http://schemas.openxmlformats.org/officeDocument/2006/relationships/image" Target="../media/image7.png"/><Relationship Id="rId9"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7" Type="http://schemas.openxmlformats.org/officeDocument/2006/relationships/image" Target="../media/image11.png"/><Relationship Id="rId2" Type="http://schemas.openxmlformats.org/officeDocument/2006/relationships/slideLayout" Target="../slideLayouts/slideLayout2.xml"/><Relationship Id="rId1" Type="http://schemas.openxmlformats.org/officeDocument/2006/relationships/tags" Target="../tags/tag7.xml"/><Relationship Id="rId6" Type="http://schemas.microsoft.com/office/2007/relationships/hdphoto" Target="../media/hdphoto6.wdp"/><Relationship Id="rId5" Type="http://schemas.openxmlformats.org/officeDocument/2006/relationships/image" Target="../media/image20.png"/><Relationship Id="rId4" Type="http://schemas.openxmlformats.org/officeDocument/2006/relationships/image" Target="../media/image7.png"/></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2.xml"/><Relationship Id="rId1" Type="http://schemas.openxmlformats.org/officeDocument/2006/relationships/tags" Target="../tags/tag8.xml"/><Relationship Id="rId5" Type="http://schemas.openxmlformats.org/officeDocument/2006/relationships/image" Target="../media/image11.png"/><Relationship Id="rId4" Type="http://schemas.openxmlformats.org/officeDocument/2006/relationships/image" Target="../media/image10.png"/></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7.png"/><Relationship Id="rId1" Type="http://schemas.openxmlformats.org/officeDocument/2006/relationships/slideLayout" Target="../slideLayouts/slideLayout17.xml"/><Relationship Id="rId4" Type="http://schemas.openxmlformats.org/officeDocument/2006/relationships/image" Target="../media/image7.png"/></Relationships>
</file>

<file path=ppt/slides/_rels/slide1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Layout" Target="../slideLayouts/slideLayout2.xml"/><Relationship Id="rId1" Type="http://schemas.openxmlformats.org/officeDocument/2006/relationships/tags" Target="../tags/tag9.xml"/><Relationship Id="rId6" Type="http://schemas.openxmlformats.org/officeDocument/2006/relationships/image" Target="../media/image28.png"/><Relationship Id="rId5" Type="http://schemas.openxmlformats.org/officeDocument/2006/relationships/image" Target="../media/image7.png"/><Relationship Id="rId4" Type="http://schemas.openxmlformats.org/officeDocument/2006/relationships/image" Target="../media/image6.png"/></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5.xml"/><Relationship Id="rId4" Type="http://schemas.openxmlformats.org/officeDocument/2006/relationships/image" Target="../media/image29.png"/></Relationships>
</file>

<file path=ppt/slides/_rels/slide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7" Type="http://schemas.microsoft.com/office/2007/relationships/hdphoto" Target="../media/hdphoto4.wdp"/><Relationship Id="rId2" Type="http://schemas.openxmlformats.org/officeDocument/2006/relationships/image" Target="../media/image5.jpeg"/><Relationship Id="rId1" Type="http://schemas.openxmlformats.org/officeDocument/2006/relationships/slideLayout" Target="../slideLayouts/slideLayout25.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slideLayout" Target="../slideLayouts/slideLayout2.xml"/><Relationship Id="rId1" Type="http://schemas.openxmlformats.org/officeDocument/2006/relationships/tags" Target="../tags/tag10.xml"/><Relationship Id="rId4" Type="http://schemas.openxmlformats.org/officeDocument/2006/relationships/image" Target="../media/image7.png"/></Relationships>
</file>

<file path=ppt/slides/_rels/slide2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slideLayout" Target="../slideLayouts/slideLayout2.xml"/><Relationship Id="rId1" Type="http://schemas.openxmlformats.org/officeDocument/2006/relationships/tags" Target="../tags/tag11.xml"/><Relationship Id="rId4" Type="http://schemas.openxmlformats.org/officeDocument/2006/relationships/image" Target="../media/image7.png"/></Relationships>
</file>

<file path=ppt/slides/_rels/slide2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7.xml"/></Relationships>
</file>

<file path=ppt/slides/_rels/slide23.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6.png"/><Relationship Id="rId7" Type="http://schemas.microsoft.com/office/2007/relationships/hdphoto" Target="../media/hdphoto4.wdp"/><Relationship Id="rId2" Type="http://schemas.openxmlformats.org/officeDocument/2006/relationships/image" Target="../media/image5.jpeg"/><Relationship Id="rId1" Type="http://schemas.openxmlformats.org/officeDocument/2006/relationships/slideLayout" Target="../slideLayouts/slideLayout25.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 Id="rId9" Type="http://schemas.microsoft.com/office/2007/relationships/hdphoto" Target="../media/hdphoto7.wdp"/></Relationships>
</file>

<file path=ppt/slides/_rels/slide24.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Layout" Target="../slideLayouts/slideLayout17.xml"/><Relationship Id="rId6" Type="http://schemas.openxmlformats.org/officeDocument/2006/relationships/image" Target="../media/image4.png"/><Relationship Id="rId5" Type="http://schemas.microsoft.com/office/2007/relationships/hdphoto" Target="../media/hdphoto3.wdp"/><Relationship Id="rId4" Type="http://schemas.openxmlformats.org/officeDocument/2006/relationships/image" Target="../media/image3.png"/></Relationships>
</file>

<file path=ppt/slides/_rels/slide2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slideLayout" Target="../slideLayouts/slideLayout25.xml"/><Relationship Id="rId1" Type="http://schemas.openxmlformats.org/officeDocument/2006/relationships/tags" Target="../tags/tag12.xml"/><Relationship Id="rId4" Type="http://schemas.openxmlformats.org/officeDocument/2006/relationships/image" Target="../media/image31.pn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slideLayout" Target="../slideLayouts/slideLayout2.xml"/><Relationship Id="rId1" Type="http://schemas.openxmlformats.org/officeDocument/2006/relationships/tags" Target="../tags/tag2.xml"/><Relationship Id="rId5" Type="http://schemas.openxmlformats.org/officeDocument/2006/relationships/image" Target="../media/image15.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13.png"/><Relationship Id="rId2" Type="http://schemas.openxmlformats.org/officeDocument/2006/relationships/slideLayout" Target="../slideLayouts/slideLayout2.xml"/><Relationship Id="rId1" Type="http://schemas.openxmlformats.org/officeDocument/2006/relationships/tags" Target="../tags/tag3.xml"/><Relationship Id="rId6" Type="http://schemas.openxmlformats.org/officeDocument/2006/relationships/image" Target="../media/image17.png"/><Relationship Id="rId5" Type="http://schemas.openxmlformats.org/officeDocument/2006/relationships/image" Target="../media/image7.png"/><Relationship Id="rId4" Type="http://schemas.microsoft.com/office/2007/relationships/hdphoto" Target="../media/hdphoto5.wdp"/></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2.xml"/><Relationship Id="rId1" Type="http://schemas.openxmlformats.org/officeDocument/2006/relationships/tags" Target="../tags/tag4.xml"/><Relationship Id="rId5" Type="http://schemas.openxmlformats.org/officeDocument/2006/relationships/image" Target="../media/image11.png"/><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slideLayout" Target="../slideLayouts/slideLayout2.xml"/><Relationship Id="rId1" Type="http://schemas.openxmlformats.org/officeDocument/2006/relationships/tags" Target="../tags/tag5.xml"/><Relationship Id="rId6" Type="http://schemas.openxmlformats.org/officeDocument/2006/relationships/image" Target="../media/image13.png"/><Relationship Id="rId5" Type="http://schemas.openxmlformats.org/officeDocument/2006/relationships/image" Target="../media/image7.png"/><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colorTemperature colorTemp="7200"/>
                    </a14:imgEffect>
                    <a14:imgEffect>
                      <a14:saturation sat="200000"/>
                    </a14:imgEffect>
                    <a14:imgEffect>
                      <a14:brightnessContrast contrast="20000"/>
                    </a14:imgEffect>
                  </a14:imgLayer>
                </a14:imgProps>
              </a:ext>
            </a:extLst>
          </a:blip>
          <a:stretch>
            <a:fillRect/>
          </a:stretch>
        </p:blipFill>
        <p:spPr>
          <a:xfrm flipV="1">
            <a:off x="0" y="38100"/>
            <a:ext cx="9144000" cy="5048250"/>
          </a:xfrm>
          <a:prstGeom prst="rect">
            <a:avLst/>
          </a:prstGeom>
          <a:gradFill>
            <a:gsLst>
              <a:gs pos="21000">
                <a:schemeClr val="accent1">
                  <a:lumMod val="5000"/>
                  <a:lumOff val="95000"/>
                </a:schemeClr>
              </a:gs>
              <a:gs pos="74000">
                <a:schemeClr val="accent1">
                  <a:lumMod val="45000"/>
                  <a:lumOff val="55000"/>
                </a:schemeClr>
              </a:gs>
              <a:gs pos="100000">
                <a:schemeClr val="accent1">
                  <a:lumMod val="30000"/>
                  <a:lumOff val="70000"/>
                </a:schemeClr>
              </a:gs>
            </a:gsLst>
            <a:lin ang="5400000" scaled="1"/>
          </a:gradFill>
        </p:spPr>
      </p:pic>
      <p:sp>
        <p:nvSpPr>
          <p:cNvPr id="6" name="Google Shape;468;p28"/>
          <p:cNvSpPr/>
          <p:nvPr/>
        </p:nvSpPr>
        <p:spPr>
          <a:xfrm>
            <a:off x="2000250" y="593975"/>
            <a:ext cx="951888" cy="555126"/>
          </a:xfrm>
          <a:custGeom>
            <a:avLst/>
            <a:gdLst/>
            <a:ahLst/>
            <a:cxnLst/>
            <a:rect l="l" t="t" r="r" b="b"/>
            <a:pathLst>
              <a:path w="9625" h="5613" extrusionOk="0">
                <a:moveTo>
                  <a:pt x="5523" y="0"/>
                </a:moveTo>
                <a:cubicBezTo>
                  <a:pt x="5481" y="0"/>
                  <a:pt x="5439" y="2"/>
                  <a:pt x="5398" y="6"/>
                </a:cubicBezTo>
                <a:cubicBezTo>
                  <a:pt x="4962" y="38"/>
                  <a:pt x="4355" y="240"/>
                  <a:pt x="4046" y="581"/>
                </a:cubicBezTo>
                <a:cubicBezTo>
                  <a:pt x="3801" y="836"/>
                  <a:pt x="3822" y="1071"/>
                  <a:pt x="3801" y="1390"/>
                </a:cubicBezTo>
                <a:cubicBezTo>
                  <a:pt x="3429" y="1444"/>
                  <a:pt x="3077" y="1912"/>
                  <a:pt x="3120" y="2284"/>
                </a:cubicBezTo>
                <a:cubicBezTo>
                  <a:pt x="2805" y="2025"/>
                  <a:pt x="2386" y="1835"/>
                  <a:pt x="1966" y="1835"/>
                </a:cubicBezTo>
                <a:cubicBezTo>
                  <a:pt x="1817" y="1835"/>
                  <a:pt x="1668" y="1859"/>
                  <a:pt x="1523" y="1912"/>
                </a:cubicBezTo>
                <a:cubicBezTo>
                  <a:pt x="959" y="2114"/>
                  <a:pt x="767" y="2689"/>
                  <a:pt x="746" y="3232"/>
                </a:cubicBezTo>
                <a:cubicBezTo>
                  <a:pt x="320" y="3488"/>
                  <a:pt x="54" y="3743"/>
                  <a:pt x="32" y="4264"/>
                </a:cubicBezTo>
                <a:cubicBezTo>
                  <a:pt x="1" y="4903"/>
                  <a:pt x="416" y="5340"/>
                  <a:pt x="1065" y="5425"/>
                </a:cubicBezTo>
                <a:cubicBezTo>
                  <a:pt x="1145" y="5438"/>
                  <a:pt x="1237" y="5444"/>
                  <a:pt x="1331" y="5444"/>
                </a:cubicBezTo>
                <a:cubicBezTo>
                  <a:pt x="1474" y="5444"/>
                  <a:pt x="1624" y="5430"/>
                  <a:pt x="1747" y="5404"/>
                </a:cubicBezTo>
                <a:cubicBezTo>
                  <a:pt x="1875" y="5371"/>
                  <a:pt x="2024" y="5222"/>
                  <a:pt x="2151" y="5222"/>
                </a:cubicBezTo>
                <a:cubicBezTo>
                  <a:pt x="2225" y="5222"/>
                  <a:pt x="2300" y="5340"/>
                  <a:pt x="2374" y="5383"/>
                </a:cubicBezTo>
                <a:cubicBezTo>
                  <a:pt x="2535" y="5489"/>
                  <a:pt x="2779" y="5563"/>
                  <a:pt x="2971" y="5584"/>
                </a:cubicBezTo>
                <a:cubicBezTo>
                  <a:pt x="3098" y="5604"/>
                  <a:pt x="3220" y="5613"/>
                  <a:pt x="3339" y="5613"/>
                </a:cubicBezTo>
                <a:cubicBezTo>
                  <a:pt x="3946" y="5613"/>
                  <a:pt x="4452" y="5370"/>
                  <a:pt x="4951" y="4978"/>
                </a:cubicBezTo>
                <a:cubicBezTo>
                  <a:pt x="5154" y="5371"/>
                  <a:pt x="5409" y="5478"/>
                  <a:pt x="5877" y="5478"/>
                </a:cubicBezTo>
                <a:cubicBezTo>
                  <a:pt x="6250" y="5478"/>
                  <a:pt x="6846" y="5435"/>
                  <a:pt x="6974" y="4978"/>
                </a:cubicBezTo>
                <a:lnTo>
                  <a:pt x="6974" y="4978"/>
                </a:lnTo>
                <a:cubicBezTo>
                  <a:pt x="6942" y="5095"/>
                  <a:pt x="7485" y="5383"/>
                  <a:pt x="7570" y="5425"/>
                </a:cubicBezTo>
                <a:cubicBezTo>
                  <a:pt x="7726" y="5490"/>
                  <a:pt x="7879" y="5516"/>
                  <a:pt x="8037" y="5516"/>
                </a:cubicBezTo>
                <a:cubicBezTo>
                  <a:pt x="8138" y="5516"/>
                  <a:pt x="8240" y="5506"/>
                  <a:pt x="8347" y="5489"/>
                </a:cubicBezTo>
                <a:cubicBezTo>
                  <a:pt x="8698" y="5435"/>
                  <a:pt x="8986" y="5170"/>
                  <a:pt x="9135" y="4850"/>
                </a:cubicBezTo>
                <a:cubicBezTo>
                  <a:pt x="9209" y="4690"/>
                  <a:pt x="9252" y="4541"/>
                  <a:pt x="9242" y="4371"/>
                </a:cubicBezTo>
                <a:cubicBezTo>
                  <a:pt x="9231" y="4330"/>
                  <a:pt x="9051" y="3869"/>
                  <a:pt x="9011" y="3869"/>
                </a:cubicBezTo>
                <a:cubicBezTo>
                  <a:pt x="9010" y="3869"/>
                  <a:pt x="9008" y="3870"/>
                  <a:pt x="9007" y="3871"/>
                </a:cubicBezTo>
                <a:cubicBezTo>
                  <a:pt x="9529" y="3285"/>
                  <a:pt x="9625" y="2327"/>
                  <a:pt x="8954" y="1806"/>
                </a:cubicBezTo>
                <a:cubicBezTo>
                  <a:pt x="8632" y="1566"/>
                  <a:pt x="8272" y="1341"/>
                  <a:pt x="7894" y="1341"/>
                </a:cubicBezTo>
                <a:cubicBezTo>
                  <a:pt x="7736" y="1341"/>
                  <a:pt x="7574" y="1381"/>
                  <a:pt x="7410" y="1475"/>
                </a:cubicBezTo>
                <a:cubicBezTo>
                  <a:pt x="7309" y="656"/>
                  <a:pt x="6324" y="0"/>
                  <a:pt x="5523" y="0"/>
                </a:cubicBezTo>
                <a:close/>
              </a:path>
            </a:pathLst>
          </a:custGeom>
          <a:solidFill>
            <a:srgbClr val="FEF8FD"/>
          </a:solidFill>
          <a:ln w="19050" cap="flat" cmpd="sng">
            <a:noFill/>
            <a:prstDash val="solid"/>
            <a:round/>
            <a:headEnd type="none" w="sm" len="sm"/>
            <a:tailEnd type="none" w="sm" len="sm"/>
          </a:ln>
        </p:spPr>
        <p:txBody>
          <a:bodyPr spcFirstLastPara="1" wrap="square" lIns="91425" tIns="91425" rIns="91425" bIns="91425" anchor="ctr" anchorCtr="0">
            <a:noAutofit/>
          </a:bodyPr>
          <a:lstStyle/>
          <a:p>
            <a:endParaRPr sz="1050"/>
          </a:p>
        </p:txBody>
      </p:sp>
      <p:sp>
        <p:nvSpPr>
          <p:cNvPr id="7" name="Google Shape;469;p28"/>
          <p:cNvSpPr/>
          <p:nvPr/>
        </p:nvSpPr>
        <p:spPr>
          <a:xfrm>
            <a:off x="6115051" y="613025"/>
            <a:ext cx="1083071" cy="666245"/>
          </a:xfrm>
          <a:custGeom>
            <a:avLst/>
            <a:gdLst/>
            <a:ahLst/>
            <a:cxnLst/>
            <a:rect l="l" t="t" r="r" b="b"/>
            <a:pathLst>
              <a:path w="7070" h="4349" extrusionOk="0">
                <a:moveTo>
                  <a:pt x="4102" y="0"/>
                </a:moveTo>
                <a:cubicBezTo>
                  <a:pt x="3302" y="0"/>
                  <a:pt x="2534" y="617"/>
                  <a:pt x="2524" y="1475"/>
                </a:cubicBezTo>
                <a:cubicBezTo>
                  <a:pt x="2266" y="1209"/>
                  <a:pt x="1917" y="1099"/>
                  <a:pt x="1563" y="1099"/>
                </a:cubicBezTo>
                <a:cubicBezTo>
                  <a:pt x="1464" y="1099"/>
                  <a:pt x="1365" y="1107"/>
                  <a:pt x="1267" y="1123"/>
                </a:cubicBezTo>
                <a:cubicBezTo>
                  <a:pt x="1054" y="1166"/>
                  <a:pt x="874" y="1273"/>
                  <a:pt x="756" y="1443"/>
                </a:cubicBezTo>
                <a:cubicBezTo>
                  <a:pt x="704" y="1518"/>
                  <a:pt x="640" y="1624"/>
                  <a:pt x="629" y="1709"/>
                </a:cubicBezTo>
                <a:cubicBezTo>
                  <a:pt x="629" y="1741"/>
                  <a:pt x="682" y="2071"/>
                  <a:pt x="682" y="2071"/>
                </a:cubicBezTo>
                <a:cubicBezTo>
                  <a:pt x="469" y="2093"/>
                  <a:pt x="288" y="2114"/>
                  <a:pt x="160" y="2295"/>
                </a:cubicBezTo>
                <a:cubicBezTo>
                  <a:pt x="11" y="2507"/>
                  <a:pt x="1" y="2763"/>
                  <a:pt x="118" y="2997"/>
                </a:cubicBezTo>
                <a:cubicBezTo>
                  <a:pt x="278" y="3274"/>
                  <a:pt x="565" y="3444"/>
                  <a:pt x="863" y="3466"/>
                </a:cubicBezTo>
                <a:cubicBezTo>
                  <a:pt x="891" y="3467"/>
                  <a:pt x="919" y="3467"/>
                  <a:pt x="947" y="3467"/>
                </a:cubicBezTo>
                <a:cubicBezTo>
                  <a:pt x="1190" y="3467"/>
                  <a:pt x="1409" y="3423"/>
                  <a:pt x="1619" y="3328"/>
                </a:cubicBezTo>
                <a:cubicBezTo>
                  <a:pt x="1800" y="3242"/>
                  <a:pt x="1917" y="3082"/>
                  <a:pt x="2088" y="2997"/>
                </a:cubicBezTo>
                <a:cubicBezTo>
                  <a:pt x="2098" y="3551"/>
                  <a:pt x="2194" y="3881"/>
                  <a:pt x="2715" y="4158"/>
                </a:cubicBezTo>
                <a:cubicBezTo>
                  <a:pt x="2968" y="4287"/>
                  <a:pt x="3221" y="4348"/>
                  <a:pt x="3479" y="4348"/>
                </a:cubicBezTo>
                <a:cubicBezTo>
                  <a:pt x="3732" y="4348"/>
                  <a:pt x="3991" y="4290"/>
                  <a:pt x="4259" y="4179"/>
                </a:cubicBezTo>
                <a:cubicBezTo>
                  <a:pt x="4643" y="4019"/>
                  <a:pt x="4770" y="3711"/>
                  <a:pt x="5047" y="3455"/>
                </a:cubicBezTo>
                <a:cubicBezTo>
                  <a:pt x="5207" y="3785"/>
                  <a:pt x="5790" y="4012"/>
                  <a:pt x="6160" y="4012"/>
                </a:cubicBezTo>
                <a:cubicBezTo>
                  <a:pt x="6184" y="4012"/>
                  <a:pt x="6207" y="4011"/>
                  <a:pt x="6228" y="4009"/>
                </a:cubicBezTo>
                <a:cubicBezTo>
                  <a:pt x="6687" y="3966"/>
                  <a:pt x="6985" y="3519"/>
                  <a:pt x="7027" y="3104"/>
                </a:cubicBezTo>
                <a:cubicBezTo>
                  <a:pt x="7070" y="2561"/>
                  <a:pt x="6888" y="2060"/>
                  <a:pt x="6431" y="1752"/>
                </a:cubicBezTo>
                <a:cubicBezTo>
                  <a:pt x="6294" y="1659"/>
                  <a:pt x="6174" y="1622"/>
                  <a:pt x="6053" y="1622"/>
                </a:cubicBezTo>
                <a:cubicBezTo>
                  <a:pt x="5912" y="1622"/>
                  <a:pt x="5768" y="1672"/>
                  <a:pt x="5590" y="1741"/>
                </a:cubicBezTo>
                <a:cubicBezTo>
                  <a:pt x="5558" y="922"/>
                  <a:pt x="5249" y="134"/>
                  <a:pt x="4323" y="16"/>
                </a:cubicBezTo>
                <a:cubicBezTo>
                  <a:pt x="4250" y="6"/>
                  <a:pt x="4176" y="0"/>
                  <a:pt x="4102" y="0"/>
                </a:cubicBezTo>
                <a:close/>
              </a:path>
            </a:pathLst>
          </a:custGeom>
          <a:solidFill>
            <a:srgbClr val="FEF8FD"/>
          </a:solidFill>
          <a:ln w="19050" cap="flat" cmpd="sng">
            <a:noFill/>
            <a:prstDash val="solid"/>
            <a:round/>
            <a:headEnd type="none" w="sm" len="sm"/>
            <a:tailEnd type="none" w="sm" len="sm"/>
          </a:ln>
        </p:spPr>
        <p:txBody>
          <a:bodyPr spcFirstLastPara="1" wrap="square" lIns="91425" tIns="91425" rIns="91425" bIns="91425" anchor="ctr" anchorCtr="0">
            <a:noAutofit/>
          </a:bodyPr>
          <a:lstStyle/>
          <a:p>
            <a:endParaRPr sz="1050"/>
          </a:p>
        </p:txBody>
      </p:sp>
      <p:sp>
        <p:nvSpPr>
          <p:cNvPr id="9" name="TextBox 8"/>
          <p:cNvSpPr txBox="1"/>
          <p:nvPr/>
        </p:nvSpPr>
        <p:spPr>
          <a:xfrm>
            <a:off x="2609700" y="1243302"/>
            <a:ext cx="5753100" cy="2308324"/>
          </a:xfrm>
          <a:prstGeom prst="rect">
            <a:avLst/>
          </a:prstGeom>
          <a:noFill/>
        </p:spPr>
        <p:txBody>
          <a:bodyPr wrap="square" rtlCol="0">
            <a:spAutoFit/>
          </a:bodyPr>
          <a:lstStyle/>
          <a:p>
            <a:pPr algn="ctr"/>
            <a:r>
              <a:rPr lang="vi-VN" sz="7200" dirty="0">
                <a:solidFill>
                  <a:srgbClr val="C00000"/>
                </a:solidFill>
                <a:effectLst>
                  <a:outerShdw blurRad="38100" dist="38100" dir="2700000" algn="tl">
                    <a:srgbClr val="000000">
                      <a:alpha val="43137"/>
                    </a:srgbClr>
                  </a:outerShdw>
                </a:effectLst>
                <a:latin typeface="#9Slide05 Shaqila" pitchFamily="2" charset="0"/>
              </a:rPr>
              <a:t>Lập chương trình </a:t>
            </a:r>
          </a:p>
          <a:p>
            <a:pPr algn="ctr"/>
            <a:r>
              <a:rPr lang="vi-VN" sz="7200" dirty="0">
                <a:solidFill>
                  <a:srgbClr val="C00000"/>
                </a:solidFill>
                <a:effectLst>
                  <a:outerShdw blurRad="38100" dist="38100" dir="2700000" algn="tl">
                    <a:srgbClr val="000000">
                      <a:alpha val="43137"/>
                    </a:srgbClr>
                  </a:outerShdw>
                </a:effectLst>
                <a:latin typeface="#9Slide05 Shaqila" pitchFamily="2" charset="0"/>
              </a:rPr>
              <a:t>hoạt động</a:t>
            </a:r>
            <a:endParaRPr lang="en-US" sz="7200" dirty="0">
              <a:solidFill>
                <a:srgbClr val="C00000"/>
              </a:solidFill>
              <a:effectLst>
                <a:outerShdw blurRad="38100" dist="38100" dir="2700000" algn="tl">
                  <a:srgbClr val="000000">
                    <a:alpha val="43137"/>
                  </a:srgbClr>
                </a:outerShdw>
              </a:effectLst>
              <a:latin typeface="#9Slide05 Shaqila" pitchFamily="2" charset="0"/>
            </a:endParaRPr>
          </a:p>
        </p:txBody>
      </p:sp>
      <p:sp>
        <p:nvSpPr>
          <p:cNvPr id="10" name="TextBox 9"/>
          <p:cNvSpPr txBox="1"/>
          <p:nvPr/>
        </p:nvSpPr>
        <p:spPr>
          <a:xfrm>
            <a:off x="5036757" y="3602000"/>
            <a:ext cx="4322729" cy="646331"/>
          </a:xfrm>
          <a:prstGeom prst="rect">
            <a:avLst/>
          </a:prstGeom>
          <a:noFill/>
        </p:spPr>
        <p:txBody>
          <a:bodyPr wrap="square" rtlCol="0">
            <a:spAutoFit/>
          </a:bodyPr>
          <a:lstStyle/>
          <a:p>
            <a:pPr algn="ctr"/>
            <a:r>
              <a:rPr lang="vi-VN" sz="3600" dirty="0">
                <a:latin typeface="UVF Cider Script" panose="02000606030000020004" pitchFamily="2" charset="0"/>
              </a:rPr>
              <a:t>Trang 23</a:t>
            </a:r>
            <a:endParaRPr lang="en-US" sz="3600" dirty="0">
              <a:latin typeface=".VnMonotype corsiva" panose="020B7200000000000000" pitchFamily="34" charset="0"/>
            </a:endParaRPr>
          </a:p>
        </p:txBody>
      </p:sp>
      <p:pic>
        <p:nvPicPr>
          <p:cNvPr id="14" name="Picture 13"/>
          <p:cNvPicPr>
            <a:picLocks noChangeAspect="1"/>
          </p:cNvPicPr>
          <p:nvPr/>
        </p:nvPicPr>
        <p:blipFill rotWithShape="1">
          <a:blip r:embed="rId4">
            <a:extLst>
              <a:ext uri="{BEBA8EAE-BF5A-486C-A8C5-ECC9F3942E4B}">
                <a14:imgProps xmlns:a14="http://schemas.microsoft.com/office/drawing/2010/main">
                  <a14:imgLayer r:embed="rId5">
                    <a14:imgEffect>
                      <a14:backgroundRemoval t="34000" b="70667" l="23688" r="45563">
                        <a14:foregroundMark x1="31125" y1="44000" x2="30750" y2="47667"/>
                        <a14:foregroundMark x1="27875" y1="45111" x2="28313" y2="45556"/>
                        <a14:foregroundMark x1="24250" y1="52556" x2="23750" y2="55556"/>
                        <a14:foregroundMark x1="24063" y1="62111" x2="24000" y2="65000"/>
                        <a14:foregroundMark x1="23750" y1="63667" x2="24500" y2="67000"/>
                        <a14:foregroundMark x1="24000" y1="66222" x2="24500" y2="68556"/>
                        <a14:foregroundMark x1="25688" y1="46444" x2="26563" y2="49889"/>
                        <a14:foregroundMark x1="26937" y1="47111" x2="26937" y2="48111"/>
                        <a14:foregroundMark x1="27813" y1="50778" x2="27875" y2="52444"/>
                        <a14:foregroundMark x1="25563" y1="50667" x2="26563" y2="52000"/>
                        <a14:backgroundMark x1="30938" y1="42000" x2="36250" y2="37000"/>
                        <a14:backgroundMark x1="28563" y1="47444" x2="29438" y2="48556"/>
                        <a14:backgroundMark x1="40625" y1="46444" x2="40688" y2="53667"/>
                        <a14:backgroundMark x1="32813" y1="42556" x2="34875" y2="45333"/>
                        <a14:backgroundMark x1="32000" y1="43667" x2="35375" y2="55333"/>
                        <a14:backgroundMark x1="35875" y1="54667" x2="36438" y2="56556"/>
                        <a14:backgroundMark x1="30938" y1="44222" x2="31563" y2="51556"/>
                        <a14:backgroundMark x1="24750" y1="52222" x2="25375" y2="55333"/>
                        <a14:backgroundMark x1="28688" y1="51222" x2="28063" y2="51889"/>
                        <a14:backgroundMark x1="44063" y1="55667" x2="43125" y2="56444"/>
                        <a14:backgroundMark x1="42500" y1="56222" x2="42688" y2="57667"/>
                        <a14:backgroundMark x1="27688" y1="57222" x2="28313" y2="58778"/>
                        <a14:backgroundMark x1="26125" y1="55889" x2="26687" y2="56778"/>
                        <a14:backgroundMark x1="24188" y1="62333" x2="24188" y2="65111"/>
                        <a14:backgroundMark x1="30438" y1="43889" x2="31188" y2="47778"/>
                        <a14:backgroundMark x1="30938" y1="43778" x2="31750" y2="45333"/>
                        <a14:backgroundMark x1="31188" y1="43444" x2="30500" y2="48333"/>
                        <a14:backgroundMark x1="31000" y1="47000" x2="30875" y2="47556"/>
                        <a14:backgroundMark x1="24500" y1="66778" x2="25563" y2="67444"/>
                        <a14:backgroundMark x1="26813" y1="50556" x2="26875" y2="51667"/>
                        <a14:backgroundMark x1="42125" y1="52889" x2="45750" y2="63111"/>
                        <a14:backgroundMark x1="41625" y1="56000" x2="43375" y2="57889"/>
                        <a14:backgroundMark x1="43938" y1="59000" x2="44688" y2="67556"/>
                        <a14:backgroundMark x1="43688" y1="61889" x2="43875" y2="66444"/>
                      </a14:backgroundRemoval>
                    </a14:imgEffect>
                  </a14:imgLayer>
                </a14:imgProps>
              </a:ext>
            </a:extLst>
          </a:blip>
          <a:srcRect l="24141" t="30223" r="53000" b="30666"/>
          <a:stretch/>
        </p:blipFill>
        <p:spPr>
          <a:xfrm>
            <a:off x="-62049" y="1286473"/>
            <a:ext cx="4748348" cy="3818927"/>
          </a:xfrm>
          <a:prstGeom prst="rect">
            <a:avLst/>
          </a:prstGeom>
        </p:spPr>
      </p:pic>
      <p:pic>
        <p:nvPicPr>
          <p:cNvPr id="16" name="Picture 15"/>
          <p:cNvPicPr>
            <a:picLocks noChangeAspect="1"/>
          </p:cNvPicPr>
          <p:nvPr/>
        </p:nvPicPr>
        <p:blipFill>
          <a:blip r:embed="rId6" cstate="print">
            <a:extLst>
              <a:ext uri="{BEBA8EAE-BF5A-486C-A8C5-ECC9F3942E4B}">
                <a14:imgProps xmlns:a14="http://schemas.microsoft.com/office/drawing/2010/main">
                  <a14:imgLayer r:embed="rId7">
                    <a14:imgEffect>
                      <a14:backgroundRemoval t="10000" b="90000" l="10000" r="90000">
                        <a14:foregroundMark x1="36400" y1="61257" x2="44771" y2="51829"/>
                        <a14:foregroundMark x1="68857" y1="48171" x2="70957" y2="42414"/>
                        <a14:foregroundMark x1="20700" y1="47643" x2="23314" y2="39786"/>
                        <a14:foregroundMark x1="80371" y1="19371" x2="89271" y2="32986"/>
                      </a14:backgroundRemoval>
                    </a14:imgEffect>
                  </a14:imgLayer>
                </a14:imgProps>
              </a:ext>
              <a:ext uri="{28A0092B-C50C-407E-A947-70E740481C1C}">
                <a14:useLocalDpi xmlns:a14="http://schemas.microsoft.com/office/drawing/2010/main" val="0"/>
              </a:ext>
            </a:extLst>
          </a:blip>
          <a:stretch>
            <a:fillRect/>
          </a:stretch>
        </p:blipFill>
        <p:spPr>
          <a:xfrm>
            <a:off x="6286201" y="-458487"/>
            <a:ext cx="2891273" cy="2891273"/>
          </a:xfrm>
          <a:prstGeom prst="rect">
            <a:avLst/>
          </a:prstGeom>
        </p:spPr>
      </p:pic>
      <p:pic>
        <p:nvPicPr>
          <p:cNvPr id="11" name="图片 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 y="0"/>
            <a:ext cx="2895600" cy="1654055"/>
          </a:xfrm>
          <a:prstGeom prst="rect">
            <a:avLst/>
          </a:prstGeom>
        </p:spPr>
      </p:pic>
      <p:sp>
        <p:nvSpPr>
          <p:cNvPr id="3" name="TextBox 2"/>
          <p:cNvSpPr txBox="1"/>
          <p:nvPr/>
        </p:nvSpPr>
        <p:spPr>
          <a:xfrm>
            <a:off x="1631485" y="386790"/>
            <a:ext cx="3952425" cy="830997"/>
          </a:xfrm>
          <a:prstGeom prst="rect">
            <a:avLst/>
          </a:prstGeom>
          <a:noFill/>
        </p:spPr>
        <p:txBody>
          <a:bodyPr wrap="square" rtlCol="0">
            <a:spAutoFit/>
          </a:bodyPr>
          <a:lstStyle/>
          <a:p>
            <a:r>
              <a:rPr lang="en-US" sz="4800" dirty="0" err="1">
                <a:solidFill>
                  <a:srgbClr val="0070C0"/>
                </a:solidFill>
                <a:latin typeface="#9Slide05 Shaqila" pitchFamily="2" charset="0"/>
              </a:rPr>
              <a:t>Tập</a:t>
            </a:r>
            <a:r>
              <a:rPr lang="en-US" sz="4800" dirty="0">
                <a:solidFill>
                  <a:srgbClr val="0070C0"/>
                </a:solidFill>
                <a:latin typeface="#9Slide05 Shaqila" pitchFamily="2" charset="0"/>
              </a:rPr>
              <a:t> </a:t>
            </a:r>
            <a:r>
              <a:rPr lang="en-US" sz="4800" dirty="0" err="1">
                <a:solidFill>
                  <a:srgbClr val="0070C0"/>
                </a:solidFill>
                <a:latin typeface="#9Slide05 Shaqila" pitchFamily="2" charset="0"/>
              </a:rPr>
              <a:t>làm</a:t>
            </a:r>
            <a:r>
              <a:rPr lang="en-US" sz="4800" dirty="0">
                <a:solidFill>
                  <a:srgbClr val="0070C0"/>
                </a:solidFill>
                <a:latin typeface="#9Slide05 Shaqila" pitchFamily="2" charset="0"/>
              </a:rPr>
              <a:t> </a:t>
            </a:r>
            <a:r>
              <a:rPr lang="en-US" sz="4800" dirty="0" err="1">
                <a:solidFill>
                  <a:srgbClr val="0070C0"/>
                </a:solidFill>
                <a:latin typeface="#9Slide05 Shaqila" pitchFamily="2" charset="0"/>
              </a:rPr>
              <a:t>văn</a:t>
            </a:r>
            <a:endParaRPr lang="en-US" sz="4800" dirty="0">
              <a:solidFill>
                <a:srgbClr val="0070C0"/>
              </a:solidFill>
              <a:latin typeface="#9Slide05 Shaqila" pitchFamily="2" charset="0"/>
            </a:endParaRPr>
          </a:p>
        </p:txBody>
      </p:sp>
    </p:spTree>
    <p:extLst>
      <p:ext uri="{BB962C8B-B14F-4D97-AF65-F5344CB8AC3E}">
        <p14:creationId xmlns:p14="http://schemas.microsoft.com/office/powerpoint/2010/main" val="430400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wipe(down)">
                                      <p:cBhvr>
                                        <p:cTn id="11" dur="500"/>
                                        <p:tgtEl>
                                          <p:spTgt spid="14"/>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par>
                          <p:cTn id="16" fill="hold">
                            <p:stCondLst>
                              <p:cond delay="1500"/>
                            </p:stCondLst>
                            <p:childTnLst>
                              <p:par>
                                <p:cTn id="17" presetID="16" presetClass="entr" presetSubtype="21" fill="hold" grpId="0"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arn(inVertical)">
                                      <p:cBhvr>
                                        <p:cTn id="19" dur="500"/>
                                        <p:tgtEl>
                                          <p:spTgt spid="9"/>
                                        </p:tgtEl>
                                      </p:cBhvr>
                                    </p:animEffect>
                                  </p:childTnLst>
                                </p:cTn>
                              </p:par>
                            </p:childTnLst>
                          </p:cTn>
                        </p:par>
                        <p:par>
                          <p:cTn id="20" fill="hold">
                            <p:stCondLst>
                              <p:cond delay="2000"/>
                            </p:stCondLst>
                            <p:childTnLst>
                              <p:par>
                                <p:cTn id="21" presetID="16" presetClass="entr" presetSubtype="21" fill="hold" grpId="0" nodeType="after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barn(inVertical)">
                                      <p:cBhvr>
                                        <p:cTn id="23" dur="500"/>
                                        <p:tgtEl>
                                          <p:spTgt spid="10"/>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 name="图片 1">
            <a:extLst>
              <a:ext uri="{FF2B5EF4-FFF2-40B4-BE49-F238E27FC236}">
                <a16:creationId xmlns:a16="http://schemas.microsoft.com/office/drawing/2014/main" id="{AD83E499-5AAA-457D-9A72-4CE723D2B1F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562" r="5562"/>
          <a:stretch/>
        </p:blipFill>
        <p:spPr>
          <a:xfrm>
            <a:off x="8807" y="0"/>
            <a:ext cx="9144000" cy="5143500"/>
          </a:xfrm>
          <a:prstGeom prst="rect">
            <a:avLst/>
          </a:prstGeom>
        </p:spPr>
      </p:pic>
      <p:pic>
        <p:nvPicPr>
          <p:cNvPr id="7" name="图片 6">
            <a:extLst>
              <a:ext uri="{FF2B5EF4-FFF2-40B4-BE49-F238E27FC236}">
                <a16:creationId xmlns:a16="http://schemas.microsoft.com/office/drawing/2014/main" id="{B5329059-C192-4636-9618-F5A90FFA301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1857" b="45185"/>
          <a:stretch/>
        </p:blipFill>
        <p:spPr>
          <a:xfrm>
            <a:off x="7172325" y="0"/>
            <a:ext cx="1962150" cy="1409700"/>
          </a:xfrm>
          <a:prstGeom prst="rect">
            <a:avLst/>
          </a:prstGeom>
        </p:spPr>
      </p:pic>
      <p:sp>
        <p:nvSpPr>
          <p:cNvPr id="27" name="Google Shape;601;p32"/>
          <p:cNvSpPr/>
          <p:nvPr/>
        </p:nvSpPr>
        <p:spPr>
          <a:xfrm flipH="1">
            <a:off x="307517" y="181120"/>
            <a:ext cx="8652766" cy="4848225"/>
          </a:xfrm>
          <a:prstGeom prst="roundRect">
            <a:avLst>
              <a:gd name="adj" fmla="val 11401"/>
            </a:avLst>
          </a:prstGeom>
          <a:solidFill>
            <a:srgbClr val="FFFFFF"/>
          </a:solidFill>
          <a:ln w="28575" cap="flat" cmpd="sng">
            <a:noFill/>
            <a:prstDash val="lgDash"/>
            <a:round/>
            <a:headEnd type="none" w="sm" len="sm"/>
            <a:tailEnd type="none" w="sm" len="sm"/>
          </a:ln>
        </p:spPr>
        <p:txBody>
          <a:bodyPr spcFirstLastPara="1" wrap="square" lIns="91425" tIns="91425" rIns="91425" bIns="91425" anchor="ctr" anchorCtr="0">
            <a:noAutofit/>
          </a:bodyPr>
          <a:lstStyle/>
          <a:p>
            <a:pPr marL="0" lvl="0" indent="0" algn="l" rtl="0">
              <a:spcBef>
                <a:spcPts val="600"/>
              </a:spcBef>
              <a:spcAft>
                <a:spcPts val="0"/>
              </a:spcAft>
              <a:buNone/>
            </a:pPr>
            <a:endParaRPr dirty="0"/>
          </a:p>
        </p:txBody>
      </p:sp>
      <p:sp>
        <p:nvSpPr>
          <p:cNvPr id="12" name="Rectangle 11"/>
          <p:cNvSpPr/>
          <p:nvPr/>
        </p:nvSpPr>
        <p:spPr>
          <a:xfrm>
            <a:off x="894731" y="181120"/>
            <a:ext cx="7037504" cy="594073"/>
          </a:xfrm>
          <a:prstGeom prst="rect">
            <a:avLst/>
          </a:prstGeom>
        </p:spPr>
        <p:txBody>
          <a:bodyPr wrap="none">
            <a:spAutoFit/>
          </a:bodyPr>
          <a:lstStyle/>
          <a:p>
            <a:pPr algn="just" eaLnBrk="1" hangingPunct="1">
              <a:lnSpc>
                <a:spcPct val="130000"/>
              </a:lnSpc>
              <a:spcBef>
                <a:spcPct val="0"/>
              </a:spcBef>
              <a:buFontTx/>
              <a:buNone/>
            </a:pPr>
            <a:r>
              <a:rPr lang="vi-VN" altLang="en-US" sz="2800" b="1" dirty="0">
                <a:solidFill>
                  <a:schemeClr val="accent6">
                    <a:lumMod val="10000"/>
                  </a:schemeClr>
                </a:solidFill>
                <a:latin typeface="Cambria" panose="02040503050406030204" pitchFamily="18" charset="0"/>
                <a:ea typeface="Cambria" panose="02040503050406030204" pitchFamily="18" charset="0"/>
              </a:rPr>
              <a:t>b) </a:t>
            </a:r>
            <a:r>
              <a:rPr lang="en-US" altLang="en-US" sz="2800" b="1" dirty="0" err="1">
                <a:solidFill>
                  <a:schemeClr val="accent6">
                    <a:lumMod val="10000"/>
                  </a:schemeClr>
                </a:solidFill>
                <a:latin typeface="Cambria" panose="02040503050406030204" pitchFamily="18" charset="0"/>
                <a:ea typeface="Cambria" panose="02040503050406030204" pitchFamily="18" charset="0"/>
              </a:rPr>
              <a:t>Lớp</a:t>
            </a:r>
            <a:r>
              <a:rPr lang="en-US" altLang="en-US" sz="2800" b="1" dirty="0">
                <a:solidFill>
                  <a:schemeClr val="accent6">
                    <a:lumMod val="10000"/>
                  </a:schemeClr>
                </a:solidFill>
                <a:latin typeface="Cambria" panose="02040503050406030204" pitchFamily="18" charset="0"/>
                <a:ea typeface="Cambria" panose="02040503050406030204" pitchFamily="18" charset="0"/>
              </a:rPr>
              <a:t> </a:t>
            </a:r>
            <a:r>
              <a:rPr lang="en-US" altLang="en-US" sz="2800" b="1" dirty="0" err="1">
                <a:solidFill>
                  <a:schemeClr val="accent6">
                    <a:lumMod val="10000"/>
                  </a:schemeClr>
                </a:solidFill>
                <a:latin typeface="Cambria" panose="02040503050406030204" pitchFamily="18" charset="0"/>
                <a:ea typeface="Cambria" panose="02040503050406030204" pitchFamily="18" charset="0"/>
              </a:rPr>
              <a:t>trưởng</a:t>
            </a:r>
            <a:r>
              <a:rPr lang="en-US" altLang="en-US" sz="2800" b="1" dirty="0">
                <a:solidFill>
                  <a:schemeClr val="accent6">
                    <a:lumMod val="10000"/>
                  </a:schemeClr>
                </a:solidFill>
                <a:latin typeface="Cambria" panose="02040503050406030204" pitchFamily="18" charset="0"/>
                <a:ea typeface="Cambria" panose="02040503050406030204" pitchFamily="18" charset="0"/>
              </a:rPr>
              <a:t> </a:t>
            </a:r>
            <a:r>
              <a:rPr lang="en-US" altLang="en-US" sz="2800" b="1" dirty="0" err="1">
                <a:solidFill>
                  <a:schemeClr val="accent6">
                    <a:lumMod val="10000"/>
                  </a:schemeClr>
                </a:solidFill>
                <a:latin typeface="Cambria" panose="02040503050406030204" pitchFamily="18" charset="0"/>
                <a:ea typeface="Cambria" panose="02040503050406030204" pitchFamily="18" charset="0"/>
              </a:rPr>
              <a:t>đã</a:t>
            </a:r>
            <a:r>
              <a:rPr lang="en-US" altLang="en-US" sz="2800" b="1" dirty="0">
                <a:solidFill>
                  <a:schemeClr val="accent6">
                    <a:lumMod val="10000"/>
                  </a:schemeClr>
                </a:solidFill>
                <a:latin typeface="Cambria" panose="02040503050406030204" pitchFamily="18" charset="0"/>
                <a:ea typeface="Cambria" panose="02040503050406030204" pitchFamily="18" charset="0"/>
              </a:rPr>
              <a:t> </a:t>
            </a:r>
            <a:r>
              <a:rPr lang="en-US" altLang="en-US" sz="2800" b="1" dirty="0" err="1">
                <a:solidFill>
                  <a:schemeClr val="accent6">
                    <a:lumMod val="10000"/>
                  </a:schemeClr>
                </a:solidFill>
                <a:latin typeface="Cambria" panose="02040503050406030204" pitchFamily="18" charset="0"/>
                <a:ea typeface="Cambria" panose="02040503050406030204" pitchFamily="18" charset="0"/>
              </a:rPr>
              <a:t>phân</a:t>
            </a:r>
            <a:r>
              <a:rPr lang="en-US" altLang="en-US" sz="2800" b="1" dirty="0">
                <a:solidFill>
                  <a:schemeClr val="accent6">
                    <a:lumMod val="10000"/>
                  </a:schemeClr>
                </a:solidFill>
                <a:latin typeface="Cambria" panose="02040503050406030204" pitchFamily="18" charset="0"/>
                <a:ea typeface="Cambria" panose="02040503050406030204" pitchFamily="18" charset="0"/>
              </a:rPr>
              <a:t> </a:t>
            </a:r>
            <a:r>
              <a:rPr lang="en-US" altLang="en-US" sz="2800" b="1" dirty="0" err="1">
                <a:solidFill>
                  <a:schemeClr val="accent6">
                    <a:lumMod val="10000"/>
                  </a:schemeClr>
                </a:solidFill>
                <a:latin typeface="Cambria" panose="02040503050406030204" pitchFamily="18" charset="0"/>
                <a:ea typeface="Cambria" panose="02040503050406030204" pitchFamily="18" charset="0"/>
              </a:rPr>
              <a:t>công</a:t>
            </a:r>
            <a:r>
              <a:rPr lang="en-US" altLang="en-US" sz="2800" b="1" dirty="0">
                <a:solidFill>
                  <a:schemeClr val="accent6">
                    <a:lumMod val="10000"/>
                  </a:schemeClr>
                </a:solidFill>
                <a:latin typeface="Cambria" panose="02040503050406030204" pitchFamily="18" charset="0"/>
                <a:ea typeface="Cambria" panose="02040503050406030204" pitchFamily="18" charset="0"/>
              </a:rPr>
              <a:t> </a:t>
            </a:r>
            <a:r>
              <a:rPr lang="en-US" altLang="en-US" sz="2800" b="1" dirty="0" err="1">
                <a:solidFill>
                  <a:schemeClr val="accent6">
                    <a:lumMod val="10000"/>
                  </a:schemeClr>
                </a:solidFill>
                <a:latin typeface="Cambria" panose="02040503050406030204" pitchFamily="18" charset="0"/>
                <a:ea typeface="Cambria" panose="02040503050406030204" pitchFamily="18" charset="0"/>
              </a:rPr>
              <a:t>như</a:t>
            </a:r>
            <a:r>
              <a:rPr lang="en-US" altLang="en-US" sz="2800" b="1" dirty="0">
                <a:solidFill>
                  <a:schemeClr val="accent6">
                    <a:lumMod val="10000"/>
                  </a:schemeClr>
                </a:solidFill>
                <a:latin typeface="Cambria" panose="02040503050406030204" pitchFamily="18" charset="0"/>
                <a:ea typeface="Cambria" panose="02040503050406030204" pitchFamily="18" charset="0"/>
              </a:rPr>
              <a:t> </a:t>
            </a:r>
            <a:r>
              <a:rPr lang="en-US" altLang="en-US" sz="2800" b="1" dirty="0" err="1">
                <a:solidFill>
                  <a:schemeClr val="accent6">
                    <a:lumMod val="10000"/>
                  </a:schemeClr>
                </a:solidFill>
                <a:latin typeface="Cambria" panose="02040503050406030204" pitchFamily="18" charset="0"/>
                <a:ea typeface="Cambria" panose="02040503050406030204" pitchFamily="18" charset="0"/>
              </a:rPr>
              <a:t>thế</a:t>
            </a:r>
            <a:r>
              <a:rPr lang="en-US" altLang="en-US" sz="2800" b="1" dirty="0">
                <a:solidFill>
                  <a:schemeClr val="accent6">
                    <a:lumMod val="10000"/>
                  </a:schemeClr>
                </a:solidFill>
                <a:latin typeface="Cambria" panose="02040503050406030204" pitchFamily="18" charset="0"/>
                <a:ea typeface="Cambria" panose="02040503050406030204" pitchFamily="18" charset="0"/>
              </a:rPr>
              <a:t> </a:t>
            </a:r>
            <a:r>
              <a:rPr lang="en-US" altLang="en-US" sz="2800" b="1" dirty="0" err="1">
                <a:solidFill>
                  <a:schemeClr val="accent6">
                    <a:lumMod val="10000"/>
                  </a:schemeClr>
                </a:solidFill>
                <a:latin typeface="Cambria" panose="02040503050406030204" pitchFamily="18" charset="0"/>
                <a:ea typeface="Cambria" panose="02040503050406030204" pitchFamily="18" charset="0"/>
              </a:rPr>
              <a:t>nào</a:t>
            </a:r>
            <a:r>
              <a:rPr lang="en-US" altLang="en-US" sz="2800" b="1" dirty="0">
                <a:solidFill>
                  <a:schemeClr val="accent6">
                    <a:lumMod val="10000"/>
                  </a:schemeClr>
                </a:solidFill>
                <a:latin typeface="Cambria" panose="02040503050406030204" pitchFamily="18" charset="0"/>
                <a:ea typeface="Cambria" panose="02040503050406030204" pitchFamily="18" charset="0"/>
              </a:rPr>
              <a:t>?</a:t>
            </a:r>
          </a:p>
        </p:txBody>
      </p:sp>
      <p:sp>
        <p:nvSpPr>
          <p:cNvPr id="13" name="Rectangle 12"/>
          <p:cNvSpPr/>
          <p:nvPr/>
        </p:nvSpPr>
        <p:spPr>
          <a:xfrm>
            <a:off x="395189" y="1015524"/>
            <a:ext cx="8653561" cy="412421"/>
          </a:xfrm>
          <a:prstGeom prst="rect">
            <a:avLst/>
          </a:prstGeom>
        </p:spPr>
        <p:txBody>
          <a:bodyPr wrap="square">
            <a:spAutoFit/>
          </a:bodyPr>
          <a:lstStyle/>
          <a:p>
            <a:pPr algn="just" eaLnBrk="1" hangingPunct="1">
              <a:lnSpc>
                <a:spcPct val="80000"/>
              </a:lnSpc>
              <a:spcBef>
                <a:spcPct val="20000"/>
              </a:spcBef>
              <a:buClr>
                <a:schemeClr val="bg2"/>
              </a:buClr>
              <a:buSzPct val="75000"/>
            </a:pPr>
            <a:r>
              <a:rPr lang="vi-VN" altLang="en-US" sz="2600" b="1" dirty="0">
                <a:solidFill>
                  <a:srgbClr val="002060"/>
                </a:solidFill>
                <a:latin typeface="Calibri" panose="020F0502020204030204" pitchFamily="34" charset="0"/>
                <a:cs typeface="Calibri" panose="020F0502020204030204" pitchFamily="34" charset="0"/>
              </a:rPr>
              <a:t>- B</a:t>
            </a:r>
            <a:r>
              <a:rPr lang="en-US" altLang="en-US" sz="2600" b="1" dirty="0" err="1">
                <a:solidFill>
                  <a:srgbClr val="002060"/>
                </a:solidFill>
                <a:latin typeface="Calibri" panose="020F0502020204030204" pitchFamily="34" charset="0"/>
                <a:cs typeface="Calibri" panose="020F0502020204030204" pitchFamily="34" charset="0"/>
              </a:rPr>
              <a:t>ánh</a:t>
            </a:r>
            <a:r>
              <a:rPr lang="en-US" altLang="en-US" sz="2600" b="1" dirty="0">
                <a:solidFill>
                  <a:srgbClr val="002060"/>
                </a:solidFill>
                <a:latin typeface="Calibri" panose="020F0502020204030204" pitchFamily="34" charset="0"/>
                <a:cs typeface="Calibri" panose="020F0502020204030204" pitchFamily="34" charset="0"/>
              </a:rPr>
              <a:t> </a:t>
            </a:r>
            <a:r>
              <a:rPr lang="en-US" altLang="en-US" sz="2600" b="1" dirty="0" err="1">
                <a:solidFill>
                  <a:srgbClr val="002060"/>
                </a:solidFill>
                <a:latin typeface="Calibri" panose="020F0502020204030204" pitchFamily="34" charset="0"/>
                <a:cs typeface="Calibri" panose="020F0502020204030204" pitchFamily="34" charset="0"/>
              </a:rPr>
              <a:t>kẹo</a:t>
            </a:r>
            <a:r>
              <a:rPr lang="en-US" altLang="en-US" sz="2600" b="1" dirty="0">
                <a:solidFill>
                  <a:srgbClr val="002060"/>
                </a:solidFill>
                <a:latin typeface="Calibri" panose="020F0502020204030204" pitchFamily="34" charset="0"/>
                <a:cs typeface="Calibri" panose="020F0502020204030204" pitchFamily="34" charset="0"/>
              </a:rPr>
              <a:t>, </a:t>
            </a:r>
            <a:r>
              <a:rPr lang="en-US" altLang="en-US" sz="2600" b="1" dirty="0" err="1">
                <a:solidFill>
                  <a:srgbClr val="002060"/>
                </a:solidFill>
                <a:latin typeface="Calibri" panose="020F0502020204030204" pitchFamily="34" charset="0"/>
                <a:cs typeface="Calibri" panose="020F0502020204030204" pitchFamily="34" charset="0"/>
              </a:rPr>
              <a:t>hoa</a:t>
            </a:r>
            <a:r>
              <a:rPr lang="en-US" altLang="en-US" sz="2600" b="1" dirty="0">
                <a:solidFill>
                  <a:srgbClr val="002060"/>
                </a:solidFill>
                <a:latin typeface="Calibri" panose="020F0502020204030204" pitchFamily="34" charset="0"/>
                <a:cs typeface="Calibri" panose="020F0502020204030204" pitchFamily="34" charset="0"/>
              </a:rPr>
              <a:t> </a:t>
            </a:r>
            <a:r>
              <a:rPr lang="en-US" altLang="en-US" sz="2600" b="1" dirty="0" err="1">
                <a:solidFill>
                  <a:srgbClr val="002060"/>
                </a:solidFill>
                <a:latin typeface="Calibri" panose="020F0502020204030204" pitchFamily="34" charset="0"/>
                <a:cs typeface="Calibri" panose="020F0502020204030204" pitchFamily="34" charset="0"/>
              </a:rPr>
              <a:t>quả</a:t>
            </a:r>
            <a:r>
              <a:rPr lang="en-US" altLang="en-US" sz="2600" b="1" dirty="0">
                <a:solidFill>
                  <a:srgbClr val="002060"/>
                </a:solidFill>
                <a:latin typeface="Calibri" panose="020F0502020204030204" pitchFamily="34" charset="0"/>
                <a:cs typeface="Calibri" panose="020F0502020204030204" pitchFamily="34" charset="0"/>
              </a:rPr>
              <a:t>, </a:t>
            </a:r>
            <a:r>
              <a:rPr lang="en-US" altLang="en-US" sz="2600" b="1" dirty="0" err="1">
                <a:solidFill>
                  <a:srgbClr val="002060"/>
                </a:solidFill>
                <a:latin typeface="Calibri" panose="020F0502020204030204" pitchFamily="34" charset="0"/>
                <a:cs typeface="Calibri" panose="020F0502020204030204" pitchFamily="34" charset="0"/>
              </a:rPr>
              <a:t>chén</a:t>
            </a:r>
            <a:r>
              <a:rPr lang="en-US" altLang="en-US" sz="2600" b="1" dirty="0">
                <a:solidFill>
                  <a:srgbClr val="002060"/>
                </a:solidFill>
                <a:latin typeface="Calibri" panose="020F0502020204030204" pitchFamily="34" charset="0"/>
                <a:cs typeface="Calibri" panose="020F0502020204030204" pitchFamily="34" charset="0"/>
              </a:rPr>
              <a:t> </a:t>
            </a:r>
            <a:r>
              <a:rPr lang="en-US" altLang="en-US" sz="2600" b="1" dirty="0" err="1">
                <a:solidFill>
                  <a:srgbClr val="002060"/>
                </a:solidFill>
                <a:latin typeface="Calibri" panose="020F0502020204030204" pitchFamily="34" charset="0"/>
                <a:cs typeface="Calibri" panose="020F0502020204030204" pitchFamily="34" charset="0"/>
              </a:rPr>
              <a:t>đĩa</a:t>
            </a:r>
            <a:r>
              <a:rPr lang="vi-VN" altLang="en-US" sz="2600" b="1" dirty="0">
                <a:solidFill>
                  <a:srgbClr val="002060"/>
                </a:solidFill>
                <a:latin typeface="Calibri" panose="020F0502020204030204" pitchFamily="34" charset="0"/>
                <a:cs typeface="Calibri" panose="020F0502020204030204" pitchFamily="34" charset="0"/>
              </a:rPr>
              <a:t>,...: </a:t>
            </a:r>
            <a:r>
              <a:rPr lang="en-US" altLang="en-US" sz="2600" dirty="0" err="1">
                <a:solidFill>
                  <a:srgbClr val="002060"/>
                </a:solidFill>
                <a:latin typeface="Calibri" panose="020F0502020204030204" pitchFamily="34" charset="0"/>
                <a:cs typeface="Calibri" panose="020F0502020204030204" pitchFamily="34" charset="0"/>
              </a:rPr>
              <a:t>Tâm</a:t>
            </a:r>
            <a:r>
              <a:rPr lang="en-US" altLang="en-US" sz="2600" dirty="0">
                <a:solidFill>
                  <a:srgbClr val="002060"/>
                </a:solidFill>
                <a:latin typeface="Calibri" panose="020F0502020204030204" pitchFamily="34" charset="0"/>
                <a:cs typeface="Calibri" panose="020F0502020204030204" pitchFamily="34" charset="0"/>
              </a:rPr>
              <a:t>, </a:t>
            </a:r>
            <a:r>
              <a:rPr lang="en-US" altLang="en-US" sz="2600" dirty="0" err="1">
                <a:solidFill>
                  <a:srgbClr val="002060"/>
                </a:solidFill>
                <a:latin typeface="Calibri" panose="020F0502020204030204" pitchFamily="34" charset="0"/>
                <a:cs typeface="Calibri" panose="020F0502020204030204" pitchFamily="34" charset="0"/>
              </a:rPr>
              <a:t>Phượng</a:t>
            </a:r>
            <a:r>
              <a:rPr lang="en-US" altLang="en-US" sz="2600" dirty="0">
                <a:solidFill>
                  <a:srgbClr val="002060"/>
                </a:solidFill>
                <a:latin typeface="Calibri" panose="020F0502020204030204" pitchFamily="34" charset="0"/>
                <a:cs typeface="Calibri" panose="020F0502020204030204" pitchFamily="34" charset="0"/>
              </a:rPr>
              <a:t> </a:t>
            </a:r>
            <a:r>
              <a:rPr lang="en-US" altLang="en-US" sz="2600" dirty="0" err="1">
                <a:solidFill>
                  <a:srgbClr val="002060"/>
                </a:solidFill>
                <a:latin typeface="Calibri" panose="020F0502020204030204" pitchFamily="34" charset="0"/>
                <a:cs typeface="Calibri" panose="020F0502020204030204" pitchFamily="34" charset="0"/>
              </a:rPr>
              <a:t>và</a:t>
            </a:r>
            <a:r>
              <a:rPr lang="en-US" altLang="en-US" sz="2600" dirty="0">
                <a:solidFill>
                  <a:srgbClr val="002060"/>
                </a:solidFill>
                <a:latin typeface="Calibri" panose="020F0502020204030204" pitchFamily="34" charset="0"/>
                <a:cs typeface="Calibri" panose="020F0502020204030204" pitchFamily="34" charset="0"/>
              </a:rPr>
              <a:t> </a:t>
            </a:r>
            <a:r>
              <a:rPr lang="en-US" altLang="en-US" sz="2600" dirty="0" err="1">
                <a:solidFill>
                  <a:srgbClr val="002060"/>
                </a:solidFill>
                <a:latin typeface="Calibri" panose="020F0502020204030204" pitchFamily="34" charset="0"/>
                <a:cs typeface="Calibri" panose="020F0502020204030204" pitchFamily="34" charset="0"/>
              </a:rPr>
              <a:t>các</a:t>
            </a:r>
            <a:r>
              <a:rPr lang="en-US" altLang="en-US" sz="2600" dirty="0">
                <a:solidFill>
                  <a:srgbClr val="002060"/>
                </a:solidFill>
                <a:latin typeface="Calibri" panose="020F0502020204030204" pitchFamily="34" charset="0"/>
                <a:cs typeface="Calibri" panose="020F0502020204030204" pitchFamily="34" charset="0"/>
              </a:rPr>
              <a:t> </a:t>
            </a:r>
            <a:r>
              <a:rPr lang="en-US" altLang="en-US" sz="2600" dirty="0" err="1">
                <a:solidFill>
                  <a:srgbClr val="002060"/>
                </a:solidFill>
                <a:latin typeface="Calibri" panose="020F0502020204030204" pitchFamily="34" charset="0"/>
                <a:cs typeface="Calibri" panose="020F0502020204030204" pitchFamily="34" charset="0"/>
              </a:rPr>
              <a:t>bạn</a:t>
            </a:r>
            <a:r>
              <a:rPr lang="en-US" altLang="en-US" sz="2600" dirty="0">
                <a:solidFill>
                  <a:srgbClr val="002060"/>
                </a:solidFill>
                <a:latin typeface="Calibri" panose="020F0502020204030204" pitchFamily="34" charset="0"/>
                <a:cs typeface="Calibri" panose="020F0502020204030204" pitchFamily="34" charset="0"/>
              </a:rPr>
              <a:t> </a:t>
            </a:r>
            <a:r>
              <a:rPr lang="en-US" altLang="en-US" sz="2600" dirty="0" err="1">
                <a:solidFill>
                  <a:srgbClr val="002060"/>
                </a:solidFill>
                <a:latin typeface="Calibri" panose="020F0502020204030204" pitchFamily="34" charset="0"/>
                <a:cs typeface="Calibri" panose="020F0502020204030204" pitchFamily="34" charset="0"/>
              </a:rPr>
              <a:t>nữ</a:t>
            </a:r>
            <a:r>
              <a:rPr lang="en-US" altLang="en-US" sz="2600" dirty="0">
                <a:solidFill>
                  <a:srgbClr val="002060"/>
                </a:solidFill>
                <a:latin typeface="Calibri" panose="020F0502020204030204" pitchFamily="34" charset="0"/>
                <a:cs typeface="Calibri" panose="020F0502020204030204" pitchFamily="34" charset="0"/>
              </a:rPr>
              <a:t>.</a:t>
            </a:r>
          </a:p>
        </p:txBody>
      </p:sp>
      <p:grpSp>
        <p:nvGrpSpPr>
          <p:cNvPr id="14" name="Group 13"/>
          <p:cNvGrpSpPr/>
          <p:nvPr/>
        </p:nvGrpSpPr>
        <p:grpSpPr>
          <a:xfrm>
            <a:off x="6964233" y="3538809"/>
            <a:ext cx="1097416" cy="1325664"/>
            <a:chOff x="7222405" y="3638789"/>
            <a:chExt cx="813900" cy="1325664"/>
          </a:xfrm>
        </p:grpSpPr>
        <p:grpSp>
          <p:nvGrpSpPr>
            <p:cNvPr id="15" name="Google Shape;1793;p50"/>
            <p:cNvGrpSpPr/>
            <p:nvPr/>
          </p:nvGrpSpPr>
          <p:grpSpPr>
            <a:xfrm rot="851596">
              <a:off x="7251887" y="3638789"/>
              <a:ext cx="596487" cy="1314379"/>
              <a:chOff x="882257" y="2943102"/>
              <a:chExt cx="596470" cy="1314343"/>
            </a:xfrm>
          </p:grpSpPr>
          <p:sp>
            <p:nvSpPr>
              <p:cNvPr id="31" name="Google Shape;1794;p50"/>
              <p:cNvSpPr/>
              <p:nvPr/>
            </p:nvSpPr>
            <p:spPr>
              <a:xfrm>
                <a:off x="893269" y="3805777"/>
                <a:ext cx="375904" cy="448679"/>
              </a:xfrm>
              <a:custGeom>
                <a:avLst/>
                <a:gdLst/>
                <a:ahLst/>
                <a:cxnLst/>
                <a:rect l="l" t="t" r="r" b="b"/>
                <a:pathLst>
                  <a:path w="5031" h="6005" extrusionOk="0">
                    <a:moveTo>
                      <a:pt x="2420" y="1"/>
                    </a:moveTo>
                    <a:cubicBezTo>
                      <a:pt x="1653" y="1"/>
                      <a:pt x="160" y="450"/>
                      <a:pt x="239" y="797"/>
                    </a:cubicBezTo>
                    <a:cubicBezTo>
                      <a:pt x="287" y="969"/>
                      <a:pt x="522" y="1006"/>
                      <a:pt x="716" y="1006"/>
                    </a:cubicBezTo>
                    <a:cubicBezTo>
                      <a:pt x="864" y="1006"/>
                      <a:pt x="988" y="985"/>
                      <a:pt x="988" y="985"/>
                    </a:cubicBezTo>
                    <a:lnTo>
                      <a:pt x="1175" y="1754"/>
                    </a:lnTo>
                    <a:cubicBezTo>
                      <a:pt x="1175" y="1754"/>
                      <a:pt x="0" y="2834"/>
                      <a:pt x="146" y="4217"/>
                    </a:cubicBezTo>
                    <a:cubicBezTo>
                      <a:pt x="302" y="5609"/>
                      <a:pt x="561" y="5900"/>
                      <a:pt x="561" y="5900"/>
                    </a:cubicBezTo>
                    <a:cubicBezTo>
                      <a:pt x="561" y="5900"/>
                      <a:pt x="870" y="6004"/>
                      <a:pt x="1486" y="6004"/>
                    </a:cubicBezTo>
                    <a:cubicBezTo>
                      <a:pt x="1843" y="6004"/>
                      <a:pt x="2304" y="5969"/>
                      <a:pt x="2869" y="5859"/>
                    </a:cubicBezTo>
                    <a:cubicBezTo>
                      <a:pt x="4469" y="5536"/>
                      <a:pt x="4937" y="4830"/>
                      <a:pt x="4937" y="4830"/>
                    </a:cubicBezTo>
                    <a:cubicBezTo>
                      <a:pt x="4937" y="4830"/>
                      <a:pt x="5030" y="4456"/>
                      <a:pt x="4531" y="3146"/>
                    </a:cubicBezTo>
                    <a:cubicBezTo>
                      <a:pt x="4022" y="1847"/>
                      <a:pt x="2484" y="1442"/>
                      <a:pt x="2484" y="1442"/>
                    </a:cubicBezTo>
                    <a:lnTo>
                      <a:pt x="2297" y="662"/>
                    </a:lnTo>
                    <a:cubicBezTo>
                      <a:pt x="2297" y="662"/>
                      <a:pt x="2941" y="465"/>
                      <a:pt x="2858" y="153"/>
                    </a:cubicBezTo>
                    <a:cubicBezTo>
                      <a:pt x="2833" y="46"/>
                      <a:pt x="2663" y="1"/>
                      <a:pt x="2420"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32" name="Google Shape;1795;p50"/>
              <p:cNvSpPr/>
              <p:nvPr/>
            </p:nvSpPr>
            <p:spPr>
              <a:xfrm>
                <a:off x="898724" y="3803311"/>
                <a:ext cx="365742" cy="454133"/>
              </a:xfrm>
              <a:custGeom>
                <a:avLst/>
                <a:gdLst/>
                <a:ahLst/>
                <a:cxnLst/>
                <a:rect l="l" t="t" r="r" b="b"/>
                <a:pathLst>
                  <a:path w="4895" h="6078" extrusionOk="0">
                    <a:moveTo>
                      <a:pt x="2363" y="1"/>
                    </a:moveTo>
                    <a:cubicBezTo>
                      <a:pt x="2224" y="1"/>
                      <a:pt x="2086" y="16"/>
                      <a:pt x="1954" y="30"/>
                    </a:cubicBezTo>
                    <a:cubicBezTo>
                      <a:pt x="1767" y="51"/>
                      <a:pt x="1580" y="82"/>
                      <a:pt x="1393" y="134"/>
                    </a:cubicBezTo>
                    <a:cubicBezTo>
                      <a:pt x="1206" y="176"/>
                      <a:pt x="1018" y="228"/>
                      <a:pt x="831" y="290"/>
                    </a:cubicBezTo>
                    <a:cubicBezTo>
                      <a:pt x="655" y="352"/>
                      <a:pt x="478" y="425"/>
                      <a:pt x="301" y="539"/>
                    </a:cubicBezTo>
                    <a:cubicBezTo>
                      <a:pt x="270" y="560"/>
                      <a:pt x="229" y="591"/>
                      <a:pt x="187" y="633"/>
                    </a:cubicBezTo>
                    <a:cubicBezTo>
                      <a:pt x="156" y="675"/>
                      <a:pt x="114" y="727"/>
                      <a:pt x="114" y="799"/>
                    </a:cubicBezTo>
                    <a:cubicBezTo>
                      <a:pt x="114" y="934"/>
                      <a:pt x="229" y="1018"/>
                      <a:pt x="322" y="1049"/>
                    </a:cubicBezTo>
                    <a:cubicBezTo>
                      <a:pt x="432" y="1087"/>
                      <a:pt x="539" y="1099"/>
                      <a:pt x="645" y="1099"/>
                    </a:cubicBezTo>
                    <a:cubicBezTo>
                      <a:pt x="719" y="1099"/>
                      <a:pt x="793" y="1093"/>
                      <a:pt x="866" y="1086"/>
                    </a:cubicBezTo>
                    <a:lnTo>
                      <a:pt x="866" y="1086"/>
                    </a:lnTo>
                    <a:lnTo>
                      <a:pt x="1031" y="1773"/>
                    </a:lnTo>
                    <a:lnTo>
                      <a:pt x="1031" y="1773"/>
                    </a:lnTo>
                    <a:cubicBezTo>
                      <a:pt x="764" y="2036"/>
                      <a:pt x="544" y="2328"/>
                      <a:pt x="364" y="2660"/>
                    </a:cubicBezTo>
                    <a:cubicBezTo>
                      <a:pt x="187" y="2992"/>
                      <a:pt x="62" y="3356"/>
                      <a:pt x="21" y="3740"/>
                    </a:cubicBezTo>
                    <a:cubicBezTo>
                      <a:pt x="0" y="3938"/>
                      <a:pt x="0" y="4125"/>
                      <a:pt x="21" y="4322"/>
                    </a:cubicBezTo>
                    <a:cubicBezTo>
                      <a:pt x="52" y="4509"/>
                      <a:pt x="73" y="4696"/>
                      <a:pt x="104" y="4873"/>
                    </a:cubicBezTo>
                    <a:cubicBezTo>
                      <a:pt x="135" y="5060"/>
                      <a:pt x="177" y="5247"/>
                      <a:pt x="229" y="5434"/>
                    </a:cubicBezTo>
                    <a:cubicBezTo>
                      <a:pt x="260" y="5528"/>
                      <a:pt x="281" y="5611"/>
                      <a:pt x="322" y="5705"/>
                    </a:cubicBezTo>
                    <a:cubicBezTo>
                      <a:pt x="353" y="5798"/>
                      <a:pt x="385" y="5881"/>
                      <a:pt x="457" y="5964"/>
                    </a:cubicBezTo>
                    <a:lnTo>
                      <a:pt x="457" y="5975"/>
                    </a:lnTo>
                    <a:lnTo>
                      <a:pt x="478" y="5985"/>
                    </a:lnTo>
                    <a:cubicBezTo>
                      <a:pt x="758" y="6053"/>
                      <a:pt x="1044" y="6077"/>
                      <a:pt x="1331" y="6077"/>
                    </a:cubicBezTo>
                    <a:cubicBezTo>
                      <a:pt x="1438" y="6077"/>
                      <a:pt x="1545" y="6074"/>
                      <a:pt x="1652" y="6068"/>
                    </a:cubicBezTo>
                    <a:cubicBezTo>
                      <a:pt x="2047" y="6047"/>
                      <a:pt x="2432" y="5985"/>
                      <a:pt x="2816" y="5912"/>
                    </a:cubicBezTo>
                    <a:cubicBezTo>
                      <a:pt x="3191" y="5829"/>
                      <a:pt x="3575" y="5715"/>
                      <a:pt x="3928" y="5549"/>
                    </a:cubicBezTo>
                    <a:cubicBezTo>
                      <a:pt x="4282" y="5382"/>
                      <a:pt x="4625" y="5185"/>
                      <a:pt x="4874" y="4873"/>
                    </a:cubicBezTo>
                    <a:cubicBezTo>
                      <a:pt x="4895" y="4717"/>
                      <a:pt x="4864" y="4572"/>
                      <a:pt x="4843" y="4437"/>
                    </a:cubicBezTo>
                    <a:cubicBezTo>
                      <a:pt x="4812" y="4291"/>
                      <a:pt x="4781" y="4146"/>
                      <a:pt x="4739" y="4011"/>
                    </a:cubicBezTo>
                    <a:lnTo>
                      <a:pt x="4739" y="4011"/>
                    </a:lnTo>
                    <a:cubicBezTo>
                      <a:pt x="4770" y="4146"/>
                      <a:pt x="4812" y="4291"/>
                      <a:pt x="4833" y="4437"/>
                    </a:cubicBezTo>
                    <a:cubicBezTo>
                      <a:pt x="4853" y="4582"/>
                      <a:pt x="4874" y="4728"/>
                      <a:pt x="4864" y="4863"/>
                    </a:cubicBezTo>
                    <a:cubicBezTo>
                      <a:pt x="4614" y="5164"/>
                      <a:pt x="4271" y="5372"/>
                      <a:pt x="3918" y="5528"/>
                    </a:cubicBezTo>
                    <a:cubicBezTo>
                      <a:pt x="3565" y="5684"/>
                      <a:pt x="3180" y="5788"/>
                      <a:pt x="2806" y="5860"/>
                    </a:cubicBezTo>
                    <a:cubicBezTo>
                      <a:pt x="2421" y="5933"/>
                      <a:pt x="2037" y="5985"/>
                      <a:pt x="1652" y="5996"/>
                    </a:cubicBezTo>
                    <a:cubicBezTo>
                      <a:pt x="1580" y="5997"/>
                      <a:pt x="1507" y="5999"/>
                      <a:pt x="1434" y="5999"/>
                    </a:cubicBezTo>
                    <a:cubicBezTo>
                      <a:pt x="1120" y="5999"/>
                      <a:pt x="801" y="5976"/>
                      <a:pt x="508" y="5894"/>
                    </a:cubicBezTo>
                    <a:lnTo>
                      <a:pt x="508" y="5894"/>
                    </a:lnTo>
                    <a:cubicBezTo>
                      <a:pt x="470" y="5833"/>
                      <a:pt x="434" y="5749"/>
                      <a:pt x="405" y="5673"/>
                    </a:cubicBezTo>
                    <a:cubicBezTo>
                      <a:pt x="374" y="5580"/>
                      <a:pt x="353" y="5497"/>
                      <a:pt x="333" y="5403"/>
                    </a:cubicBezTo>
                    <a:cubicBezTo>
                      <a:pt x="281" y="5226"/>
                      <a:pt x="249" y="5039"/>
                      <a:pt x="218" y="4863"/>
                    </a:cubicBezTo>
                    <a:cubicBezTo>
                      <a:pt x="187" y="4676"/>
                      <a:pt x="166" y="4489"/>
                      <a:pt x="146" y="4302"/>
                    </a:cubicBezTo>
                    <a:cubicBezTo>
                      <a:pt x="114" y="4125"/>
                      <a:pt x="114" y="3938"/>
                      <a:pt x="135" y="3761"/>
                    </a:cubicBezTo>
                    <a:cubicBezTo>
                      <a:pt x="177" y="3387"/>
                      <a:pt x="301" y="3044"/>
                      <a:pt x="478" y="2712"/>
                    </a:cubicBezTo>
                    <a:cubicBezTo>
                      <a:pt x="655" y="2400"/>
                      <a:pt x="883" y="2088"/>
                      <a:pt x="1143" y="1839"/>
                    </a:cubicBezTo>
                    <a:lnTo>
                      <a:pt x="1164" y="1807"/>
                    </a:lnTo>
                    <a:lnTo>
                      <a:pt x="1164" y="1776"/>
                    </a:lnTo>
                    <a:lnTo>
                      <a:pt x="967" y="1007"/>
                    </a:lnTo>
                    <a:lnTo>
                      <a:pt x="956" y="955"/>
                    </a:lnTo>
                    <a:lnTo>
                      <a:pt x="904" y="966"/>
                    </a:lnTo>
                    <a:cubicBezTo>
                      <a:pt x="822" y="975"/>
                      <a:pt x="736" y="983"/>
                      <a:pt x="650" y="983"/>
                    </a:cubicBezTo>
                    <a:cubicBezTo>
                      <a:pt x="551" y="983"/>
                      <a:pt x="453" y="973"/>
                      <a:pt x="364" y="945"/>
                    </a:cubicBezTo>
                    <a:cubicBezTo>
                      <a:pt x="322" y="934"/>
                      <a:pt x="291" y="914"/>
                      <a:pt x="260" y="882"/>
                    </a:cubicBezTo>
                    <a:cubicBezTo>
                      <a:pt x="239" y="862"/>
                      <a:pt x="218" y="820"/>
                      <a:pt x="218" y="799"/>
                    </a:cubicBezTo>
                    <a:cubicBezTo>
                      <a:pt x="218" y="747"/>
                      <a:pt x="291" y="675"/>
                      <a:pt x="364" y="623"/>
                    </a:cubicBezTo>
                    <a:cubicBezTo>
                      <a:pt x="520" y="519"/>
                      <a:pt x="696" y="446"/>
                      <a:pt x="863" y="373"/>
                    </a:cubicBezTo>
                    <a:cubicBezTo>
                      <a:pt x="1039" y="311"/>
                      <a:pt x="1226" y="259"/>
                      <a:pt x="1403" y="207"/>
                    </a:cubicBezTo>
                    <a:cubicBezTo>
                      <a:pt x="1590" y="165"/>
                      <a:pt x="1777" y="124"/>
                      <a:pt x="1964" y="93"/>
                    </a:cubicBezTo>
                    <a:cubicBezTo>
                      <a:pt x="2096" y="78"/>
                      <a:pt x="2229" y="63"/>
                      <a:pt x="2361" y="63"/>
                    </a:cubicBezTo>
                    <a:cubicBezTo>
                      <a:pt x="2416" y="63"/>
                      <a:pt x="2471" y="66"/>
                      <a:pt x="2525" y="72"/>
                    </a:cubicBezTo>
                    <a:cubicBezTo>
                      <a:pt x="2609" y="82"/>
                      <a:pt x="2712" y="103"/>
                      <a:pt x="2754" y="176"/>
                    </a:cubicBezTo>
                    <a:cubicBezTo>
                      <a:pt x="2775" y="207"/>
                      <a:pt x="2775" y="249"/>
                      <a:pt x="2764" y="290"/>
                    </a:cubicBezTo>
                    <a:cubicBezTo>
                      <a:pt x="2754" y="332"/>
                      <a:pt x="2723" y="373"/>
                      <a:pt x="2692" y="404"/>
                    </a:cubicBezTo>
                    <a:cubicBezTo>
                      <a:pt x="2567" y="539"/>
                      <a:pt x="2390" y="612"/>
                      <a:pt x="2214" y="685"/>
                    </a:cubicBezTo>
                    <a:lnTo>
                      <a:pt x="2203" y="685"/>
                    </a:lnTo>
                    <a:lnTo>
                      <a:pt x="2203" y="706"/>
                    </a:lnTo>
                    <a:lnTo>
                      <a:pt x="2401" y="1475"/>
                    </a:lnTo>
                    <a:lnTo>
                      <a:pt x="2411" y="1485"/>
                    </a:lnTo>
                    <a:cubicBezTo>
                      <a:pt x="2629" y="1548"/>
                      <a:pt x="2837" y="1631"/>
                      <a:pt x="3045" y="1735"/>
                    </a:cubicBezTo>
                    <a:cubicBezTo>
                      <a:pt x="3242" y="1839"/>
                      <a:pt x="3440" y="1963"/>
                      <a:pt x="3627" y="2109"/>
                    </a:cubicBezTo>
                    <a:cubicBezTo>
                      <a:pt x="3980" y="2389"/>
                      <a:pt x="4282" y="2753"/>
                      <a:pt x="4458" y="3179"/>
                    </a:cubicBezTo>
                    <a:cubicBezTo>
                      <a:pt x="4292" y="2753"/>
                      <a:pt x="3991" y="2379"/>
                      <a:pt x="3627" y="2098"/>
                    </a:cubicBezTo>
                    <a:cubicBezTo>
                      <a:pt x="3450" y="1953"/>
                      <a:pt x="3253" y="1828"/>
                      <a:pt x="3045" y="1724"/>
                    </a:cubicBezTo>
                    <a:cubicBezTo>
                      <a:pt x="2850" y="1622"/>
                      <a:pt x="2635" y="1529"/>
                      <a:pt x="2420" y="1457"/>
                    </a:cubicBezTo>
                    <a:lnTo>
                      <a:pt x="2420" y="1457"/>
                    </a:lnTo>
                    <a:lnTo>
                      <a:pt x="2238" y="711"/>
                    </a:lnTo>
                    <a:lnTo>
                      <a:pt x="2238" y="711"/>
                    </a:lnTo>
                    <a:cubicBezTo>
                      <a:pt x="2420" y="650"/>
                      <a:pt x="2591" y="577"/>
                      <a:pt x="2733" y="436"/>
                    </a:cubicBezTo>
                    <a:cubicBezTo>
                      <a:pt x="2796" y="363"/>
                      <a:pt x="2848" y="249"/>
                      <a:pt x="2806" y="145"/>
                    </a:cubicBezTo>
                    <a:cubicBezTo>
                      <a:pt x="2775" y="93"/>
                      <a:pt x="2723" y="61"/>
                      <a:pt x="2681" y="51"/>
                    </a:cubicBezTo>
                    <a:cubicBezTo>
                      <a:pt x="2629" y="30"/>
                      <a:pt x="2577" y="20"/>
                      <a:pt x="2536" y="9"/>
                    </a:cubicBezTo>
                    <a:cubicBezTo>
                      <a:pt x="2478" y="3"/>
                      <a:pt x="2420" y="1"/>
                      <a:pt x="2363"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33" name="Google Shape;1796;p50"/>
              <p:cNvSpPr/>
              <p:nvPr/>
            </p:nvSpPr>
            <p:spPr>
              <a:xfrm>
                <a:off x="906793" y="4025375"/>
                <a:ext cx="352293" cy="218773"/>
              </a:xfrm>
              <a:custGeom>
                <a:avLst/>
                <a:gdLst/>
                <a:ahLst/>
                <a:cxnLst/>
                <a:rect l="l" t="t" r="r" b="b"/>
                <a:pathLst>
                  <a:path w="4715" h="2928" extrusionOk="0">
                    <a:moveTo>
                      <a:pt x="2526" y="0"/>
                    </a:moveTo>
                    <a:cubicBezTo>
                      <a:pt x="1316" y="0"/>
                      <a:pt x="1" y="559"/>
                      <a:pt x="173" y="1797"/>
                    </a:cubicBezTo>
                    <a:cubicBezTo>
                      <a:pt x="308" y="2701"/>
                      <a:pt x="474" y="2826"/>
                      <a:pt x="474" y="2826"/>
                    </a:cubicBezTo>
                    <a:cubicBezTo>
                      <a:pt x="474" y="2826"/>
                      <a:pt x="754" y="2928"/>
                      <a:pt x="1322" y="2928"/>
                    </a:cubicBezTo>
                    <a:cubicBezTo>
                      <a:pt x="1663" y="2928"/>
                      <a:pt x="2107" y="2891"/>
                      <a:pt x="2656" y="2774"/>
                    </a:cubicBezTo>
                    <a:cubicBezTo>
                      <a:pt x="4184" y="2442"/>
                      <a:pt x="4631" y="1860"/>
                      <a:pt x="4631" y="1860"/>
                    </a:cubicBezTo>
                    <a:cubicBezTo>
                      <a:pt x="4631" y="1860"/>
                      <a:pt x="4714" y="1610"/>
                      <a:pt x="4361" y="768"/>
                    </a:cubicBezTo>
                    <a:cubicBezTo>
                      <a:pt x="4156" y="270"/>
                      <a:pt x="3367" y="0"/>
                      <a:pt x="2526" y="0"/>
                    </a:cubicBez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34" name="Google Shape;1797;p50"/>
              <p:cNvSpPr/>
              <p:nvPr/>
            </p:nvSpPr>
            <p:spPr>
              <a:xfrm>
                <a:off x="928162" y="3816163"/>
                <a:ext cx="160867" cy="42738"/>
              </a:xfrm>
              <a:custGeom>
                <a:avLst/>
                <a:gdLst/>
                <a:ahLst/>
                <a:cxnLst/>
                <a:rect l="l" t="t" r="r" b="b"/>
                <a:pathLst>
                  <a:path w="2153" h="572" extrusionOk="0">
                    <a:moveTo>
                      <a:pt x="1863" y="0"/>
                    </a:moveTo>
                    <a:cubicBezTo>
                      <a:pt x="1657" y="0"/>
                      <a:pt x="1355" y="26"/>
                      <a:pt x="1030" y="108"/>
                    </a:cubicBezTo>
                    <a:cubicBezTo>
                      <a:pt x="448" y="253"/>
                      <a:pt x="1" y="503"/>
                      <a:pt x="22" y="555"/>
                    </a:cubicBezTo>
                    <a:cubicBezTo>
                      <a:pt x="22" y="565"/>
                      <a:pt x="75" y="572"/>
                      <a:pt x="168" y="572"/>
                    </a:cubicBezTo>
                    <a:cubicBezTo>
                      <a:pt x="360" y="572"/>
                      <a:pt x="720" y="542"/>
                      <a:pt x="1113" y="451"/>
                    </a:cubicBezTo>
                    <a:cubicBezTo>
                      <a:pt x="1695" y="305"/>
                      <a:pt x="2152" y="97"/>
                      <a:pt x="2131" y="35"/>
                    </a:cubicBezTo>
                    <a:cubicBezTo>
                      <a:pt x="2127" y="17"/>
                      <a:pt x="2025" y="0"/>
                      <a:pt x="1863" y="0"/>
                    </a:cubicBez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35" name="Google Shape;1798;p50"/>
              <p:cNvSpPr/>
              <p:nvPr/>
            </p:nvSpPr>
            <p:spPr>
              <a:xfrm>
                <a:off x="1048533" y="3860695"/>
                <a:ext cx="197329" cy="309181"/>
              </a:xfrm>
              <a:custGeom>
                <a:avLst/>
                <a:gdLst/>
                <a:ahLst/>
                <a:cxnLst/>
                <a:rect l="l" t="t" r="r" b="b"/>
                <a:pathLst>
                  <a:path w="2641" h="4138" extrusionOk="0">
                    <a:moveTo>
                      <a:pt x="1" y="0"/>
                    </a:moveTo>
                    <a:lnTo>
                      <a:pt x="188" y="832"/>
                    </a:lnTo>
                    <a:cubicBezTo>
                      <a:pt x="188" y="832"/>
                      <a:pt x="188" y="842"/>
                      <a:pt x="198" y="842"/>
                    </a:cubicBezTo>
                    <a:cubicBezTo>
                      <a:pt x="531" y="946"/>
                      <a:pt x="832" y="1123"/>
                      <a:pt x="1102" y="1330"/>
                    </a:cubicBezTo>
                    <a:cubicBezTo>
                      <a:pt x="1237" y="1434"/>
                      <a:pt x="1373" y="1549"/>
                      <a:pt x="1487" y="1673"/>
                    </a:cubicBezTo>
                    <a:cubicBezTo>
                      <a:pt x="1601" y="1798"/>
                      <a:pt x="1705" y="1933"/>
                      <a:pt x="1799" y="2079"/>
                    </a:cubicBezTo>
                    <a:cubicBezTo>
                      <a:pt x="1986" y="2370"/>
                      <a:pt x="2131" y="2681"/>
                      <a:pt x="2214" y="3004"/>
                    </a:cubicBezTo>
                    <a:cubicBezTo>
                      <a:pt x="2318" y="3336"/>
                      <a:pt x="2360" y="3669"/>
                      <a:pt x="2370" y="4012"/>
                    </a:cubicBezTo>
                    <a:cubicBezTo>
                      <a:pt x="2370" y="4012"/>
                      <a:pt x="2370" y="4012"/>
                      <a:pt x="2370" y="4022"/>
                    </a:cubicBezTo>
                    <a:cubicBezTo>
                      <a:pt x="2380" y="4088"/>
                      <a:pt x="2433" y="4138"/>
                      <a:pt x="2497" y="4138"/>
                    </a:cubicBezTo>
                    <a:cubicBezTo>
                      <a:pt x="2503" y="4138"/>
                      <a:pt x="2510" y="4137"/>
                      <a:pt x="2516" y="4136"/>
                    </a:cubicBezTo>
                    <a:cubicBezTo>
                      <a:pt x="2588" y="4136"/>
                      <a:pt x="2640" y="4074"/>
                      <a:pt x="2630" y="4001"/>
                    </a:cubicBezTo>
                    <a:cubicBezTo>
                      <a:pt x="2599" y="3637"/>
                      <a:pt x="2537" y="3284"/>
                      <a:pt x="2412" y="2941"/>
                    </a:cubicBezTo>
                    <a:cubicBezTo>
                      <a:pt x="2298" y="2609"/>
                      <a:pt x="2131" y="2286"/>
                      <a:pt x="1923" y="1995"/>
                    </a:cubicBezTo>
                    <a:cubicBezTo>
                      <a:pt x="1819" y="1850"/>
                      <a:pt x="1705" y="1715"/>
                      <a:pt x="1580" y="1590"/>
                    </a:cubicBezTo>
                    <a:cubicBezTo>
                      <a:pt x="1445" y="1455"/>
                      <a:pt x="1310" y="1351"/>
                      <a:pt x="1165" y="1247"/>
                    </a:cubicBezTo>
                    <a:cubicBezTo>
                      <a:pt x="878" y="1053"/>
                      <a:pt x="571" y="889"/>
                      <a:pt x="225" y="804"/>
                    </a:cubicBezTo>
                    <a:lnTo>
                      <a:pt x="225" y="804"/>
                    </a:lnTo>
                    <a:lnTo>
                      <a:pt x="1" y="0"/>
                    </a:ln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36" name="Google Shape;1799;p50"/>
              <p:cNvSpPr/>
              <p:nvPr/>
            </p:nvSpPr>
            <p:spPr>
              <a:xfrm>
                <a:off x="882257" y="2943102"/>
                <a:ext cx="596470" cy="875988"/>
              </a:xfrm>
              <a:custGeom>
                <a:avLst/>
                <a:gdLst/>
                <a:ahLst/>
                <a:cxnLst/>
                <a:rect l="l" t="t" r="r" b="b"/>
                <a:pathLst>
                  <a:path w="7983" h="11724" extrusionOk="0">
                    <a:moveTo>
                      <a:pt x="7542" y="0"/>
                    </a:moveTo>
                    <a:cubicBezTo>
                      <a:pt x="7540" y="0"/>
                      <a:pt x="7537" y="0"/>
                      <a:pt x="7535" y="1"/>
                    </a:cubicBezTo>
                    <a:cubicBezTo>
                      <a:pt x="6537" y="53"/>
                      <a:pt x="4365" y="1965"/>
                      <a:pt x="4365" y="1965"/>
                    </a:cubicBezTo>
                    <a:lnTo>
                      <a:pt x="4448" y="1601"/>
                    </a:lnTo>
                    <a:lnTo>
                      <a:pt x="4448" y="1601"/>
                    </a:lnTo>
                    <a:cubicBezTo>
                      <a:pt x="3793" y="1892"/>
                      <a:pt x="3118" y="3503"/>
                      <a:pt x="3118" y="3503"/>
                    </a:cubicBezTo>
                    <a:lnTo>
                      <a:pt x="3066" y="3129"/>
                    </a:lnTo>
                    <a:cubicBezTo>
                      <a:pt x="2255" y="3399"/>
                      <a:pt x="1507" y="5945"/>
                      <a:pt x="1455" y="6984"/>
                    </a:cubicBezTo>
                    <a:cubicBezTo>
                      <a:pt x="1449" y="7051"/>
                      <a:pt x="1470" y="7234"/>
                      <a:pt x="1435" y="7234"/>
                    </a:cubicBezTo>
                    <a:cubicBezTo>
                      <a:pt x="1404" y="7234"/>
                      <a:pt x="1329" y="7092"/>
                      <a:pt x="1154" y="6600"/>
                    </a:cubicBezTo>
                    <a:lnTo>
                      <a:pt x="1154" y="6600"/>
                    </a:lnTo>
                    <a:cubicBezTo>
                      <a:pt x="0" y="8034"/>
                      <a:pt x="1673" y="11723"/>
                      <a:pt x="1673" y="11723"/>
                    </a:cubicBezTo>
                    <a:cubicBezTo>
                      <a:pt x="1673" y="11723"/>
                      <a:pt x="3918" y="9790"/>
                      <a:pt x="4292" y="8574"/>
                    </a:cubicBezTo>
                    <a:lnTo>
                      <a:pt x="4292" y="8574"/>
                    </a:lnTo>
                    <a:cubicBezTo>
                      <a:pt x="4053" y="8730"/>
                      <a:pt x="3939" y="8761"/>
                      <a:pt x="3939" y="8761"/>
                    </a:cubicBezTo>
                    <a:cubicBezTo>
                      <a:pt x="3939" y="8761"/>
                      <a:pt x="5165" y="7317"/>
                      <a:pt x="5217" y="6600"/>
                    </a:cubicBezTo>
                    <a:lnTo>
                      <a:pt x="5217" y="6600"/>
                    </a:lnTo>
                    <a:cubicBezTo>
                      <a:pt x="5089" y="6672"/>
                      <a:pt x="4863" y="6731"/>
                      <a:pt x="4751" y="6731"/>
                    </a:cubicBezTo>
                    <a:cubicBezTo>
                      <a:pt x="4717" y="6731"/>
                      <a:pt x="4694" y="6726"/>
                      <a:pt x="4687" y="6714"/>
                    </a:cubicBezTo>
                    <a:cubicBezTo>
                      <a:pt x="5051" y="6506"/>
                      <a:pt x="5737" y="5914"/>
                      <a:pt x="6163" y="4137"/>
                    </a:cubicBezTo>
                    <a:lnTo>
                      <a:pt x="6163" y="4137"/>
                    </a:lnTo>
                    <a:cubicBezTo>
                      <a:pt x="5884" y="4222"/>
                      <a:pt x="5792" y="4239"/>
                      <a:pt x="5765" y="4239"/>
                    </a:cubicBezTo>
                    <a:cubicBezTo>
                      <a:pt x="5745" y="4239"/>
                      <a:pt x="5757" y="4230"/>
                      <a:pt x="5757" y="4230"/>
                    </a:cubicBezTo>
                    <a:cubicBezTo>
                      <a:pt x="5757" y="4230"/>
                      <a:pt x="6641" y="3679"/>
                      <a:pt x="6755" y="2630"/>
                    </a:cubicBezTo>
                    <a:lnTo>
                      <a:pt x="6755" y="2630"/>
                    </a:lnTo>
                    <a:cubicBezTo>
                      <a:pt x="6743" y="2631"/>
                      <a:pt x="6732" y="2632"/>
                      <a:pt x="6722" y="2632"/>
                    </a:cubicBezTo>
                    <a:cubicBezTo>
                      <a:pt x="6040" y="2632"/>
                      <a:pt x="7983" y="0"/>
                      <a:pt x="7542" y="0"/>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37" name="Google Shape;1800;p50"/>
              <p:cNvSpPr/>
              <p:nvPr/>
            </p:nvSpPr>
            <p:spPr>
              <a:xfrm>
                <a:off x="992466" y="2980386"/>
                <a:ext cx="417073" cy="987840"/>
              </a:xfrm>
              <a:custGeom>
                <a:avLst/>
                <a:gdLst/>
                <a:ahLst/>
                <a:cxnLst/>
                <a:rect l="l" t="t" r="r" b="b"/>
                <a:pathLst>
                  <a:path w="5582" h="13221" extrusionOk="0">
                    <a:moveTo>
                      <a:pt x="5581" y="0"/>
                    </a:moveTo>
                    <a:lnTo>
                      <a:pt x="5581" y="0"/>
                    </a:lnTo>
                    <a:cubicBezTo>
                      <a:pt x="4771" y="884"/>
                      <a:pt x="4033" y="1850"/>
                      <a:pt x="3358" y="2848"/>
                    </a:cubicBezTo>
                    <a:cubicBezTo>
                      <a:pt x="2692" y="3846"/>
                      <a:pt x="2090" y="4895"/>
                      <a:pt x="1570" y="5986"/>
                    </a:cubicBezTo>
                    <a:cubicBezTo>
                      <a:pt x="1310" y="6537"/>
                      <a:pt x="1082" y="7098"/>
                      <a:pt x="874" y="7660"/>
                    </a:cubicBezTo>
                    <a:cubicBezTo>
                      <a:pt x="666" y="8231"/>
                      <a:pt x="500" y="8813"/>
                      <a:pt x="354" y="9406"/>
                    </a:cubicBezTo>
                    <a:cubicBezTo>
                      <a:pt x="209" y="9998"/>
                      <a:pt x="115" y="10601"/>
                      <a:pt x="53" y="11203"/>
                    </a:cubicBezTo>
                    <a:cubicBezTo>
                      <a:pt x="1" y="11817"/>
                      <a:pt x="1" y="12430"/>
                      <a:pt x="32" y="13043"/>
                    </a:cubicBezTo>
                    <a:cubicBezTo>
                      <a:pt x="42" y="13150"/>
                      <a:pt x="124" y="13221"/>
                      <a:pt x="229" y="13221"/>
                    </a:cubicBezTo>
                    <a:cubicBezTo>
                      <a:pt x="236" y="13221"/>
                      <a:pt x="243" y="13220"/>
                      <a:pt x="250" y="13220"/>
                    </a:cubicBezTo>
                    <a:cubicBezTo>
                      <a:pt x="354" y="13209"/>
                      <a:pt x="437" y="13116"/>
                      <a:pt x="427" y="13012"/>
                    </a:cubicBezTo>
                    <a:cubicBezTo>
                      <a:pt x="375" y="12419"/>
                      <a:pt x="364" y="11827"/>
                      <a:pt x="396" y="11235"/>
                    </a:cubicBezTo>
                    <a:cubicBezTo>
                      <a:pt x="437" y="10642"/>
                      <a:pt x="520" y="10050"/>
                      <a:pt x="635" y="9468"/>
                    </a:cubicBezTo>
                    <a:cubicBezTo>
                      <a:pt x="759" y="8886"/>
                      <a:pt x="915" y="8314"/>
                      <a:pt x="1102" y="7743"/>
                    </a:cubicBezTo>
                    <a:cubicBezTo>
                      <a:pt x="1289" y="7182"/>
                      <a:pt x="1508" y="6620"/>
                      <a:pt x="1747" y="6070"/>
                    </a:cubicBezTo>
                    <a:cubicBezTo>
                      <a:pt x="2225" y="4978"/>
                      <a:pt x="2796" y="3918"/>
                      <a:pt x="3441" y="2900"/>
                    </a:cubicBezTo>
                    <a:cubicBezTo>
                      <a:pt x="4085" y="1892"/>
                      <a:pt x="4792" y="905"/>
                      <a:pt x="5581" y="0"/>
                    </a:cubicBezTo>
                    <a:close/>
                  </a:path>
                </a:pathLst>
              </a:custGeom>
              <a:solidFill>
                <a:schemeClr val="accent4"/>
              </a:solidFill>
              <a:ln>
                <a:noFill/>
              </a:ln>
            </p:spPr>
            <p:txBody>
              <a:bodyPr spcFirstLastPara="1" wrap="square" lIns="91425" tIns="91425" rIns="91425" bIns="91425" anchor="ctr" anchorCtr="0">
                <a:noAutofit/>
              </a:bodyPr>
              <a:lstStyle/>
              <a:p>
                <a:endParaRPr/>
              </a:p>
            </p:txBody>
          </p:sp>
        </p:grpSp>
        <p:grpSp>
          <p:nvGrpSpPr>
            <p:cNvPr id="16" name="Google Shape;1801;p50"/>
            <p:cNvGrpSpPr/>
            <p:nvPr/>
          </p:nvGrpSpPr>
          <p:grpSpPr>
            <a:xfrm>
              <a:off x="7222405" y="3932553"/>
              <a:ext cx="813900" cy="1031900"/>
              <a:chOff x="754950" y="1303575"/>
              <a:chExt cx="813900" cy="1031900"/>
            </a:xfrm>
          </p:grpSpPr>
          <p:sp>
            <p:nvSpPr>
              <p:cNvPr id="17" name="Google Shape;1802;p50"/>
              <p:cNvSpPr/>
              <p:nvPr/>
            </p:nvSpPr>
            <p:spPr>
              <a:xfrm>
                <a:off x="827300" y="1303575"/>
                <a:ext cx="613800" cy="1031900"/>
              </a:xfrm>
              <a:custGeom>
                <a:avLst/>
                <a:gdLst/>
                <a:ahLst/>
                <a:cxnLst/>
                <a:rect l="l" t="t" r="r" b="b"/>
                <a:pathLst>
                  <a:path w="24552" h="41276" extrusionOk="0">
                    <a:moveTo>
                      <a:pt x="5196" y="6446"/>
                    </a:moveTo>
                    <a:cubicBezTo>
                      <a:pt x="5232" y="6518"/>
                      <a:pt x="5286" y="6609"/>
                      <a:pt x="5322" y="6699"/>
                    </a:cubicBezTo>
                    <a:cubicBezTo>
                      <a:pt x="5431" y="6934"/>
                      <a:pt x="5521" y="7204"/>
                      <a:pt x="5593" y="7475"/>
                    </a:cubicBezTo>
                    <a:cubicBezTo>
                      <a:pt x="5719" y="7872"/>
                      <a:pt x="5810" y="8306"/>
                      <a:pt x="5882" y="8757"/>
                    </a:cubicBezTo>
                    <a:lnTo>
                      <a:pt x="3535" y="9082"/>
                    </a:lnTo>
                    <a:lnTo>
                      <a:pt x="2939" y="9173"/>
                    </a:lnTo>
                    <a:cubicBezTo>
                      <a:pt x="3011" y="9046"/>
                      <a:pt x="3065" y="8920"/>
                      <a:pt x="3101" y="8793"/>
                    </a:cubicBezTo>
                    <a:cubicBezTo>
                      <a:pt x="3318" y="8089"/>
                      <a:pt x="3011" y="7385"/>
                      <a:pt x="2704" y="6916"/>
                    </a:cubicBezTo>
                    <a:lnTo>
                      <a:pt x="5196" y="6446"/>
                    </a:lnTo>
                    <a:close/>
                    <a:moveTo>
                      <a:pt x="9439" y="33403"/>
                    </a:moveTo>
                    <a:cubicBezTo>
                      <a:pt x="9996" y="33403"/>
                      <a:pt x="10678" y="33634"/>
                      <a:pt x="11459" y="34084"/>
                    </a:cubicBezTo>
                    <a:lnTo>
                      <a:pt x="11459" y="34084"/>
                    </a:lnTo>
                    <a:lnTo>
                      <a:pt x="11750" y="35091"/>
                    </a:lnTo>
                    <a:lnTo>
                      <a:pt x="11750" y="35091"/>
                    </a:lnTo>
                    <a:lnTo>
                      <a:pt x="7940" y="35967"/>
                    </a:lnTo>
                    <a:cubicBezTo>
                      <a:pt x="7778" y="35353"/>
                      <a:pt x="7886" y="34270"/>
                      <a:pt x="8500" y="33728"/>
                    </a:cubicBezTo>
                    <a:cubicBezTo>
                      <a:pt x="8753" y="33512"/>
                      <a:pt x="9060" y="33403"/>
                      <a:pt x="9439" y="33403"/>
                    </a:cubicBezTo>
                    <a:close/>
                    <a:moveTo>
                      <a:pt x="18358" y="0"/>
                    </a:moveTo>
                    <a:cubicBezTo>
                      <a:pt x="18214" y="18"/>
                      <a:pt x="17961" y="36"/>
                      <a:pt x="17636" y="90"/>
                    </a:cubicBezTo>
                    <a:cubicBezTo>
                      <a:pt x="15000" y="524"/>
                      <a:pt x="7182" y="2528"/>
                      <a:pt x="3336" y="3521"/>
                    </a:cubicBezTo>
                    <a:cubicBezTo>
                      <a:pt x="2000" y="3864"/>
                      <a:pt x="1151" y="4099"/>
                      <a:pt x="1151" y="4099"/>
                    </a:cubicBezTo>
                    <a:lnTo>
                      <a:pt x="1133" y="4099"/>
                    </a:lnTo>
                    <a:cubicBezTo>
                      <a:pt x="1097" y="4117"/>
                      <a:pt x="1007" y="4153"/>
                      <a:pt x="880" y="4225"/>
                    </a:cubicBezTo>
                    <a:cubicBezTo>
                      <a:pt x="1" y="4700"/>
                      <a:pt x="2035" y="9236"/>
                      <a:pt x="2424" y="9236"/>
                    </a:cubicBezTo>
                    <a:cubicBezTo>
                      <a:pt x="2434" y="9236"/>
                      <a:pt x="2443" y="9233"/>
                      <a:pt x="2451" y="9227"/>
                    </a:cubicBezTo>
                    <a:cubicBezTo>
                      <a:pt x="2560" y="9154"/>
                      <a:pt x="2632" y="9082"/>
                      <a:pt x="2686" y="8992"/>
                    </a:cubicBezTo>
                    <a:cubicBezTo>
                      <a:pt x="2787" y="8844"/>
                      <a:pt x="2852" y="8784"/>
                      <a:pt x="2892" y="8784"/>
                    </a:cubicBezTo>
                    <a:cubicBezTo>
                      <a:pt x="2960" y="8784"/>
                      <a:pt x="2955" y="8957"/>
                      <a:pt x="2921" y="9173"/>
                    </a:cubicBezTo>
                    <a:cubicBezTo>
                      <a:pt x="2921" y="9191"/>
                      <a:pt x="2903" y="9191"/>
                      <a:pt x="2903" y="9209"/>
                    </a:cubicBezTo>
                    <a:cubicBezTo>
                      <a:pt x="2885" y="9353"/>
                      <a:pt x="2849" y="9516"/>
                      <a:pt x="2812" y="9660"/>
                    </a:cubicBezTo>
                    <a:cubicBezTo>
                      <a:pt x="2758" y="9841"/>
                      <a:pt x="2722" y="9985"/>
                      <a:pt x="2704" y="10057"/>
                    </a:cubicBezTo>
                    <a:cubicBezTo>
                      <a:pt x="2704" y="10075"/>
                      <a:pt x="2686" y="10093"/>
                      <a:pt x="2686" y="10093"/>
                    </a:cubicBezTo>
                    <a:lnTo>
                      <a:pt x="3426" y="9949"/>
                    </a:lnTo>
                    <a:lnTo>
                      <a:pt x="3462" y="9949"/>
                    </a:lnTo>
                    <a:lnTo>
                      <a:pt x="5972" y="9498"/>
                    </a:lnTo>
                    <a:lnTo>
                      <a:pt x="6369" y="9425"/>
                    </a:lnTo>
                    <a:cubicBezTo>
                      <a:pt x="6369" y="9425"/>
                      <a:pt x="6369" y="9479"/>
                      <a:pt x="6369" y="9552"/>
                    </a:cubicBezTo>
                    <a:cubicBezTo>
                      <a:pt x="6369" y="10581"/>
                      <a:pt x="6315" y="18038"/>
                      <a:pt x="3950" y="28510"/>
                    </a:cubicBezTo>
                    <a:cubicBezTo>
                      <a:pt x="3300" y="31345"/>
                      <a:pt x="3246" y="33548"/>
                      <a:pt x="3499" y="35281"/>
                    </a:cubicBezTo>
                    <a:cubicBezTo>
                      <a:pt x="3625" y="36057"/>
                      <a:pt x="3805" y="36726"/>
                      <a:pt x="4022" y="37321"/>
                    </a:cubicBezTo>
                    <a:cubicBezTo>
                      <a:pt x="5304" y="40680"/>
                      <a:pt x="8012" y="41276"/>
                      <a:pt x="8012" y="41276"/>
                    </a:cubicBezTo>
                    <a:cubicBezTo>
                      <a:pt x="8012" y="41276"/>
                      <a:pt x="13989" y="40012"/>
                      <a:pt x="16300" y="38170"/>
                    </a:cubicBezTo>
                    <a:cubicBezTo>
                      <a:pt x="20404" y="34908"/>
                      <a:pt x="21893" y="30189"/>
                      <a:pt x="21297" y="30189"/>
                    </a:cubicBezTo>
                    <a:cubicBezTo>
                      <a:pt x="21293" y="30189"/>
                      <a:pt x="21288" y="30189"/>
                      <a:pt x="21283" y="30189"/>
                    </a:cubicBezTo>
                    <a:cubicBezTo>
                      <a:pt x="20995" y="30244"/>
                      <a:pt x="20832" y="30262"/>
                      <a:pt x="20832" y="30262"/>
                    </a:cubicBezTo>
                    <a:cubicBezTo>
                      <a:pt x="20832" y="30262"/>
                      <a:pt x="20796" y="30117"/>
                      <a:pt x="20778" y="29864"/>
                    </a:cubicBezTo>
                    <a:cubicBezTo>
                      <a:pt x="20706" y="29160"/>
                      <a:pt x="20597" y="27535"/>
                      <a:pt x="20904" y="25387"/>
                    </a:cubicBezTo>
                    <a:cubicBezTo>
                      <a:pt x="21735" y="19663"/>
                      <a:pt x="24552" y="10111"/>
                      <a:pt x="23378" y="4135"/>
                    </a:cubicBezTo>
                    <a:cubicBezTo>
                      <a:pt x="23107" y="2690"/>
                      <a:pt x="22132" y="1752"/>
                      <a:pt x="21265" y="1065"/>
                    </a:cubicBezTo>
                    <a:cubicBezTo>
                      <a:pt x="20814" y="722"/>
                      <a:pt x="20363" y="470"/>
                      <a:pt x="19893" y="289"/>
                    </a:cubicBezTo>
                    <a:cubicBezTo>
                      <a:pt x="19496" y="145"/>
                      <a:pt x="19117" y="54"/>
                      <a:pt x="18720" y="18"/>
                    </a:cubicBezTo>
                    <a:cubicBezTo>
                      <a:pt x="18611" y="18"/>
                      <a:pt x="18485" y="0"/>
                      <a:pt x="18358"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8" name="Google Shape;1803;p50"/>
              <p:cNvSpPr/>
              <p:nvPr/>
            </p:nvSpPr>
            <p:spPr>
              <a:xfrm>
                <a:off x="1043400" y="1487900"/>
                <a:ext cx="324575" cy="91975"/>
              </a:xfrm>
              <a:custGeom>
                <a:avLst/>
                <a:gdLst/>
                <a:ahLst/>
                <a:cxnLst/>
                <a:rect l="l" t="t" r="r" b="b"/>
                <a:pathLst>
                  <a:path w="12983" h="3679" extrusionOk="0">
                    <a:moveTo>
                      <a:pt x="12522" y="1"/>
                    </a:moveTo>
                    <a:cubicBezTo>
                      <a:pt x="12489" y="1"/>
                      <a:pt x="12456" y="4"/>
                      <a:pt x="12423" y="12"/>
                    </a:cubicBezTo>
                    <a:lnTo>
                      <a:pt x="380" y="2847"/>
                    </a:lnTo>
                    <a:cubicBezTo>
                      <a:pt x="145" y="2901"/>
                      <a:pt x="0" y="3136"/>
                      <a:pt x="55" y="3352"/>
                    </a:cubicBezTo>
                    <a:cubicBezTo>
                      <a:pt x="105" y="3555"/>
                      <a:pt x="267" y="3679"/>
                      <a:pt x="465" y="3679"/>
                    </a:cubicBezTo>
                    <a:cubicBezTo>
                      <a:pt x="479" y="3679"/>
                      <a:pt x="492" y="3678"/>
                      <a:pt x="506" y="3677"/>
                    </a:cubicBezTo>
                    <a:lnTo>
                      <a:pt x="560" y="3677"/>
                    </a:lnTo>
                    <a:lnTo>
                      <a:pt x="12621" y="824"/>
                    </a:lnTo>
                    <a:cubicBezTo>
                      <a:pt x="12838" y="770"/>
                      <a:pt x="12982" y="554"/>
                      <a:pt x="12928" y="319"/>
                    </a:cubicBezTo>
                    <a:cubicBezTo>
                      <a:pt x="12882" y="133"/>
                      <a:pt x="12716" y="1"/>
                      <a:pt x="12522" y="1"/>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19" name="Google Shape;1804;p50"/>
              <p:cNvSpPr/>
              <p:nvPr/>
            </p:nvSpPr>
            <p:spPr>
              <a:xfrm>
                <a:off x="1037975" y="1574575"/>
                <a:ext cx="324575" cy="92425"/>
              </a:xfrm>
              <a:custGeom>
                <a:avLst/>
                <a:gdLst/>
                <a:ahLst/>
                <a:cxnLst/>
                <a:rect l="l" t="t" r="r" b="b"/>
                <a:pathLst>
                  <a:path w="12983" h="3697" extrusionOk="0">
                    <a:moveTo>
                      <a:pt x="12521" y="0"/>
                    </a:moveTo>
                    <a:cubicBezTo>
                      <a:pt x="12489" y="0"/>
                      <a:pt x="12456" y="4"/>
                      <a:pt x="12423" y="12"/>
                    </a:cubicBezTo>
                    <a:lnTo>
                      <a:pt x="380" y="2864"/>
                    </a:lnTo>
                    <a:cubicBezTo>
                      <a:pt x="145" y="2919"/>
                      <a:pt x="1" y="3135"/>
                      <a:pt x="55" y="3370"/>
                    </a:cubicBezTo>
                    <a:cubicBezTo>
                      <a:pt x="106" y="3557"/>
                      <a:pt x="270" y="3697"/>
                      <a:pt x="470" y="3697"/>
                    </a:cubicBezTo>
                    <a:cubicBezTo>
                      <a:pt x="482" y="3697"/>
                      <a:pt x="494" y="3696"/>
                      <a:pt x="506" y="3695"/>
                    </a:cubicBezTo>
                    <a:cubicBezTo>
                      <a:pt x="524" y="3695"/>
                      <a:pt x="542" y="3695"/>
                      <a:pt x="560" y="3677"/>
                    </a:cubicBezTo>
                    <a:lnTo>
                      <a:pt x="12622" y="842"/>
                    </a:lnTo>
                    <a:cubicBezTo>
                      <a:pt x="12838" y="788"/>
                      <a:pt x="12983" y="553"/>
                      <a:pt x="12929" y="337"/>
                    </a:cubicBezTo>
                    <a:cubicBezTo>
                      <a:pt x="12882" y="135"/>
                      <a:pt x="12716" y="0"/>
                      <a:pt x="12521" y="0"/>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20" name="Google Shape;1805;p50"/>
              <p:cNvSpPr/>
              <p:nvPr/>
            </p:nvSpPr>
            <p:spPr>
              <a:xfrm>
                <a:off x="1034375" y="1650850"/>
                <a:ext cx="324575" cy="92000"/>
              </a:xfrm>
              <a:custGeom>
                <a:avLst/>
                <a:gdLst/>
                <a:ahLst/>
                <a:cxnLst/>
                <a:rect l="l" t="t" r="r" b="b"/>
                <a:pathLst>
                  <a:path w="12983" h="3680" extrusionOk="0">
                    <a:moveTo>
                      <a:pt x="12522" y="1"/>
                    </a:moveTo>
                    <a:cubicBezTo>
                      <a:pt x="12489" y="1"/>
                      <a:pt x="12456" y="4"/>
                      <a:pt x="12423" y="12"/>
                    </a:cubicBezTo>
                    <a:lnTo>
                      <a:pt x="379" y="2847"/>
                    </a:lnTo>
                    <a:cubicBezTo>
                      <a:pt x="145" y="2901"/>
                      <a:pt x="0" y="3136"/>
                      <a:pt x="54" y="3352"/>
                    </a:cubicBezTo>
                    <a:cubicBezTo>
                      <a:pt x="105" y="3555"/>
                      <a:pt x="267" y="3679"/>
                      <a:pt x="465" y="3679"/>
                    </a:cubicBezTo>
                    <a:cubicBezTo>
                      <a:pt x="479" y="3679"/>
                      <a:pt x="492" y="3679"/>
                      <a:pt x="506" y="3677"/>
                    </a:cubicBezTo>
                    <a:lnTo>
                      <a:pt x="560" y="3677"/>
                    </a:lnTo>
                    <a:lnTo>
                      <a:pt x="12621" y="825"/>
                    </a:lnTo>
                    <a:cubicBezTo>
                      <a:pt x="12838" y="770"/>
                      <a:pt x="12982" y="554"/>
                      <a:pt x="12928" y="319"/>
                    </a:cubicBezTo>
                    <a:cubicBezTo>
                      <a:pt x="12882" y="133"/>
                      <a:pt x="12716" y="1"/>
                      <a:pt x="12522" y="1"/>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21" name="Google Shape;1806;p50"/>
              <p:cNvSpPr/>
              <p:nvPr/>
            </p:nvSpPr>
            <p:spPr>
              <a:xfrm>
                <a:off x="1021725" y="2138650"/>
                <a:ext cx="121900" cy="64125"/>
              </a:xfrm>
              <a:custGeom>
                <a:avLst/>
                <a:gdLst/>
                <a:ahLst/>
                <a:cxnLst/>
                <a:rect l="l" t="t" r="r" b="b"/>
                <a:pathLst>
                  <a:path w="4876" h="2565" extrusionOk="0">
                    <a:moveTo>
                      <a:pt x="1662" y="0"/>
                    </a:moveTo>
                    <a:cubicBezTo>
                      <a:pt x="1283" y="0"/>
                      <a:pt x="976" y="109"/>
                      <a:pt x="723" y="325"/>
                    </a:cubicBezTo>
                    <a:cubicBezTo>
                      <a:pt x="109" y="867"/>
                      <a:pt x="1" y="1950"/>
                      <a:pt x="163" y="2564"/>
                    </a:cubicBezTo>
                    <a:lnTo>
                      <a:pt x="4876" y="1481"/>
                    </a:lnTo>
                    <a:cubicBezTo>
                      <a:pt x="4822" y="1445"/>
                      <a:pt x="4786" y="1409"/>
                      <a:pt x="4731" y="1373"/>
                    </a:cubicBezTo>
                    <a:cubicBezTo>
                      <a:pt x="3504" y="470"/>
                      <a:pt x="2456" y="0"/>
                      <a:pt x="1662" y="0"/>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22" name="Google Shape;1807;p50"/>
              <p:cNvSpPr/>
              <p:nvPr/>
            </p:nvSpPr>
            <p:spPr>
              <a:xfrm>
                <a:off x="1001875" y="1851725"/>
                <a:ext cx="324575" cy="92400"/>
              </a:xfrm>
              <a:custGeom>
                <a:avLst/>
                <a:gdLst/>
                <a:ahLst/>
                <a:cxnLst/>
                <a:rect l="l" t="t" r="r" b="b"/>
                <a:pathLst>
                  <a:path w="12983" h="3696" extrusionOk="0">
                    <a:moveTo>
                      <a:pt x="12516" y="0"/>
                    </a:moveTo>
                    <a:cubicBezTo>
                      <a:pt x="12485" y="0"/>
                      <a:pt x="12454" y="4"/>
                      <a:pt x="12423" y="12"/>
                    </a:cubicBezTo>
                    <a:lnTo>
                      <a:pt x="361" y="2847"/>
                    </a:lnTo>
                    <a:cubicBezTo>
                      <a:pt x="145" y="2901"/>
                      <a:pt x="0" y="3136"/>
                      <a:pt x="54" y="3352"/>
                    </a:cubicBezTo>
                    <a:cubicBezTo>
                      <a:pt x="109" y="3569"/>
                      <a:pt x="289" y="3695"/>
                      <a:pt x="488" y="3695"/>
                    </a:cubicBezTo>
                    <a:cubicBezTo>
                      <a:pt x="524" y="3677"/>
                      <a:pt x="542" y="3677"/>
                      <a:pt x="560" y="3677"/>
                    </a:cubicBezTo>
                    <a:lnTo>
                      <a:pt x="12621" y="842"/>
                    </a:lnTo>
                    <a:cubicBezTo>
                      <a:pt x="12838" y="788"/>
                      <a:pt x="12982" y="554"/>
                      <a:pt x="12928" y="319"/>
                    </a:cubicBezTo>
                    <a:cubicBezTo>
                      <a:pt x="12882" y="133"/>
                      <a:pt x="12703" y="0"/>
                      <a:pt x="12516" y="0"/>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23" name="Google Shape;1808;p50"/>
              <p:cNvSpPr/>
              <p:nvPr/>
            </p:nvSpPr>
            <p:spPr>
              <a:xfrm>
                <a:off x="985625" y="1938400"/>
                <a:ext cx="324575" cy="92425"/>
              </a:xfrm>
              <a:custGeom>
                <a:avLst/>
                <a:gdLst/>
                <a:ahLst/>
                <a:cxnLst/>
                <a:rect l="l" t="t" r="r" b="b"/>
                <a:pathLst>
                  <a:path w="12983" h="3697" extrusionOk="0">
                    <a:moveTo>
                      <a:pt x="12515" y="0"/>
                    </a:moveTo>
                    <a:cubicBezTo>
                      <a:pt x="12484" y="0"/>
                      <a:pt x="12453" y="4"/>
                      <a:pt x="12423" y="12"/>
                    </a:cubicBezTo>
                    <a:lnTo>
                      <a:pt x="361" y="2864"/>
                    </a:lnTo>
                    <a:cubicBezTo>
                      <a:pt x="145" y="2919"/>
                      <a:pt x="0" y="3135"/>
                      <a:pt x="54" y="3370"/>
                    </a:cubicBezTo>
                    <a:cubicBezTo>
                      <a:pt x="89" y="3557"/>
                      <a:pt x="267" y="3696"/>
                      <a:pt x="454" y="3696"/>
                    </a:cubicBezTo>
                    <a:cubicBezTo>
                      <a:pt x="465" y="3696"/>
                      <a:pt x="477" y="3696"/>
                      <a:pt x="488" y="3695"/>
                    </a:cubicBezTo>
                    <a:lnTo>
                      <a:pt x="560" y="3695"/>
                    </a:lnTo>
                    <a:lnTo>
                      <a:pt x="12603" y="842"/>
                    </a:lnTo>
                    <a:cubicBezTo>
                      <a:pt x="12838" y="788"/>
                      <a:pt x="12982" y="571"/>
                      <a:pt x="12928" y="337"/>
                    </a:cubicBezTo>
                    <a:cubicBezTo>
                      <a:pt x="12882" y="135"/>
                      <a:pt x="12702" y="0"/>
                      <a:pt x="12515" y="0"/>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24" name="Google Shape;1809;p50"/>
              <p:cNvSpPr/>
              <p:nvPr/>
            </p:nvSpPr>
            <p:spPr>
              <a:xfrm>
                <a:off x="971175" y="2014675"/>
                <a:ext cx="324575" cy="92400"/>
              </a:xfrm>
              <a:custGeom>
                <a:avLst/>
                <a:gdLst/>
                <a:ahLst/>
                <a:cxnLst/>
                <a:rect l="l" t="t" r="r" b="b"/>
                <a:pathLst>
                  <a:path w="12983" h="3696" extrusionOk="0">
                    <a:moveTo>
                      <a:pt x="12516" y="1"/>
                    </a:moveTo>
                    <a:cubicBezTo>
                      <a:pt x="12485" y="1"/>
                      <a:pt x="12454" y="4"/>
                      <a:pt x="12423" y="12"/>
                    </a:cubicBezTo>
                    <a:lnTo>
                      <a:pt x="362" y="2847"/>
                    </a:lnTo>
                    <a:cubicBezTo>
                      <a:pt x="127" y="2901"/>
                      <a:pt x="1" y="3136"/>
                      <a:pt x="55" y="3352"/>
                    </a:cubicBezTo>
                    <a:cubicBezTo>
                      <a:pt x="91" y="3569"/>
                      <a:pt x="289" y="3695"/>
                      <a:pt x="488" y="3695"/>
                    </a:cubicBezTo>
                    <a:cubicBezTo>
                      <a:pt x="506" y="3677"/>
                      <a:pt x="542" y="3677"/>
                      <a:pt x="560" y="3677"/>
                    </a:cubicBezTo>
                    <a:lnTo>
                      <a:pt x="12603" y="843"/>
                    </a:lnTo>
                    <a:cubicBezTo>
                      <a:pt x="12838" y="788"/>
                      <a:pt x="12983" y="554"/>
                      <a:pt x="12928" y="319"/>
                    </a:cubicBezTo>
                    <a:cubicBezTo>
                      <a:pt x="12882" y="133"/>
                      <a:pt x="12703" y="1"/>
                      <a:pt x="12516" y="1"/>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25" name="Google Shape;1810;p50"/>
              <p:cNvSpPr/>
              <p:nvPr/>
            </p:nvSpPr>
            <p:spPr>
              <a:xfrm>
                <a:off x="754950" y="1402600"/>
                <a:ext cx="213100" cy="166925"/>
              </a:xfrm>
              <a:custGeom>
                <a:avLst/>
                <a:gdLst/>
                <a:ahLst/>
                <a:cxnLst/>
                <a:rect l="l" t="t" r="r" b="b"/>
                <a:pathLst>
                  <a:path w="8524" h="6677" extrusionOk="0">
                    <a:moveTo>
                      <a:pt x="5070" y="0"/>
                    </a:moveTo>
                    <a:cubicBezTo>
                      <a:pt x="4750" y="0"/>
                      <a:pt x="4403" y="42"/>
                      <a:pt x="4027" y="138"/>
                    </a:cubicBezTo>
                    <a:cubicBezTo>
                      <a:pt x="3991" y="156"/>
                      <a:pt x="3901" y="192"/>
                      <a:pt x="3774" y="264"/>
                    </a:cubicBezTo>
                    <a:cubicBezTo>
                      <a:pt x="2872" y="752"/>
                      <a:pt x="1" y="2557"/>
                      <a:pt x="1463" y="5139"/>
                    </a:cubicBezTo>
                    <a:cubicBezTo>
                      <a:pt x="2129" y="6340"/>
                      <a:pt x="3017" y="6677"/>
                      <a:pt x="3798" y="6677"/>
                    </a:cubicBezTo>
                    <a:cubicBezTo>
                      <a:pt x="4754" y="6677"/>
                      <a:pt x="5550" y="6172"/>
                      <a:pt x="5580" y="6132"/>
                    </a:cubicBezTo>
                    <a:cubicBezTo>
                      <a:pt x="5669" y="6001"/>
                      <a:pt x="5731" y="5819"/>
                      <a:pt x="5772" y="5647"/>
                    </a:cubicBezTo>
                    <a:lnTo>
                      <a:pt x="5772" y="5647"/>
                    </a:lnTo>
                    <a:lnTo>
                      <a:pt x="6429" y="5121"/>
                    </a:lnTo>
                    <a:lnTo>
                      <a:pt x="8487" y="3514"/>
                    </a:lnTo>
                    <a:lnTo>
                      <a:pt x="8523" y="3478"/>
                    </a:lnTo>
                    <a:lnTo>
                      <a:pt x="8288" y="2395"/>
                    </a:lnTo>
                    <a:lnTo>
                      <a:pt x="8306" y="2250"/>
                    </a:lnTo>
                    <a:cubicBezTo>
                      <a:pt x="8306" y="2250"/>
                      <a:pt x="7412" y="0"/>
                      <a:pt x="5070" y="0"/>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29" name="Google Shape;1811;p50"/>
              <p:cNvSpPr/>
              <p:nvPr/>
            </p:nvSpPr>
            <p:spPr>
              <a:xfrm>
                <a:off x="883600" y="1456150"/>
                <a:ext cx="102950" cy="107000"/>
              </a:xfrm>
              <a:custGeom>
                <a:avLst/>
                <a:gdLst/>
                <a:ahLst/>
                <a:cxnLst/>
                <a:rect l="l" t="t" r="r" b="b"/>
                <a:pathLst>
                  <a:path w="4118" h="4280" extrusionOk="0">
                    <a:moveTo>
                      <a:pt x="3088" y="0"/>
                    </a:moveTo>
                    <a:lnTo>
                      <a:pt x="109" y="668"/>
                    </a:lnTo>
                    <a:cubicBezTo>
                      <a:pt x="1427" y="2131"/>
                      <a:pt x="73" y="4153"/>
                      <a:pt x="1" y="4279"/>
                    </a:cubicBezTo>
                    <a:lnTo>
                      <a:pt x="4117" y="3395"/>
                    </a:lnTo>
                    <a:cubicBezTo>
                      <a:pt x="3991" y="2618"/>
                      <a:pt x="3792" y="1282"/>
                      <a:pt x="3522" y="668"/>
                    </a:cubicBezTo>
                    <a:cubicBezTo>
                      <a:pt x="3485" y="578"/>
                      <a:pt x="3124" y="72"/>
                      <a:pt x="3088" y="0"/>
                    </a:cubicBez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30" name="Google Shape;1812;p50"/>
              <p:cNvSpPr/>
              <p:nvPr/>
            </p:nvSpPr>
            <p:spPr>
              <a:xfrm>
                <a:off x="1027600" y="2039800"/>
                <a:ext cx="541250" cy="295675"/>
              </a:xfrm>
              <a:custGeom>
                <a:avLst/>
                <a:gdLst/>
                <a:ahLst/>
                <a:cxnLst/>
                <a:rect l="l" t="t" r="r" b="b"/>
                <a:pathLst>
                  <a:path w="21650" h="11827" extrusionOk="0">
                    <a:moveTo>
                      <a:pt x="17478" y="0"/>
                    </a:moveTo>
                    <a:cubicBezTo>
                      <a:pt x="17478" y="0"/>
                      <a:pt x="13687" y="506"/>
                      <a:pt x="12351" y="795"/>
                    </a:cubicBezTo>
                    <a:cubicBezTo>
                      <a:pt x="9335" y="1463"/>
                      <a:pt x="488" y="4279"/>
                      <a:pt x="488" y="4279"/>
                    </a:cubicBezTo>
                    <a:cubicBezTo>
                      <a:pt x="1030" y="4532"/>
                      <a:pt x="3792" y="4803"/>
                      <a:pt x="4496" y="5327"/>
                    </a:cubicBezTo>
                    <a:cubicBezTo>
                      <a:pt x="4821" y="5561"/>
                      <a:pt x="5742" y="7258"/>
                      <a:pt x="5146" y="8468"/>
                    </a:cubicBezTo>
                    <a:cubicBezTo>
                      <a:pt x="4876" y="8992"/>
                      <a:pt x="3792" y="10563"/>
                      <a:pt x="0" y="11827"/>
                    </a:cubicBezTo>
                    <a:lnTo>
                      <a:pt x="20169" y="6843"/>
                    </a:lnTo>
                    <a:cubicBezTo>
                      <a:pt x="21595" y="5579"/>
                      <a:pt x="21649" y="4315"/>
                      <a:pt x="21216" y="2708"/>
                    </a:cubicBezTo>
                    <a:cubicBezTo>
                      <a:pt x="20728" y="867"/>
                      <a:pt x="18652" y="54"/>
                      <a:pt x="18146" y="54"/>
                    </a:cubicBezTo>
                    <a:lnTo>
                      <a:pt x="18128" y="54"/>
                    </a:lnTo>
                    <a:lnTo>
                      <a:pt x="17478" y="0"/>
                    </a:lnTo>
                    <a:close/>
                  </a:path>
                </a:pathLst>
              </a:custGeom>
              <a:solidFill>
                <a:schemeClr val="accent5"/>
              </a:solidFill>
              <a:ln>
                <a:noFill/>
              </a:ln>
            </p:spPr>
            <p:txBody>
              <a:bodyPr spcFirstLastPara="1" wrap="square" lIns="91425" tIns="91425" rIns="91425" bIns="91425" anchor="ctr" anchorCtr="0">
                <a:noAutofit/>
              </a:bodyPr>
              <a:lstStyle/>
              <a:p>
                <a:endParaRPr/>
              </a:p>
            </p:txBody>
          </p:sp>
        </p:grpSp>
      </p:grpSp>
      <p:sp>
        <p:nvSpPr>
          <p:cNvPr id="38" name="Rectangle 37"/>
          <p:cNvSpPr/>
          <p:nvPr/>
        </p:nvSpPr>
        <p:spPr>
          <a:xfrm>
            <a:off x="395189" y="1720929"/>
            <a:ext cx="6858000" cy="420371"/>
          </a:xfrm>
          <a:prstGeom prst="rect">
            <a:avLst/>
          </a:prstGeom>
        </p:spPr>
        <p:txBody>
          <a:bodyPr wrap="square">
            <a:spAutoFit/>
          </a:bodyPr>
          <a:lstStyle/>
          <a:p>
            <a:pPr algn="just" eaLnBrk="1" hangingPunct="1">
              <a:lnSpc>
                <a:spcPct val="80000"/>
              </a:lnSpc>
              <a:spcBef>
                <a:spcPct val="20000"/>
              </a:spcBef>
              <a:buClr>
                <a:schemeClr val="bg2"/>
              </a:buClr>
              <a:buSzPct val="75000"/>
              <a:buFont typeface="Arial" panose="020B0604020202020204" pitchFamily="34" charset="0"/>
              <a:buNone/>
            </a:pPr>
            <a:r>
              <a:rPr lang="vi-VN" altLang="en-US" sz="2600" b="1" dirty="0">
                <a:solidFill>
                  <a:srgbClr val="002060"/>
                </a:solidFill>
                <a:latin typeface="Calibri" panose="020F0502020204030204" pitchFamily="34" charset="0"/>
                <a:cs typeface="Calibri" panose="020F0502020204030204" pitchFamily="34" charset="0"/>
              </a:rPr>
              <a:t>- </a:t>
            </a:r>
            <a:r>
              <a:rPr lang="en-US" altLang="en-US" sz="2600" b="1" dirty="0">
                <a:solidFill>
                  <a:srgbClr val="002060"/>
                </a:solidFill>
                <a:latin typeface="Calibri" panose="020F0502020204030204" pitchFamily="34" charset="0"/>
                <a:cs typeface="Calibri" panose="020F0502020204030204" pitchFamily="34" charset="0"/>
              </a:rPr>
              <a:t>Trang </a:t>
            </a:r>
            <a:r>
              <a:rPr lang="en-US" altLang="en-US" sz="2600" b="1" dirty="0" err="1">
                <a:solidFill>
                  <a:srgbClr val="002060"/>
                </a:solidFill>
                <a:latin typeface="Calibri" panose="020F0502020204030204" pitchFamily="34" charset="0"/>
                <a:cs typeface="Calibri" panose="020F0502020204030204" pitchFamily="34" charset="0"/>
              </a:rPr>
              <a:t>trí</a:t>
            </a:r>
            <a:r>
              <a:rPr lang="en-US" altLang="en-US" sz="2600" b="1" dirty="0">
                <a:solidFill>
                  <a:srgbClr val="002060"/>
                </a:solidFill>
                <a:latin typeface="Calibri" panose="020F0502020204030204" pitchFamily="34" charset="0"/>
                <a:cs typeface="Calibri" panose="020F0502020204030204" pitchFamily="34" charset="0"/>
              </a:rPr>
              <a:t> </a:t>
            </a:r>
            <a:r>
              <a:rPr lang="en-US" altLang="en-US" sz="2600" b="1" dirty="0" err="1">
                <a:solidFill>
                  <a:srgbClr val="002060"/>
                </a:solidFill>
                <a:latin typeface="Calibri" panose="020F0502020204030204" pitchFamily="34" charset="0"/>
                <a:cs typeface="Calibri" panose="020F0502020204030204" pitchFamily="34" charset="0"/>
              </a:rPr>
              <a:t>lớp</a:t>
            </a:r>
            <a:r>
              <a:rPr lang="en-US" altLang="en-US" sz="2600" b="1" dirty="0">
                <a:solidFill>
                  <a:srgbClr val="002060"/>
                </a:solidFill>
                <a:latin typeface="Calibri" panose="020F0502020204030204" pitchFamily="34" charset="0"/>
                <a:cs typeface="Calibri" panose="020F0502020204030204" pitchFamily="34" charset="0"/>
              </a:rPr>
              <a:t> </a:t>
            </a:r>
            <a:r>
              <a:rPr lang="en-US" altLang="en-US" sz="2600" b="1" dirty="0" err="1">
                <a:solidFill>
                  <a:srgbClr val="002060"/>
                </a:solidFill>
                <a:latin typeface="Calibri" panose="020F0502020204030204" pitchFamily="34" charset="0"/>
                <a:cs typeface="Calibri" panose="020F0502020204030204" pitchFamily="34" charset="0"/>
              </a:rPr>
              <a:t>học</a:t>
            </a:r>
            <a:r>
              <a:rPr lang="en-US" altLang="en-US" sz="2600" dirty="0">
                <a:solidFill>
                  <a:srgbClr val="002060"/>
                </a:solidFill>
                <a:latin typeface="Calibri" panose="020F0502020204030204" pitchFamily="34" charset="0"/>
                <a:cs typeface="Calibri" panose="020F0502020204030204" pitchFamily="34" charset="0"/>
              </a:rPr>
              <a:t>: </a:t>
            </a:r>
            <a:r>
              <a:rPr lang="en-US" altLang="en-US" sz="2600" dirty="0" err="1">
                <a:solidFill>
                  <a:srgbClr val="002060"/>
                </a:solidFill>
                <a:latin typeface="Calibri" panose="020F0502020204030204" pitchFamily="34" charset="0"/>
                <a:cs typeface="Calibri" panose="020F0502020204030204" pitchFamily="34" charset="0"/>
              </a:rPr>
              <a:t>Trung</a:t>
            </a:r>
            <a:r>
              <a:rPr lang="en-US" altLang="en-US" sz="2600" dirty="0">
                <a:solidFill>
                  <a:srgbClr val="002060"/>
                </a:solidFill>
                <a:latin typeface="Calibri" panose="020F0502020204030204" pitchFamily="34" charset="0"/>
                <a:cs typeface="Calibri" panose="020F0502020204030204" pitchFamily="34" charset="0"/>
              </a:rPr>
              <a:t>, Nam, </a:t>
            </a:r>
            <a:r>
              <a:rPr lang="en-US" altLang="en-US" sz="2600" dirty="0" err="1">
                <a:solidFill>
                  <a:srgbClr val="002060"/>
                </a:solidFill>
                <a:latin typeface="Calibri" panose="020F0502020204030204" pitchFamily="34" charset="0"/>
                <a:cs typeface="Calibri" panose="020F0502020204030204" pitchFamily="34" charset="0"/>
              </a:rPr>
              <a:t>Sơn</a:t>
            </a:r>
            <a:endParaRPr lang="en-US" altLang="en-US" sz="2600" dirty="0">
              <a:solidFill>
                <a:srgbClr val="002060"/>
              </a:solidFill>
              <a:latin typeface="Calibri" panose="020F0502020204030204" pitchFamily="34" charset="0"/>
              <a:cs typeface="Calibri" panose="020F0502020204030204" pitchFamily="34" charset="0"/>
            </a:endParaRPr>
          </a:p>
        </p:txBody>
      </p:sp>
      <p:sp>
        <p:nvSpPr>
          <p:cNvPr id="39" name="Rectangle 38"/>
          <p:cNvSpPr/>
          <p:nvPr/>
        </p:nvSpPr>
        <p:spPr>
          <a:xfrm>
            <a:off x="307517" y="4008185"/>
            <a:ext cx="6858000" cy="820481"/>
          </a:xfrm>
          <a:prstGeom prst="rect">
            <a:avLst/>
          </a:prstGeom>
        </p:spPr>
        <p:txBody>
          <a:bodyPr wrap="square">
            <a:spAutoFit/>
          </a:bodyPr>
          <a:lstStyle/>
          <a:p>
            <a:pPr algn="just">
              <a:lnSpc>
                <a:spcPct val="80000"/>
              </a:lnSpc>
              <a:spcBef>
                <a:spcPct val="20000"/>
              </a:spcBef>
              <a:buClr>
                <a:schemeClr val="bg2"/>
              </a:buClr>
              <a:buSzPct val="75000"/>
            </a:pPr>
            <a:r>
              <a:rPr lang="vi-VN" altLang="en-US" sz="2600" b="1" dirty="0">
                <a:solidFill>
                  <a:srgbClr val="002060"/>
                </a:solidFill>
                <a:latin typeface="Calibri" panose="020F0502020204030204" pitchFamily="34" charset="0"/>
                <a:cs typeface="Calibri" panose="020F0502020204030204" pitchFamily="34" charset="0"/>
              </a:rPr>
              <a:t>- Báo tường</a:t>
            </a:r>
            <a:r>
              <a:rPr lang="en-US" altLang="en-US" sz="2600" b="1" dirty="0">
                <a:solidFill>
                  <a:srgbClr val="002060"/>
                </a:solidFill>
                <a:latin typeface="Calibri" panose="020F0502020204030204" pitchFamily="34" charset="0"/>
                <a:cs typeface="Calibri" panose="020F0502020204030204" pitchFamily="34" charset="0"/>
              </a:rPr>
              <a:t>: </a:t>
            </a:r>
            <a:r>
              <a:rPr lang="en-US" altLang="en-US" sz="2600" dirty="0" err="1">
                <a:solidFill>
                  <a:srgbClr val="002060"/>
                </a:solidFill>
                <a:latin typeface="Calibri" panose="020F0502020204030204" pitchFamily="34" charset="0"/>
                <a:cs typeface="Calibri" panose="020F0502020204030204" pitchFamily="34" charset="0"/>
              </a:rPr>
              <a:t>Cả</a:t>
            </a:r>
            <a:r>
              <a:rPr lang="en-US" altLang="en-US" sz="2600" dirty="0">
                <a:solidFill>
                  <a:srgbClr val="002060"/>
                </a:solidFill>
                <a:latin typeface="Calibri" panose="020F0502020204030204" pitchFamily="34" charset="0"/>
                <a:cs typeface="Calibri" panose="020F0502020204030204" pitchFamily="34" charset="0"/>
              </a:rPr>
              <a:t> </a:t>
            </a:r>
            <a:r>
              <a:rPr lang="en-US" altLang="en-US" sz="2600" dirty="0" err="1">
                <a:solidFill>
                  <a:srgbClr val="002060"/>
                </a:solidFill>
                <a:latin typeface="Calibri" panose="020F0502020204030204" pitchFamily="34" charset="0"/>
                <a:cs typeface="Calibri" panose="020F0502020204030204" pitchFamily="34" charset="0"/>
              </a:rPr>
              <a:t>lớp</a:t>
            </a:r>
            <a:r>
              <a:rPr lang="en-US" altLang="en-US" sz="2600" dirty="0">
                <a:solidFill>
                  <a:srgbClr val="002060"/>
                </a:solidFill>
                <a:latin typeface="Calibri" panose="020F0502020204030204" pitchFamily="34" charset="0"/>
                <a:cs typeface="Calibri" panose="020F0502020204030204" pitchFamily="34" charset="0"/>
              </a:rPr>
              <a:t> </a:t>
            </a:r>
            <a:r>
              <a:rPr lang="en-US" altLang="en-US" sz="2600" dirty="0" err="1">
                <a:solidFill>
                  <a:srgbClr val="002060"/>
                </a:solidFill>
                <a:latin typeface="Calibri" panose="020F0502020204030204" pitchFamily="34" charset="0"/>
                <a:cs typeface="Calibri" panose="020F0502020204030204" pitchFamily="34" charset="0"/>
              </a:rPr>
              <a:t>viết</a:t>
            </a:r>
            <a:r>
              <a:rPr lang="en-US" altLang="en-US" sz="2600" dirty="0">
                <a:solidFill>
                  <a:srgbClr val="002060"/>
                </a:solidFill>
                <a:latin typeface="Calibri" panose="020F0502020204030204" pitchFamily="34" charset="0"/>
                <a:cs typeface="Calibri" panose="020F0502020204030204" pitchFamily="34" charset="0"/>
              </a:rPr>
              <a:t> </a:t>
            </a:r>
            <a:r>
              <a:rPr lang="en-US" altLang="en-US" sz="2600" dirty="0" err="1">
                <a:solidFill>
                  <a:srgbClr val="002060"/>
                </a:solidFill>
                <a:latin typeface="Calibri" panose="020F0502020204030204" pitchFamily="34" charset="0"/>
                <a:cs typeface="Calibri" panose="020F0502020204030204" pitchFamily="34" charset="0"/>
              </a:rPr>
              <a:t>bài</a:t>
            </a:r>
            <a:r>
              <a:rPr lang="en-US" altLang="en-US" sz="2600" dirty="0">
                <a:solidFill>
                  <a:srgbClr val="002060"/>
                </a:solidFill>
                <a:latin typeface="Calibri" panose="020F0502020204030204" pitchFamily="34" charset="0"/>
                <a:cs typeface="Calibri" panose="020F0502020204030204" pitchFamily="34" charset="0"/>
              </a:rPr>
              <a:t>, </a:t>
            </a:r>
            <a:r>
              <a:rPr lang="en-US" altLang="en-US" sz="2600" dirty="0" err="1">
                <a:solidFill>
                  <a:srgbClr val="002060"/>
                </a:solidFill>
                <a:latin typeface="Calibri" panose="020F0502020204030204" pitchFamily="34" charset="0"/>
                <a:cs typeface="Calibri" panose="020F0502020204030204" pitchFamily="34" charset="0"/>
              </a:rPr>
              <a:t>vẽ</a:t>
            </a:r>
            <a:r>
              <a:rPr lang="en-US" altLang="en-US" sz="2600" dirty="0">
                <a:solidFill>
                  <a:srgbClr val="002060"/>
                </a:solidFill>
                <a:latin typeface="Calibri" panose="020F0502020204030204" pitchFamily="34" charset="0"/>
                <a:cs typeface="Calibri" panose="020F0502020204030204" pitchFamily="34" charset="0"/>
              </a:rPr>
              <a:t> </a:t>
            </a:r>
            <a:r>
              <a:rPr lang="en-US" altLang="en-US" sz="2600" dirty="0" err="1">
                <a:solidFill>
                  <a:srgbClr val="002060"/>
                </a:solidFill>
                <a:latin typeface="Calibri" panose="020F0502020204030204" pitchFamily="34" charset="0"/>
                <a:cs typeface="Calibri" panose="020F0502020204030204" pitchFamily="34" charset="0"/>
              </a:rPr>
              <a:t>hoặc</a:t>
            </a:r>
            <a:r>
              <a:rPr lang="en-US" altLang="en-US" sz="2600" dirty="0">
                <a:solidFill>
                  <a:srgbClr val="002060"/>
                </a:solidFill>
                <a:latin typeface="Calibri" panose="020F0502020204030204" pitchFamily="34" charset="0"/>
                <a:cs typeface="Calibri" panose="020F0502020204030204" pitchFamily="34" charset="0"/>
              </a:rPr>
              <a:t> </a:t>
            </a:r>
            <a:r>
              <a:rPr lang="en-US" altLang="en-US" sz="2600" dirty="0" err="1">
                <a:solidFill>
                  <a:srgbClr val="002060"/>
                </a:solidFill>
                <a:latin typeface="Calibri" panose="020F0502020204030204" pitchFamily="34" charset="0"/>
                <a:cs typeface="Calibri" panose="020F0502020204030204" pitchFamily="34" charset="0"/>
              </a:rPr>
              <a:t>sưu</a:t>
            </a:r>
            <a:r>
              <a:rPr lang="en-US" altLang="en-US" sz="2600" dirty="0">
                <a:solidFill>
                  <a:srgbClr val="002060"/>
                </a:solidFill>
                <a:latin typeface="Calibri" panose="020F0502020204030204" pitchFamily="34" charset="0"/>
                <a:cs typeface="Calibri" panose="020F0502020204030204" pitchFamily="34" charset="0"/>
              </a:rPr>
              <a:t> </a:t>
            </a:r>
            <a:r>
              <a:rPr lang="en-US" altLang="en-US" sz="2600" dirty="0" err="1">
                <a:solidFill>
                  <a:srgbClr val="002060"/>
                </a:solidFill>
                <a:latin typeface="Calibri" panose="020F0502020204030204" pitchFamily="34" charset="0"/>
                <a:cs typeface="Calibri" panose="020F0502020204030204" pitchFamily="34" charset="0"/>
              </a:rPr>
              <a:t>tầm</a:t>
            </a:r>
            <a:r>
              <a:rPr lang="vi-VN" altLang="en-US" sz="2600" dirty="0">
                <a:solidFill>
                  <a:srgbClr val="002060"/>
                </a:solidFill>
                <a:latin typeface="Calibri" panose="020F0502020204030204" pitchFamily="34" charset="0"/>
                <a:cs typeface="Calibri" panose="020F0502020204030204" pitchFamily="34" charset="0"/>
              </a:rPr>
              <a:t>.</a:t>
            </a:r>
            <a:endParaRPr lang="en-US" altLang="en-US" sz="2600" dirty="0">
              <a:solidFill>
                <a:srgbClr val="002060"/>
              </a:solidFill>
              <a:latin typeface="Calibri" panose="020F0502020204030204" pitchFamily="34" charset="0"/>
              <a:cs typeface="Calibri" panose="020F0502020204030204" pitchFamily="34" charset="0"/>
            </a:endParaRPr>
          </a:p>
          <a:p>
            <a:pPr algn="just" eaLnBrk="1" hangingPunct="1">
              <a:lnSpc>
                <a:spcPct val="80000"/>
              </a:lnSpc>
              <a:spcBef>
                <a:spcPct val="20000"/>
              </a:spcBef>
              <a:buClr>
                <a:schemeClr val="bg2"/>
              </a:buClr>
              <a:buSzPct val="75000"/>
              <a:buFont typeface="Arial" panose="020B0604020202020204" pitchFamily="34" charset="0"/>
              <a:buNone/>
            </a:pPr>
            <a:r>
              <a:rPr lang="vi-VN" altLang="en-US" sz="2600" dirty="0">
                <a:solidFill>
                  <a:srgbClr val="002060"/>
                </a:solidFill>
                <a:latin typeface="Calibri" panose="020F0502020204030204" pitchFamily="34" charset="0"/>
                <a:cs typeface="Calibri" panose="020F0502020204030204" pitchFamily="34" charset="0"/>
              </a:rPr>
              <a:t> </a:t>
            </a:r>
            <a:r>
              <a:rPr lang="en-US" altLang="en-US" sz="2600" dirty="0" err="1">
                <a:solidFill>
                  <a:srgbClr val="002060"/>
                </a:solidFill>
                <a:latin typeface="Calibri" panose="020F0502020204030204" pitchFamily="34" charset="0"/>
                <a:cs typeface="Calibri" panose="020F0502020204030204" pitchFamily="34" charset="0"/>
              </a:rPr>
              <a:t>Chủ</a:t>
            </a:r>
            <a:r>
              <a:rPr lang="en-US" altLang="en-US" sz="2600" dirty="0">
                <a:solidFill>
                  <a:srgbClr val="002060"/>
                </a:solidFill>
                <a:latin typeface="Calibri" panose="020F0502020204030204" pitchFamily="34" charset="0"/>
                <a:cs typeface="Calibri" panose="020F0502020204030204" pitchFamily="34" charset="0"/>
              </a:rPr>
              <a:t> </a:t>
            </a:r>
            <a:r>
              <a:rPr lang="en-US" altLang="en-US" sz="2600" dirty="0" err="1">
                <a:solidFill>
                  <a:srgbClr val="002060"/>
                </a:solidFill>
                <a:latin typeface="Calibri" panose="020F0502020204030204" pitchFamily="34" charset="0"/>
                <a:cs typeface="Calibri" panose="020F0502020204030204" pitchFamily="34" charset="0"/>
              </a:rPr>
              <a:t>bút</a:t>
            </a:r>
            <a:r>
              <a:rPr lang="en-US" altLang="en-US" sz="2600" dirty="0">
                <a:solidFill>
                  <a:srgbClr val="002060"/>
                </a:solidFill>
                <a:latin typeface="Calibri" panose="020F0502020204030204" pitchFamily="34" charset="0"/>
                <a:cs typeface="Calibri" panose="020F0502020204030204" pitchFamily="34" charset="0"/>
              </a:rPr>
              <a:t> </a:t>
            </a:r>
            <a:r>
              <a:rPr lang="en-US" altLang="en-US" sz="2600" dirty="0" err="1">
                <a:solidFill>
                  <a:srgbClr val="002060"/>
                </a:solidFill>
                <a:latin typeface="Calibri" panose="020F0502020204030204" pitchFamily="34" charset="0"/>
                <a:cs typeface="Calibri" panose="020F0502020204030204" pitchFamily="34" charset="0"/>
              </a:rPr>
              <a:t>Thủy</a:t>
            </a:r>
            <a:r>
              <a:rPr lang="en-US" altLang="en-US" sz="2600" dirty="0">
                <a:solidFill>
                  <a:srgbClr val="002060"/>
                </a:solidFill>
                <a:latin typeface="Calibri" panose="020F0502020204030204" pitchFamily="34" charset="0"/>
                <a:cs typeface="Calibri" panose="020F0502020204030204" pitchFamily="34" charset="0"/>
              </a:rPr>
              <a:t> Minh + ban </a:t>
            </a:r>
            <a:r>
              <a:rPr lang="en-US" altLang="en-US" sz="2600" dirty="0" err="1">
                <a:solidFill>
                  <a:srgbClr val="002060"/>
                </a:solidFill>
                <a:latin typeface="Calibri" panose="020F0502020204030204" pitchFamily="34" charset="0"/>
                <a:cs typeface="Calibri" panose="020F0502020204030204" pitchFamily="34" charset="0"/>
              </a:rPr>
              <a:t>biên</a:t>
            </a:r>
            <a:r>
              <a:rPr lang="en-US" altLang="en-US" sz="2600" dirty="0">
                <a:solidFill>
                  <a:srgbClr val="002060"/>
                </a:solidFill>
                <a:latin typeface="Calibri" panose="020F0502020204030204" pitchFamily="34" charset="0"/>
                <a:cs typeface="Calibri" panose="020F0502020204030204" pitchFamily="34" charset="0"/>
              </a:rPr>
              <a:t> </a:t>
            </a:r>
            <a:r>
              <a:rPr lang="en-US" altLang="en-US" sz="2600" dirty="0" err="1">
                <a:solidFill>
                  <a:srgbClr val="002060"/>
                </a:solidFill>
                <a:latin typeface="Calibri" panose="020F0502020204030204" pitchFamily="34" charset="0"/>
                <a:cs typeface="Calibri" panose="020F0502020204030204" pitchFamily="34" charset="0"/>
              </a:rPr>
              <a:t>tập</a:t>
            </a:r>
            <a:r>
              <a:rPr lang="en-US" altLang="en-US" sz="2600" dirty="0">
                <a:solidFill>
                  <a:srgbClr val="002060"/>
                </a:solidFill>
                <a:latin typeface="Calibri" panose="020F0502020204030204" pitchFamily="34" charset="0"/>
                <a:cs typeface="Calibri" panose="020F0502020204030204" pitchFamily="34" charset="0"/>
              </a:rPr>
              <a:t>. </a:t>
            </a:r>
          </a:p>
        </p:txBody>
      </p:sp>
      <p:sp>
        <p:nvSpPr>
          <p:cNvPr id="40" name="Rectangle 39"/>
          <p:cNvSpPr/>
          <p:nvPr/>
        </p:nvSpPr>
        <p:spPr>
          <a:xfrm>
            <a:off x="395189" y="2367007"/>
            <a:ext cx="8590627" cy="1612749"/>
          </a:xfrm>
          <a:prstGeom prst="rect">
            <a:avLst/>
          </a:prstGeom>
        </p:spPr>
        <p:txBody>
          <a:bodyPr wrap="square">
            <a:spAutoFit/>
          </a:bodyPr>
          <a:lstStyle/>
          <a:p>
            <a:pPr algn="just" eaLnBrk="1" hangingPunct="1">
              <a:lnSpc>
                <a:spcPct val="80000"/>
              </a:lnSpc>
              <a:spcBef>
                <a:spcPct val="20000"/>
              </a:spcBef>
              <a:buClr>
                <a:schemeClr val="bg2"/>
              </a:buClr>
              <a:buSzPct val="75000"/>
              <a:buFont typeface="Arial" panose="020B0604020202020204" pitchFamily="34" charset="0"/>
              <a:buNone/>
            </a:pPr>
            <a:r>
              <a:rPr lang="vi-VN" altLang="en-US" sz="2600" b="1" dirty="0">
                <a:solidFill>
                  <a:srgbClr val="002060"/>
                </a:solidFill>
                <a:latin typeface="Calibri" panose="020F0502020204030204" pitchFamily="34" charset="0"/>
                <a:cs typeface="Calibri" panose="020F0502020204030204" pitchFamily="34" charset="0"/>
              </a:rPr>
              <a:t>- Văn nghệ: </a:t>
            </a:r>
            <a:r>
              <a:rPr lang="vi-VN" altLang="en-US" sz="2600" dirty="0">
                <a:solidFill>
                  <a:srgbClr val="002060"/>
                </a:solidFill>
                <a:latin typeface="Calibri" panose="020F0502020204030204" pitchFamily="34" charset="0"/>
                <a:cs typeface="Calibri" panose="020F0502020204030204" pitchFamily="34" charset="0"/>
              </a:rPr>
              <a:t>D</a:t>
            </a:r>
            <a:r>
              <a:rPr lang="en-US" altLang="en-US" sz="2600" dirty="0" err="1">
                <a:solidFill>
                  <a:srgbClr val="002060"/>
                </a:solidFill>
                <a:latin typeface="Calibri" panose="020F0502020204030204" pitchFamily="34" charset="0"/>
                <a:cs typeface="Calibri" panose="020F0502020204030204" pitchFamily="34" charset="0"/>
              </a:rPr>
              <a:t>ẫn</a:t>
            </a:r>
            <a:r>
              <a:rPr lang="en-US" altLang="en-US" sz="2600" dirty="0">
                <a:solidFill>
                  <a:srgbClr val="002060"/>
                </a:solidFill>
                <a:latin typeface="Calibri" panose="020F0502020204030204" pitchFamily="34" charset="0"/>
                <a:cs typeface="Calibri" panose="020F0502020204030204" pitchFamily="34" charset="0"/>
              </a:rPr>
              <a:t> </a:t>
            </a:r>
            <a:r>
              <a:rPr lang="en-US" altLang="en-US" sz="2600" dirty="0" err="1">
                <a:solidFill>
                  <a:srgbClr val="002060"/>
                </a:solidFill>
                <a:latin typeface="Calibri" panose="020F0502020204030204" pitchFamily="34" charset="0"/>
                <a:cs typeface="Calibri" panose="020F0502020204030204" pitchFamily="34" charset="0"/>
              </a:rPr>
              <a:t>chương</a:t>
            </a:r>
            <a:r>
              <a:rPr lang="en-US" altLang="en-US" sz="2600" dirty="0">
                <a:solidFill>
                  <a:srgbClr val="002060"/>
                </a:solidFill>
                <a:latin typeface="Calibri" panose="020F0502020204030204" pitchFamily="34" charset="0"/>
                <a:cs typeface="Calibri" panose="020F0502020204030204" pitchFamily="34" charset="0"/>
              </a:rPr>
              <a:t> </a:t>
            </a:r>
            <a:r>
              <a:rPr lang="en-US" altLang="en-US" sz="2600" dirty="0" err="1">
                <a:solidFill>
                  <a:srgbClr val="002060"/>
                </a:solidFill>
                <a:latin typeface="Calibri" panose="020F0502020204030204" pitchFamily="34" charset="0"/>
                <a:cs typeface="Calibri" panose="020F0502020204030204" pitchFamily="34" charset="0"/>
              </a:rPr>
              <a:t>trình</a:t>
            </a:r>
            <a:r>
              <a:rPr lang="vi-VN" altLang="en-US" sz="2600" dirty="0">
                <a:solidFill>
                  <a:srgbClr val="002060"/>
                </a:solidFill>
                <a:latin typeface="Calibri" panose="020F0502020204030204" pitchFamily="34" charset="0"/>
                <a:cs typeface="Calibri" panose="020F0502020204030204" pitchFamily="34" charset="0"/>
              </a:rPr>
              <a:t>: </a:t>
            </a:r>
            <a:r>
              <a:rPr lang="en-US" altLang="en-US" sz="2600" dirty="0">
                <a:solidFill>
                  <a:srgbClr val="002060"/>
                </a:solidFill>
                <a:latin typeface="Calibri" panose="020F0502020204030204" pitchFamily="34" charset="0"/>
                <a:cs typeface="Calibri" panose="020F0502020204030204" pitchFamily="34" charset="0"/>
              </a:rPr>
              <a:t>Thu </a:t>
            </a:r>
            <a:r>
              <a:rPr lang="en-US" altLang="en-US" sz="2600" dirty="0" err="1">
                <a:solidFill>
                  <a:srgbClr val="002060"/>
                </a:solidFill>
                <a:latin typeface="Calibri" panose="020F0502020204030204" pitchFamily="34" charset="0"/>
                <a:cs typeface="Calibri" panose="020F0502020204030204" pitchFamily="34" charset="0"/>
              </a:rPr>
              <a:t>Hương</a:t>
            </a:r>
            <a:r>
              <a:rPr lang="en-US" altLang="en-US" sz="2600" dirty="0">
                <a:solidFill>
                  <a:srgbClr val="002060"/>
                </a:solidFill>
                <a:latin typeface="Calibri" panose="020F0502020204030204" pitchFamily="34" charset="0"/>
                <a:cs typeface="Calibri" panose="020F0502020204030204" pitchFamily="34" charset="0"/>
              </a:rPr>
              <a:t> </a:t>
            </a:r>
            <a:endParaRPr lang="vi-VN" altLang="en-US" sz="2600" dirty="0">
              <a:solidFill>
                <a:srgbClr val="002060"/>
              </a:solidFill>
              <a:latin typeface="Calibri" panose="020F0502020204030204" pitchFamily="34" charset="0"/>
              <a:cs typeface="Calibri" panose="020F0502020204030204" pitchFamily="34" charset="0"/>
            </a:endParaRPr>
          </a:p>
          <a:p>
            <a:pPr algn="just" eaLnBrk="1" hangingPunct="1">
              <a:lnSpc>
                <a:spcPct val="80000"/>
              </a:lnSpc>
              <a:spcBef>
                <a:spcPct val="20000"/>
              </a:spcBef>
              <a:buClr>
                <a:schemeClr val="bg2"/>
              </a:buClr>
              <a:buSzPct val="75000"/>
              <a:buFont typeface="Arial" panose="020B0604020202020204" pitchFamily="34" charset="0"/>
              <a:buNone/>
            </a:pPr>
            <a:r>
              <a:rPr lang="vi-VN" altLang="en-US" sz="2600" dirty="0">
                <a:solidFill>
                  <a:srgbClr val="002060"/>
                </a:solidFill>
                <a:latin typeface="Calibri" panose="020F0502020204030204" pitchFamily="34" charset="0"/>
                <a:cs typeface="Calibri" panose="020F0502020204030204" pitchFamily="34" charset="0"/>
              </a:rPr>
              <a:t>                      </a:t>
            </a:r>
            <a:r>
              <a:rPr lang="en-US" altLang="en-US" sz="2600" dirty="0" err="1">
                <a:solidFill>
                  <a:srgbClr val="002060"/>
                </a:solidFill>
                <a:latin typeface="Calibri" panose="020F0502020204030204" pitchFamily="34" charset="0"/>
                <a:cs typeface="Calibri" panose="020F0502020204030204" pitchFamily="34" charset="0"/>
              </a:rPr>
              <a:t>Kịch</a:t>
            </a:r>
            <a:r>
              <a:rPr lang="en-US" altLang="en-US" sz="2600" dirty="0">
                <a:solidFill>
                  <a:srgbClr val="002060"/>
                </a:solidFill>
                <a:latin typeface="Calibri" panose="020F0502020204030204" pitchFamily="34" charset="0"/>
                <a:cs typeface="Calibri" panose="020F0502020204030204" pitchFamily="34" charset="0"/>
              </a:rPr>
              <a:t> </a:t>
            </a:r>
            <a:r>
              <a:rPr lang="en-US" altLang="en-US" sz="2600" dirty="0" err="1">
                <a:solidFill>
                  <a:srgbClr val="002060"/>
                </a:solidFill>
                <a:latin typeface="Calibri" panose="020F0502020204030204" pitchFamily="34" charset="0"/>
                <a:cs typeface="Calibri" panose="020F0502020204030204" pitchFamily="34" charset="0"/>
              </a:rPr>
              <a:t>câm</a:t>
            </a:r>
            <a:r>
              <a:rPr lang="vi-VN" altLang="en-US" sz="2600" dirty="0">
                <a:solidFill>
                  <a:srgbClr val="002060"/>
                </a:solidFill>
                <a:latin typeface="Calibri" panose="020F0502020204030204" pitchFamily="34" charset="0"/>
                <a:cs typeface="Calibri" panose="020F0502020204030204" pitchFamily="34" charset="0"/>
              </a:rPr>
              <a:t>:</a:t>
            </a:r>
            <a:r>
              <a:rPr lang="en-US" altLang="en-US" sz="2600" dirty="0" err="1">
                <a:solidFill>
                  <a:srgbClr val="002060"/>
                </a:solidFill>
                <a:latin typeface="Calibri" panose="020F0502020204030204" pitchFamily="34" charset="0"/>
                <a:cs typeface="Calibri" panose="020F0502020204030204" pitchFamily="34" charset="0"/>
              </a:rPr>
              <a:t>Tuấn</a:t>
            </a:r>
            <a:r>
              <a:rPr lang="en-US" altLang="en-US" sz="2600" dirty="0">
                <a:solidFill>
                  <a:srgbClr val="002060"/>
                </a:solidFill>
                <a:latin typeface="Calibri" panose="020F0502020204030204" pitchFamily="34" charset="0"/>
                <a:cs typeface="Calibri" panose="020F0502020204030204" pitchFamily="34" charset="0"/>
              </a:rPr>
              <a:t> </a:t>
            </a:r>
            <a:r>
              <a:rPr lang="en-US" altLang="en-US" sz="2600" dirty="0" err="1">
                <a:solidFill>
                  <a:srgbClr val="002060"/>
                </a:solidFill>
                <a:latin typeface="Calibri" panose="020F0502020204030204" pitchFamily="34" charset="0"/>
                <a:cs typeface="Calibri" panose="020F0502020204030204" pitchFamily="34" charset="0"/>
              </a:rPr>
              <a:t>Béo</a:t>
            </a:r>
            <a:endParaRPr lang="vi-VN" altLang="en-US" sz="2600" dirty="0">
              <a:solidFill>
                <a:srgbClr val="002060"/>
              </a:solidFill>
              <a:latin typeface="Calibri" panose="020F0502020204030204" pitchFamily="34" charset="0"/>
              <a:cs typeface="Calibri" panose="020F0502020204030204" pitchFamily="34" charset="0"/>
            </a:endParaRPr>
          </a:p>
          <a:p>
            <a:pPr algn="just" eaLnBrk="1" hangingPunct="1">
              <a:lnSpc>
                <a:spcPct val="80000"/>
              </a:lnSpc>
              <a:spcBef>
                <a:spcPct val="20000"/>
              </a:spcBef>
              <a:buClr>
                <a:schemeClr val="bg2"/>
              </a:buClr>
              <a:buSzPct val="75000"/>
              <a:buFont typeface="Arial" panose="020B0604020202020204" pitchFamily="34" charset="0"/>
              <a:buNone/>
            </a:pPr>
            <a:r>
              <a:rPr lang="vi-VN" altLang="en-US" sz="2600" dirty="0">
                <a:solidFill>
                  <a:srgbClr val="002060"/>
                </a:solidFill>
                <a:latin typeface="Calibri" panose="020F0502020204030204" pitchFamily="34" charset="0"/>
                <a:cs typeface="Calibri" panose="020F0502020204030204" pitchFamily="34" charset="0"/>
              </a:rPr>
              <a:t>                      </a:t>
            </a:r>
            <a:r>
              <a:rPr lang="en-US" altLang="en-US" sz="2600" dirty="0" err="1">
                <a:solidFill>
                  <a:srgbClr val="002060"/>
                </a:solidFill>
                <a:latin typeface="Calibri" panose="020F0502020204030204" pitchFamily="34" charset="0"/>
                <a:cs typeface="Calibri" panose="020F0502020204030204" pitchFamily="34" charset="0"/>
              </a:rPr>
              <a:t>Kéo</a:t>
            </a:r>
            <a:r>
              <a:rPr lang="en-US" altLang="en-US" sz="2600" dirty="0">
                <a:solidFill>
                  <a:srgbClr val="002060"/>
                </a:solidFill>
                <a:latin typeface="Calibri" panose="020F0502020204030204" pitchFamily="34" charset="0"/>
                <a:cs typeface="Calibri" panose="020F0502020204030204" pitchFamily="34" charset="0"/>
              </a:rPr>
              <a:t> </a:t>
            </a:r>
            <a:r>
              <a:rPr lang="en-US" altLang="en-US" sz="2600" dirty="0" err="1">
                <a:solidFill>
                  <a:srgbClr val="002060"/>
                </a:solidFill>
                <a:latin typeface="Calibri" panose="020F0502020204030204" pitchFamily="34" charset="0"/>
                <a:cs typeface="Calibri" panose="020F0502020204030204" pitchFamily="34" charset="0"/>
              </a:rPr>
              <a:t>đàn</a:t>
            </a:r>
            <a:r>
              <a:rPr lang="vi-VN" altLang="en-US" sz="2600" dirty="0">
                <a:solidFill>
                  <a:srgbClr val="002060"/>
                </a:solidFill>
                <a:latin typeface="Calibri" panose="020F0502020204030204" pitchFamily="34" charset="0"/>
                <a:cs typeface="Calibri" panose="020F0502020204030204" pitchFamily="34" charset="0"/>
              </a:rPr>
              <a:t>:</a:t>
            </a:r>
            <a:r>
              <a:rPr lang="en-US" altLang="en-US" sz="2600" dirty="0">
                <a:solidFill>
                  <a:srgbClr val="002060"/>
                </a:solidFill>
                <a:latin typeface="Calibri" panose="020F0502020204030204" pitchFamily="34" charset="0"/>
                <a:cs typeface="Calibri" panose="020F0502020204030204" pitchFamily="34" charset="0"/>
              </a:rPr>
              <a:t> </a:t>
            </a:r>
            <a:r>
              <a:rPr lang="en-US" altLang="en-US" sz="2600" dirty="0" err="1">
                <a:solidFill>
                  <a:srgbClr val="002060"/>
                </a:solidFill>
                <a:latin typeface="Calibri" panose="020F0502020204030204" pitchFamily="34" charset="0"/>
                <a:cs typeface="Calibri" panose="020F0502020204030204" pitchFamily="34" charset="0"/>
              </a:rPr>
              <a:t>Huyền</a:t>
            </a:r>
            <a:r>
              <a:rPr lang="en-US" altLang="en-US" sz="2600" dirty="0">
                <a:solidFill>
                  <a:srgbClr val="002060"/>
                </a:solidFill>
                <a:latin typeface="Calibri" panose="020F0502020204030204" pitchFamily="34" charset="0"/>
                <a:cs typeface="Calibri" panose="020F0502020204030204" pitchFamily="34" charset="0"/>
              </a:rPr>
              <a:t> </a:t>
            </a:r>
            <a:r>
              <a:rPr lang="en-US" altLang="en-US" sz="2600" dirty="0" err="1">
                <a:solidFill>
                  <a:srgbClr val="002060"/>
                </a:solidFill>
                <a:latin typeface="Calibri" panose="020F0502020204030204" pitchFamily="34" charset="0"/>
                <a:cs typeface="Calibri" panose="020F0502020204030204" pitchFamily="34" charset="0"/>
              </a:rPr>
              <a:t>Phương</a:t>
            </a:r>
            <a:endParaRPr lang="vi-VN" altLang="en-US" sz="2600" dirty="0">
              <a:solidFill>
                <a:srgbClr val="002060"/>
              </a:solidFill>
              <a:latin typeface="Calibri" panose="020F0502020204030204" pitchFamily="34" charset="0"/>
              <a:cs typeface="Calibri" panose="020F0502020204030204" pitchFamily="34" charset="0"/>
            </a:endParaRPr>
          </a:p>
          <a:p>
            <a:pPr algn="just" eaLnBrk="1" hangingPunct="1">
              <a:lnSpc>
                <a:spcPct val="80000"/>
              </a:lnSpc>
              <a:spcBef>
                <a:spcPct val="20000"/>
              </a:spcBef>
              <a:buClr>
                <a:schemeClr val="bg2"/>
              </a:buClr>
              <a:buSzPct val="75000"/>
              <a:buFont typeface="Arial" panose="020B0604020202020204" pitchFamily="34" charset="0"/>
              <a:buNone/>
            </a:pPr>
            <a:r>
              <a:rPr lang="vi-VN" altLang="en-US" sz="2600" dirty="0">
                <a:solidFill>
                  <a:srgbClr val="002060"/>
                </a:solidFill>
                <a:latin typeface="Calibri" panose="020F0502020204030204" pitchFamily="34" charset="0"/>
                <a:cs typeface="Calibri" panose="020F0502020204030204" pitchFamily="34" charset="0"/>
              </a:rPr>
              <a:t>	          Các tiết mục khác…</a:t>
            </a:r>
            <a:endParaRPr lang="en-US" altLang="en-US" sz="2600" dirty="0">
              <a:solidFill>
                <a:srgbClr val="002060"/>
              </a:solidFill>
              <a:latin typeface="Calibri" panose="020F0502020204030204" pitchFamily="34" charset="0"/>
              <a:cs typeface="Calibri" panose="020F0502020204030204" pitchFamily="34" charset="0"/>
            </a:endParaRPr>
          </a:p>
        </p:txBody>
      </p:sp>
      <p:pic>
        <p:nvPicPr>
          <p:cNvPr id="43" name="图片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50" y="-63233"/>
            <a:ext cx="884591" cy="918529"/>
          </a:xfrm>
          <a:prstGeom prst="rect">
            <a:avLst/>
          </a:prstGeom>
        </p:spPr>
      </p:pic>
      <p:grpSp>
        <p:nvGrpSpPr>
          <p:cNvPr id="5" name="Group 4"/>
          <p:cNvGrpSpPr/>
          <p:nvPr/>
        </p:nvGrpSpPr>
        <p:grpSpPr>
          <a:xfrm>
            <a:off x="7932235" y="-123817"/>
            <a:ext cx="1258009" cy="1298115"/>
            <a:chOff x="7336262" y="-34065"/>
            <a:chExt cx="1258009" cy="1298115"/>
          </a:xfrm>
        </p:grpSpPr>
        <p:pic>
          <p:nvPicPr>
            <p:cNvPr id="41" name="Picture 40"/>
            <p:cNvPicPr>
              <a:picLocks noChangeAspect="1"/>
            </p:cNvPicPr>
            <p:nvPr/>
          </p:nvPicPr>
          <p:blipFill rotWithShape="1">
            <a:blip r:embed="rId6">
              <a:extLst>
                <a:ext uri="{BEBA8EAE-BF5A-486C-A8C5-ECC9F3942E4B}">
                  <a14:imgProps xmlns:a14="http://schemas.microsoft.com/office/drawing/2010/main">
                    <a14:imgLayer r:embed="rId7">
                      <a14:imgEffect>
                        <a14:backgroundRemoval t="29200" b="79200" l="58786" r="78594">
                          <a14:foregroundMark x1="13419" y1="57200" x2="15495" y2="67600"/>
                          <a14:foregroundMark x1="11182" y1="54000" x2="12141" y2="55000"/>
                          <a14:foregroundMark x1="64537" y1="36400" x2="75240" y2="62600"/>
                          <a14:foregroundMark x1="67412" y1="36600" x2="73323" y2="37400"/>
                          <a14:foregroundMark x1="68530" y1="35400" x2="70767" y2="36600"/>
                          <a14:foregroundMark x1="67572" y1="35600" x2="67891" y2="35600"/>
                        </a14:backgroundRemoval>
                      </a14:imgEffect>
                    </a14:imgLayer>
                  </a14:imgProps>
                </a:ext>
              </a:extLst>
            </a:blip>
            <a:srcRect l="59512" t="33527" r="23118" b="36258"/>
            <a:stretch/>
          </p:blipFill>
          <p:spPr>
            <a:xfrm rot="19816431">
              <a:off x="7336262" y="313686"/>
              <a:ext cx="684016" cy="950364"/>
            </a:xfrm>
            <a:prstGeom prst="rect">
              <a:avLst/>
            </a:prstGeom>
          </p:spPr>
        </p:pic>
        <p:pic>
          <p:nvPicPr>
            <p:cNvPr id="2" name="Picture 1"/>
            <p:cNvPicPr>
              <a:picLocks noChangeAspect="1"/>
            </p:cNvPicPr>
            <p:nvPr/>
          </p:nvPicPr>
          <p:blipFill rotWithShape="1">
            <a:blip r:embed="rId8">
              <a:extLst>
                <a:ext uri="{BEBA8EAE-BF5A-486C-A8C5-ECC9F3942E4B}">
                  <a14:imgProps xmlns:a14="http://schemas.microsoft.com/office/drawing/2010/main">
                    <a14:imgLayer r:embed="rId7">
                      <a14:imgEffect>
                        <a14:backgroundRemoval t="16000" b="85400" l="0" r="38339">
                          <a14:foregroundMark x1="13419" y1="57200" x2="15495" y2="67600"/>
                          <a14:foregroundMark x1="11182" y1="54000" x2="12141" y2="55000"/>
                        </a14:backgroundRemoval>
                      </a14:imgEffect>
                    </a14:imgLayer>
                  </a14:imgProps>
                </a:ext>
              </a:extLst>
            </a:blip>
            <a:srcRect l="5837" t="48146" r="76793" b="22858"/>
            <a:stretch/>
          </p:blipFill>
          <p:spPr>
            <a:xfrm>
              <a:off x="7712528" y="-34065"/>
              <a:ext cx="881743" cy="1175657"/>
            </a:xfrm>
            <a:prstGeom prst="rect">
              <a:avLst/>
            </a:prstGeom>
          </p:spPr>
        </p:pic>
      </p:grpSp>
      <p:pic>
        <p:nvPicPr>
          <p:cNvPr id="3" name="Picture 2"/>
          <p:cNvPicPr>
            <a:picLocks noChangeAspect="1"/>
          </p:cNvPicPr>
          <p:nvPr/>
        </p:nvPicPr>
        <p:blipFill>
          <a:blip r:embed="rId9"/>
          <a:stretch>
            <a:fillRect/>
          </a:stretch>
        </p:blipFill>
        <p:spPr>
          <a:xfrm>
            <a:off x="307517" y="2746681"/>
            <a:ext cx="1711426" cy="1096297"/>
          </a:xfrm>
          <a:prstGeom prst="rect">
            <a:avLst/>
          </a:prstGeom>
        </p:spPr>
      </p:pic>
      <p:pic>
        <p:nvPicPr>
          <p:cNvPr id="4" name="Picture 3"/>
          <p:cNvPicPr>
            <a:picLocks noChangeAspect="1"/>
          </p:cNvPicPr>
          <p:nvPr/>
        </p:nvPicPr>
        <p:blipFill>
          <a:blip r:embed="rId10"/>
          <a:stretch>
            <a:fillRect/>
          </a:stretch>
        </p:blipFill>
        <p:spPr>
          <a:xfrm>
            <a:off x="6680718" y="1576329"/>
            <a:ext cx="1925897" cy="1544036"/>
          </a:xfrm>
          <a:prstGeom prst="flowChartPreparation">
            <a:avLst/>
          </a:prstGeom>
        </p:spPr>
      </p:pic>
    </p:spTree>
    <p:custDataLst>
      <p:tags r:id="rId1"/>
    </p:custDataLst>
    <p:extLst>
      <p:ext uri="{BB962C8B-B14F-4D97-AF65-F5344CB8AC3E}">
        <p14:creationId xmlns:p14="http://schemas.microsoft.com/office/powerpoint/2010/main" val="41657289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38"/>
                                        </p:tgtEl>
                                        <p:attrNameLst>
                                          <p:attrName>style.visibility</p:attrName>
                                        </p:attrNameLst>
                                      </p:cBhvr>
                                      <p:to>
                                        <p:strVal val="visible"/>
                                      </p:to>
                                    </p:set>
                                    <p:animEffect transition="in" filter="barn(inVertical)">
                                      <p:cBhvr>
                                        <p:cTn id="15" dur="500"/>
                                        <p:tgtEl>
                                          <p:spTgt spid="38"/>
                                        </p:tgtEl>
                                      </p:cBhvr>
                                    </p:animEffect>
                                  </p:childTnLst>
                                </p:cTn>
                              </p:par>
                              <p:par>
                                <p:cTn id="16" presetID="16" presetClass="entr" presetSubtype="21"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arn(inVertical)">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40"/>
                                        </p:tgtEl>
                                        <p:attrNameLst>
                                          <p:attrName>style.visibility</p:attrName>
                                        </p:attrNameLst>
                                      </p:cBhvr>
                                      <p:to>
                                        <p:strVal val="visible"/>
                                      </p:to>
                                    </p:set>
                                    <p:animEffect transition="in" filter="barn(inVertical)">
                                      <p:cBhvr>
                                        <p:cTn id="23" dur="500"/>
                                        <p:tgtEl>
                                          <p:spTgt spid="40"/>
                                        </p:tgtEl>
                                      </p:cBhvr>
                                    </p:animEffect>
                                  </p:childTnLst>
                                </p:cTn>
                              </p:par>
                              <p:par>
                                <p:cTn id="24" presetID="16" presetClass="entr" presetSubtype="21" fill="hold" nodeType="with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barn(inVertical)">
                                      <p:cBhvr>
                                        <p:cTn id="26" dur="500"/>
                                        <p:tgtEl>
                                          <p:spTgt spid="3"/>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39"/>
                                        </p:tgtEl>
                                        <p:attrNameLst>
                                          <p:attrName>style.visibility</p:attrName>
                                        </p:attrNameLst>
                                      </p:cBhvr>
                                      <p:to>
                                        <p:strVal val="visible"/>
                                      </p:to>
                                    </p:set>
                                    <p:animEffect transition="in" filter="barn(inVertical)">
                                      <p:cBhvr>
                                        <p:cTn id="31" dur="500"/>
                                        <p:tgtEl>
                                          <p:spTgt spid="39"/>
                                        </p:tgtEl>
                                      </p:cBhvr>
                                    </p:animEffect>
                                  </p:childTnLst>
                                </p:cTn>
                              </p:par>
                              <p:par>
                                <p:cTn id="32" presetID="16" presetClass="entr" presetSubtype="21" fill="hold" nodeType="with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barn(inVertical)">
                                      <p:cBhvr>
                                        <p:cTn id="3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38" grpId="0"/>
      <p:bldP spid="39" grpId="0"/>
      <p:bldP spid="4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15272" y="111886"/>
            <a:ext cx="4288778" cy="487680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3" name="Picture 2"/>
          <p:cNvPicPr>
            <a:picLocks noChangeAspect="1"/>
          </p:cNvPicPr>
          <p:nvPr/>
        </p:nvPicPr>
        <p:blipFill>
          <a:blip r:embed="rId3"/>
          <a:stretch>
            <a:fillRect/>
          </a:stretch>
        </p:blipFill>
        <p:spPr>
          <a:xfrm>
            <a:off x="4749283" y="111886"/>
            <a:ext cx="4273906" cy="4911053"/>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37109588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599992" y="111884"/>
            <a:ext cx="4447397" cy="4945307"/>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4098" name="Picture 2" descr="Mẫu báo tường đẹp nhất cho ngày 20/11 - Ngày nhà giáo Việt Na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969" y="111884"/>
            <a:ext cx="4086808" cy="4945307"/>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29387231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 name="图片 1">
            <a:extLst>
              <a:ext uri="{FF2B5EF4-FFF2-40B4-BE49-F238E27FC236}">
                <a16:creationId xmlns:a16="http://schemas.microsoft.com/office/drawing/2014/main" id="{AD83E499-5AAA-457D-9A72-4CE723D2B1F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562" r="5562"/>
          <a:stretch/>
        </p:blipFill>
        <p:spPr>
          <a:xfrm>
            <a:off x="8807" y="0"/>
            <a:ext cx="9144000" cy="5143500"/>
          </a:xfrm>
          <a:prstGeom prst="rect">
            <a:avLst/>
          </a:prstGeom>
        </p:spPr>
      </p:pic>
      <p:pic>
        <p:nvPicPr>
          <p:cNvPr id="7" name="图片 6">
            <a:extLst>
              <a:ext uri="{FF2B5EF4-FFF2-40B4-BE49-F238E27FC236}">
                <a16:creationId xmlns:a16="http://schemas.microsoft.com/office/drawing/2014/main" id="{B5329059-C192-4636-9618-F5A90FFA301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1857" b="45185"/>
          <a:stretch/>
        </p:blipFill>
        <p:spPr>
          <a:xfrm>
            <a:off x="7172325" y="0"/>
            <a:ext cx="1962150" cy="1409700"/>
          </a:xfrm>
          <a:prstGeom prst="rect">
            <a:avLst/>
          </a:prstGeom>
        </p:spPr>
      </p:pic>
      <p:sp>
        <p:nvSpPr>
          <p:cNvPr id="27" name="Google Shape;601;p32"/>
          <p:cNvSpPr/>
          <p:nvPr/>
        </p:nvSpPr>
        <p:spPr>
          <a:xfrm flipH="1">
            <a:off x="142145" y="103438"/>
            <a:ext cx="8877323" cy="4957554"/>
          </a:xfrm>
          <a:prstGeom prst="roundRect">
            <a:avLst>
              <a:gd name="adj" fmla="val 11401"/>
            </a:avLst>
          </a:prstGeom>
          <a:solidFill>
            <a:srgbClr val="FFFFFF"/>
          </a:solidFill>
          <a:ln w="28575" cap="flat" cmpd="sng">
            <a:noFill/>
            <a:prstDash val="lgDash"/>
            <a:round/>
            <a:headEnd type="none" w="sm" len="sm"/>
            <a:tailEnd type="none" w="sm" len="sm"/>
          </a:ln>
        </p:spPr>
        <p:txBody>
          <a:bodyPr spcFirstLastPara="1" wrap="square" lIns="91425" tIns="91425" rIns="91425" bIns="91425" anchor="ctr" anchorCtr="0">
            <a:noAutofit/>
          </a:bodyPr>
          <a:lstStyle/>
          <a:p>
            <a:pPr marL="0" lvl="0" indent="0" algn="l" rtl="0">
              <a:spcBef>
                <a:spcPts val="600"/>
              </a:spcBef>
              <a:spcAft>
                <a:spcPts val="0"/>
              </a:spcAft>
              <a:buNone/>
            </a:pPr>
            <a:endParaRPr dirty="0"/>
          </a:p>
        </p:txBody>
      </p:sp>
      <p:sp>
        <p:nvSpPr>
          <p:cNvPr id="12" name="Rectangle 11"/>
          <p:cNvSpPr/>
          <p:nvPr/>
        </p:nvSpPr>
        <p:spPr>
          <a:xfrm>
            <a:off x="1145373" y="9448"/>
            <a:ext cx="4121641" cy="680827"/>
          </a:xfrm>
          <a:prstGeom prst="rect">
            <a:avLst/>
          </a:prstGeom>
        </p:spPr>
        <p:txBody>
          <a:bodyPr wrap="none">
            <a:spAutoFit/>
          </a:bodyPr>
          <a:lstStyle/>
          <a:p>
            <a:pPr algn="just" eaLnBrk="1" hangingPunct="1">
              <a:lnSpc>
                <a:spcPct val="130000"/>
              </a:lnSpc>
              <a:spcBef>
                <a:spcPct val="0"/>
              </a:spcBef>
              <a:buFontTx/>
              <a:buNone/>
            </a:pPr>
            <a:r>
              <a:rPr lang="vi-VN" altLang="en-US" sz="3200" b="1" dirty="0">
                <a:solidFill>
                  <a:srgbClr val="FF0000"/>
                </a:solidFill>
                <a:latin typeface="Calibri" panose="020F0502020204030204" pitchFamily="34" charset="0"/>
                <a:cs typeface="Calibri" panose="020F0502020204030204" pitchFamily="34" charset="0"/>
              </a:rPr>
              <a:t>II. Phân công, chuẩn bị:</a:t>
            </a:r>
            <a:endParaRPr lang="en-US" altLang="en-US" sz="3200" b="1" dirty="0">
              <a:solidFill>
                <a:srgbClr val="FF0000"/>
              </a:solidFill>
              <a:latin typeface="Calibri" panose="020F0502020204030204" pitchFamily="34" charset="0"/>
              <a:cs typeface="Calibri" panose="020F0502020204030204" pitchFamily="34" charset="0"/>
            </a:endParaRPr>
          </a:p>
        </p:txBody>
      </p:sp>
      <p:sp>
        <p:nvSpPr>
          <p:cNvPr id="13" name="Rectangle 12"/>
          <p:cNvSpPr/>
          <p:nvPr/>
        </p:nvSpPr>
        <p:spPr>
          <a:xfrm>
            <a:off x="365907" y="1934460"/>
            <a:ext cx="8653561" cy="2980496"/>
          </a:xfrm>
          <a:prstGeom prst="rect">
            <a:avLst/>
          </a:prstGeom>
          <a:solidFill>
            <a:schemeClr val="accent4">
              <a:lumMod val="90000"/>
            </a:schemeClr>
          </a:solidFill>
        </p:spPr>
        <p:txBody>
          <a:bodyPr wrap="square">
            <a:spAutoFit/>
          </a:bodyPr>
          <a:lstStyle/>
          <a:p>
            <a:pPr algn="just" eaLnBrk="1" hangingPunct="1">
              <a:lnSpc>
                <a:spcPct val="80000"/>
              </a:lnSpc>
              <a:spcBef>
                <a:spcPct val="20000"/>
              </a:spcBef>
              <a:buClr>
                <a:schemeClr val="bg2"/>
              </a:buClr>
              <a:buSzPct val="75000"/>
            </a:pPr>
            <a:r>
              <a:rPr lang="vi-VN" altLang="en-US" sz="2400" b="1" dirty="0">
                <a:solidFill>
                  <a:srgbClr val="002060"/>
                </a:solidFill>
                <a:latin typeface="Calibri" panose="020F0502020204030204" pitchFamily="34" charset="0"/>
                <a:cs typeface="Calibri" panose="020F0502020204030204" pitchFamily="34" charset="0"/>
              </a:rPr>
              <a:t>- B</a:t>
            </a:r>
            <a:r>
              <a:rPr lang="en-US" altLang="en-US" sz="2400" b="1" dirty="0" err="1">
                <a:solidFill>
                  <a:srgbClr val="002060"/>
                </a:solidFill>
                <a:latin typeface="Calibri" panose="020F0502020204030204" pitchFamily="34" charset="0"/>
                <a:cs typeface="Calibri" panose="020F0502020204030204" pitchFamily="34" charset="0"/>
              </a:rPr>
              <a:t>ánh</a:t>
            </a:r>
            <a:r>
              <a:rPr lang="en-US" altLang="en-US" sz="2400" b="1" dirty="0">
                <a:solidFill>
                  <a:srgbClr val="002060"/>
                </a:solidFill>
                <a:latin typeface="Calibri" panose="020F0502020204030204" pitchFamily="34" charset="0"/>
                <a:cs typeface="Calibri" panose="020F0502020204030204" pitchFamily="34" charset="0"/>
              </a:rPr>
              <a:t> </a:t>
            </a:r>
            <a:r>
              <a:rPr lang="en-US" altLang="en-US" sz="2400" b="1" dirty="0" err="1">
                <a:solidFill>
                  <a:srgbClr val="002060"/>
                </a:solidFill>
                <a:latin typeface="Calibri" panose="020F0502020204030204" pitchFamily="34" charset="0"/>
                <a:cs typeface="Calibri" panose="020F0502020204030204" pitchFamily="34" charset="0"/>
              </a:rPr>
              <a:t>kẹo</a:t>
            </a:r>
            <a:r>
              <a:rPr lang="en-US" altLang="en-US" sz="2400" b="1" dirty="0">
                <a:solidFill>
                  <a:srgbClr val="002060"/>
                </a:solidFill>
                <a:latin typeface="Calibri" panose="020F0502020204030204" pitchFamily="34" charset="0"/>
                <a:cs typeface="Calibri" panose="020F0502020204030204" pitchFamily="34" charset="0"/>
              </a:rPr>
              <a:t>, </a:t>
            </a:r>
            <a:r>
              <a:rPr lang="en-US" altLang="en-US" sz="2400" b="1" dirty="0" err="1">
                <a:solidFill>
                  <a:srgbClr val="002060"/>
                </a:solidFill>
                <a:latin typeface="Calibri" panose="020F0502020204030204" pitchFamily="34" charset="0"/>
                <a:cs typeface="Calibri" panose="020F0502020204030204" pitchFamily="34" charset="0"/>
              </a:rPr>
              <a:t>hoa</a:t>
            </a:r>
            <a:r>
              <a:rPr lang="en-US" altLang="en-US" sz="2400" b="1" dirty="0">
                <a:solidFill>
                  <a:srgbClr val="002060"/>
                </a:solidFill>
                <a:latin typeface="Calibri" panose="020F0502020204030204" pitchFamily="34" charset="0"/>
                <a:cs typeface="Calibri" panose="020F0502020204030204" pitchFamily="34" charset="0"/>
              </a:rPr>
              <a:t> </a:t>
            </a:r>
            <a:r>
              <a:rPr lang="en-US" altLang="en-US" sz="2400" b="1" dirty="0" err="1">
                <a:solidFill>
                  <a:srgbClr val="002060"/>
                </a:solidFill>
                <a:latin typeface="Calibri" panose="020F0502020204030204" pitchFamily="34" charset="0"/>
                <a:cs typeface="Calibri" panose="020F0502020204030204" pitchFamily="34" charset="0"/>
              </a:rPr>
              <a:t>quả</a:t>
            </a:r>
            <a:r>
              <a:rPr lang="en-US" altLang="en-US" sz="2400" b="1" dirty="0">
                <a:solidFill>
                  <a:srgbClr val="002060"/>
                </a:solidFill>
                <a:latin typeface="Calibri" panose="020F0502020204030204" pitchFamily="34" charset="0"/>
                <a:cs typeface="Calibri" panose="020F0502020204030204" pitchFamily="34" charset="0"/>
              </a:rPr>
              <a:t>, </a:t>
            </a:r>
            <a:r>
              <a:rPr lang="en-US" altLang="en-US" sz="2400" b="1" dirty="0" err="1">
                <a:solidFill>
                  <a:srgbClr val="002060"/>
                </a:solidFill>
                <a:latin typeface="Calibri" panose="020F0502020204030204" pitchFamily="34" charset="0"/>
                <a:cs typeface="Calibri" panose="020F0502020204030204" pitchFamily="34" charset="0"/>
              </a:rPr>
              <a:t>chén</a:t>
            </a:r>
            <a:r>
              <a:rPr lang="en-US" altLang="en-US" sz="2400" b="1" dirty="0">
                <a:solidFill>
                  <a:srgbClr val="002060"/>
                </a:solidFill>
                <a:latin typeface="Calibri" panose="020F0502020204030204" pitchFamily="34" charset="0"/>
                <a:cs typeface="Calibri" panose="020F0502020204030204" pitchFamily="34" charset="0"/>
              </a:rPr>
              <a:t> </a:t>
            </a:r>
            <a:r>
              <a:rPr lang="en-US" altLang="en-US" sz="2400" b="1" dirty="0" err="1">
                <a:solidFill>
                  <a:srgbClr val="002060"/>
                </a:solidFill>
                <a:latin typeface="Calibri" panose="020F0502020204030204" pitchFamily="34" charset="0"/>
                <a:cs typeface="Calibri" panose="020F0502020204030204" pitchFamily="34" charset="0"/>
              </a:rPr>
              <a:t>đĩa</a:t>
            </a:r>
            <a:r>
              <a:rPr lang="vi-VN" altLang="en-US" sz="2400" b="1" dirty="0">
                <a:solidFill>
                  <a:srgbClr val="002060"/>
                </a:solidFill>
                <a:latin typeface="Calibri" panose="020F0502020204030204" pitchFamily="34" charset="0"/>
                <a:cs typeface="Calibri" panose="020F0502020204030204" pitchFamily="34" charset="0"/>
              </a:rPr>
              <a:t>,...: </a:t>
            </a:r>
            <a:r>
              <a:rPr lang="en-US" altLang="en-US" sz="2400" dirty="0" err="1">
                <a:solidFill>
                  <a:srgbClr val="002060"/>
                </a:solidFill>
                <a:latin typeface="Calibri" panose="020F0502020204030204" pitchFamily="34" charset="0"/>
                <a:cs typeface="Calibri" panose="020F0502020204030204" pitchFamily="34" charset="0"/>
              </a:rPr>
              <a:t>Tâm</a:t>
            </a:r>
            <a:r>
              <a:rPr lang="en-US" altLang="en-US" sz="2400" dirty="0">
                <a:solidFill>
                  <a:srgbClr val="002060"/>
                </a:solidFill>
                <a:latin typeface="Calibri" panose="020F0502020204030204" pitchFamily="34" charset="0"/>
                <a:cs typeface="Calibri" panose="020F0502020204030204" pitchFamily="34" charset="0"/>
              </a:rPr>
              <a:t>, </a:t>
            </a:r>
            <a:r>
              <a:rPr lang="en-US" altLang="en-US" sz="2400" dirty="0" err="1">
                <a:solidFill>
                  <a:srgbClr val="002060"/>
                </a:solidFill>
                <a:latin typeface="Calibri" panose="020F0502020204030204" pitchFamily="34" charset="0"/>
                <a:cs typeface="Calibri" panose="020F0502020204030204" pitchFamily="34" charset="0"/>
              </a:rPr>
              <a:t>Phượng</a:t>
            </a:r>
            <a:r>
              <a:rPr lang="en-US" altLang="en-US" sz="2400" dirty="0">
                <a:solidFill>
                  <a:srgbClr val="002060"/>
                </a:solidFill>
                <a:latin typeface="Calibri" panose="020F0502020204030204" pitchFamily="34" charset="0"/>
                <a:cs typeface="Calibri" panose="020F0502020204030204" pitchFamily="34" charset="0"/>
              </a:rPr>
              <a:t> </a:t>
            </a:r>
            <a:r>
              <a:rPr lang="en-US" altLang="en-US" sz="2400" dirty="0" err="1">
                <a:solidFill>
                  <a:srgbClr val="002060"/>
                </a:solidFill>
                <a:latin typeface="Calibri" panose="020F0502020204030204" pitchFamily="34" charset="0"/>
                <a:cs typeface="Calibri" panose="020F0502020204030204" pitchFamily="34" charset="0"/>
              </a:rPr>
              <a:t>và</a:t>
            </a:r>
            <a:r>
              <a:rPr lang="en-US" altLang="en-US" sz="2400" dirty="0">
                <a:solidFill>
                  <a:srgbClr val="002060"/>
                </a:solidFill>
                <a:latin typeface="Calibri" panose="020F0502020204030204" pitchFamily="34" charset="0"/>
                <a:cs typeface="Calibri" panose="020F0502020204030204" pitchFamily="34" charset="0"/>
              </a:rPr>
              <a:t> </a:t>
            </a:r>
            <a:r>
              <a:rPr lang="en-US" altLang="en-US" sz="2400" dirty="0" err="1">
                <a:solidFill>
                  <a:srgbClr val="002060"/>
                </a:solidFill>
                <a:latin typeface="Calibri" panose="020F0502020204030204" pitchFamily="34" charset="0"/>
                <a:cs typeface="Calibri" panose="020F0502020204030204" pitchFamily="34" charset="0"/>
              </a:rPr>
              <a:t>các</a:t>
            </a:r>
            <a:r>
              <a:rPr lang="en-US" altLang="en-US" sz="2400" dirty="0">
                <a:solidFill>
                  <a:srgbClr val="002060"/>
                </a:solidFill>
                <a:latin typeface="Calibri" panose="020F0502020204030204" pitchFamily="34" charset="0"/>
                <a:cs typeface="Calibri" panose="020F0502020204030204" pitchFamily="34" charset="0"/>
              </a:rPr>
              <a:t> </a:t>
            </a:r>
            <a:r>
              <a:rPr lang="en-US" altLang="en-US" sz="2400" dirty="0" err="1">
                <a:solidFill>
                  <a:srgbClr val="002060"/>
                </a:solidFill>
                <a:latin typeface="Calibri" panose="020F0502020204030204" pitchFamily="34" charset="0"/>
                <a:cs typeface="Calibri" panose="020F0502020204030204" pitchFamily="34" charset="0"/>
              </a:rPr>
              <a:t>bạn</a:t>
            </a:r>
            <a:r>
              <a:rPr lang="en-US" altLang="en-US" sz="2400" dirty="0">
                <a:solidFill>
                  <a:srgbClr val="002060"/>
                </a:solidFill>
                <a:latin typeface="Calibri" panose="020F0502020204030204" pitchFamily="34" charset="0"/>
                <a:cs typeface="Calibri" panose="020F0502020204030204" pitchFamily="34" charset="0"/>
              </a:rPr>
              <a:t> </a:t>
            </a:r>
            <a:r>
              <a:rPr lang="en-US" altLang="en-US" sz="2400" dirty="0" err="1">
                <a:solidFill>
                  <a:srgbClr val="002060"/>
                </a:solidFill>
                <a:latin typeface="Calibri" panose="020F0502020204030204" pitchFamily="34" charset="0"/>
                <a:cs typeface="Calibri" panose="020F0502020204030204" pitchFamily="34" charset="0"/>
              </a:rPr>
              <a:t>nữ</a:t>
            </a:r>
            <a:r>
              <a:rPr lang="en-US" altLang="en-US" sz="2400" dirty="0">
                <a:solidFill>
                  <a:srgbClr val="002060"/>
                </a:solidFill>
                <a:latin typeface="Calibri" panose="020F0502020204030204" pitchFamily="34" charset="0"/>
                <a:cs typeface="Calibri" panose="020F0502020204030204" pitchFamily="34" charset="0"/>
              </a:rPr>
              <a:t>.</a:t>
            </a:r>
            <a:endParaRPr lang="vi-VN" altLang="en-US" sz="2400" dirty="0">
              <a:solidFill>
                <a:srgbClr val="002060"/>
              </a:solidFill>
              <a:latin typeface="Calibri" panose="020F0502020204030204" pitchFamily="34" charset="0"/>
              <a:cs typeface="Calibri" panose="020F0502020204030204" pitchFamily="34" charset="0"/>
            </a:endParaRPr>
          </a:p>
          <a:p>
            <a:pPr algn="just" eaLnBrk="1" hangingPunct="1">
              <a:lnSpc>
                <a:spcPct val="80000"/>
              </a:lnSpc>
              <a:spcBef>
                <a:spcPct val="20000"/>
              </a:spcBef>
              <a:buClr>
                <a:schemeClr val="bg2"/>
              </a:buClr>
              <a:buSzPct val="75000"/>
            </a:pPr>
            <a:r>
              <a:rPr lang="vi-VN" altLang="en-US" sz="2400" b="1" dirty="0">
                <a:solidFill>
                  <a:srgbClr val="002060"/>
                </a:solidFill>
                <a:latin typeface="Calibri" panose="020F0502020204030204" pitchFamily="34" charset="0"/>
                <a:cs typeface="Calibri" panose="020F0502020204030204" pitchFamily="34" charset="0"/>
              </a:rPr>
              <a:t>- </a:t>
            </a:r>
            <a:r>
              <a:rPr lang="en-US" altLang="en-US" sz="2400" b="1" dirty="0" err="1">
                <a:solidFill>
                  <a:srgbClr val="002060"/>
                </a:solidFill>
                <a:latin typeface="Calibri" panose="020F0502020204030204" pitchFamily="34" charset="0"/>
                <a:cs typeface="Calibri" panose="020F0502020204030204" pitchFamily="34" charset="0"/>
              </a:rPr>
              <a:t>Trang</a:t>
            </a:r>
            <a:r>
              <a:rPr lang="en-US" altLang="en-US" sz="2400" b="1" dirty="0">
                <a:solidFill>
                  <a:srgbClr val="002060"/>
                </a:solidFill>
                <a:latin typeface="Calibri" panose="020F0502020204030204" pitchFamily="34" charset="0"/>
                <a:cs typeface="Calibri" panose="020F0502020204030204" pitchFamily="34" charset="0"/>
              </a:rPr>
              <a:t> </a:t>
            </a:r>
            <a:r>
              <a:rPr lang="en-US" altLang="en-US" sz="2400" b="1" dirty="0" err="1">
                <a:solidFill>
                  <a:srgbClr val="002060"/>
                </a:solidFill>
                <a:latin typeface="Calibri" panose="020F0502020204030204" pitchFamily="34" charset="0"/>
                <a:cs typeface="Calibri" panose="020F0502020204030204" pitchFamily="34" charset="0"/>
              </a:rPr>
              <a:t>trí</a:t>
            </a:r>
            <a:r>
              <a:rPr lang="en-US" altLang="en-US" sz="2400" b="1" dirty="0">
                <a:solidFill>
                  <a:srgbClr val="002060"/>
                </a:solidFill>
                <a:latin typeface="Calibri" panose="020F0502020204030204" pitchFamily="34" charset="0"/>
                <a:cs typeface="Calibri" panose="020F0502020204030204" pitchFamily="34" charset="0"/>
              </a:rPr>
              <a:t> </a:t>
            </a:r>
            <a:r>
              <a:rPr lang="en-US" altLang="en-US" sz="2400" b="1" dirty="0" err="1">
                <a:solidFill>
                  <a:srgbClr val="002060"/>
                </a:solidFill>
                <a:latin typeface="Calibri" panose="020F0502020204030204" pitchFamily="34" charset="0"/>
                <a:cs typeface="Calibri" panose="020F0502020204030204" pitchFamily="34" charset="0"/>
              </a:rPr>
              <a:t>lớp</a:t>
            </a:r>
            <a:r>
              <a:rPr lang="en-US" altLang="en-US" sz="2400" b="1" dirty="0">
                <a:solidFill>
                  <a:srgbClr val="002060"/>
                </a:solidFill>
                <a:latin typeface="Calibri" panose="020F0502020204030204" pitchFamily="34" charset="0"/>
                <a:cs typeface="Calibri" panose="020F0502020204030204" pitchFamily="34" charset="0"/>
              </a:rPr>
              <a:t> </a:t>
            </a:r>
            <a:r>
              <a:rPr lang="en-US" altLang="en-US" sz="2400" b="1" dirty="0" err="1">
                <a:solidFill>
                  <a:srgbClr val="002060"/>
                </a:solidFill>
                <a:latin typeface="Calibri" panose="020F0502020204030204" pitchFamily="34" charset="0"/>
                <a:cs typeface="Calibri" panose="020F0502020204030204" pitchFamily="34" charset="0"/>
              </a:rPr>
              <a:t>học</a:t>
            </a:r>
            <a:r>
              <a:rPr lang="en-US" altLang="en-US" sz="2400" dirty="0">
                <a:solidFill>
                  <a:srgbClr val="002060"/>
                </a:solidFill>
                <a:latin typeface="Calibri" panose="020F0502020204030204" pitchFamily="34" charset="0"/>
                <a:cs typeface="Calibri" panose="020F0502020204030204" pitchFamily="34" charset="0"/>
              </a:rPr>
              <a:t>: </a:t>
            </a:r>
            <a:r>
              <a:rPr lang="en-US" altLang="en-US" sz="2400" dirty="0" err="1">
                <a:solidFill>
                  <a:srgbClr val="002060"/>
                </a:solidFill>
                <a:latin typeface="Calibri" panose="020F0502020204030204" pitchFamily="34" charset="0"/>
                <a:cs typeface="Calibri" panose="020F0502020204030204" pitchFamily="34" charset="0"/>
              </a:rPr>
              <a:t>Trung</a:t>
            </a:r>
            <a:r>
              <a:rPr lang="en-US" altLang="en-US" sz="2400" dirty="0">
                <a:solidFill>
                  <a:srgbClr val="002060"/>
                </a:solidFill>
                <a:latin typeface="Calibri" panose="020F0502020204030204" pitchFamily="34" charset="0"/>
                <a:cs typeface="Calibri" panose="020F0502020204030204" pitchFamily="34" charset="0"/>
              </a:rPr>
              <a:t>, Nam, </a:t>
            </a:r>
            <a:r>
              <a:rPr lang="en-US" altLang="en-US" sz="2400" dirty="0" err="1">
                <a:solidFill>
                  <a:srgbClr val="002060"/>
                </a:solidFill>
                <a:latin typeface="Calibri" panose="020F0502020204030204" pitchFamily="34" charset="0"/>
                <a:cs typeface="Calibri" panose="020F0502020204030204" pitchFamily="34" charset="0"/>
              </a:rPr>
              <a:t>Sơn</a:t>
            </a:r>
            <a:r>
              <a:rPr lang="vi-VN" altLang="en-US" sz="2400" dirty="0">
                <a:solidFill>
                  <a:srgbClr val="002060"/>
                </a:solidFill>
                <a:latin typeface="Calibri" panose="020F0502020204030204" pitchFamily="34" charset="0"/>
                <a:cs typeface="Calibri" panose="020F0502020204030204" pitchFamily="34" charset="0"/>
              </a:rPr>
              <a:t>.</a:t>
            </a:r>
          </a:p>
          <a:p>
            <a:pPr algn="just" eaLnBrk="1" hangingPunct="1">
              <a:lnSpc>
                <a:spcPct val="80000"/>
              </a:lnSpc>
              <a:spcBef>
                <a:spcPct val="20000"/>
              </a:spcBef>
              <a:buClr>
                <a:schemeClr val="bg2"/>
              </a:buClr>
              <a:buSzPct val="75000"/>
              <a:buFont typeface="Arial" panose="020B0604020202020204" pitchFamily="34" charset="0"/>
              <a:buNone/>
            </a:pPr>
            <a:r>
              <a:rPr lang="vi-VN" altLang="en-US" sz="2400" b="1" dirty="0">
                <a:solidFill>
                  <a:srgbClr val="002060"/>
                </a:solidFill>
                <a:latin typeface="Calibri" panose="020F0502020204030204" pitchFamily="34" charset="0"/>
                <a:cs typeface="Calibri" panose="020F0502020204030204" pitchFamily="34" charset="0"/>
              </a:rPr>
              <a:t>- Văn nghệ: </a:t>
            </a:r>
            <a:r>
              <a:rPr lang="vi-VN" altLang="en-US" sz="2400" dirty="0">
                <a:solidFill>
                  <a:srgbClr val="002060"/>
                </a:solidFill>
                <a:latin typeface="Calibri" panose="020F0502020204030204" pitchFamily="34" charset="0"/>
                <a:cs typeface="Calibri" panose="020F0502020204030204" pitchFamily="34" charset="0"/>
              </a:rPr>
              <a:t>D</a:t>
            </a:r>
            <a:r>
              <a:rPr lang="en-US" altLang="en-US" sz="2400" dirty="0" err="1">
                <a:solidFill>
                  <a:srgbClr val="002060"/>
                </a:solidFill>
                <a:latin typeface="Calibri" panose="020F0502020204030204" pitchFamily="34" charset="0"/>
                <a:cs typeface="Calibri" panose="020F0502020204030204" pitchFamily="34" charset="0"/>
              </a:rPr>
              <a:t>ẫn</a:t>
            </a:r>
            <a:r>
              <a:rPr lang="en-US" altLang="en-US" sz="2400" dirty="0">
                <a:solidFill>
                  <a:srgbClr val="002060"/>
                </a:solidFill>
                <a:latin typeface="Calibri" panose="020F0502020204030204" pitchFamily="34" charset="0"/>
                <a:cs typeface="Calibri" panose="020F0502020204030204" pitchFamily="34" charset="0"/>
              </a:rPr>
              <a:t> </a:t>
            </a:r>
            <a:r>
              <a:rPr lang="en-US" altLang="en-US" sz="2400" dirty="0" err="1">
                <a:solidFill>
                  <a:srgbClr val="002060"/>
                </a:solidFill>
                <a:latin typeface="Calibri" panose="020F0502020204030204" pitchFamily="34" charset="0"/>
                <a:cs typeface="Calibri" panose="020F0502020204030204" pitchFamily="34" charset="0"/>
              </a:rPr>
              <a:t>chương</a:t>
            </a:r>
            <a:r>
              <a:rPr lang="en-US" altLang="en-US" sz="2400" dirty="0">
                <a:solidFill>
                  <a:srgbClr val="002060"/>
                </a:solidFill>
                <a:latin typeface="Calibri" panose="020F0502020204030204" pitchFamily="34" charset="0"/>
                <a:cs typeface="Calibri" panose="020F0502020204030204" pitchFamily="34" charset="0"/>
              </a:rPr>
              <a:t> </a:t>
            </a:r>
            <a:r>
              <a:rPr lang="en-US" altLang="en-US" sz="2400" dirty="0" err="1">
                <a:solidFill>
                  <a:srgbClr val="002060"/>
                </a:solidFill>
                <a:latin typeface="Calibri" panose="020F0502020204030204" pitchFamily="34" charset="0"/>
                <a:cs typeface="Calibri" panose="020F0502020204030204" pitchFamily="34" charset="0"/>
              </a:rPr>
              <a:t>trình</a:t>
            </a:r>
            <a:r>
              <a:rPr lang="vi-VN" altLang="en-US" sz="2400" dirty="0">
                <a:solidFill>
                  <a:srgbClr val="002060"/>
                </a:solidFill>
                <a:latin typeface="Calibri" panose="020F0502020204030204" pitchFamily="34" charset="0"/>
                <a:cs typeface="Calibri" panose="020F0502020204030204" pitchFamily="34" charset="0"/>
              </a:rPr>
              <a:t>: </a:t>
            </a:r>
            <a:r>
              <a:rPr lang="en-US" altLang="en-US" sz="2400" dirty="0">
                <a:solidFill>
                  <a:srgbClr val="002060"/>
                </a:solidFill>
                <a:latin typeface="Calibri" panose="020F0502020204030204" pitchFamily="34" charset="0"/>
                <a:cs typeface="Calibri" panose="020F0502020204030204" pitchFamily="34" charset="0"/>
              </a:rPr>
              <a:t>Thu </a:t>
            </a:r>
            <a:r>
              <a:rPr lang="en-US" altLang="en-US" sz="2400" dirty="0" err="1">
                <a:solidFill>
                  <a:srgbClr val="002060"/>
                </a:solidFill>
                <a:latin typeface="Calibri" panose="020F0502020204030204" pitchFamily="34" charset="0"/>
                <a:cs typeface="Calibri" panose="020F0502020204030204" pitchFamily="34" charset="0"/>
              </a:rPr>
              <a:t>Hương</a:t>
            </a:r>
            <a:r>
              <a:rPr lang="vi-VN" altLang="en-US" sz="2400" dirty="0">
                <a:solidFill>
                  <a:srgbClr val="002060"/>
                </a:solidFill>
                <a:latin typeface="Calibri" panose="020F0502020204030204" pitchFamily="34" charset="0"/>
                <a:cs typeface="Calibri" panose="020F0502020204030204" pitchFamily="34" charset="0"/>
              </a:rPr>
              <a:t>.</a:t>
            </a:r>
            <a:r>
              <a:rPr lang="en-US" altLang="en-US" sz="2400" dirty="0">
                <a:solidFill>
                  <a:srgbClr val="002060"/>
                </a:solidFill>
                <a:latin typeface="Calibri" panose="020F0502020204030204" pitchFamily="34" charset="0"/>
                <a:cs typeface="Calibri" panose="020F0502020204030204" pitchFamily="34" charset="0"/>
              </a:rPr>
              <a:t> </a:t>
            </a:r>
            <a:endParaRPr lang="vi-VN" altLang="en-US" sz="2400" dirty="0">
              <a:solidFill>
                <a:srgbClr val="002060"/>
              </a:solidFill>
              <a:latin typeface="Calibri" panose="020F0502020204030204" pitchFamily="34" charset="0"/>
              <a:cs typeface="Calibri" panose="020F0502020204030204" pitchFamily="34" charset="0"/>
            </a:endParaRPr>
          </a:p>
          <a:p>
            <a:pPr algn="just" eaLnBrk="1" hangingPunct="1">
              <a:lnSpc>
                <a:spcPct val="80000"/>
              </a:lnSpc>
              <a:spcBef>
                <a:spcPct val="20000"/>
              </a:spcBef>
              <a:buClr>
                <a:schemeClr val="bg2"/>
              </a:buClr>
              <a:buSzPct val="75000"/>
              <a:buFont typeface="Arial" panose="020B0604020202020204" pitchFamily="34" charset="0"/>
              <a:buNone/>
            </a:pPr>
            <a:r>
              <a:rPr lang="vi-VN" altLang="en-US" sz="2400" dirty="0">
                <a:solidFill>
                  <a:srgbClr val="002060"/>
                </a:solidFill>
                <a:latin typeface="Calibri" panose="020F0502020204030204" pitchFamily="34" charset="0"/>
                <a:cs typeface="Calibri" panose="020F0502020204030204" pitchFamily="34" charset="0"/>
              </a:rPr>
              <a:t>                      </a:t>
            </a:r>
            <a:r>
              <a:rPr lang="en-US" altLang="en-US" sz="2400" dirty="0" err="1">
                <a:solidFill>
                  <a:srgbClr val="002060"/>
                </a:solidFill>
                <a:latin typeface="Calibri" panose="020F0502020204030204" pitchFamily="34" charset="0"/>
                <a:cs typeface="Calibri" panose="020F0502020204030204" pitchFamily="34" charset="0"/>
              </a:rPr>
              <a:t>Kịch</a:t>
            </a:r>
            <a:r>
              <a:rPr lang="en-US" altLang="en-US" sz="2400" dirty="0">
                <a:solidFill>
                  <a:srgbClr val="002060"/>
                </a:solidFill>
                <a:latin typeface="Calibri" panose="020F0502020204030204" pitchFamily="34" charset="0"/>
                <a:cs typeface="Calibri" panose="020F0502020204030204" pitchFamily="34" charset="0"/>
              </a:rPr>
              <a:t> </a:t>
            </a:r>
            <a:r>
              <a:rPr lang="en-US" altLang="en-US" sz="2400" dirty="0" err="1">
                <a:solidFill>
                  <a:srgbClr val="002060"/>
                </a:solidFill>
                <a:latin typeface="Calibri" panose="020F0502020204030204" pitchFamily="34" charset="0"/>
                <a:cs typeface="Calibri" panose="020F0502020204030204" pitchFamily="34" charset="0"/>
              </a:rPr>
              <a:t>câm</a:t>
            </a:r>
            <a:r>
              <a:rPr lang="vi-VN" altLang="en-US" sz="2400" dirty="0">
                <a:solidFill>
                  <a:srgbClr val="002060"/>
                </a:solidFill>
                <a:latin typeface="Calibri" panose="020F0502020204030204" pitchFamily="34" charset="0"/>
                <a:cs typeface="Calibri" panose="020F0502020204030204" pitchFamily="34" charset="0"/>
              </a:rPr>
              <a:t>:</a:t>
            </a:r>
            <a:r>
              <a:rPr lang="en-US" altLang="en-US" sz="2400" dirty="0" err="1">
                <a:solidFill>
                  <a:srgbClr val="002060"/>
                </a:solidFill>
                <a:latin typeface="Calibri" panose="020F0502020204030204" pitchFamily="34" charset="0"/>
                <a:cs typeface="Calibri" panose="020F0502020204030204" pitchFamily="34" charset="0"/>
              </a:rPr>
              <a:t>Tuấn</a:t>
            </a:r>
            <a:r>
              <a:rPr lang="en-US" altLang="en-US" sz="2400" dirty="0">
                <a:solidFill>
                  <a:srgbClr val="002060"/>
                </a:solidFill>
                <a:latin typeface="Calibri" panose="020F0502020204030204" pitchFamily="34" charset="0"/>
                <a:cs typeface="Calibri" panose="020F0502020204030204" pitchFamily="34" charset="0"/>
              </a:rPr>
              <a:t> </a:t>
            </a:r>
            <a:r>
              <a:rPr lang="en-US" altLang="en-US" sz="2400" dirty="0" err="1">
                <a:solidFill>
                  <a:srgbClr val="002060"/>
                </a:solidFill>
                <a:latin typeface="Calibri" panose="020F0502020204030204" pitchFamily="34" charset="0"/>
                <a:cs typeface="Calibri" panose="020F0502020204030204" pitchFamily="34" charset="0"/>
              </a:rPr>
              <a:t>Béo</a:t>
            </a:r>
            <a:r>
              <a:rPr lang="vi-VN" altLang="en-US" sz="2400" dirty="0">
                <a:solidFill>
                  <a:srgbClr val="002060"/>
                </a:solidFill>
                <a:latin typeface="Calibri" panose="020F0502020204030204" pitchFamily="34" charset="0"/>
                <a:cs typeface="Calibri" panose="020F0502020204030204" pitchFamily="34" charset="0"/>
              </a:rPr>
              <a:t>.</a:t>
            </a:r>
          </a:p>
          <a:p>
            <a:pPr algn="just" eaLnBrk="1" hangingPunct="1">
              <a:lnSpc>
                <a:spcPct val="80000"/>
              </a:lnSpc>
              <a:spcBef>
                <a:spcPct val="20000"/>
              </a:spcBef>
              <a:buClr>
                <a:schemeClr val="bg2"/>
              </a:buClr>
              <a:buSzPct val="75000"/>
              <a:buFont typeface="Arial" panose="020B0604020202020204" pitchFamily="34" charset="0"/>
              <a:buNone/>
            </a:pPr>
            <a:r>
              <a:rPr lang="vi-VN" altLang="en-US" sz="2400" dirty="0">
                <a:solidFill>
                  <a:srgbClr val="002060"/>
                </a:solidFill>
                <a:latin typeface="Calibri" panose="020F0502020204030204" pitchFamily="34" charset="0"/>
                <a:cs typeface="Calibri" panose="020F0502020204030204" pitchFamily="34" charset="0"/>
              </a:rPr>
              <a:t>                      </a:t>
            </a:r>
            <a:r>
              <a:rPr lang="en-US" altLang="en-US" sz="2400" dirty="0" err="1">
                <a:solidFill>
                  <a:srgbClr val="002060"/>
                </a:solidFill>
                <a:latin typeface="Calibri" panose="020F0502020204030204" pitchFamily="34" charset="0"/>
                <a:cs typeface="Calibri" panose="020F0502020204030204" pitchFamily="34" charset="0"/>
              </a:rPr>
              <a:t>Kéo</a:t>
            </a:r>
            <a:r>
              <a:rPr lang="en-US" altLang="en-US" sz="2400" dirty="0">
                <a:solidFill>
                  <a:srgbClr val="002060"/>
                </a:solidFill>
                <a:latin typeface="Calibri" panose="020F0502020204030204" pitchFamily="34" charset="0"/>
                <a:cs typeface="Calibri" panose="020F0502020204030204" pitchFamily="34" charset="0"/>
              </a:rPr>
              <a:t> </a:t>
            </a:r>
            <a:r>
              <a:rPr lang="en-US" altLang="en-US" sz="2400" dirty="0" err="1">
                <a:solidFill>
                  <a:srgbClr val="002060"/>
                </a:solidFill>
                <a:latin typeface="Calibri" panose="020F0502020204030204" pitchFamily="34" charset="0"/>
                <a:cs typeface="Calibri" panose="020F0502020204030204" pitchFamily="34" charset="0"/>
              </a:rPr>
              <a:t>đàn</a:t>
            </a:r>
            <a:r>
              <a:rPr lang="vi-VN" altLang="en-US" sz="2400" dirty="0">
                <a:solidFill>
                  <a:srgbClr val="002060"/>
                </a:solidFill>
                <a:latin typeface="Calibri" panose="020F0502020204030204" pitchFamily="34" charset="0"/>
                <a:cs typeface="Calibri" panose="020F0502020204030204" pitchFamily="34" charset="0"/>
              </a:rPr>
              <a:t>:</a:t>
            </a:r>
            <a:r>
              <a:rPr lang="en-US" altLang="en-US" sz="2400" dirty="0">
                <a:solidFill>
                  <a:srgbClr val="002060"/>
                </a:solidFill>
                <a:latin typeface="Calibri" panose="020F0502020204030204" pitchFamily="34" charset="0"/>
                <a:cs typeface="Calibri" panose="020F0502020204030204" pitchFamily="34" charset="0"/>
              </a:rPr>
              <a:t> </a:t>
            </a:r>
            <a:r>
              <a:rPr lang="en-US" altLang="en-US" sz="2400" dirty="0" err="1">
                <a:solidFill>
                  <a:srgbClr val="002060"/>
                </a:solidFill>
                <a:latin typeface="Calibri" panose="020F0502020204030204" pitchFamily="34" charset="0"/>
                <a:cs typeface="Calibri" panose="020F0502020204030204" pitchFamily="34" charset="0"/>
              </a:rPr>
              <a:t>Huyền</a:t>
            </a:r>
            <a:r>
              <a:rPr lang="en-US" altLang="en-US" sz="2400" dirty="0">
                <a:solidFill>
                  <a:srgbClr val="002060"/>
                </a:solidFill>
                <a:latin typeface="Calibri" panose="020F0502020204030204" pitchFamily="34" charset="0"/>
                <a:cs typeface="Calibri" panose="020F0502020204030204" pitchFamily="34" charset="0"/>
              </a:rPr>
              <a:t> </a:t>
            </a:r>
            <a:r>
              <a:rPr lang="en-US" altLang="en-US" sz="2400" dirty="0" err="1">
                <a:solidFill>
                  <a:srgbClr val="002060"/>
                </a:solidFill>
                <a:latin typeface="Calibri" panose="020F0502020204030204" pitchFamily="34" charset="0"/>
                <a:cs typeface="Calibri" panose="020F0502020204030204" pitchFamily="34" charset="0"/>
              </a:rPr>
              <a:t>Phương</a:t>
            </a:r>
            <a:r>
              <a:rPr lang="vi-VN" altLang="en-US" sz="2400" dirty="0">
                <a:solidFill>
                  <a:srgbClr val="002060"/>
                </a:solidFill>
                <a:latin typeface="Calibri" panose="020F0502020204030204" pitchFamily="34" charset="0"/>
                <a:cs typeface="Calibri" panose="020F0502020204030204" pitchFamily="34" charset="0"/>
              </a:rPr>
              <a:t>.</a:t>
            </a:r>
          </a:p>
          <a:p>
            <a:pPr algn="just" eaLnBrk="1" hangingPunct="1">
              <a:lnSpc>
                <a:spcPct val="80000"/>
              </a:lnSpc>
              <a:spcBef>
                <a:spcPct val="20000"/>
              </a:spcBef>
              <a:buClr>
                <a:schemeClr val="bg2"/>
              </a:buClr>
              <a:buSzPct val="75000"/>
              <a:buFont typeface="Arial" panose="020B0604020202020204" pitchFamily="34" charset="0"/>
              <a:buNone/>
            </a:pPr>
            <a:r>
              <a:rPr lang="vi-VN" altLang="en-US" sz="2400" dirty="0">
                <a:solidFill>
                  <a:srgbClr val="002060"/>
                </a:solidFill>
                <a:latin typeface="Calibri" panose="020F0502020204030204" pitchFamily="34" charset="0"/>
                <a:cs typeface="Calibri" panose="020F0502020204030204" pitchFamily="34" charset="0"/>
              </a:rPr>
              <a:t>	         Các tiết mục khác</a:t>
            </a:r>
            <a:r>
              <a:rPr lang="en-US" altLang="en-US" sz="2400" dirty="0">
                <a:solidFill>
                  <a:srgbClr val="002060"/>
                </a:solidFill>
                <a:latin typeface="Calibri" panose="020F0502020204030204" pitchFamily="34" charset="0"/>
                <a:cs typeface="Calibri" panose="020F0502020204030204" pitchFamily="34" charset="0"/>
              </a:rPr>
              <a:t>..</a:t>
            </a:r>
            <a:r>
              <a:rPr lang="vi-VN" altLang="en-US" sz="2400" dirty="0">
                <a:solidFill>
                  <a:srgbClr val="002060"/>
                </a:solidFill>
                <a:latin typeface="Calibri" panose="020F0502020204030204" pitchFamily="34" charset="0"/>
                <a:cs typeface="Calibri" panose="020F0502020204030204" pitchFamily="34" charset="0"/>
              </a:rPr>
              <a:t>.</a:t>
            </a:r>
            <a:endParaRPr lang="en-US" altLang="en-US" sz="2400" dirty="0">
              <a:solidFill>
                <a:srgbClr val="002060"/>
              </a:solidFill>
              <a:latin typeface="Calibri" panose="020F0502020204030204" pitchFamily="34" charset="0"/>
              <a:cs typeface="Calibri" panose="020F0502020204030204" pitchFamily="34" charset="0"/>
            </a:endParaRPr>
          </a:p>
          <a:p>
            <a:pPr algn="just">
              <a:lnSpc>
                <a:spcPct val="80000"/>
              </a:lnSpc>
              <a:spcBef>
                <a:spcPct val="20000"/>
              </a:spcBef>
              <a:buClr>
                <a:schemeClr val="bg2"/>
              </a:buClr>
              <a:buSzPct val="75000"/>
            </a:pPr>
            <a:r>
              <a:rPr lang="vi-VN" altLang="en-US" sz="2400" b="1" dirty="0">
                <a:solidFill>
                  <a:srgbClr val="002060"/>
                </a:solidFill>
                <a:latin typeface="Calibri" panose="020F0502020204030204" pitchFamily="34" charset="0"/>
                <a:cs typeface="Calibri" panose="020F0502020204030204" pitchFamily="34" charset="0"/>
              </a:rPr>
              <a:t>- Báo tường</a:t>
            </a:r>
            <a:r>
              <a:rPr lang="en-US" altLang="en-US" sz="2400" b="1" dirty="0">
                <a:solidFill>
                  <a:srgbClr val="002060"/>
                </a:solidFill>
                <a:latin typeface="Calibri" panose="020F0502020204030204" pitchFamily="34" charset="0"/>
                <a:cs typeface="Calibri" panose="020F0502020204030204" pitchFamily="34" charset="0"/>
              </a:rPr>
              <a:t>: </a:t>
            </a:r>
            <a:r>
              <a:rPr lang="en-US" altLang="en-US" sz="2400" dirty="0" err="1">
                <a:solidFill>
                  <a:srgbClr val="002060"/>
                </a:solidFill>
                <a:latin typeface="Calibri" panose="020F0502020204030204" pitchFamily="34" charset="0"/>
                <a:cs typeface="Calibri" panose="020F0502020204030204" pitchFamily="34" charset="0"/>
              </a:rPr>
              <a:t>Cả</a:t>
            </a:r>
            <a:r>
              <a:rPr lang="en-US" altLang="en-US" sz="2400" dirty="0">
                <a:solidFill>
                  <a:srgbClr val="002060"/>
                </a:solidFill>
                <a:latin typeface="Calibri" panose="020F0502020204030204" pitchFamily="34" charset="0"/>
                <a:cs typeface="Calibri" panose="020F0502020204030204" pitchFamily="34" charset="0"/>
              </a:rPr>
              <a:t> </a:t>
            </a:r>
            <a:r>
              <a:rPr lang="en-US" altLang="en-US" sz="2400" dirty="0" err="1">
                <a:solidFill>
                  <a:srgbClr val="002060"/>
                </a:solidFill>
                <a:latin typeface="Calibri" panose="020F0502020204030204" pitchFamily="34" charset="0"/>
                <a:cs typeface="Calibri" panose="020F0502020204030204" pitchFamily="34" charset="0"/>
              </a:rPr>
              <a:t>lớp</a:t>
            </a:r>
            <a:r>
              <a:rPr lang="en-US" altLang="en-US" sz="2400" dirty="0">
                <a:solidFill>
                  <a:srgbClr val="002060"/>
                </a:solidFill>
                <a:latin typeface="Calibri" panose="020F0502020204030204" pitchFamily="34" charset="0"/>
                <a:cs typeface="Calibri" panose="020F0502020204030204" pitchFamily="34" charset="0"/>
              </a:rPr>
              <a:t> </a:t>
            </a:r>
            <a:r>
              <a:rPr lang="en-US" altLang="en-US" sz="2400" dirty="0" err="1">
                <a:solidFill>
                  <a:srgbClr val="002060"/>
                </a:solidFill>
                <a:latin typeface="Calibri" panose="020F0502020204030204" pitchFamily="34" charset="0"/>
                <a:cs typeface="Calibri" panose="020F0502020204030204" pitchFamily="34" charset="0"/>
              </a:rPr>
              <a:t>viết</a:t>
            </a:r>
            <a:r>
              <a:rPr lang="en-US" altLang="en-US" sz="2400" dirty="0">
                <a:solidFill>
                  <a:srgbClr val="002060"/>
                </a:solidFill>
                <a:latin typeface="Calibri" panose="020F0502020204030204" pitchFamily="34" charset="0"/>
                <a:cs typeface="Calibri" panose="020F0502020204030204" pitchFamily="34" charset="0"/>
              </a:rPr>
              <a:t> </a:t>
            </a:r>
            <a:r>
              <a:rPr lang="en-US" altLang="en-US" sz="2400" dirty="0" err="1">
                <a:solidFill>
                  <a:srgbClr val="002060"/>
                </a:solidFill>
                <a:latin typeface="Calibri" panose="020F0502020204030204" pitchFamily="34" charset="0"/>
                <a:cs typeface="Calibri" panose="020F0502020204030204" pitchFamily="34" charset="0"/>
              </a:rPr>
              <a:t>bài</a:t>
            </a:r>
            <a:r>
              <a:rPr lang="en-US" altLang="en-US" sz="2400" dirty="0">
                <a:solidFill>
                  <a:srgbClr val="002060"/>
                </a:solidFill>
                <a:latin typeface="Calibri" panose="020F0502020204030204" pitchFamily="34" charset="0"/>
                <a:cs typeface="Calibri" panose="020F0502020204030204" pitchFamily="34" charset="0"/>
              </a:rPr>
              <a:t>, </a:t>
            </a:r>
            <a:r>
              <a:rPr lang="en-US" altLang="en-US" sz="2400" dirty="0" err="1">
                <a:solidFill>
                  <a:srgbClr val="002060"/>
                </a:solidFill>
                <a:latin typeface="Calibri" panose="020F0502020204030204" pitchFamily="34" charset="0"/>
                <a:cs typeface="Calibri" panose="020F0502020204030204" pitchFamily="34" charset="0"/>
              </a:rPr>
              <a:t>vẽ</a:t>
            </a:r>
            <a:r>
              <a:rPr lang="en-US" altLang="en-US" sz="2400" dirty="0">
                <a:solidFill>
                  <a:srgbClr val="002060"/>
                </a:solidFill>
                <a:latin typeface="Calibri" panose="020F0502020204030204" pitchFamily="34" charset="0"/>
                <a:cs typeface="Calibri" panose="020F0502020204030204" pitchFamily="34" charset="0"/>
              </a:rPr>
              <a:t> </a:t>
            </a:r>
            <a:r>
              <a:rPr lang="en-US" altLang="en-US" sz="2400" dirty="0" err="1">
                <a:solidFill>
                  <a:srgbClr val="002060"/>
                </a:solidFill>
                <a:latin typeface="Calibri" panose="020F0502020204030204" pitchFamily="34" charset="0"/>
                <a:cs typeface="Calibri" panose="020F0502020204030204" pitchFamily="34" charset="0"/>
              </a:rPr>
              <a:t>hoặc</a:t>
            </a:r>
            <a:r>
              <a:rPr lang="en-US" altLang="en-US" sz="2400" dirty="0">
                <a:solidFill>
                  <a:srgbClr val="002060"/>
                </a:solidFill>
                <a:latin typeface="Calibri" panose="020F0502020204030204" pitchFamily="34" charset="0"/>
                <a:cs typeface="Calibri" panose="020F0502020204030204" pitchFamily="34" charset="0"/>
              </a:rPr>
              <a:t> </a:t>
            </a:r>
            <a:r>
              <a:rPr lang="en-US" altLang="en-US" sz="2400" dirty="0" err="1">
                <a:solidFill>
                  <a:srgbClr val="002060"/>
                </a:solidFill>
                <a:latin typeface="Calibri" panose="020F0502020204030204" pitchFamily="34" charset="0"/>
                <a:cs typeface="Calibri" panose="020F0502020204030204" pitchFamily="34" charset="0"/>
              </a:rPr>
              <a:t>sưu</a:t>
            </a:r>
            <a:r>
              <a:rPr lang="en-US" altLang="en-US" sz="2400" dirty="0">
                <a:solidFill>
                  <a:srgbClr val="002060"/>
                </a:solidFill>
                <a:latin typeface="Calibri" panose="020F0502020204030204" pitchFamily="34" charset="0"/>
                <a:cs typeface="Calibri" panose="020F0502020204030204" pitchFamily="34" charset="0"/>
              </a:rPr>
              <a:t> </a:t>
            </a:r>
            <a:r>
              <a:rPr lang="en-US" altLang="en-US" sz="2400" dirty="0" err="1">
                <a:solidFill>
                  <a:srgbClr val="002060"/>
                </a:solidFill>
                <a:latin typeface="Calibri" panose="020F0502020204030204" pitchFamily="34" charset="0"/>
                <a:cs typeface="Calibri" panose="020F0502020204030204" pitchFamily="34" charset="0"/>
              </a:rPr>
              <a:t>tầm</a:t>
            </a:r>
            <a:r>
              <a:rPr lang="vi-VN" altLang="en-US" sz="2400" dirty="0">
                <a:solidFill>
                  <a:srgbClr val="002060"/>
                </a:solidFill>
                <a:latin typeface="Calibri" panose="020F0502020204030204" pitchFamily="34" charset="0"/>
                <a:cs typeface="Calibri" panose="020F0502020204030204" pitchFamily="34" charset="0"/>
              </a:rPr>
              <a:t>.</a:t>
            </a:r>
            <a:endParaRPr lang="en-US" altLang="en-US" sz="2400" dirty="0">
              <a:solidFill>
                <a:srgbClr val="002060"/>
              </a:solidFill>
              <a:latin typeface="Calibri" panose="020F0502020204030204" pitchFamily="34" charset="0"/>
              <a:cs typeface="Calibri" panose="020F0502020204030204" pitchFamily="34" charset="0"/>
            </a:endParaRPr>
          </a:p>
          <a:p>
            <a:pPr algn="just" eaLnBrk="1" hangingPunct="1">
              <a:lnSpc>
                <a:spcPct val="80000"/>
              </a:lnSpc>
              <a:spcBef>
                <a:spcPct val="20000"/>
              </a:spcBef>
              <a:buClr>
                <a:schemeClr val="bg2"/>
              </a:buClr>
              <a:buSzPct val="75000"/>
              <a:buFont typeface="Arial" panose="020B0604020202020204" pitchFamily="34" charset="0"/>
              <a:buNone/>
            </a:pPr>
            <a:r>
              <a:rPr lang="vi-VN" altLang="en-US" sz="2400" dirty="0">
                <a:solidFill>
                  <a:srgbClr val="002060"/>
                </a:solidFill>
                <a:latin typeface="Calibri" panose="020F0502020204030204" pitchFamily="34" charset="0"/>
                <a:cs typeface="Calibri" panose="020F0502020204030204" pitchFamily="34" charset="0"/>
              </a:rPr>
              <a:t> </a:t>
            </a:r>
            <a:r>
              <a:rPr lang="en-US" altLang="en-US" sz="2400" dirty="0" err="1">
                <a:solidFill>
                  <a:srgbClr val="002060"/>
                </a:solidFill>
                <a:latin typeface="Calibri" panose="020F0502020204030204" pitchFamily="34" charset="0"/>
                <a:cs typeface="Calibri" panose="020F0502020204030204" pitchFamily="34" charset="0"/>
              </a:rPr>
              <a:t>Chủ</a:t>
            </a:r>
            <a:r>
              <a:rPr lang="en-US" altLang="en-US" sz="2400" dirty="0">
                <a:solidFill>
                  <a:srgbClr val="002060"/>
                </a:solidFill>
                <a:latin typeface="Calibri" panose="020F0502020204030204" pitchFamily="34" charset="0"/>
                <a:cs typeface="Calibri" panose="020F0502020204030204" pitchFamily="34" charset="0"/>
              </a:rPr>
              <a:t> </a:t>
            </a:r>
            <a:r>
              <a:rPr lang="en-US" altLang="en-US" sz="2400" dirty="0" err="1">
                <a:solidFill>
                  <a:srgbClr val="002060"/>
                </a:solidFill>
                <a:latin typeface="Calibri" panose="020F0502020204030204" pitchFamily="34" charset="0"/>
                <a:cs typeface="Calibri" panose="020F0502020204030204" pitchFamily="34" charset="0"/>
              </a:rPr>
              <a:t>bút</a:t>
            </a:r>
            <a:r>
              <a:rPr lang="en-US" altLang="en-US" sz="2400" dirty="0">
                <a:solidFill>
                  <a:srgbClr val="002060"/>
                </a:solidFill>
                <a:latin typeface="Calibri" panose="020F0502020204030204" pitchFamily="34" charset="0"/>
                <a:cs typeface="Calibri" panose="020F0502020204030204" pitchFamily="34" charset="0"/>
              </a:rPr>
              <a:t> </a:t>
            </a:r>
            <a:r>
              <a:rPr lang="en-US" altLang="en-US" sz="2400" dirty="0" err="1">
                <a:solidFill>
                  <a:srgbClr val="002060"/>
                </a:solidFill>
                <a:latin typeface="Calibri" panose="020F0502020204030204" pitchFamily="34" charset="0"/>
                <a:cs typeface="Calibri" panose="020F0502020204030204" pitchFamily="34" charset="0"/>
              </a:rPr>
              <a:t>Thủy</a:t>
            </a:r>
            <a:r>
              <a:rPr lang="en-US" altLang="en-US" sz="2400" dirty="0">
                <a:solidFill>
                  <a:srgbClr val="002060"/>
                </a:solidFill>
                <a:latin typeface="Calibri" panose="020F0502020204030204" pitchFamily="34" charset="0"/>
                <a:cs typeface="Calibri" panose="020F0502020204030204" pitchFamily="34" charset="0"/>
              </a:rPr>
              <a:t> Minh + ban </a:t>
            </a:r>
            <a:r>
              <a:rPr lang="en-US" altLang="en-US" sz="2400" dirty="0" err="1">
                <a:solidFill>
                  <a:srgbClr val="002060"/>
                </a:solidFill>
                <a:latin typeface="Calibri" panose="020F0502020204030204" pitchFamily="34" charset="0"/>
                <a:cs typeface="Calibri" panose="020F0502020204030204" pitchFamily="34" charset="0"/>
              </a:rPr>
              <a:t>biên</a:t>
            </a:r>
            <a:r>
              <a:rPr lang="en-US" altLang="en-US" sz="2400" dirty="0">
                <a:solidFill>
                  <a:srgbClr val="002060"/>
                </a:solidFill>
                <a:latin typeface="Calibri" panose="020F0502020204030204" pitchFamily="34" charset="0"/>
                <a:cs typeface="Calibri" panose="020F0502020204030204" pitchFamily="34" charset="0"/>
              </a:rPr>
              <a:t> </a:t>
            </a:r>
            <a:r>
              <a:rPr lang="en-US" altLang="en-US" sz="2400" dirty="0" err="1">
                <a:solidFill>
                  <a:srgbClr val="002060"/>
                </a:solidFill>
                <a:latin typeface="Calibri" panose="020F0502020204030204" pitchFamily="34" charset="0"/>
                <a:cs typeface="Calibri" panose="020F0502020204030204" pitchFamily="34" charset="0"/>
              </a:rPr>
              <a:t>tập</a:t>
            </a:r>
            <a:r>
              <a:rPr lang="en-US" altLang="en-US" sz="2400" dirty="0">
                <a:solidFill>
                  <a:srgbClr val="002060"/>
                </a:solidFill>
                <a:latin typeface="Calibri" panose="020F0502020204030204" pitchFamily="34" charset="0"/>
                <a:cs typeface="Calibri" panose="020F0502020204030204" pitchFamily="34" charset="0"/>
              </a:rPr>
              <a:t>. </a:t>
            </a:r>
          </a:p>
        </p:txBody>
      </p:sp>
      <p:pic>
        <p:nvPicPr>
          <p:cNvPr id="72" name="Picture 71"/>
          <p:cNvPicPr>
            <a:picLocks noChangeAspect="1"/>
          </p:cNvPicPr>
          <p:nvPr/>
        </p:nvPicPr>
        <p:blipFill rotWithShape="1">
          <a:blip r:embed="rId5">
            <a:extLst>
              <a:ext uri="{BEBA8EAE-BF5A-486C-A8C5-ECC9F3942E4B}">
                <a14:imgProps xmlns:a14="http://schemas.microsoft.com/office/drawing/2010/main">
                  <a14:imgLayer r:embed="rId6">
                    <a14:imgEffect>
                      <a14:backgroundRemoval t="16000" b="85400" l="0" r="38339">
                        <a14:foregroundMark x1="13419" y1="57200" x2="15495" y2="67600"/>
                        <a14:foregroundMark x1="11182" y1="54000" x2="12141" y2="55000"/>
                      </a14:backgroundRemoval>
                    </a14:imgEffect>
                  </a14:imgLayer>
                </a14:imgProps>
              </a:ext>
            </a:extLst>
          </a:blip>
          <a:srcRect l="5837" t="48146" r="76793" b="22858"/>
          <a:stretch/>
        </p:blipFill>
        <p:spPr>
          <a:xfrm>
            <a:off x="8315297" y="4008185"/>
            <a:ext cx="881743" cy="1175657"/>
          </a:xfrm>
          <a:prstGeom prst="rect">
            <a:avLst/>
          </a:prstGeom>
        </p:spPr>
      </p:pic>
      <p:sp>
        <p:nvSpPr>
          <p:cNvPr id="76" name="Rectangle 75"/>
          <p:cNvSpPr/>
          <p:nvPr/>
        </p:nvSpPr>
        <p:spPr>
          <a:xfrm>
            <a:off x="4570988" y="610186"/>
            <a:ext cx="4334887" cy="1200329"/>
          </a:xfrm>
          <a:prstGeom prst="rect">
            <a:avLst/>
          </a:prstGeom>
          <a:solidFill>
            <a:schemeClr val="bg2">
              <a:lumMod val="40000"/>
              <a:lumOff val="60000"/>
            </a:schemeClr>
          </a:solidFill>
        </p:spPr>
        <p:txBody>
          <a:bodyPr wrap="square">
            <a:spAutoFit/>
          </a:bodyPr>
          <a:lstStyle/>
          <a:p>
            <a:pPr algn="just">
              <a:spcBef>
                <a:spcPct val="0"/>
              </a:spcBef>
            </a:pPr>
            <a:r>
              <a:rPr lang="vi-VN" altLang="en-US" sz="2400" dirty="0">
                <a:solidFill>
                  <a:srgbClr val="002060"/>
                </a:solidFill>
                <a:latin typeface="Calibri" panose="020F0502020204030204" pitchFamily="34" charset="0"/>
                <a:cs typeface="Calibri" panose="020F0502020204030204" pitchFamily="34" charset="0"/>
              </a:rPr>
              <a:t>- B</a:t>
            </a:r>
            <a:r>
              <a:rPr lang="en-US" altLang="en-US" sz="2400" dirty="0" err="1">
                <a:solidFill>
                  <a:srgbClr val="002060"/>
                </a:solidFill>
                <a:latin typeface="Calibri" panose="020F0502020204030204" pitchFamily="34" charset="0"/>
                <a:cs typeface="Calibri" panose="020F0502020204030204" pitchFamily="34" charset="0"/>
              </a:rPr>
              <a:t>ánh</a:t>
            </a:r>
            <a:r>
              <a:rPr lang="en-US" altLang="en-US" sz="2400" dirty="0">
                <a:solidFill>
                  <a:srgbClr val="002060"/>
                </a:solidFill>
                <a:latin typeface="Calibri" panose="020F0502020204030204" pitchFamily="34" charset="0"/>
                <a:cs typeface="Calibri" panose="020F0502020204030204" pitchFamily="34" charset="0"/>
              </a:rPr>
              <a:t>, </a:t>
            </a:r>
            <a:r>
              <a:rPr lang="en-US" altLang="en-US" sz="2400" dirty="0" err="1">
                <a:solidFill>
                  <a:srgbClr val="002060"/>
                </a:solidFill>
                <a:latin typeface="Calibri" panose="020F0502020204030204" pitchFamily="34" charset="0"/>
                <a:cs typeface="Calibri" panose="020F0502020204030204" pitchFamily="34" charset="0"/>
              </a:rPr>
              <a:t>kẹo</a:t>
            </a:r>
            <a:r>
              <a:rPr lang="en-US" altLang="en-US" sz="2400" dirty="0">
                <a:solidFill>
                  <a:srgbClr val="002060"/>
                </a:solidFill>
                <a:latin typeface="Calibri" panose="020F0502020204030204" pitchFamily="34" charset="0"/>
                <a:cs typeface="Calibri" panose="020F0502020204030204" pitchFamily="34" charset="0"/>
              </a:rPr>
              <a:t>, </a:t>
            </a:r>
            <a:r>
              <a:rPr lang="en-US" altLang="en-US" sz="2400" dirty="0" err="1">
                <a:solidFill>
                  <a:srgbClr val="002060"/>
                </a:solidFill>
                <a:latin typeface="Calibri" panose="020F0502020204030204" pitchFamily="34" charset="0"/>
                <a:cs typeface="Calibri" panose="020F0502020204030204" pitchFamily="34" charset="0"/>
              </a:rPr>
              <a:t>hoa</a:t>
            </a:r>
            <a:r>
              <a:rPr lang="en-US" altLang="en-US" sz="2400" dirty="0">
                <a:solidFill>
                  <a:srgbClr val="002060"/>
                </a:solidFill>
                <a:latin typeface="Calibri" panose="020F0502020204030204" pitchFamily="34" charset="0"/>
                <a:cs typeface="Calibri" panose="020F0502020204030204" pitchFamily="34" charset="0"/>
              </a:rPr>
              <a:t> </a:t>
            </a:r>
            <a:r>
              <a:rPr lang="en-US" altLang="en-US" sz="2400" dirty="0" err="1">
                <a:solidFill>
                  <a:srgbClr val="002060"/>
                </a:solidFill>
                <a:latin typeface="Calibri" panose="020F0502020204030204" pitchFamily="34" charset="0"/>
                <a:cs typeface="Calibri" panose="020F0502020204030204" pitchFamily="34" charset="0"/>
              </a:rPr>
              <a:t>quả</a:t>
            </a:r>
            <a:r>
              <a:rPr lang="en-US" altLang="en-US" sz="2400" dirty="0">
                <a:solidFill>
                  <a:srgbClr val="002060"/>
                </a:solidFill>
                <a:latin typeface="Calibri" panose="020F0502020204030204" pitchFamily="34" charset="0"/>
                <a:cs typeface="Calibri" panose="020F0502020204030204" pitchFamily="34" charset="0"/>
              </a:rPr>
              <a:t>, </a:t>
            </a:r>
            <a:r>
              <a:rPr lang="en-US" altLang="en-US" sz="2400" dirty="0" err="1">
                <a:solidFill>
                  <a:srgbClr val="002060"/>
                </a:solidFill>
                <a:latin typeface="Calibri" panose="020F0502020204030204" pitchFamily="34" charset="0"/>
                <a:cs typeface="Calibri" panose="020F0502020204030204" pitchFamily="34" charset="0"/>
              </a:rPr>
              <a:t>chén</a:t>
            </a:r>
            <a:r>
              <a:rPr lang="en-US" altLang="en-US" sz="2400" dirty="0">
                <a:solidFill>
                  <a:srgbClr val="002060"/>
                </a:solidFill>
                <a:latin typeface="Calibri" panose="020F0502020204030204" pitchFamily="34" charset="0"/>
                <a:cs typeface="Calibri" panose="020F0502020204030204" pitchFamily="34" charset="0"/>
              </a:rPr>
              <a:t> </a:t>
            </a:r>
            <a:r>
              <a:rPr lang="en-US" altLang="en-US" sz="2400" dirty="0" err="1">
                <a:solidFill>
                  <a:srgbClr val="002060"/>
                </a:solidFill>
                <a:latin typeface="Calibri" panose="020F0502020204030204" pitchFamily="34" charset="0"/>
                <a:cs typeface="Calibri" panose="020F0502020204030204" pitchFamily="34" charset="0"/>
              </a:rPr>
              <a:t>đĩa</a:t>
            </a:r>
            <a:r>
              <a:rPr lang="vi-VN" altLang="en-US" sz="2400" dirty="0">
                <a:solidFill>
                  <a:srgbClr val="002060"/>
                </a:solidFill>
                <a:latin typeface="Calibri" panose="020F0502020204030204" pitchFamily="34" charset="0"/>
                <a:cs typeface="Calibri" panose="020F0502020204030204" pitchFamily="34" charset="0"/>
              </a:rPr>
              <a:t>,...</a:t>
            </a:r>
          </a:p>
          <a:p>
            <a:pPr algn="just">
              <a:spcBef>
                <a:spcPct val="0"/>
              </a:spcBef>
            </a:pPr>
            <a:r>
              <a:rPr lang="vi-VN" altLang="en-US" sz="2400" dirty="0">
                <a:solidFill>
                  <a:srgbClr val="002060"/>
                </a:solidFill>
                <a:latin typeface="Calibri" panose="020F0502020204030204" pitchFamily="34" charset="0"/>
                <a:cs typeface="Calibri" panose="020F0502020204030204" pitchFamily="34" charset="0"/>
              </a:rPr>
              <a:t>- C</a:t>
            </a:r>
            <a:r>
              <a:rPr lang="en-US" altLang="en-US" sz="2400" dirty="0" err="1">
                <a:solidFill>
                  <a:srgbClr val="002060"/>
                </a:solidFill>
                <a:latin typeface="Calibri" panose="020F0502020204030204" pitchFamily="34" charset="0"/>
                <a:cs typeface="Calibri" panose="020F0502020204030204" pitchFamily="34" charset="0"/>
              </a:rPr>
              <a:t>hương</a:t>
            </a:r>
            <a:r>
              <a:rPr lang="en-US" altLang="en-US" sz="2400" dirty="0">
                <a:solidFill>
                  <a:srgbClr val="002060"/>
                </a:solidFill>
                <a:latin typeface="Calibri" panose="020F0502020204030204" pitchFamily="34" charset="0"/>
                <a:cs typeface="Calibri" panose="020F0502020204030204" pitchFamily="34" charset="0"/>
              </a:rPr>
              <a:t> </a:t>
            </a:r>
            <a:r>
              <a:rPr lang="en-US" altLang="en-US" sz="2400" dirty="0" err="1">
                <a:solidFill>
                  <a:srgbClr val="002060"/>
                </a:solidFill>
                <a:latin typeface="Calibri" panose="020F0502020204030204" pitchFamily="34" charset="0"/>
                <a:cs typeface="Calibri" panose="020F0502020204030204" pitchFamily="34" charset="0"/>
              </a:rPr>
              <a:t>trình</a:t>
            </a:r>
            <a:r>
              <a:rPr lang="en-US" altLang="en-US" sz="2400" dirty="0">
                <a:solidFill>
                  <a:srgbClr val="002060"/>
                </a:solidFill>
                <a:latin typeface="Calibri" panose="020F0502020204030204" pitchFamily="34" charset="0"/>
                <a:cs typeface="Calibri" panose="020F0502020204030204" pitchFamily="34" charset="0"/>
              </a:rPr>
              <a:t> </a:t>
            </a:r>
            <a:r>
              <a:rPr lang="en-US" altLang="en-US" sz="2400" dirty="0" err="1">
                <a:solidFill>
                  <a:srgbClr val="002060"/>
                </a:solidFill>
                <a:latin typeface="Calibri" panose="020F0502020204030204" pitchFamily="34" charset="0"/>
                <a:cs typeface="Calibri" panose="020F0502020204030204" pitchFamily="34" charset="0"/>
              </a:rPr>
              <a:t>văn</a:t>
            </a:r>
            <a:r>
              <a:rPr lang="en-US" altLang="en-US" sz="2400" dirty="0">
                <a:solidFill>
                  <a:srgbClr val="002060"/>
                </a:solidFill>
                <a:latin typeface="Calibri" panose="020F0502020204030204" pitchFamily="34" charset="0"/>
                <a:cs typeface="Calibri" panose="020F0502020204030204" pitchFamily="34" charset="0"/>
              </a:rPr>
              <a:t> </a:t>
            </a:r>
            <a:r>
              <a:rPr lang="en-US" altLang="en-US" sz="2400" dirty="0" err="1">
                <a:solidFill>
                  <a:srgbClr val="002060"/>
                </a:solidFill>
                <a:latin typeface="Calibri" panose="020F0502020204030204" pitchFamily="34" charset="0"/>
                <a:cs typeface="Calibri" panose="020F0502020204030204" pitchFamily="34" charset="0"/>
              </a:rPr>
              <a:t>nghệ</a:t>
            </a:r>
            <a:r>
              <a:rPr lang="en-US" altLang="en-US" sz="2400" dirty="0">
                <a:solidFill>
                  <a:srgbClr val="002060"/>
                </a:solidFill>
                <a:latin typeface="Calibri" panose="020F0502020204030204" pitchFamily="34" charset="0"/>
                <a:cs typeface="Calibri" panose="020F0502020204030204" pitchFamily="34" charset="0"/>
              </a:rPr>
              <a:t>.</a:t>
            </a:r>
          </a:p>
          <a:p>
            <a:pPr algn="just">
              <a:spcBef>
                <a:spcPct val="0"/>
              </a:spcBef>
            </a:pPr>
            <a:r>
              <a:rPr lang="vi-VN" altLang="en-US" sz="2400" dirty="0">
                <a:solidFill>
                  <a:srgbClr val="002060"/>
                </a:solidFill>
                <a:latin typeface="Calibri" panose="020F0502020204030204" pitchFamily="34" charset="0"/>
                <a:cs typeface="Calibri" panose="020F0502020204030204" pitchFamily="34" charset="0"/>
              </a:rPr>
              <a:t>- L</a:t>
            </a:r>
            <a:r>
              <a:rPr lang="en-US" altLang="en-US" sz="2400" dirty="0" err="1">
                <a:solidFill>
                  <a:srgbClr val="002060"/>
                </a:solidFill>
                <a:latin typeface="Calibri" panose="020F0502020204030204" pitchFamily="34" charset="0"/>
                <a:cs typeface="Calibri" panose="020F0502020204030204" pitchFamily="34" charset="0"/>
              </a:rPr>
              <a:t>àm</a:t>
            </a:r>
            <a:r>
              <a:rPr lang="en-US" altLang="en-US" sz="2400" dirty="0">
                <a:solidFill>
                  <a:srgbClr val="002060"/>
                </a:solidFill>
                <a:latin typeface="Calibri" panose="020F0502020204030204" pitchFamily="34" charset="0"/>
                <a:cs typeface="Calibri" panose="020F0502020204030204" pitchFamily="34" charset="0"/>
              </a:rPr>
              <a:t> </a:t>
            </a:r>
            <a:r>
              <a:rPr lang="en-US" altLang="en-US" sz="2400" dirty="0" err="1">
                <a:solidFill>
                  <a:srgbClr val="002060"/>
                </a:solidFill>
                <a:latin typeface="Calibri" panose="020F0502020204030204" pitchFamily="34" charset="0"/>
                <a:cs typeface="Calibri" panose="020F0502020204030204" pitchFamily="34" charset="0"/>
              </a:rPr>
              <a:t>báo</a:t>
            </a:r>
            <a:r>
              <a:rPr lang="en-US" altLang="en-US" sz="2400" dirty="0">
                <a:solidFill>
                  <a:srgbClr val="002060"/>
                </a:solidFill>
                <a:latin typeface="Calibri" panose="020F0502020204030204" pitchFamily="34" charset="0"/>
                <a:cs typeface="Calibri" panose="020F0502020204030204" pitchFamily="34" charset="0"/>
              </a:rPr>
              <a:t> </a:t>
            </a:r>
            <a:r>
              <a:rPr lang="en-US" altLang="en-US" sz="2400" dirty="0" err="1">
                <a:solidFill>
                  <a:srgbClr val="002060"/>
                </a:solidFill>
                <a:latin typeface="Calibri" panose="020F0502020204030204" pitchFamily="34" charset="0"/>
                <a:cs typeface="Calibri" panose="020F0502020204030204" pitchFamily="34" charset="0"/>
              </a:rPr>
              <a:t>tường</a:t>
            </a:r>
            <a:endParaRPr lang="en-US" altLang="en-US" sz="2400" dirty="0">
              <a:solidFill>
                <a:srgbClr val="002060"/>
              </a:solidFill>
              <a:latin typeface="Calibri" panose="020F0502020204030204" pitchFamily="34" charset="0"/>
              <a:cs typeface="Calibri" panose="020F0502020204030204" pitchFamily="34" charset="0"/>
            </a:endParaRPr>
          </a:p>
        </p:txBody>
      </p:sp>
      <p:sp>
        <p:nvSpPr>
          <p:cNvPr id="6" name="Pentagon 5"/>
          <p:cNvSpPr/>
          <p:nvPr/>
        </p:nvSpPr>
        <p:spPr>
          <a:xfrm>
            <a:off x="1024467" y="809536"/>
            <a:ext cx="2800350" cy="819150"/>
          </a:xfrm>
          <a:prstGeom prst="homePlate">
            <a:avLst/>
          </a:prstGeom>
          <a:solidFill>
            <a:srgbClr val="00B0F0"/>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vi-VN" sz="2800" dirty="0">
                <a:solidFill>
                  <a:srgbClr val="FFFFFF"/>
                </a:solidFill>
              </a:rPr>
              <a:t>Chuẩn bị</a:t>
            </a:r>
            <a:endParaRPr lang="en-US" sz="2800" dirty="0">
              <a:solidFill>
                <a:srgbClr val="FFFFFF"/>
              </a:solidFill>
            </a:endParaRPr>
          </a:p>
        </p:txBody>
      </p:sp>
      <p:sp>
        <p:nvSpPr>
          <p:cNvPr id="83" name="Pentagon 82"/>
          <p:cNvSpPr/>
          <p:nvPr/>
        </p:nvSpPr>
        <p:spPr>
          <a:xfrm flipH="1">
            <a:off x="5901267" y="3148693"/>
            <a:ext cx="2800350" cy="819150"/>
          </a:xfrm>
          <a:prstGeom prst="homePlate">
            <a:avLst/>
          </a:prstGeom>
          <a:solidFill>
            <a:srgbClr val="00B0F0"/>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vi-VN" sz="2800" dirty="0">
                <a:solidFill>
                  <a:srgbClr val="FFFFFF"/>
                </a:solidFill>
              </a:rPr>
              <a:t>Phân công</a:t>
            </a:r>
            <a:endParaRPr lang="en-US" sz="2800" dirty="0">
              <a:solidFill>
                <a:srgbClr val="FFFFFF"/>
              </a:solidFill>
            </a:endParaRPr>
          </a:p>
        </p:txBody>
      </p:sp>
      <p:pic>
        <p:nvPicPr>
          <p:cNvPr id="84" name="图片 16"/>
          <p:cNvPicPr>
            <a:picLocks noChangeAspect="1"/>
          </p:cNvPicPr>
          <p:nvPr/>
        </p:nvPicPr>
        <p:blipFill rotWithShape="1">
          <a:blip r:embed="rId7" cstate="print">
            <a:extLst>
              <a:ext uri="{28A0092B-C50C-407E-A947-70E740481C1C}">
                <a14:useLocalDpi xmlns:a14="http://schemas.microsoft.com/office/drawing/2010/main" val="0"/>
              </a:ext>
            </a:extLst>
          </a:blip>
          <a:srcRect t="22718" r="10821" b="12187"/>
          <a:stretch/>
        </p:blipFill>
        <p:spPr>
          <a:xfrm>
            <a:off x="-565458" y="0"/>
            <a:ext cx="2170323" cy="1856792"/>
          </a:xfrm>
          <a:prstGeom prst="rect">
            <a:avLst/>
          </a:prstGeom>
        </p:spPr>
      </p:pic>
    </p:spTree>
    <p:custDataLst>
      <p:tags r:id="rId1"/>
    </p:custDataLst>
    <p:extLst>
      <p:ext uri="{BB962C8B-B14F-4D97-AF65-F5344CB8AC3E}">
        <p14:creationId xmlns:p14="http://schemas.microsoft.com/office/powerpoint/2010/main" val="738368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93106" y="509361"/>
            <a:ext cx="7412607" cy="437043"/>
          </a:xfrm>
          <a:prstGeom prst="rect">
            <a:avLst/>
          </a:prstGeom>
        </p:spPr>
        <p:txBody>
          <a:bodyPr wrap="none">
            <a:spAutoFit/>
          </a:bodyPr>
          <a:lstStyle/>
          <a:p>
            <a:pPr algn="just" eaLnBrk="1" hangingPunct="1">
              <a:lnSpc>
                <a:spcPct val="80000"/>
              </a:lnSpc>
              <a:spcBef>
                <a:spcPct val="20000"/>
              </a:spcBef>
              <a:buClr>
                <a:schemeClr val="bg2"/>
              </a:buClr>
              <a:buSzPct val="75000"/>
              <a:buFont typeface="Arial" panose="020B0604020202020204" pitchFamily="34" charset="0"/>
              <a:buNone/>
            </a:pPr>
            <a:r>
              <a:rPr lang="en-US" altLang="en-US" sz="2800" b="1" dirty="0">
                <a:solidFill>
                  <a:schemeClr val="accent6">
                    <a:lumMod val="10000"/>
                  </a:schemeClr>
                </a:solidFill>
                <a:latin typeface="Cambria" panose="02040503050406030204" pitchFamily="18" charset="0"/>
                <a:ea typeface="Cambria" panose="02040503050406030204" pitchFamily="18" charset="0"/>
                <a:cs typeface="Times New Roman" panose="02020603050405020304" pitchFamily="18" charset="0"/>
              </a:rPr>
              <a:t>c. </a:t>
            </a:r>
            <a:r>
              <a:rPr lang="en-US" altLang="en-US" sz="2800" b="1" dirty="0" err="1">
                <a:solidFill>
                  <a:schemeClr val="accent6">
                    <a:lumMod val="10000"/>
                  </a:schemeClr>
                </a:solidFill>
                <a:latin typeface="Cambria" panose="02040503050406030204" pitchFamily="18" charset="0"/>
                <a:ea typeface="Cambria" panose="02040503050406030204" pitchFamily="18" charset="0"/>
                <a:cs typeface="Times New Roman" panose="02020603050405020304" pitchFamily="18" charset="0"/>
              </a:rPr>
              <a:t>Hãy</a:t>
            </a:r>
            <a:r>
              <a:rPr lang="en-US" altLang="en-US" sz="2800" b="1" dirty="0">
                <a:solidFill>
                  <a:schemeClr val="accent6">
                    <a:lumMod val="10000"/>
                  </a:schemeClr>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dirty="0" err="1">
                <a:solidFill>
                  <a:schemeClr val="accent6">
                    <a:lumMod val="10000"/>
                  </a:schemeClr>
                </a:solidFill>
                <a:latin typeface="Cambria" panose="02040503050406030204" pitchFamily="18" charset="0"/>
                <a:ea typeface="Cambria" panose="02040503050406030204" pitchFamily="18" charset="0"/>
                <a:cs typeface="Times New Roman" panose="02020603050405020304" pitchFamily="18" charset="0"/>
              </a:rPr>
              <a:t>thuật</a:t>
            </a:r>
            <a:r>
              <a:rPr lang="en-US" altLang="en-US" sz="2800" b="1" dirty="0">
                <a:solidFill>
                  <a:schemeClr val="accent6">
                    <a:lumMod val="10000"/>
                  </a:schemeClr>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dirty="0" err="1">
                <a:solidFill>
                  <a:schemeClr val="accent6">
                    <a:lumMod val="10000"/>
                  </a:schemeClr>
                </a:solidFill>
                <a:latin typeface="Cambria" panose="02040503050406030204" pitchFamily="18" charset="0"/>
                <a:ea typeface="Cambria" panose="02040503050406030204" pitchFamily="18" charset="0"/>
                <a:cs typeface="Times New Roman" panose="02020603050405020304" pitchFamily="18" charset="0"/>
              </a:rPr>
              <a:t>lại</a:t>
            </a:r>
            <a:r>
              <a:rPr lang="en-US" altLang="en-US" sz="2800" b="1" dirty="0">
                <a:solidFill>
                  <a:schemeClr val="accent6">
                    <a:lumMod val="10000"/>
                  </a:schemeClr>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dirty="0" err="1">
                <a:solidFill>
                  <a:schemeClr val="accent6">
                    <a:lumMod val="10000"/>
                  </a:schemeClr>
                </a:solidFill>
                <a:latin typeface="Cambria" panose="02040503050406030204" pitchFamily="18" charset="0"/>
                <a:ea typeface="Cambria" panose="02040503050406030204" pitchFamily="18" charset="0"/>
                <a:cs typeface="Times New Roman" panose="02020603050405020304" pitchFamily="18" charset="0"/>
              </a:rPr>
              <a:t>diễn</a:t>
            </a:r>
            <a:r>
              <a:rPr lang="en-US" altLang="en-US" sz="2800" b="1" dirty="0">
                <a:solidFill>
                  <a:schemeClr val="accent6">
                    <a:lumMod val="10000"/>
                  </a:schemeClr>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dirty="0" err="1">
                <a:solidFill>
                  <a:schemeClr val="accent6">
                    <a:lumMod val="10000"/>
                  </a:schemeClr>
                </a:solidFill>
                <a:latin typeface="Cambria" panose="02040503050406030204" pitchFamily="18" charset="0"/>
                <a:ea typeface="Cambria" panose="02040503050406030204" pitchFamily="18" charset="0"/>
                <a:cs typeface="Times New Roman" panose="02020603050405020304" pitchFamily="18" charset="0"/>
              </a:rPr>
              <a:t>biến</a:t>
            </a:r>
            <a:r>
              <a:rPr lang="en-US" altLang="en-US" sz="2800" b="1" dirty="0">
                <a:solidFill>
                  <a:schemeClr val="accent6">
                    <a:lumMod val="10000"/>
                  </a:schemeClr>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dirty="0" err="1">
                <a:solidFill>
                  <a:schemeClr val="accent6">
                    <a:lumMod val="10000"/>
                  </a:schemeClr>
                </a:solidFill>
                <a:latin typeface="Cambria" panose="02040503050406030204" pitchFamily="18" charset="0"/>
                <a:ea typeface="Cambria" panose="02040503050406030204" pitchFamily="18" charset="0"/>
                <a:cs typeface="Times New Roman" panose="02020603050405020304" pitchFamily="18" charset="0"/>
              </a:rPr>
              <a:t>của</a:t>
            </a:r>
            <a:r>
              <a:rPr lang="en-US" altLang="en-US" sz="2800" b="1" dirty="0">
                <a:solidFill>
                  <a:schemeClr val="accent6">
                    <a:lumMod val="10000"/>
                  </a:schemeClr>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dirty="0" err="1">
                <a:solidFill>
                  <a:schemeClr val="accent6">
                    <a:lumMod val="10000"/>
                  </a:schemeClr>
                </a:solidFill>
                <a:latin typeface="Cambria" panose="02040503050406030204" pitchFamily="18" charset="0"/>
                <a:ea typeface="Cambria" panose="02040503050406030204" pitchFamily="18" charset="0"/>
                <a:cs typeface="Times New Roman" panose="02020603050405020304" pitchFamily="18" charset="0"/>
              </a:rPr>
              <a:t>buổi</a:t>
            </a:r>
            <a:r>
              <a:rPr lang="en-US" altLang="en-US" sz="2800" b="1" dirty="0">
                <a:solidFill>
                  <a:schemeClr val="accent6">
                    <a:lumMod val="10000"/>
                  </a:schemeClr>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dirty="0" err="1">
                <a:solidFill>
                  <a:schemeClr val="accent6">
                    <a:lumMod val="10000"/>
                  </a:schemeClr>
                </a:solidFill>
                <a:latin typeface="Cambria" panose="02040503050406030204" pitchFamily="18" charset="0"/>
                <a:ea typeface="Cambria" panose="02040503050406030204" pitchFamily="18" charset="0"/>
                <a:cs typeface="Times New Roman" panose="02020603050405020304" pitchFamily="18" charset="0"/>
              </a:rPr>
              <a:t>liên</a:t>
            </a:r>
            <a:r>
              <a:rPr lang="en-US" altLang="en-US" sz="2800" b="1" dirty="0">
                <a:solidFill>
                  <a:schemeClr val="accent6">
                    <a:lumMod val="10000"/>
                  </a:schemeClr>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dirty="0" err="1">
                <a:solidFill>
                  <a:schemeClr val="accent6">
                    <a:lumMod val="10000"/>
                  </a:schemeClr>
                </a:solidFill>
                <a:latin typeface="Cambria" panose="02040503050406030204" pitchFamily="18" charset="0"/>
                <a:ea typeface="Cambria" panose="02040503050406030204" pitchFamily="18" charset="0"/>
                <a:cs typeface="Times New Roman" panose="02020603050405020304" pitchFamily="18" charset="0"/>
              </a:rPr>
              <a:t>hoan</a:t>
            </a:r>
            <a:r>
              <a:rPr lang="vi-VN" altLang="en-US" sz="2800" b="1" dirty="0">
                <a:solidFill>
                  <a:schemeClr val="accent6">
                    <a:lumMod val="10000"/>
                  </a:schemeClr>
                </a:solidFill>
                <a:latin typeface="Cambria" panose="02040503050406030204" pitchFamily="18" charset="0"/>
                <a:ea typeface="Cambria" panose="02040503050406030204" pitchFamily="18" charset="0"/>
                <a:cs typeface="Times New Roman" panose="02020603050405020304" pitchFamily="18" charset="0"/>
              </a:rPr>
              <a:t>.</a:t>
            </a:r>
            <a:endParaRPr lang="en-US" altLang="en-US" sz="2800" b="1" dirty="0">
              <a:solidFill>
                <a:schemeClr val="accent6">
                  <a:lumMod val="10000"/>
                </a:schemeClr>
              </a:solidFill>
              <a:latin typeface="Cambria" panose="02040503050406030204" pitchFamily="18" charset="0"/>
              <a:ea typeface="Cambria" panose="02040503050406030204" pitchFamily="18" charset="0"/>
            </a:endParaRPr>
          </a:p>
        </p:txBody>
      </p:sp>
      <p:sp>
        <p:nvSpPr>
          <p:cNvPr id="3" name="Rectangle 2"/>
          <p:cNvSpPr/>
          <p:nvPr/>
        </p:nvSpPr>
        <p:spPr>
          <a:xfrm>
            <a:off x="834916" y="1089252"/>
            <a:ext cx="7728469" cy="2513893"/>
          </a:xfrm>
          <a:prstGeom prst="rect">
            <a:avLst/>
          </a:prstGeom>
          <a:solidFill>
            <a:srgbClr val="FFFFFF"/>
          </a:solidFill>
        </p:spPr>
        <p:txBody>
          <a:bodyPr wrap="square">
            <a:spAutoFit/>
          </a:bodyPr>
          <a:lstStyle/>
          <a:p>
            <a:pPr algn="just" eaLnBrk="1" hangingPunct="1">
              <a:lnSpc>
                <a:spcPct val="80000"/>
              </a:lnSpc>
              <a:spcBef>
                <a:spcPts val="1200"/>
              </a:spcBef>
              <a:spcAft>
                <a:spcPts val="1200"/>
              </a:spcAft>
              <a:buClr>
                <a:schemeClr val="bg2"/>
              </a:buClr>
              <a:buSzPct val="75000"/>
              <a:buFont typeface="Arial" panose="020B0604020202020204" pitchFamily="34" charset="0"/>
              <a:buNone/>
            </a:pPr>
            <a:r>
              <a:rPr lang="vi-VN" altLang="en-US" sz="2800" dirty="0">
                <a:solidFill>
                  <a:srgbClr val="002060"/>
                </a:solidFill>
                <a:latin typeface="Calibri" panose="020F0502020204030204" pitchFamily="34" charset="0"/>
                <a:cs typeface="Calibri" panose="020F0502020204030204" pitchFamily="34" charset="0"/>
              </a:rPr>
              <a:t>     </a:t>
            </a:r>
            <a:r>
              <a:rPr lang="en-US" altLang="en-US" sz="2800" dirty="0" err="1">
                <a:solidFill>
                  <a:srgbClr val="002060"/>
                </a:solidFill>
                <a:latin typeface="Calibri" panose="020F0502020204030204" pitchFamily="34" charset="0"/>
                <a:cs typeface="Calibri" panose="020F0502020204030204" pitchFamily="34" charset="0"/>
              </a:rPr>
              <a:t>Mở</a:t>
            </a:r>
            <a:r>
              <a:rPr lang="en-US" altLang="en-US" sz="2800" dirty="0">
                <a:solidFill>
                  <a:srgbClr val="002060"/>
                </a:solidFill>
                <a:latin typeface="Calibri" panose="020F0502020204030204" pitchFamily="34" charset="0"/>
                <a:cs typeface="Calibri" panose="020F0502020204030204" pitchFamily="34" charset="0"/>
              </a:rPr>
              <a:t> </a:t>
            </a:r>
            <a:r>
              <a:rPr lang="en-US" altLang="en-US" sz="2800" dirty="0" err="1">
                <a:solidFill>
                  <a:srgbClr val="002060"/>
                </a:solidFill>
                <a:latin typeface="Calibri" panose="020F0502020204030204" pitchFamily="34" charset="0"/>
                <a:cs typeface="Calibri" panose="020F0502020204030204" pitchFamily="34" charset="0"/>
              </a:rPr>
              <a:t>đầu</a:t>
            </a:r>
            <a:r>
              <a:rPr lang="en-US" altLang="en-US" sz="2800" dirty="0">
                <a:solidFill>
                  <a:srgbClr val="002060"/>
                </a:solidFill>
                <a:latin typeface="Calibri" panose="020F0502020204030204" pitchFamily="34" charset="0"/>
                <a:cs typeface="Calibri" panose="020F0502020204030204" pitchFamily="34" charset="0"/>
              </a:rPr>
              <a:t> </a:t>
            </a:r>
            <a:r>
              <a:rPr lang="en-US" altLang="en-US" sz="2800" dirty="0" err="1">
                <a:solidFill>
                  <a:srgbClr val="002060"/>
                </a:solidFill>
                <a:latin typeface="Calibri" panose="020F0502020204030204" pitchFamily="34" charset="0"/>
                <a:cs typeface="Calibri" panose="020F0502020204030204" pitchFamily="34" charset="0"/>
              </a:rPr>
              <a:t>là</a:t>
            </a:r>
            <a:r>
              <a:rPr lang="en-US" altLang="en-US" sz="2800" dirty="0">
                <a:solidFill>
                  <a:srgbClr val="002060"/>
                </a:solidFill>
                <a:latin typeface="Calibri" panose="020F0502020204030204" pitchFamily="34" charset="0"/>
                <a:cs typeface="Calibri" panose="020F0502020204030204" pitchFamily="34" charset="0"/>
              </a:rPr>
              <a:t> </a:t>
            </a:r>
            <a:r>
              <a:rPr lang="en-US" altLang="en-US" sz="2800" dirty="0" err="1">
                <a:solidFill>
                  <a:srgbClr val="002060"/>
                </a:solidFill>
                <a:latin typeface="Calibri" panose="020F0502020204030204" pitchFamily="34" charset="0"/>
                <a:cs typeface="Calibri" panose="020F0502020204030204" pitchFamily="34" charset="0"/>
              </a:rPr>
              <a:t>chương</a:t>
            </a:r>
            <a:r>
              <a:rPr lang="en-US" altLang="en-US" sz="2800" dirty="0">
                <a:solidFill>
                  <a:srgbClr val="002060"/>
                </a:solidFill>
                <a:latin typeface="Calibri" panose="020F0502020204030204" pitchFamily="34" charset="0"/>
                <a:cs typeface="Calibri" panose="020F0502020204030204" pitchFamily="34" charset="0"/>
              </a:rPr>
              <a:t> </a:t>
            </a:r>
            <a:r>
              <a:rPr lang="en-US" altLang="en-US" sz="2800" dirty="0" err="1">
                <a:solidFill>
                  <a:srgbClr val="002060"/>
                </a:solidFill>
                <a:latin typeface="Calibri" panose="020F0502020204030204" pitchFamily="34" charset="0"/>
                <a:cs typeface="Calibri" panose="020F0502020204030204" pitchFamily="34" charset="0"/>
              </a:rPr>
              <a:t>trình</a:t>
            </a:r>
            <a:r>
              <a:rPr lang="en-US" altLang="en-US" sz="2800" dirty="0">
                <a:solidFill>
                  <a:srgbClr val="002060"/>
                </a:solidFill>
                <a:latin typeface="Calibri" panose="020F0502020204030204" pitchFamily="34" charset="0"/>
                <a:cs typeface="Calibri" panose="020F0502020204030204" pitchFamily="34" charset="0"/>
              </a:rPr>
              <a:t> </a:t>
            </a:r>
            <a:r>
              <a:rPr lang="en-US" altLang="en-US" sz="2800" dirty="0" err="1">
                <a:solidFill>
                  <a:srgbClr val="002060"/>
                </a:solidFill>
                <a:latin typeface="Calibri" panose="020F0502020204030204" pitchFamily="34" charset="0"/>
                <a:cs typeface="Calibri" panose="020F0502020204030204" pitchFamily="34" charset="0"/>
              </a:rPr>
              <a:t>văn</a:t>
            </a:r>
            <a:r>
              <a:rPr lang="en-US" altLang="en-US" sz="2800" dirty="0">
                <a:solidFill>
                  <a:srgbClr val="002060"/>
                </a:solidFill>
                <a:latin typeface="Calibri" panose="020F0502020204030204" pitchFamily="34" charset="0"/>
                <a:cs typeface="Calibri" panose="020F0502020204030204" pitchFamily="34" charset="0"/>
              </a:rPr>
              <a:t> </a:t>
            </a:r>
            <a:r>
              <a:rPr lang="en-US" altLang="en-US" sz="2800" dirty="0" err="1">
                <a:solidFill>
                  <a:srgbClr val="002060"/>
                </a:solidFill>
                <a:latin typeface="Calibri" panose="020F0502020204030204" pitchFamily="34" charset="0"/>
                <a:cs typeface="Calibri" panose="020F0502020204030204" pitchFamily="34" charset="0"/>
              </a:rPr>
              <a:t>nghệ</a:t>
            </a:r>
            <a:r>
              <a:rPr lang="en-US" altLang="en-US" sz="2800" dirty="0">
                <a:solidFill>
                  <a:srgbClr val="002060"/>
                </a:solidFill>
                <a:latin typeface="Calibri" panose="020F0502020204030204" pitchFamily="34" charset="0"/>
                <a:cs typeface="Calibri" panose="020F0502020204030204" pitchFamily="34" charset="0"/>
              </a:rPr>
              <a:t>. Thu </a:t>
            </a:r>
            <a:r>
              <a:rPr lang="en-US" altLang="en-US" sz="2800" dirty="0" err="1">
                <a:solidFill>
                  <a:srgbClr val="002060"/>
                </a:solidFill>
                <a:latin typeface="Calibri" panose="020F0502020204030204" pitchFamily="34" charset="0"/>
                <a:cs typeface="Calibri" panose="020F0502020204030204" pitchFamily="34" charset="0"/>
              </a:rPr>
              <a:t>Hương</a:t>
            </a:r>
            <a:r>
              <a:rPr lang="en-US" altLang="en-US" sz="2800" dirty="0">
                <a:solidFill>
                  <a:srgbClr val="002060"/>
                </a:solidFill>
                <a:latin typeface="Calibri" panose="020F0502020204030204" pitchFamily="34" charset="0"/>
                <a:cs typeface="Calibri" panose="020F0502020204030204" pitchFamily="34" charset="0"/>
              </a:rPr>
              <a:t> </a:t>
            </a:r>
            <a:r>
              <a:rPr lang="en-US" altLang="en-US" sz="2800" dirty="0" err="1">
                <a:solidFill>
                  <a:srgbClr val="002060"/>
                </a:solidFill>
                <a:latin typeface="Calibri" panose="020F0502020204030204" pitchFamily="34" charset="0"/>
                <a:cs typeface="Calibri" panose="020F0502020204030204" pitchFamily="34" charset="0"/>
              </a:rPr>
              <a:t>dẫn</a:t>
            </a:r>
            <a:r>
              <a:rPr lang="en-US" altLang="en-US" sz="2800" dirty="0">
                <a:solidFill>
                  <a:srgbClr val="002060"/>
                </a:solidFill>
                <a:latin typeface="Calibri" panose="020F0502020204030204" pitchFamily="34" charset="0"/>
                <a:cs typeface="Calibri" panose="020F0502020204030204" pitchFamily="34" charset="0"/>
              </a:rPr>
              <a:t> </a:t>
            </a:r>
            <a:r>
              <a:rPr lang="en-US" altLang="en-US" sz="2800" dirty="0" err="1">
                <a:solidFill>
                  <a:srgbClr val="002060"/>
                </a:solidFill>
                <a:latin typeface="Calibri" panose="020F0502020204030204" pitchFamily="34" charset="0"/>
                <a:cs typeface="Calibri" panose="020F0502020204030204" pitchFamily="34" charset="0"/>
              </a:rPr>
              <a:t>chương</a:t>
            </a:r>
            <a:r>
              <a:rPr lang="en-US" altLang="en-US" sz="2800" dirty="0">
                <a:solidFill>
                  <a:srgbClr val="002060"/>
                </a:solidFill>
                <a:latin typeface="Calibri" panose="020F0502020204030204" pitchFamily="34" charset="0"/>
                <a:cs typeface="Calibri" panose="020F0502020204030204" pitchFamily="34" charset="0"/>
              </a:rPr>
              <a:t> </a:t>
            </a:r>
            <a:r>
              <a:rPr lang="en-US" altLang="en-US" sz="2800" dirty="0" err="1">
                <a:solidFill>
                  <a:srgbClr val="002060"/>
                </a:solidFill>
                <a:latin typeface="Calibri" panose="020F0502020204030204" pitchFamily="34" charset="0"/>
                <a:cs typeface="Calibri" panose="020F0502020204030204" pitchFamily="34" charset="0"/>
              </a:rPr>
              <a:t>trình</a:t>
            </a:r>
            <a:r>
              <a:rPr lang="en-US" altLang="en-US" sz="2800" dirty="0">
                <a:solidFill>
                  <a:srgbClr val="002060"/>
                </a:solidFill>
                <a:latin typeface="Calibri" panose="020F0502020204030204" pitchFamily="34" charset="0"/>
                <a:cs typeface="Calibri" panose="020F0502020204030204" pitchFamily="34" charset="0"/>
              </a:rPr>
              <a:t>. </a:t>
            </a:r>
            <a:r>
              <a:rPr lang="en-US" altLang="en-US" sz="2800" dirty="0" err="1">
                <a:solidFill>
                  <a:srgbClr val="002060"/>
                </a:solidFill>
                <a:latin typeface="Calibri" panose="020F0502020204030204" pitchFamily="34" charset="0"/>
                <a:cs typeface="Calibri" panose="020F0502020204030204" pitchFamily="34" charset="0"/>
              </a:rPr>
              <a:t>Tuấn</a:t>
            </a:r>
            <a:r>
              <a:rPr lang="en-US" altLang="en-US" sz="2800" dirty="0">
                <a:solidFill>
                  <a:srgbClr val="002060"/>
                </a:solidFill>
                <a:latin typeface="Calibri" panose="020F0502020204030204" pitchFamily="34" charset="0"/>
                <a:cs typeface="Calibri" panose="020F0502020204030204" pitchFamily="34" charset="0"/>
              </a:rPr>
              <a:t> </a:t>
            </a:r>
            <a:r>
              <a:rPr lang="en-US" altLang="en-US" sz="2800" dirty="0" err="1">
                <a:solidFill>
                  <a:srgbClr val="002060"/>
                </a:solidFill>
                <a:latin typeface="Calibri" panose="020F0502020204030204" pitchFamily="34" charset="0"/>
                <a:cs typeface="Calibri" panose="020F0502020204030204" pitchFamily="34" charset="0"/>
              </a:rPr>
              <a:t>Béo</a:t>
            </a:r>
            <a:r>
              <a:rPr lang="en-US" altLang="en-US" sz="2800" dirty="0">
                <a:solidFill>
                  <a:srgbClr val="002060"/>
                </a:solidFill>
                <a:latin typeface="Calibri" panose="020F0502020204030204" pitchFamily="34" charset="0"/>
                <a:cs typeface="Calibri" panose="020F0502020204030204" pitchFamily="34" charset="0"/>
              </a:rPr>
              <a:t> </a:t>
            </a:r>
            <a:r>
              <a:rPr lang="en-US" altLang="en-US" sz="2800" dirty="0" err="1">
                <a:solidFill>
                  <a:srgbClr val="002060"/>
                </a:solidFill>
                <a:latin typeface="Calibri" panose="020F0502020204030204" pitchFamily="34" charset="0"/>
                <a:cs typeface="Calibri" panose="020F0502020204030204" pitchFamily="34" charset="0"/>
              </a:rPr>
              <a:t>biểu</a:t>
            </a:r>
            <a:r>
              <a:rPr lang="en-US" altLang="en-US" sz="2800" dirty="0">
                <a:solidFill>
                  <a:srgbClr val="002060"/>
                </a:solidFill>
                <a:latin typeface="Calibri" panose="020F0502020204030204" pitchFamily="34" charset="0"/>
                <a:cs typeface="Calibri" panose="020F0502020204030204" pitchFamily="34" charset="0"/>
              </a:rPr>
              <a:t> </a:t>
            </a:r>
            <a:r>
              <a:rPr lang="en-US" altLang="en-US" sz="2800" dirty="0" err="1">
                <a:solidFill>
                  <a:srgbClr val="002060"/>
                </a:solidFill>
                <a:latin typeface="Calibri" panose="020F0502020204030204" pitchFamily="34" charset="0"/>
                <a:cs typeface="Calibri" panose="020F0502020204030204" pitchFamily="34" charset="0"/>
              </a:rPr>
              <a:t>diễn</a:t>
            </a:r>
            <a:r>
              <a:rPr lang="en-US" altLang="en-US" sz="2800" dirty="0">
                <a:solidFill>
                  <a:srgbClr val="002060"/>
                </a:solidFill>
                <a:latin typeface="Calibri" panose="020F0502020204030204" pitchFamily="34" charset="0"/>
                <a:cs typeface="Calibri" panose="020F0502020204030204" pitchFamily="34" charset="0"/>
              </a:rPr>
              <a:t> </a:t>
            </a:r>
            <a:r>
              <a:rPr lang="en-US" altLang="en-US" sz="2800" dirty="0" err="1">
                <a:solidFill>
                  <a:srgbClr val="002060"/>
                </a:solidFill>
                <a:latin typeface="Calibri" panose="020F0502020204030204" pitchFamily="34" charset="0"/>
                <a:cs typeface="Calibri" panose="020F0502020204030204" pitchFamily="34" charset="0"/>
              </a:rPr>
              <a:t>kịch</a:t>
            </a:r>
            <a:r>
              <a:rPr lang="en-US" altLang="en-US" sz="2800" dirty="0">
                <a:solidFill>
                  <a:srgbClr val="002060"/>
                </a:solidFill>
                <a:latin typeface="Calibri" panose="020F0502020204030204" pitchFamily="34" charset="0"/>
                <a:cs typeface="Calibri" panose="020F0502020204030204" pitchFamily="34" charset="0"/>
              </a:rPr>
              <a:t> </a:t>
            </a:r>
            <a:r>
              <a:rPr lang="en-US" altLang="en-US" sz="2800" dirty="0" err="1">
                <a:solidFill>
                  <a:srgbClr val="002060"/>
                </a:solidFill>
                <a:latin typeface="Calibri" panose="020F0502020204030204" pitchFamily="34" charset="0"/>
                <a:cs typeface="Calibri" panose="020F0502020204030204" pitchFamily="34" charset="0"/>
              </a:rPr>
              <a:t>câm</a:t>
            </a:r>
            <a:r>
              <a:rPr lang="en-US" altLang="en-US" sz="2800" dirty="0">
                <a:solidFill>
                  <a:srgbClr val="002060"/>
                </a:solidFill>
                <a:latin typeface="Calibri" panose="020F0502020204030204" pitchFamily="34" charset="0"/>
                <a:cs typeface="Calibri" panose="020F0502020204030204" pitchFamily="34" charset="0"/>
              </a:rPr>
              <a:t>. </a:t>
            </a:r>
            <a:r>
              <a:rPr lang="en-US" altLang="en-US" sz="2800" dirty="0" err="1">
                <a:solidFill>
                  <a:srgbClr val="002060"/>
                </a:solidFill>
                <a:latin typeface="Calibri" panose="020F0502020204030204" pitchFamily="34" charset="0"/>
                <a:cs typeface="Calibri" panose="020F0502020204030204" pitchFamily="34" charset="0"/>
              </a:rPr>
              <a:t>Huyền</a:t>
            </a:r>
            <a:r>
              <a:rPr lang="en-US" altLang="en-US" sz="2800" dirty="0">
                <a:solidFill>
                  <a:srgbClr val="002060"/>
                </a:solidFill>
                <a:latin typeface="Calibri" panose="020F0502020204030204" pitchFamily="34" charset="0"/>
                <a:cs typeface="Calibri" panose="020F0502020204030204" pitchFamily="34" charset="0"/>
              </a:rPr>
              <a:t> </a:t>
            </a:r>
            <a:r>
              <a:rPr lang="en-US" altLang="en-US" sz="2800" dirty="0" err="1">
                <a:solidFill>
                  <a:srgbClr val="002060"/>
                </a:solidFill>
                <a:latin typeface="Calibri" panose="020F0502020204030204" pitchFamily="34" charset="0"/>
                <a:cs typeface="Calibri" panose="020F0502020204030204" pitchFamily="34" charset="0"/>
              </a:rPr>
              <a:t>Phương</a:t>
            </a:r>
            <a:r>
              <a:rPr lang="en-US" altLang="en-US" sz="2800" dirty="0">
                <a:solidFill>
                  <a:srgbClr val="002060"/>
                </a:solidFill>
                <a:latin typeface="Calibri" panose="020F0502020204030204" pitchFamily="34" charset="0"/>
                <a:cs typeface="Calibri" panose="020F0502020204030204" pitchFamily="34" charset="0"/>
              </a:rPr>
              <a:t> </a:t>
            </a:r>
            <a:r>
              <a:rPr lang="en-US" altLang="en-US" sz="2800" dirty="0" err="1">
                <a:solidFill>
                  <a:srgbClr val="002060"/>
                </a:solidFill>
                <a:latin typeface="Calibri" panose="020F0502020204030204" pitchFamily="34" charset="0"/>
                <a:cs typeface="Calibri" panose="020F0502020204030204" pitchFamily="34" charset="0"/>
              </a:rPr>
              <a:t>kéo</a:t>
            </a:r>
            <a:r>
              <a:rPr lang="en-US" altLang="en-US" sz="2800" dirty="0">
                <a:solidFill>
                  <a:srgbClr val="002060"/>
                </a:solidFill>
                <a:latin typeface="Calibri" panose="020F0502020204030204" pitchFamily="34" charset="0"/>
                <a:cs typeface="Calibri" panose="020F0502020204030204" pitchFamily="34" charset="0"/>
              </a:rPr>
              <a:t> </a:t>
            </a:r>
            <a:r>
              <a:rPr lang="en-US" altLang="en-US" sz="2800" dirty="0" err="1">
                <a:solidFill>
                  <a:srgbClr val="002060"/>
                </a:solidFill>
                <a:latin typeface="Calibri" panose="020F0502020204030204" pitchFamily="34" charset="0"/>
                <a:cs typeface="Calibri" panose="020F0502020204030204" pitchFamily="34" charset="0"/>
              </a:rPr>
              <a:t>đàn</a:t>
            </a:r>
            <a:r>
              <a:rPr lang="en-US" altLang="en-US" sz="2800" dirty="0">
                <a:solidFill>
                  <a:srgbClr val="002060"/>
                </a:solidFill>
                <a:latin typeface="Calibri" panose="020F0502020204030204" pitchFamily="34" charset="0"/>
                <a:cs typeface="Calibri" panose="020F0502020204030204" pitchFamily="34" charset="0"/>
              </a:rPr>
              <a:t>,… </a:t>
            </a:r>
            <a:r>
              <a:rPr lang="en-US" altLang="en-US" sz="2800" dirty="0" err="1">
                <a:solidFill>
                  <a:srgbClr val="002060"/>
                </a:solidFill>
                <a:latin typeface="Calibri" panose="020F0502020204030204" pitchFamily="34" charset="0"/>
                <a:cs typeface="Calibri" panose="020F0502020204030204" pitchFamily="34" charset="0"/>
              </a:rPr>
              <a:t>Cuối</a:t>
            </a:r>
            <a:r>
              <a:rPr lang="en-US" altLang="en-US" sz="2800" dirty="0">
                <a:solidFill>
                  <a:srgbClr val="002060"/>
                </a:solidFill>
                <a:latin typeface="Calibri" panose="020F0502020204030204" pitchFamily="34" charset="0"/>
                <a:cs typeface="Calibri" panose="020F0502020204030204" pitchFamily="34" charset="0"/>
              </a:rPr>
              <a:t> </a:t>
            </a:r>
            <a:r>
              <a:rPr lang="en-US" altLang="en-US" sz="2800" dirty="0" err="1">
                <a:solidFill>
                  <a:srgbClr val="002060"/>
                </a:solidFill>
                <a:latin typeface="Calibri" panose="020F0502020204030204" pitchFamily="34" charset="0"/>
                <a:cs typeface="Calibri" panose="020F0502020204030204" pitchFamily="34" charset="0"/>
              </a:rPr>
              <a:t>cùng</a:t>
            </a:r>
            <a:r>
              <a:rPr lang="en-US" altLang="en-US" sz="2800" dirty="0">
                <a:solidFill>
                  <a:srgbClr val="002060"/>
                </a:solidFill>
                <a:latin typeface="Calibri" panose="020F0502020204030204" pitchFamily="34" charset="0"/>
                <a:cs typeface="Calibri" panose="020F0502020204030204" pitchFamily="34" charset="0"/>
              </a:rPr>
              <a:t>, </a:t>
            </a:r>
            <a:r>
              <a:rPr lang="en-US" altLang="en-US" sz="2800" dirty="0" err="1">
                <a:solidFill>
                  <a:srgbClr val="002060"/>
                </a:solidFill>
                <a:latin typeface="Calibri" panose="020F0502020204030204" pitchFamily="34" charset="0"/>
                <a:cs typeface="Calibri" panose="020F0502020204030204" pitchFamily="34" charset="0"/>
              </a:rPr>
              <a:t>thầy</a:t>
            </a:r>
            <a:r>
              <a:rPr lang="en-US" altLang="en-US" sz="2800" dirty="0">
                <a:solidFill>
                  <a:srgbClr val="002060"/>
                </a:solidFill>
                <a:latin typeface="Calibri" panose="020F0502020204030204" pitchFamily="34" charset="0"/>
                <a:cs typeface="Calibri" panose="020F0502020204030204" pitchFamily="34" charset="0"/>
              </a:rPr>
              <a:t> </a:t>
            </a:r>
            <a:r>
              <a:rPr lang="en-US" altLang="en-US" sz="2800" dirty="0" err="1">
                <a:solidFill>
                  <a:srgbClr val="002060"/>
                </a:solidFill>
                <a:latin typeface="Calibri" panose="020F0502020204030204" pitchFamily="34" charset="0"/>
                <a:cs typeface="Calibri" panose="020F0502020204030204" pitchFamily="34" charset="0"/>
              </a:rPr>
              <a:t>chủ</a:t>
            </a:r>
            <a:r>
              <a:rPr lang="en-US" altLang="en-US" sz="2800" dirty="0">
                <a:solidFill>
                  <a:srgbClr val="002060"/>
                </a:solidFill>
                <a:latin typeface="Calibri" panose="020F0502020204030204" pitchFamily="34" charset="0"/>
                <a:cs typeface="Calibri" panose="020F0502020204030204" pitchFamily="34" charset="0"/>
              </a:rPr>
              <a:t> </a:t>
            </a:r>
            <a:r>
              <a:rPr lang="en-US" altLang="en-US" sz="2800" dirty="0" err="1">
                <a:solidFill>
                  <a:srgbClr val="002060"/>
                </a:solidFill>
                <a:latin typeface="Calibri" panose="020F0502020204030204" pitchFamily="34" charset="0"/>
                <a:cs typeface="Calibri" panose="020F0502020204030204" pitchFamily="34" charset="0"/>
              </a:rPr>
              <a:t>nhiệm</a:t>
            </a:r>
            <a:r>
              <a:rPr lang="en-US" altLang="en-US" sz="2800" dirty="0">
                <a:solidFill>
                  <a:srgbClr val="002060"/>
                </a:solidFill>
                <a:latin typeface="Calibri" panose="020F0502020204030204" pitchFamily="34" charset="0"/>
                <a:cs typeface="Calibri" panose="020F0502020204030204" pitchFamily="34" charset="0"/>
              </a:rPr>
              <a:t> </a:t>
            </a:r>
            <a:r>
              <a:rPr lang="en-US" altLang="en-US" sz="2800" dirty="0" err="1">
                <a:solidFill>
                  <a:srgbClr val="002060"/>
                </a:solidFill>
                <a:latin typeface="Calibri" panose="020F0502020204030204" pitchFamily="34" charset="0"/>
                <a:cs typeface="Calibri" panose="020F0502020204030204" pitchFamily="34" charset="0"/>
              </a:rPr>
              <a:t>phát</a:t>
            </a:r>
            <a:r>
              <a:rPr lang="en-US" altLang="en-US" sz="2800" dirty="0">
                <a:solidFill>
                  <a:srgbClr val="002060"/>
                </a:solidFill>
                <a:latin typeface="Calibri" panose="020F0502020204030204" pitchFamily="34" charset="0"/>
                <a:cs typeface="Calibri" panose="020F0502020204030204" pitchFamily="34" charset="0"/>
              </a:rPr>
              <a:t> </a:t>
            </a:r>
            <a:r>
              <a:rPr lang="en-US" altLang="en-US" sz="2800" dirty="0" err="1">
                <a:solidFill>
                  <a:srgbClr val="002060"/>
                </a:solidFill>
                <a:latin typeface="Calibri" panose="020F0502020204030204" pitchFamily="34" charset="0"/>
                <a:cs typeface="Calibri" panose="020F0502020204030204" pitchFamily="34" charset="0"/>
              </a:rPr>
              <a:t>biểu</a:t>
            </a:r>
            <a:r>
              <a:rPr lang="en-US" altLang="en-US" sz="2800" dirty="0">
                <a:solidFill>
                  <a:srgbClr val="002060"/>
                </a:solidFill>
                <a:latin typeface="Calibri" panose="020F0502020204030204" pitchFamily="34" charset="0"/>
                <a:cs typeface="Calibri" panose="020F0502020204030204" pitchFamily="34" charset="0"/>
              </a:rPr>
              <a:t> </a:t>
            </a:r>
            <a:r>
              <a:rPr lang="en-US" altLang="en-US" sz="2800" dirty="0" err="1">
                <a:solidFill>
                  <a:srgbClr val="002060"/>
                </a:solidFill>
                <a:latin typeface="Calibri" panose="020F0502020204030204" pitchFamily="34" charset="0"/>
                <a:cs typeface="Calibri" panose="020F0502020204030204" pitchFamily="34" charset="0"/>
              </a:rPr>
              <a:t>khen</a:t>
            </a:r>
            <a:r>
              <a:rPr lang="en-US" altLang="en-US" sz="2800" dirty="0">
                <a:solidFill>
                  <a:srgbClr val="002060"/>
                </a:solidFill>
                <a:latin typeface="Calibri" panose="020F0502020204030204" pitchFamily="34" charset="0"/>
                <a:cs typeface="Calibri" panose="020F0502020204030204" pitchFamily="34" charset="0"/>
              </a:rPr>
              <a:t> </a:t>
            </a:r>
            <a:r>
              <a:rPr lang="en-US" altLang="en-US" sz="2800" dirty="0" err="1">
                <a:solidFill>
                  <a:srgbClr val="002060"/>
                </a:solidFill>
                <a:latin typeface="Calibri" panose="020F0502020204030204" pitchFamily="34" charset="0"/>
                <a:cs typeface="Calibri" panose="020F0502020204030204" pitchFamily="34" charset="0"/>
              </a:rPr>
              <a:t>báo</a:t>
            </a:r>
            <a:r>
              <a:rPr lang="en-US" altLang="en-US" sz="2800" dirty="0">
                <a:solidFill>
                  <a:srgbClr val="002060"/>
                </a:solidFill>
                <a:latin typeface="Calibri" panose="020F0502020204030204" pitchFamily="34" charset="0"/>
                <a:cs typeface="Calibri" panose="020F0502020204030204" pitchFamily="34" charset="0"/>
              </a:rPr>
              <a:t> </a:t>
            </a:r>
            <a:r>
              <a:rPr lang="en-US" altLang="en-US" sz="2800" dirty="0" err="1">
                <a:solidFill>
                  <a:srgbClr val="002060"/>
                </a:solidFill>
                <a:latin typeface="Calibri" panose="020F0502020204030204" pitchFamily="34" charset="0"/>
                <a:cs typeface="Calibri" panose="020F0502020204030204" pitchFamily="34" charset="0"/>
              </a:rPr>
              <a:t>tường</a:t>
            </a:r>
            <a:r>
              <a:rPr lang="en-US" altLang="en-US" sz="2800" dirty="0">
                <a:solidFill>
                  <a:srgbClr val="002060"/>
                </a:solidFill>
                <a:latin typeface="Calibri" panose="020F0502020204030204" pitchFamily="34" charset="0"/>
                <a:cs typeface="Calibri" panose="020F0502020204030204" pitchFamily="34" charset="0"/>
              </a:rPr>
              <a:t> </a:t>
            </a:r>
            <a:r>
              <a:rPr lang="en-US" altLang="en-US" sz="2800" dirty="0" err="1">
                <a:solidFill>
                  <a:srgbClr val="002060"/>
                </a:solidFill>
                <a:latin typeface="Calibri" panose="020F0502020204030204" pitchFamily="34" charset="0"/>
                <a:cs typeface="Calibri" panose="020F0502020204030204" pitchFamily="34" charset="0"/>
              </a:rPr>
              <a:t>của</a:t>
            </a:r>
            <a:r>
              <a:rPr lang="en-US" altLang="en-US" sz="2800" dirty="0">
                <a:solidFill>
                  <a:srgbClr val="002060"/>
                </a:solidFill>
                <a:latin typeface="Calibri" panose="020F0502020204030204" pitchFamily="34" charset="0"/>
                <a:cs typeface="Calibri" panose="020F0502020204030204" pitchFamily="34" charset="0"/>
              </a:rPr>
              <a:t> </a:t>
            </a:r>
            <a:r>
              <a:rPr lang="en-US" altLang="en-US" sz="2800" dirty="0" err="1">
                <a:solidFill>
                  <a:srgbClr val="002060"/>
                </a:solidFill>
                <a:latin typeface="Calibri" panose="020F0502020204030204" pitchFamily="34" charset="0"/>
                <a:cs typeface="Calibri" panose="020F0502020204030204" pitchFamily="34" charset="0"/>
              </a:rPr>
              <a:t>lớp</a:t>
            </a:r>
            <a:r>
              <a:rPr lang="en-US" altLang="en-US" sz="2800" dirty="0">
                <a:solidFill>
                  <a:srgbClr val="002060"/>
                </a:solidFill>
                <a:latin typeface="Calibri" panose="020F0502020204030204" pitchFamily="34" charset="0"/>
                <a:cs typeface="Calibri" panose="020F0502020204030204" pitchFamily="34" charset="0"/>
              </a:rPr>
              <a:t> hay, </a:t>
            </a:r>
            <a:r>
              <a:rPr lang="en-US" altLang="en-US" sz="2800" dirty="0" err="1">
                <a:solidFill>
                  <a:srgbClr val="002060"/>
                </a:solidFill>
                <a:latin typeface="Calibri" panose="020F0502020204030204" pitchFamily="34" charset="0"/>
                <a:cs typeface="Calibri" panose="020F0502020204030204" pitchFamily="34" charset="0"/>
              </a:rPr>
              <a:t>khen</a:t>
            </a:r>
            <a:r>
              <a:rPr lang="en-US" altLang="en-US" sz="2800" dirty="0">
                <a:solidFill>
                  <a:srgbClr val="002060"/>
                </a:solidFill>
                <a:latin typeface="Calibri" panose="020F0502020204030204" pitchFamily="34" charset="0"/>
                <a:cs typeface="Calibri" panose="020F0502020204030204" pitchFamily="34" charset="0"/>
              </a:rPr>
              <a:t> </a:t>
            </a:r>
            <a:r>
              <a:rPr lang="en-US" altLang="en-US" sz="2800" dirty="0" err="1">
                <a:solidFill>
                  <a:srgbClr val="002060"/>
                </a:solidFill>
                <a:latin typeface="Calibri" panose="020F0502020204030204" pitchFamily="34" charset="0"/>
                <a:cs typeface="Calibri" panose="020F0502020204030204" pitchFamily="34" charset="0"/>
              </a:rPr>
              <a:t>các</a:t>
            </a:r>
            <a:r>
              <a:rPr lang="en-US" altLang="en-US" sz="2800" dirty="0">
                <a:solidFill>
                  <a:srgbClr val="002060"/>
                </a:solidFill>
                <a:latin typeface="Calibri" panose="020F0502020204030204" pitchFamily="34" charset="0"/>
                <a:cs typeface="Calibri" panose="020F0502020204030204" pitchFamily="34" charset="0"/>
              </a:rPr>
              <a:t> </a:t>
            </a:r>
            <a:r>
              <a:rPr lang="en-US" altLang="en-US" sz="2800" dirty="0" err="1">
                <a:solidFill>
                  <a:srgbClr val="002060"/>
                </a:solidFill>
                <a:latin typeface="Calibri" panose="020F0502020204030204" pitchFamily="34" charset="0"/>
                <a:cs typeface="Calibri" panose="020F0502020204030204" pitchFamily="34" charset="0"/>
              </a:rPr>
              <a:t>tiết</a:t>
            </a:r>
            <a:r>
              <a:rPr lang="en-US" altLang="en-US" sz="2800" dirty="0">
                <a:solidFill>
                  <a:srgbClr val="002060"/>
                </a:solidFill>
                <a:latin typeface="Calibri" panose="020F0502020204030204" pitchFamily="34" charset="0"/>
                <a:cs typeface="Calibri" panose="020F0502020204030204" pitchFamily="34" charset="0"/>
              </a:rPr>
              <a:t> </a:t>
            </a:r>
            <a:r>
              <a:rPr lang="en-US" altLang="en-US" sz="2800" dirty="0" err="1">
                <a:solidFill>
                  <a:srgbClr val="002060"/>
                </a:solidFill>
                <a:latin typeface="Calibri" panose="020F0502020204030204" pitchFamily="34" charset="0"/>
                <a:cs typeface="Calibri" panose="020F0502020204030204" pitchFamily="34" charset="0"/>
              </a:rPr>
              <a:t>mục</a:t>
            </a:r>
            <a:r>
              <a:rPr lang="en-US" altLang="en-US" sz="2800" dirty="0">
                <a:solidFill>
                  <a:srgbClr val="002060"/>
                </a:solidFill>
                <a:latin typeface="Calibri" panose="020F0502020204030204" pitchFamily="34" charset="0"/>
                <a:cs typeface="Calibri" panose="020F0502020204030204" pitchFamily="34" charset="0"/>
              </a:rPr>
              <a:t> </a:t>
            </a:r>
            <a:r>
              <a:rPr lang="en-US" altLang="en-US" sz="2800" dirty="0" err="1">
                <a:solidFill>
                  <a:srgbClr val="002060"/>
                </a:solidFill>
                <a:latin typeface="Calibri" panose="020F0502020204030204" pitchFamily="34" charset="0"/>
                <a:cs typeface="Calibri" panose="020F0502020204030204" pitchFamily="34" charset="0"/>
              </a:rPr>
              <a:t>biểu</a:t>
            </a:r>
            <a:r>
              <a:rPr lang="en-US" altLang="en-US" sz="2800" dirty="0">
                <a:solidFill>
                  <a:srgbClr val="002060"/>
                </a:solidFill>
                <a:latin typeface="Calibri" panose="020F0502020204030204" pitchFamily="34" charset="0"/>
                <a:cs typeface="Calibri" panose="020F0502020204030204" pitchFamily="34" charset="0"/>
              </a:rPr>
              <a:t> </a:t>
            </a:r>
            <a:r>
              <a:rPr lang="en-US" altLang="en-US" sz="2800" dirty="0" err="1">
                <a:solidFill>
                  <a:srgbClr val="002060"/>
                </a:solidFill>
                <a:latin typeface="Calibri" panose="020F0502020204030204" pitchFamily="34" charset="0"/>
                <a:cs typeface="Calibri" panose="020F0502020204030204" pitchFamily="34" charset="0"/>
              </a:rPr>
              <a:t>diễn</a:t>
            </a:r>
            <a:r>
              <a:rPr lang="en-US" altLang="en-US" sz="2800" dirty="0">
                <a:solidFill>
                  <a:srgbClr val="002060"/>
                </a:solidFill>
                <a:latin typeface="Calibri" panose="020F0502020204030204" pitchFamily="34" charset="0"/>
                <a:cs typeface="Calibri" panose="020F0502020204030204" pitchFamily="34" charset="0"/>
              </a:rPr>
              <a:t> </a:t>
            </a:r>
            <a:r>
              <a:rPr lang="en-US" altLang="en-US" sz="2800" dirty="0" err="1">
                <a:solidFill>
                  <a:srgbClr val="002060"/>
                </a:solidFill>
                <a:latin typeface="Calibri" panose="020F0502020204030204" pitchFamily="34" charset="0"/>
                <a:cs typeface="Calibri" panose="020F0502020204030204" pitchFamily="34" charset="0"/>
              </a:rPr>
              <a:t>tự</a:t>
            </a:r>
            <a:r>
              <a:rPr lang="en-US" altLang="en-US" sz="2800" dirty="0">
                <a:solidFill>
                  <a:srgbClr val="002060"/>
                </a:solidFill>
                <a:latin typeface="Calibri" panose="020F0502020204030204" pitchFamily="34" charset="0"/>
                <a:cs typeface="Calibri" panose="020F0502020204030204" pitchFamily="34" charset="0"/>
              </a:rPr>
              <a:t> </a:t>
            </a:r>
            <a:r>
              <a:rPr lang="en-US" altLang="en-US" sz="2800" dirty="0" err="1">
                <a:solidFill>
                  <a:srgbClr val="002060"/>
                </a:solidFill>
                <a:latin typeface="Calibri" panose="020F0502020204030204" pitchFamily="34" charset="0"/>
                <a:cs typeface="Calibri" panose="020F0502020204030204" pitchFamily="34" charset="0"/>
              </a:rPr>
              <a:t>nhiên</a:t>
            </a:r>
            <a:r>
              <a:rPr lang="en-US" altLang="en-US" sz="2800" dirty="0">
                <a:solidFill>
                  <a:srgbClr val="002060"/>
                </a:solidFill>
                <a:latin typeface="Calibri" panose="020F0502020204030204" pitchFamily="34" charset="0"/>
                <a:cs typeface="Calibri" panose="020F0502020204030204" pitchFamily="34" charset="0"/>
              </a:rPr>
              <a:t>, </a:t>
            </a:r>
            <a:r>
              <a:rPr lang="en-US" altLang="en-US" sz="2800" dirty="0" err="1">
                <a:solidFill>
                  <a:srgbClr val="002060"/>
                </a:solidFill>
                <a:latin typeface="Calibri" panose="020F0502020204030204" pitchFamily="34" charset="0"/>
                <a:cs typeface="Calibri" panose="020F0502020204030204" pitchFamily="34" charset="0"/>
              </a:rPr>
              <a:t>buổi</a:t>
            </a:r>
            <a:r>
              <a:rPr lang="en-US" altLang="en-US" sz="2800" dirty="0">
                <a:solidFill>
                  <a:srgbClr val="002060"/>
                </a:solidFill>
                <a:latin typeface="Calibri" panose="020F0502020204030204" pitchFamily="34" charset="0"/>
                <a:cs typeface="Calibri" panose="020F0502020204030204" pitchFamily="34" charset="0"/>
              </a:rPr>
              <a:t> </a:t>
            </a:r>
            <a:r>
              <a:rPr lang="en-US" altLang="en-US" sz="2800" dirty="0" err="1">
                <a:solidFill>
                  <a:srgbClr val="002060"/>
                </a:solidFill>
                <a:latin typeface="Calibri" panose="020F0502020204030204" pitchFamily="34" charset="0"/>
                <a:cs typeface="Calibri" panose="020F0502020204030204" pitchFamily="34" charset="0"/>
              </a:rPr>
              <a:t>liên</a:t>
            </a:r>
            <a:r>
              <a:rPr lang="en-US" altLang="en-US" sz="2800" dirty="0">
                <a:solidFill>
                  <a:srgbClr val="002060"/>
                </a:solidFill>
                <a:latin typeface="Calibri" panose="020F0502020204030204" pitchFamily="34" charset="0"/>
                <a:cs typeface="Calibri" panose="020F0502020204030204" pitchFamily="34" charset="0"/>
              </a:rPr>
              <a:t> </a:t>
            </a:r>
            <a:r>
              <a:rPr lang="en-US" altLang="en-US" sz="2800" dirty="0" err="1">
                <a:solidFill>
                  <a:srgbClr val="002060"/>
                </a:solidFill>
                <a:latin typeface="Calibri" panose="020F0502020204030204" pitchFamily="34" charset="0"/>
                <a:cs typeface="Calibri" panose="020F0502020204030204" pitchFamily="34" charset="0"/>
              </a:rPr>
              <a:t>hoan</a:t>
            </a:r>
            <a:r>
              <a:rPr lang="en-US" altLang="en-US" sz="2800" dirty="0">
                <a:solidFill>
                  <a:srgbClr val="002060"/>
                </a:solidFill>
                <a:latin typeface="Calibri" panose="020F0502020204030204" pitchFamily="34" charset="0"/>
                <a:cs typeface="Calibri" panose="020F0502020204030204" pitchFamily="34" charset="0"/>
              </a:rPr>
              <a:t> </a:t>
            </a:r>
            <a:r>
              <a:rPr lang="en-US" altLang="en-US" sz="2800" dirty="0" err="1">
                <a:solidFill>
                  <a:srgbClr val="002060"/>
                </a:solidFill>
                <a:latin typeface="Calibri" panose="020F0502020204030204" pitchFamily="34" charset="0"/>
                <a:cs typeface="Calibri" panose="020F0502020204030204" pitchFamily="34" charset="0"/>
              </a:rPr>
              <a:t>tổ</a:t>
            </a:r>
            <a:r>
              <a:rPr lang="en-US" altLang="en-US" sz="2800" dirty="0">
                <a:solidFill>
                  <a:srgbClr val="002060"/>
                </a:solidFill>
                <a:latin typeface="Calibri" panose="020F0502020204030204" pitchFamily="34" charset="0"/>
                <a:cs typeface="Calibri" panose="020F0502020204030204" pitchFamily="34" charset="0"/>
              </a:rPr>
              <a:t> </a:t>
            </a:r>
            <a:r>
              <a:rPr lang="en-US" altLang="en-US" sz="2800" dirty="0" err="1">
                <a:solidFill>
                  <a:srgbClr val="002060"/>
                </a:solidFill>
                <a:latin typeface="Calibri" panose="020F0502020204030204" pitchFamily="34" charset="0"/>
                <a:cs typeface="Calibri" panose="020F0502020204030204" pitchFamily="34" charset="0"/>
              </a:rPr>
              <a:t>chức</a:t>
            </a:r>
            <a:r>
              <a:rPr lang="en-US" altLang="en-US" sz="2800" dirty="0">
                <a:solidFill>
                  <a:srgbClr val="002060"/>
                </a:solidFill>
                <a:latin typeface="Calibri" panose="020F0502020204030204" pitchFamily="34" charset="0"/>
                <a:cs typeface="Calibri" panose="020F0502020204030204" pitchFamily="34" charset="0"/>
              </a:rPr>
              <a:t> </a:t>
            </a:r>
            <a:r>
              <a:rPr lang="en-US" altLang="en-US" sz="2800" dirty="0" err="1">
                <a:solidFill>
                  <a:srgbClr val="002060"/>
                </a:solidFill>
                <a:latin typeface="Calibri" panose="020F0502020204030204" pitchFamily="34" charset="0"/>
                <a:cs typeface="Calibri" panose="020F0502020204030204" pitchFamily="34" charset="0"/>
              </a:rPr>
              <a:t>chu</a:t>
            </a:r>
            <a:r>
              <a:rPr lang="en-US" altLang="en-US" sz="2800" dirty="0">
                <a:solidFill>
                  <a:srgbClr val="002060"/>
                </a:solidFill>
                <a:latin typeface="Calibri" panose="020F0502020204030204" pitchFamily="34" charset="0"/>
                <a:cs typeface="Calibri" panose="020F0502020204030204" pitchFamily="34" charset="0"/>
              </a:rPr>
              <a:t> </a:t>
            </a:r>
            <a:r>
              <a:rPr lang="en-US" altLang="en-US" sz="2800" dirty="0" err="1">
                <a:solidFill>
                  <a:srgbClr val="002060"/>
                </a:solidFill>
                <a:latin typeface="Calibri" panose="020F0502020204030204" pitchFamily="34" charset="0"/>
                <a:cs typeface="Calibri" panose="020F0502020204030204" pitchFamily="34" charset="0"/>
              </a:rPr>
              <a:t>đáo</a:t>
            </a:r>
            <a:r>
              <a:rPr lang="en-US" altLang="en-US" sz="2800" dirty="0">
                <a:solidFill>
                  <a:srgbClr val="002060"/>
                </a:solidFill>
                <a:latin typeface="Calibri" panose="020F0502020204030204" pitchFamily="34" charset="0"/>
                <a:cs typeface="Calibri" panose="020F0502020204030204" pitchFamily="34" charset="0"/>
              </a:rPr>
              <a:t>. </a:t>
            </a:r>
            <a:r>
              <a:rPr lang="en-US" altLang="en-US" sz="2800" dirty="0" err="1">
                <a:solidFill>
                  <a:srgbClr val="002060"/>
                </a:solidFill>
                <a:latin typeface="Calibri" panose="020F0502020204030204" pitchFamily="34" charset="0"/>
                <a:cs typeface="Calibri" panose="020F0502020204030204" pitchFamily="34" charset="0"/>
              </a:rPr>
              <a:t>Cả</a:t>
            </a:r>
            <a:r>
              <a:rPr lang="en-US" altLang="en-US" sz="2800" dirty="0">
                <a:solidFill>
                  <a:srgbClr val="002060"/>
                </a:solidFill>
                <a:latin typeface="Calibri" panose="020F0502020204030204" pitchFamily="34" charset="0"/>
                <a:cs typeface="Calibri" panose="020F0502020204030204" pitchFamily="34" charset="0"/>
              </a:rPr>
              <a:t> </a:t>
            </a:r>
            <a:r>
              <a:rPr lang="en-US" altLang="en-US" sz="2800" dirty="0" err="1">
                <a:solidFill>
                  <a:srgbClr val="002060"/>
                </a:solidFill>
                <a:latin typeface="Calibri" panose="020F0502020204030204" pitchFamily="34" charset="0"/>
                <a:cs typeface="Calibri" panose="020F0502020204030204" pitchFamily="34" charset="0"/>
              </a:rPr>
              <a:t>lớp</a:t>
            </a:r>
            <a:r>
              <a:rPr lang="en-US" altLang="en-US" sz="2800" dirty="0">
                <a:solidFill>
                  <a:srgbClr val="002060"/>
                </a:solidFill>
                <a:latin typeface="Calibri" panose="020F0502020204030204" pitchFamily="34" charset="0"/>
                <a:cs typeface="Calibri" panose="020F0502020204030204" pitchFamily="34" charset="0"/>
              </a:rPr>
              <a:t> </a:t>
            </a:r>
            <a:r>
              <a:rPr lang="en-US" altLang="en-US" sz="2800" dirty="0" err="1">
                <a:solidFill>
                  <a:srgbClr val="002060"/>
                </a:solidFill>
                <a:latin typeface="Calibri" panose="020F0502020204030204" pitchFamily="34" charset="0"/>
                <a:cs typeface="Calibri" panose="020F0502020204030204" pitchFamily="34" charset="0"/>
              </a:rPr>
              <a:t>ai</a:t>
            </a:r>
            <a:r>
              <a:rPr lang="en-US" altLang="en-US" sz="2800" dirty="0">
                <a:solidFill>
                  <a:srgbClr val="002060"/>
                </a:solidFill>
                <a:latin typeface="Calibri" panose="020F0502020204030204" pitchFamily="34" charset="0"/>
                <a:cs typeface="Calibri" panose="020F0502020204030204" pitchFamily="34" charset="0"/>
              </a:rPr>
              <a:t> </a:t>
            </a:r>
            <a:r>
              <a:rPr lang="en-US" altLang="en-US" sz="2800" dirty="0" err="1">
                <a:solidFill>
                  <a:srgbClr val="002060"/>
                </a:solidFill>
                <a:latin typeface="Calibri" panose="020F0502020204030204" pitchFamily="34" charset="0"/>
                <a:cs typeface="Calibri" panose="020F0502020204030204" pitchFamily="34" charset="0"/>
              </a:rPr>
              <a:t>cũng</a:t>
            </a:r>
            <a:r>
              <a:rPr lang="en-US" altLang="en-US" sz="2800" dirty="0">
                <a:solidFill>
                  <a:srgbClr val="002060"/>
                </a:solidFill>
                <a:latin typeface="Calibri" panose="020F0502020204030204" pitchFamily="34" charset="0"/>
                <a:cs typeface="Calibri" panose="020F0502020204030204" pitchFamily="34" charset="0"/>
              </a:rPr>
              <a:t> </a:t>
            </a:r>
            <a:r>
              <a:rPr lang="en-US" altLang="en-US" sz="2800" dirty="0" err="1">
                <a:solidFill>
                  <a:srgbClr val="002060"/>
                </a:solidFill>
                <a:latin typeface="Calibri" panose="020F0502020204030204" pitchFamily="34" charset="0"/>
                <a:cs typeface="Calibri" panose="020F0502020204030204" pitchFamily="34" charset="0"/>
              </a:rPr>
              <a:t>hài</a:t>
            </a:r>
            <a:r>
              <a:rPr lang="en-US" altLang="en-US" sz="2800" dirty="0">
                <a:solidFill>
                  <a:srgbClr val="002060"/>
                </a:solidFill>
                <a:latin typeface="Calibri" panose="020F0502020204030204" pitchFamily="34" charset="0"/>
                <a:cs typeface="Calibri" panose="020F0502020204030204" pitchFamily="34" charset="0"/>
              </a:rPr>
              <a:t> </a:t>
            </a:r>
            <a:r>
              <a:rPr lang="en-US" altLang="en-US" sz="2800" dirty="0" err="1">
                <a:solidFill>
                  <a:srgbClr val="002060"/>
                </a:solidFill>
                <a:latin typeface="Calibri" panose="020F0502020204030204" pitchFamily="34" charset="0"/>
                <a:cs typeface="Calibri" panose="020F0502020204030204" pitchFamily="34" charset="0"/>
              </a:rPr>
              <a:t>lòng</a:t>
            </a:r>
            <a:r>
              <a:rPr lang="en-US" altLang="en-US" sz="2800" dirty="0">
                <a:solidFill>
                  <a:srgbClr val="002060"/>
                </a:solidFill>
                <a:latin typeface="Calibri" panose="020F0502020204030204" pitchFamily="34" charset="0"/>
                <a:cs typeface="Calibri" panose="020F0502020204030204" pitchFamily="34" charset="0"/>
              </a:rPr>
              <a:t>, </a:t>
            </a:r>
            <a:r>
              <a:rPr lang="en-US" altLang="en-US" sz="2800" dirty="0" err="1">
                <a:solidFill>
                  <a:srgbClr val="002060"/>
                </a:solidFill>
                <a:latin typeface="Calibri" panose="020F0502020204030204" pitchFamily="34" charset="0"/>
                <a:cs typeface="Calibri" panose="020F0502020204030204" pitchFamily="34" charset="0"/>
              </a:rPr>
              <a:t>thấy</a:t>
            </a:r>
            <a:r>
              <a:rPr lang="en-US" altLang="en-US" sz="2800" dirty="0">
                <a:solidFill>
                  <a:srgbClr val="002060"/>
                </a:solidFill>
                <a:latin typeface="Calibri" panose="020F0502020204030204" pitchFamily="34" charset="0"/>
                <a:cs typeface="Calibri" panose="020F0502020204030204" pitchFamily="34" charset="0"/>
              </a:rPr>
              <a:t> </a:t>
            </a:r>
            <a:r>
              <a:rPr lang="en-US" altLang="en-US" sz="2800" dirty="0" err="1">
                <a:solidFill>
                  <a:srgbClr val="002060"/>
                </a:solidFill>
                <a:latin typeface="Calibri" panose="020F0502020204030204" pitchFamily="34" charset="0"/>
                <a:cs typeface="Calibri" panose="020F0502020204030204" pitchFamily="34" charset="0"/>
              </a:rPr>
              <a:t>gắn</a:t>
            </a:r>
            <a:r>
              <a:rPr lang="en-US" altLang="en-US" sz="2800" dirty="0">
                <a:solidFill>
                  <a:srgbClr val="002060"/>
                </a:solidFill>
                <a:latin typeface="Calibri" panose="020F0502020204030204" pitchFamily="34" charset="0"/>
                <a:cs typeface="Calibri" panose="020F0502020204030204" pitchFamily="34" charset="0"/>
              </a:rPr>
              <a:t> </a:t>
            </a:r>
            <a:r>
              <a:rPr lang="en-US" altLang="en-US" sz="2800" dirty="0" err="1">
                <a:solidFill>
                  <a:srgbClr val="002060"/>
                </a:solidFill>
                <a:latin typeface="Calibri" panose="020F0502020204030204" pitchFamily="34" charset="0"/>
                <a:cs typeface="Calibri" panose="020F0502020204030204" pitchFamily="34" charset="0"/>
              </a:rPr>
              <a:t>bó</a:t>
            </a:r>
            <a:r>
              <a:rPr lang="en-US" altLang="en-US" sz="2800" dirty="0">
                <a:solidFill>
                  <a:srgbClr val="002060"/>
                </a:solidFill>
                <a:latin typeface="Calibri" panose="020F0502020204030204" pitchFamily="34" charset="0"/>
                <a:cs typeface="Calibri" panose="020F0502020204030204" pitchFamily="34" charset="0"/>
              </a:rPr>
              <a:t> </a:t>
            </a:r>
            <a:r>
              <a:rPr lang="en-US" altLang="en-US" sz="2800" dirty="0" err="1">
                <a:solidFill>
                  <a:srgbClr val="002060"/>
                </a:solidFill>
                <a:latin typeface="Calibri" panose="020F0502020204030204" pitchFamily="34" charset="0"/>
                <a:cs typeface="Calibri" panose="020F0502020204030204" pitchFamily="34" charset="0"/>
              </a:rPr>
              <a:t>với</a:t>
            </a:r>
            <a:r>
              <a:rPr lang="en-US" altLang="en-US" sz="2800" dirty="0">
                <a:solidFill>
                  <a:srgbClr val="002060"/>
                </a:solidFill>
                <a:latin typeface="Calibri" panose="020F0502020204030204" pitchFamily="34" charset="0"/>
                <a:cs typeface="Calibri" panose="020F0502020204030204" pitchFamily="34" charset="0"/>
              </a:rPr>
              <a:t> </a:t>
            </a:r>
            <a:r>
              <a:rPr lang="en-US" altLang="en-US" sz="2800" dirty="0" err="1">
                <a:solidFill>
                  <a:srgbClr val="002060"/>
                </a:solidFill>
                <a:latin typeface="Calibri" panose="020F0502020204030204" pitchFamily="34" charset="0"/>
                <a:cs typeface="Calibri" panose="020F0502020204030204" pitchFamily="34" charset="0"/>
              </a:rPr>
              <a:t>nhau</a:t>
            </a:r>
            <a:r>
              <a:rPr lang="en-US" altLang="en-US" sz="2800" dirty="0">
                <a:solidFill>
                  <a:srgbClr val="002060"/>
                </a:solidFill>
                <a:latin typeface="Calibri" panose="020F0502020204030204" pitchFamily="34" charset="0"/>
                <a:cs typeface="Calibri" panose="020F0502020204030204" pitchFamily="34" charset="0"/>
              </a:rPr>
              <a:t> </a:t>
            </a:r>
            <a:r>
              <a:rPr lang="en-US" altLang="en-US" sz="2800" dirty="0" err="1">
                <a:solidFill>
                  <a:srgbClr val="002060"/>
                </a:solidFill>
                <a:latin typeface="Calibri" panose="020F0502020204030204" pitchFamily="34" charset="0"/>
                <a:cs typeface="Calibri" panose="020F0502020204030204" pitchFamily="34" charset="0"/>
              </a:rPr>
              <a:t>hơn</a:t>
            </a:r>
            <a:r>
              <a:rPr lang="en-US" altLang="en-US" sz="2800" dirty="0">
                <a:solidFill>
                  <a:srgbClr val="002060"/>
                </a:solidFill>
                <a:latin typeface="Calibri" panose="020F0502020204030204" pitchFamily="34" charset="0"/>
                <a:cs typeface="Calibri" panose="020F0502020204030204" pitchFamily="34" charset="0"/>
              </a:rPr>
              <a:t>.</a:t>
            </a:r>
          </a:p>
        </p:txBody>
      </p:sp>
      <p:pic>
        <p:nvPicPr>
          <p:cNvPr id="8" name="图片 6">
            <a:extLst>
              <a:ext uri="{FF2B5EF4-FFF2-40B4-BE49-F238E27FC236}">
                <a16:creationId xmlns:a16="http://schemas.microsoft.com/office/drawing/2014/main" id="{B5329059-C192-4636-9618-F5A90FFA301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61857" b="45185"/>
          <a:stretch/>
        </p:blipFill>
        <p:spPr>
          <a:xfrm>
            <a:off x="6527800" y="0"/>
            <a:ext cx="2616200" cy="1879600"/>
          </a:xfrm>
          <a:prstGeom prst="rect">
            <a:avLst/>
          </a:prstGeom>
        </p:spPr>
      </p:pic>
      <p:pic>
        <p:nvPicPr>
          <p:cNvPr id="9" name="图片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5181" y="0"/>
            <a:ext cx="884591" cy="918529"/>
          </a:xfrm>
          <a:prstGeom prst="rect">
            <a:avLst/>
          </a:prstGeom>
        </p:spPr>
      </p:pic>
      <p:grpSp>
        <p:nvGrpSpPr>
          <p:cNvPr id="13" name="Group 12"/>
          <p:cNvGrpSpPr/>
          <p:nvPr/>
        </p:nvGrpSpPr>
        <p:grpSpPr>
          <a:xfrm>
            <a:off x="-1" y="4001016"/>
            <a:ext cx="9140500" cy="1142484"/>
            <a:chOff x="-1" y="3686795"/>
            <a:chExt cx="9140500" cy="1456705"/>
          </a:xfrm>
        </p:grpSpPr>
        <p:pic>
          <p:nvPicPr>
            <p:cNvPr id="7" name="图片 2">
              <a:extLst>
                <a:ext uri="{FF2B5EF4-FFF2-40B4-BE49-F238E27FC236}">
                  <a16:creationId xmlns:a16="http://schemas.microsoft.com/office/drawing/2014/main" id="{48489C2B-397D-4D9E-91F5-5697538EFE0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54592" r="73125" b="-1"/>
            <a:stretch/>
          </p:blipFill>
          <p:spPr>
            <a:xfrm>
              <a:off x="-1" y="3716719"/>
              <a:ext cx="2967135" cy="1426781"/>
            </a:xfrm>
            <a:prstGeom prst="rect">
              <a:avLst/>
            </a:prstGeom>
          </p:spPr>
        </p:pic>
        <p:pic>
          <p:nvPicPr>
            <p:cNvPr id="10" name="图片 2">
              <a:extLst>
                <a:ext uri="{FF2B5EF4-FFF2-40B4-BE49-F238E27FC236}">
                  <a16:creationId xmlns:a16="http://schemas.microsoft.com/office/drawing/2014/main" id="{48489C2B-397D-4D9E-91F5-5697538EFE0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54592" r="73125" b="-1"/>
            <a:stretch/>
          </p:blipFill>
          <p:spPr>
            <a:xfrm flipH="1">
              <a:off x="1412030" y="3686795"/>
              <a:ext cx="3803781" cy="1426781"/>
            </a:xfrm>
            <a:prstGeom prst="rect">
              <a:avLst/>
            </a:prstGeom>
          </p:spPr>
        </p:pic>
        <p:pic>
          <p:nvPicPr>
            <p:cNvPr id="11" name="图片 2">
              <a:extLst>
                <a:ext uri="{FF2B5EF4-FFF2-40B4-BE49-F238E27FC236}">
                  <a16:creationId xmlns:a16="http://schemas.microsoft.com/office/drawing/2014/main" id="{48489C2B-397D-4D9E-91F5-5697538EFE0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54592" r="73125" b="-1"/>
            <a:stretch/>
          </p:blipFill>
          <p:spPr>
            <a:xfrm>
              <a:off x="5215811" y="3701757"/>
              <a:ext cx="3128867" cy="1426781"/>
            </a:xfrm>
            <a:prstGeom prst="rect">
              <a:avLst/>
            </a:prstGeom>
          </p:spPr>
        </p:pic>
        <p:pic>
          <p:nvPicPr>
            <p:cNvPr id="12" name="图片 2">
              <a:extLst>
                <a:ext uri="{FF2B5EF4-FFF2-40B4-BE49-F238E27FC236}">
                  <a16:creationId xmlns:a16="http://schemas.microsoft.com/office/drawing/2014/main" id="{48489C2B-397D-4D9E-91F5-5697538EFE0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54592" r="73125" b="-1"/>
            <a:stretch/>
          </p:blipFill>
          <p:spPr>
            <a:xfrm flipH="1">
              <a:off x="5458407" y="3709238"/>
              <a:ext cx="3682092" cy="1426781"/>
            </a:xfrm>
            <a:prstGeom prst="rect">
              <a:avLst/>
            </a:prstGeom>
          </p:spPr>
        </p:pic>
      </p:grpSp>
    </p:spTree>
    <p:extLst>
      <p:ext uri="{BB962C8B-B14F-4D97-AF65-F5344CB8AC3E}">
        <p14:creationId xmlns:p14="http://schemas.microsoft.com/office/powerpoint/2010/main" val="3600565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B5329059-C192-4636-9618-F5A90FFA301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1857" b="45185"/>
          <a:stretch/>
        </p:blipFill>
        <p:spPr>
          <a:xfrm>
            <a:off x="7172325" y="0"/>
            <a:ext cx="1962150" cy="1409700"/>
          </a:xfrm>
          <a:prstGeom prst="rect">
            <a:avLst/>
          </a:prstGeom>
        </p:spPr>
      </p:pic>
      <p:pic>
        <p:nvPicPr>
          <p:cNvPr id="32" name="图片 29"/>
          <p:cNvPicPr>
            <a:picLocks noChangeAspect="1"/>
          </p:cNvPicPr>
          <p:nvPr/>
        </p:nvPicPr>
        <p:blipFill rotWithShape="1">
          <a:blip r:embed="rId4">
            <a:extLst>
              <a:ext uri="{28A0092B-C50C-407E-A947-70E740481C1C}">
                <a14:useLocalDpi xmlns:a14="http://schemas.microsoft.com/office/drawing/2010/main" val="0"/>
              </a:ext>
            </a:extLst>
          </a:blip>
          <a:srcRect b="56888"/>
          <a:stretch>
            <a:fillRect/>
          </a:stretch>
        </p:blipFill>
        <p:spPr>
          <a:xfrm>
            <a:off x="19353" y="3958025"/>
            <a:ext cx="9124648" cy="1185330"/>
          </a:xfrm>
          <a:prstGeom prst="rect">
            <a:avLst/>
          </a:prstGeom>
        </p:spPr>
      </p:pic>
      <p:sp>
        <p:nvSpPr>
          <p:cNvPr id="9" name="Rectangle 8"/>
          <p:cNvSpPr/>
          <p:nvPr/>
        </p:nvSpPr>
        <p:spPr>
          <a:xfrm>
            <a:off x="2433680" y="93313"/>
            <a:ext cx="4790094" cy="754374"/>
          </a:xfrm>
          <a:prstGeom prst="rect">
            <a:avLst/>
          </a:prstGeom>
        </p:spPr>
        <p:txBody>
          <a:bodyPr wrap="none">
            <a:spAutoFit/>
          </a:bodyPr>
          <a:lstStyle/>
          <a:p>
            <a:pPr algn="just" eaLnBrk="1" hangingPunct="1">
              <a:lnSpc>
                <a:spcPct val="130000"/>
              </a:lnSpc>
              <a:spcBef>
                <a:spcPct val="0"/>
              </a:spcBef>
              <a:buFontTx/>
              <a:buNone/>
            </a:pPr>
            <a:r>
              <a:rPr lang="vi-VN" altLang="en-US" sz="3600" b="1" dirty="0">
                <a:solidFill>
                  <a:srgbClr val="FF0000"/>
                </a:solidFill>
                <a:latin typeface="Calibri" panose="020F0502020204030204" pitchFamily="34" charset="0"/>
                <a:cs typeface="Calibri" panose="020F0502020204030204" pitchFamily="34" charset="0"/>
              </a:rPr>
              <a:t>III. Chương trình cụ thể:</a:t>
            </a:r>
            <a:endParaRPr lang="en-US" altLang="en-US" sz="3600" b="1" dirty="0">
              <a:solidFill>
                <a:srgbClr val="FF0000"/>
              </a:solidFill>
              <a:latin typeface="Calibri" panose="020F0502020204030204" pitchFamily="34" charset="0"/>
              <a:cs typeface="Calibri" panose="020F0502020204030204" pitchFamily="34" charset="0"/>
            </a:endParaRPr>
          </a:p>
        </p:txBody>
      </p:sp>
      <p:pic>
        <p:nvPicPr>
          <p:cNvPr id="10" name="图片 16"/>
          <p:cNvPicPr>
            <a:picLocks noChangeAspect="1"/>
          </p:cNvPicPr>
          <p:nvPr/>
        </p:nvPicPr>
        <p:blipFill rotWithShape="1">
          <a:blip r:embed="rId5" cstate="print">
            <a:extLst>
              <a:ext uri="{28A0092B-C50C-407E-A947-70E740481C1C}">
                <a14:useLocalDpi xmlns:a14="http://schemas.microsoft.com/office/drawing/2010/main" val="0"/>
              </a:ext>
            </a:extLst>
          </a:blip>
          <a:srcRect t="22718"/>
          <a:stretch>
            <a:fillRect/>
          </a:stretch>
        </p:blipFill>
        <p:spPr>
          <a:xfrm>
            <a:off x="0" y="0"/>
            <a:ext cx="2433680" cy="2204404"/>
          </a:xfrm>
          <a:prstGeom prst="rect">
            <a:avLst/>
          </a:prstGeom>
        </p:spPr>
      </p:pic>
      <p:sp>
        <p:nvSpPr>
          <p:cNvPr id="11" name="Rectangle 10"/>
          <p:cNvSpPr/>
          <p:nvPr/>
        </p:nvSpPr>
        <p:spPr>
          <a:xfrm>
            <a:off x="1096840" y="970540"/>
            <a:ext cx="7728469" cy="3253839"/>
          </a:xfrm>
          <a:prstGeom prst="rect">
            <a:avLst/>
          </a:prstGeom>
          <a:solidFill>
            <a:srgbClr val="FFFFFF"/>
          </a:solidFill>
        </p:spPr>
        <p:txBody>
          <a:bodyPr wrap="square">
            <a:spAutoFit/>
          </a:bodyPr>
          <a:lstStyle/>
          <a:p>
            <a:pPr algn="just" eaLnBrk="1" hangingPunct="1">
              <a:lnSpc>
                <a:spcPct val="80000"/>
              </a:lnSpc>
              <a:spcBef>
                <a:spcPct val="20000"/>
              </a:spcBef>
              <a:buClr>
                <a:schemeClr val="bg2"/>
              </a:buClr>
              <a:buSzPct val="75000"/>
              <a:buFont typeface="Arial" panose="020B0604020202020204" pitchFamily="34" charset="0"/>
              <a:buNone/>
            </a:pPr>
            <a:r>
              <a:rPr lang="vi-VN" altLang="en-US" sz="3200" dirty="0">
                <a:solidFill>
                  <a:srgbClr val="002060"/>
                </a:solidFill>
                <a:latin typeface="Calibri" panose="020F0502020204030204" pitchFamily="34" charset="0"/>
                <a:cs typeface="Calibri" panose="020F0502020204030204" pitchFamily="34" charset="0"/>
              </a:rPr>
              <a:t>     </a:t>
            </a:r>
            <a:r>
              <a:rPr lang="en-US" altLang="en-US" sz="3200" dirty="0" err="1">
                <a:solidFill>
                  <a:srgbClr val="002060"/>
                </a:solidFill>
                <a:latin typeface="Calibri" panose="020F0502020204030204" pitchFamily="34" charset="0"/>
                <a:cs typeface="Calibri" panose="020F0502020204030204" pitchFamily="34" charset="0"/>
              </a:rPr>
              <a:t>Mở</a:t>
            </a:r>
            <a:r>
              <a:rPr lang="en-US" altLang="en-US" sz="3200" dirty="0">
                <a:solidFill>
                  <a:srgbClr val="002060"/>
                </a:solidFill>
                <a:latin typeface="Calibri" panose="020F0502020204030204" pitchFamily="34" charset="0"/>
                <a:cs typeface="Calibri" panose="020F0502020204030204" pitchFamily="34" charset="0"/>
              </a:rPr>
              <a:t> </a:t>
            </a:r>
            <a:r>
              <a:rPr lang="en-US" altLang="en-US" sz="3200" dirty="0" err="1">
                <a:solidFill>
                  <a:srgbClr val="002060"/>
                </a:solidFill>
                <a:latin typeface="Calibri" panose="020F0502020204030204" pitchFamily="34" charset="0"/>
                <a:cs typeface="Calibri" panose="020F0502020204030204" pitchFamily="34" charset="0"/>
              </a:rPr>
              <a:t>đầu</a:t>
            </a:r>
            <a:r>
              <a:rPr lang="en-US" altLang="en-US" sz="3200" dirty="0">
                <a:solidFill>
                  <a:srgbClr val="002060"/>
                </a:solidFill>
                <a:latin typeface="Calibri" panose="020F0502020204030204" pitchFamily="34" charset="0"/>
                <a:cs typeface="Calibri" panose="020F0502020204030204" pitchFamily="34" charset="0"/>
              </a:rPr>
              <a:t> </a:t>
            </a:r>
            <a:r>
              <a:rPr lang="en-US" altLang="en-US" sz="3200" dirty="0" err="1">
                <a:solidFill>
                  <a:srgbClr val="002060"/>
                </a:solidFill>
                <a:latin typeface="Calibri" panose="020F0502020204030204" pitchFamily="34" charset="0"/>
                <a:cs typeface="Calibri" panose="020F0502020204030204" pitchFamily="34" charset="0"/>
              </a:rPr>
              <a:t>là</a:t>
            </a:r>
            <a:r>
              <a:rPr lang="en-US" altLang="en-US" sz="3200" dirty="0">
                <a:solidFill>
                  <a:srgbClr val="002060"/>
                </a:solidFill>
                <a:latin typeface="Calibri" panose="020F0502020204030204" pitchFamily="34" charset="0"/>
                <a:cs typeface="Calibri" panose="020F0502020204030204" pitchFamily="34" charset="0"/>
              </a:rPr>
              <a:t> </a:t>
            </a:r>
            <a:r>
              <a:rPr lang="en-US" altLang="en-US" sz="3200" dirty="0" err="1">
                <a:solidFill>
                  <a:srgbClr val="002060"/>
                </a:solidFill>
                <a:latin typeface="Calibri" panose="020F0502020204030204" pitchFamily="34" charset="0"/>
                <a:cs typeface="Calibri" panose="020F0502020204030204" pitchFamily="34" charset="0"/>
              </a:rPr>
              <a:t>chương</a:t>
            </a:r>
            <a:r>
              <a:rPr lang="en-US" altLang="en-US" sz="3200" dirty="0">
                <a:solidFill>
                  <a:srgbClr val="002060"/>
                </a:solidFill>
                <a:latin typeface="Calibri" panose="020F0502020204030204" pitchFamily="34" charset="0"/>
                <a:cs typeface="Calibri" panose="020F0502020204030204" pitchFamily="34" charset="0"/>
              </a:rPr>
              <a:t> </a:t>
            </a:r>
            <a:r>
              <a:rPr lang="en-US" altLang="en-US" sz="3200" dirty="0" err="1">
                <a:solidFill>
                  <a:srgbClr val="002060"/>
                </a:solidFill>
                <a:latin typeface="Calibri" panose="020F0502020204030204" pitchFamily="34" charset="0"/>
                <a:cs typeface="Calibri" panose="020F0502020204030204" pitchFamily="34" charset="0"/>
              </a:rPr>
              <a:t>trình</a:t>
            </a:r>
            <a:r>
              <a:rPr lang="en-US" altLang="en-US" sz="3200" dirty="0">
                <a:solidFill>
                  <a:srgbClr val="002060"/>
                </a:solidFill>
                <a:latin typeface="Calibri" panose="020F0502020204030204" pitchFamily="34" charset="0"/>
                <a:cs typeface="Calibri" panose="020F0502020204030204" pitchFamily="34" charset="0"/>
              </a:rPr>
              <a:t> </a:t>
            </a:r>
            <a:r>
              <a:rPr lang="en-US" altLang="en-US" sz="3200" dirty="0" err="1">
                <a:solidFill>
                  <a:srgbClr val="002060"/>
                </a:solidFill>
                <a:latin typeface="Calibri" panose="020F0502020204030204" pitchFamily="34" charset="0"/>
                <a:cs typeface="Calibri" panose="020F0502020204030204" pitchFamily="34" charset="0"/>
              </a:rPr>
              <a:t>văn</a:t>
            </a:r>
            <a:r>
              <a:rPr lang="en-US" altLang="en-US" sz="3200" dirty="0">
                <a:solidFill>
                  <a:srgbClr val="002060"/>
                </a:solidFill>
                <a:latin typeface="Calibri" panose="020F0502020204030204" pitchFamily="34" charset="0"/>
                <a:cs typeface="Calibri" panose="020F0502020204030204" pitchFamily="34" charset="0"/>
              </a:rPr>
              <a:t> </a:t>
            </a:r>
            <a:r>
              <a:rPr lang="en-US" altLang="en-US" sz="3200" dirty="0" err="1">
                <a:solidFill>
                  <a:srgbClr val="002060"/>
                </a:solidFill>
                <a:latin typeface="Calibri" panose="020F0502020204030204" pitchFamily="34" charset="0"/>
                <a:cs typeface="Calibri" panose="020F0502020204030204" pitchFamily="34" charset="0"/>
              </a:rPr>
              <a:t>nghệ</a:t>
            </a:r>
            <a:r>
              <a:rPr lang="en-US" altLang="en-US" sz="3200" dirty="0">
                <a:solidFill>
                  <a:srgbClr val="002060"/>
                </a:solidFill>
                <a:latin typeface="Calibri" panose="020F0502020204030204" pitchFamily="34" charset="0"/>
                <a:cs typeface="Calibri" panose="020F0502020204030204" pitchFamily="34" charset="0"/>
              </a:rPr>
              <a:t>. Thu </a:t>
            </a:r>
            <a:r>
              <a:rPr lang="en-US" altLang="en-US" sz="3200" dirty="0" err="1">
                <a:solidFill>
                  <a:srgbClr val="002060"/>
                </a:solidFill>
                <a:latin typeface="Calibri" panose="020F0502020204030204" pitchFamily="34" charset="0"/>
                <a:cs typeface="Calibri" panose="020F0502020204030204" pitchFamily="34" charset="0"/>
              </a:rPr>
              <a:t>Hương</a:t>
            </a:r>
            <a:r>
              <a:rPr lang="en-US" altLang="en-US" sz="3200" dirty="0">
                <a:solidFill>
                  <a:srgbClr val="002060"/>
                </a:solidFill>
                <a:latin typeface="Calibri" panose="020F0502020204030204" pitchFamily="34" charset="0"/>
                <a:cs typeface="Calibri" panose="020F0502020204030204" pitchFamily="34" charset="0"/>
              </a:rPr>
              <a:t> </a:t>
            </a:r>
            <a:r>
              <a:rPr lang="en-US" altLang="en-US" sz="3200" dirty="0" err="1">
                <a:solidFill>
                  <a:srgbClr val="002060"/>
                </a:solidFill>
                <a:latin typeface="Calibri" panose="020F0502020204030204" pitchFamily="34" charset="0"/>
                <a:cs typeface="Calibri" panose="020F0502020204030204" pitchFamily="34" charset="0"/>
              </a:rPr>
              <a:t>dẫn</a:t>
            </a:r>
            <a:r>
              <a:rPr lang="en-US" altLang="en-US" sz="3200" dirty="0">
                <a:solidFill>
                  <a:srgbClr val="002060"/>
                </a:solidFill>
                <a:latin typeface="Calibri" panose="020F0502020204030204" pitchFamily="34" charset="0"/>
                <a:cs typeface="Calibri" panose="020F0502020204030204" pitchFamily="34" charset="0"/>
              </a:rPr>
              <a:t> </a:t>
            </a:r>
            <a:r>
              <a:rPr lang="en-US" altLang="en-US" sz="3200" dirty="0" err="1">
                <a:solidFill>
                  <a:srgbClr val="002060"/>
                </a:solidFill>
                <a:latin typeface="Calibri" panose="020F0502020204030204" pitchFamily="34" charset="0"/>
                <a:cs typeface="Calibri" panose="020F0502020204030204" pitchFamily="34" charset="0"/>
              </a:rPr>
              <a:t>chương</a:t>
            </a:r>
            <a:r>
              <a:rPr lang="en-US" altLang="en-US" sz="3200" dirty="0">
                <a:solidFill>
                  <a:srgbClr val="002060"/>
                </a:solidFill>
                <a:latin typeface="Calibri" panose="020F0502020204030204" pitchFamily="34" charset="0"/>
                <a:cs typeface="Calibri" panose="020F0502020204030204" pitchFamily="34" charset="0"/>
              </a:rPr>
              <a:t> </a:t>
            </a:r>
            <a:r>
              <a:rPr lang="en-US" altLang="en-US" sz="3200" dirty="0" err="1">
                <a:solidFill>
                  <a:srgbClr val="002060"/>
                </a:solidFill>
                <a:latin typeface="Calibri" panose="020F0502020204030204" pitchFamily="34" charset="0"/>
                <a:cs typeface="Calibri" panose="020F0502020204030204" pitchFamily="34" charset="0"/>
              </a:rPr>
              <a:t>trình</a:t>
            </a:r>
            <a:r>
              <a:rPr lang="en-US" altLang="en-US" sz="3200" dirty="0">
                <a:solidFill>
                  <a:srgbClr val="002060"/>
                </a:solidFill>
                <a:latin typeface="Calibri" panose="020F0502020204030204" pitchFamily="34" charset="0"/>
                <a:cs typeface="Calibri" panose="020F0502020204030204" pitchFamily="34" charset="0"/>
              </a:rPr>
              <a:t>. </a:t>
            </a:r>
            <a:r>
              <a:rPr lang="en-US" altLang="en-US" sz="3200" dirty="0" err="1">
                <a:solidFill>
                  <a:srgbClr val="002060"/>
                </a:solidFill>
                <a:latin typeface="Calibri" panose="020F0502020204030204" pitchFamily="34" charset="0"/>
                <a:cs typeface="Calibri" panose="020F0502020204030204" pitchFamily="34" charset="0"/>
              </a:rPr>
              <a:t>Tuấn</a:t>
            </a:r>
            <a:r>
              <a:rPr lang="en-US" altLang="en-US" sz="3200" dirty="0">
                <a:solidFill>
                  <a:srgbClr val="002060"/>
                </a:solidFill>
                <a:latin typeface="Calibri" panose="020F0502020204030204" pitchFamily="34" charset="0"/>
                <a:cs typeface="Calibri" panose="020F0502020204030204" pitchFamily="34" charset="0"/>
              </a:rPr>
              <a:t> </a:t>
            </a:r>
            <a:r>
              <a:rPr lang="en-US" altLang="en-US" sz="3200" dirty="0" err="1">
                <a:solidFill>
                  <a:srgbClr val="002060"/>
                </a:solidFill>
                <a:latin typeface="Calibri" panose="020F0502020204030204" pitchFamily="34" charset="0"/>
                <a:cs typeface="Calibri" panose="020F0502020204030204" pitchFamily="34" charset="0"/>
              </a:rPr>
              <a:t>Béo</a:t>
            </a:r>
            <a:r>
              <a:rPr lang="en-US" altLang="en-US" sz="3200" dirty="0">
                <a:solidFill>
                  <a:srgbClr val="002060"/>
                </a:solidFill>
                <a:latin typeface="Calibri" panose="020F0502020204030204" pitchFamily="34" charset="0"/>
                <a:cs typeface="Calibri" panose="020F0502020204030204" pitchFamily="34" charset="0"/>
              </a:rPr>
              <a:t> </a:t>
            </a:r>
            <a:r>
              <a:rPr lang="en-US" altLang="en-US" sz="3200" dirty="0" err="1">
                <a:solidFill>
                  <a:srgbClr val="002060"/>
                </a:solidFill>
                <a:latin typeface="Calibri" panose="020F0502020204030204" pitchFamily="34" charset="0"/>
                <a:cs typeface="Calibri" panose="020F0502020204030204" pitchFamily="34" charset="0"/>
              </a:rPr>
              <a:t>biểu</a:t>
            </a:r>
            <a:r>
              <a:rPr lang="en-US" altLang="en-US" sz="3200" dirty="0">
                <a:solidFill>
                  <a:srgbClr val="002060"/>
                </a:solidFill>
                <a:latin typeface="Calibri" panose="020F0502020204030204" pitchFamily="34" charset="0"/>
                <a:cs typeface="Calibri" panose="020F0502020204030204" pitchFamily="34" charset="0"/>
              </a:rPr>
              <a:t> </a:t>
            </a:r>
            <a:r>
              <a:rPr lang="en-US" altLang="en-US" sz="3200" dirty="0" err="1">
                <a:solidFill>
                  <a:srgbClr val="002060"/>
                </a:solidFill>
                <a:latin typeface="Calibri" panose="020F0502020204030204" pitchFamily="34" charset="0"/>
                <a:cs typeface="Calibri" panose="020F0502020204030204" pitchFamily="34" charset="0"/>
              </a:rPr>
              <a:t>diễn</a:t>
            </a:r>
            <a:r>
              <a:rPr lang="en-US" altLang="en-US" sz="3200" dirty="0">
                <a:solidFill>
                  <a:srgbClr val="002060"/>
                </a:solidFill>
                <a:latin typeface="Calibri" panose="020F0502020204030204" pitchFamily="34" charset="0"/>
                <a:cs typeface="Calibri" panose="020F0502020204030204" pitchFamily="34" charset="0"/>
              </a:rPr>
              <a:t> </a:t>
            </a:r>
            <a:r>
              <a:rPr lang="en-US" altLang="en-US" sz="3200" dirty="0" err="1">
                <a:solidFill>
                  <a:srgbClr val="002060"/>
                </a:solidFill>
                <a:latin typeface="Calibri" panose="020F0502020204030204" pitchFamily="34" charset="0"/>
                <a:cs typeface="Calibri" panose="020F0502020204030204" pitchFamily="34" charset="0"/>
              </a:rPr>
              <a:t>kịch</a:t>
            </a:r>
            <a:r>
              <a:rPr lang="en-US" altLang="en-US" sz="3200" dirty="0">
                <a:solidFill>
                  <a:srgbClr val="002060"/>
                </a:solidFill>
                <a:latin typeface="Calibri" panose="020F0502020204030204" pitchFamily="34" charset="0"/>
                <a:cs typeface="Calibri" panose="020F0502020204030204" pitchFamily="34" charset="0"/>
              </a:rPr>
              <a:t> </a:t>
            </a:r>
            <a:r>
              <a:rPr lang="en-US" altLang="en-US" sz="3200" dirty="0" err="1">
                <a:solidFill>
                  <a:srgbClr val="002060"/>
                </a:solidFill>
                <a:latin typeface="Calibri" panose="020F0502020204030204" pitchFamily="34" charset="0"/>
                <a:cs typeface="Calibri" panose="020F0502020204030204" pitchFamily="34" charset="0"/>
              </a:rPr>
              <a:t>câm</a:t>
            </a:r>
            <a:r>
              <a:rPr lang="en-US" altLang="en-US" sz="3200" dirty="0">
                <a:solidFill>
                  <a:srgbClr val="002060"/>
                </a:solidFill>
                <a:latin typeface="Calibri" panose="020F0502020204030204" pitchFamily="34" charset="0"/>
                <a:cs typeface="Calibri" panose="020F0502020204030204" pitchFamily="34" charset="0"/>
              </a:rPr>
              <a:t>. </a:t>
            </a:r>
            <a:r>
              <a:rPr lang="en-US" altLang="en-US" sz="3200" dirty="0" err="1">
                <a:solidFill>
                  <a:srgbClr val="002060"/>
                </a:solidFill>
                <a:latin typeface="Calibri" panose="020F0502020204030204" pitchFamily="34" charset="0"/>
                <a:cs typeface="Calibri" panose="020F0502020204030204" pitchFamily="34" charset="0"/>
              </a:rPr>
              <a:t>Huyền</a:t>
            </a:r>
            <a:r>
              <a:rPr lang="en-US" altLang="en-US" sz="3200" dirty="0">
                <a:solidFill>
                  <a:srgbClr val="002060"/>
                </a:solidFill>
                <a:latin typeface="Calibri" panose="020F0502020204030204" pitchFamily="34" charset="0"/>
                <a:cs typeface="Calibri" panose="020F0502020204030204" pitchFamily="34" charset="0"/>
              </a:rPr>
              <a:t> </a:t>
            </a:r>
            <a:r>
              <a:rPr lang="en-US" altLang="en-US" sz="3200" dirty="0" err="1">
                <a:solidFill>
                  <a:srgbClr val="002060"/>
                </a:solidFill>
                <a:latin typeface="Calibri" panose="020F0502020204030204" pitchFamily="34" charset="0"/>
                <a:cs typeface="Calibri" panose="020F0502020204030204" pitchFamily="34" charset="0"/>
              </a:rPr>
              <a:t>Phương</a:t>
            </a:r>
            <a:r>
              <a:rPr lang="en-US" altLang="en-US" sz="3200" dirty="0">
                <a:solidFill>
                  <a:srgbClr val="002060"/>
                </a:solidFill>
                <a:latin typeface="Calibri" panose="020F0502020204030204" pitchFamily="34" charset="0"/>
                <a:cs typeface="Calibri" panose="020F0502020204030204" pitchFamily="34" charset="0"/>
              </a:rPr>
              <a:t> </a:t>
            </a:r>
            <a:r>
              <a:rPr lang="en-US" altLang="en-US" sz="3200" dirty="0" err="1">
                <a:solidFill>
                  <a:srgbClr val="002060"/>
                </a:solidFill>
                <a:latin typeface="Calibri" panose="020F0502020204030204" pitchFamily="34" charset="0"/>
                <a:cs typeface="Calibri" panose="020F0502020204030204" pitchFamily="34" charset="0"/>
              </a:rPr>
              <a:t>kéo</a:t>
            </a:r>
            <a:r>
              <a:rPr lang="en-US" altLang="en-US" sz="3200" dirty="0">
                <a:solidFill>
                  <a:srgbClr val="002060"/>
                </a:solidFill>
                <a:latin typeface="Calibri" panose="020F0502020204030204" pitchFamily="34" charset="0"/>
                <a:cs typeface="Calibri" panose="020F0502020204030204" pitchFamily="34" charset="0"/>
              </a:rPr>
              <a:t> </a:t>
            </a:r>
            <a:r>
              <a:rPr lang="en-US" altLang="en-US" sz="3200" dirty="0" err="1">
                <a:solidFill>
                  <a:srgbClr val="002060"/>
                </a:solidFill>
                <a:latin typeface="Calibri" panose="020F0502020204030204" pitchFamily="34" charset="0"/>
                <a:cs typeface="Calibri" panose="020F0502020204030204" pitchFamily="34" charset="0"/>
              </a:rPr>
              <a:t>đàn</a:t>
            </a:r>
            <a:r>
              <a:rPr lang="en-US" altLang="en-US" sz="3200" dirty="0">
                <a:solidFill>
                  <a:srgbClr val="002060"/>
                </a:solidFill>
                <a:latin typeface="Calibri" panose="020F0502020204030204" pitchFamily="34" charset="0"/>
                <a:cs typeface="Calibri" panose="020F0502020204030204" pitchFamily="34" charset="0"/>
              </a:rPr>
              <a:t>,… </a:t>
            </a:r>
            <a:r>
              <a:rPr lang="en-US" altLang="en-US" sz="3200" dirty="0" err="1">
                <a:solidFill>
                  <a:srgbClr val="002060"/>
                </a:solidFill>
                <a:latin typeface="Calibri" panose="020F0502020204030204" pitchFamily="34" charset="0"/>
                <a:cs typeface="Calibri" panose="020F0502020204030204" pitchFamily="34" charset="0"/>
              </a:rPr>
              <a:t>Cuối</a:t>
            </a:r>
            <a:r>
              <a:rPr lang="en-US" altLang="en-US" sz="3200" dirty="0">
                <a:solidFill>
                  <a:srgbClr val="002060"/>
                </a:solidFill>
                <a:latin typeface="Calibri" panose="020F0502020204030204" pitchFamily="34" charset="0"/>
                <a:cs typeface="Calibri" panose="020F0502020204030204" pitchFamily="34" charset="0"/>
              </a:rPr>
              <a:t> </a:t>
            </a:r>
            <a:r>
              <a:rPr lang="en-US" altLang="en-US" sz="3200" dirty="0" err="1">
                <a:solidFill>
                  <a:srgbClr val="002060"/>
                </a:solidFill>
                <a:latin typeface="Calibri" panose="020F0502020204030204" pitchFamily="34" charset="0"/>
                <a:cs typeface="Calibri" panose="020F0502020204030204" pitchFamily="34" charset="0"/>
              </a:rPr>
              <a:t>cùng</a:t>
            </a:r>
            <a:r>
              <a:rPr lang="en-US" altLang="en-US" sz="3200" dirty="0">
                <a:solidFill>
                  <a:srgbClr val="002060"/>
                </a:solidFill>
                <a:latin typeface="Calibri" panose="020F0502020204030204" pitchFamily="34" charset="0"/>
                <a:cs typeface="Calibri" panose="020F0502020204030204" pitchFamily="34" charset="0"/>
              </a:rPr>
              <a:t>, </a:t>
            </a:r>
            <a:r>
              <a:rPr lang="en-US" altLang="en-US" sz="3200" dirty="0" err="1">
                <a:solidFill>
                  <a:srgbClr val="002060"/>
                </a:solidFill>
                <a:latin typeface="Calibri" panose="020F0502020204030204" pitchFamily="34" charset="0"/>
                <a:cs typeface="Calibri" panose="020F0502020204030204" pitchFamily="34" charset="0"/>
              </a:rPr>
              <a:t>thầy</a:t>
            </a:r>
            <a:r>
              <a:rPr lang="en-US" altLang="en-US" sz="3200" dirty="0">
                <a:solidFill>
                  <a:srgbClr val="002060"/>
                </a:solidFill>
                <a:latin typeface="Calibri" panose="020F0502020204030204" pitchFamily="34" charset="0"/>
                <a:cs typeface="Calibri" panose="020F0502020204030204" pitchFamily="34" charset="0"/>
              </a:rPr>
              <a:t> </a:t>
            </a:r>
            <a:r>
              <a:rPr lang="en-US" altLang="en-US" sz="3200" dirty="0" err="1">
                <a:solidFill>
                  <a:srgbClr val="002060"/>
                </a:solidFill>
                <a:latin typeface="Calibri" panose="020F0502020204030204" pitchFamily="34" charset="0"/>
                <a:cs typeface="Calibri" panose="020F0502020204030204" pitchFamily="34" charset="0"/>
              </a:rPr>
              <a:t>chủ</a:t>
            </a:r>
            <a:r>
              <a:rPr lang="en-US" altLang="en-US" sz="3200" dirty="0">
                <a:solidFill>
                  <a:srgbClr val="002060"/>
                </a:solidFill>
                <a:latin typeface="Calibri" panose="020F0502020204030204" pitchFamily="34" charset="0"/>
                <a:cs typeface="Calibri" panose="020F0502020204030204" pitchFamily="34" charset="0"/>
              </a:rPr>
              <a:t> </a:t>
            </a:r>
            <a:r>
              <a:rPr lang="en-US" altLang="en-US" sz="3200" dirty="0" err="1">
                <a:solidFill>
                  <a:srgbClr val="002060"/>
                </a:solidFill>
                <a:latin typeface="Calibri" panose="020F0502020204030204" pitchFamily="34" charset="0"/>
                <a:cs typeface="Calibri" panose="020F0502020204030204" pitchFamily="34" charset="0"/>
              </a:rPr>
              <a:t>nhiệm</a:t>
            </a:r>
            <a:r>
              <a:rPr lang="en-US" altLang="en-US" sz="3200" dirty="0">
                <a:solidFill>
                  <a:srgbClr val="002060"/>
                </a:solidFill>
                <a:latin typeface="Calibri" panose="020F0502020204030204" pitchFamily="34" charset="0"/>
                <a:cs typeface="Calibri" panose="020F0502020204030204" pitchFamily="34" charset="0"/>
              </a:rPr>
              <a:t> </a:t>
            </a:r>
            <a:r>
              <a:rPr lang="en-US" altLang="en-US" sz="3200" dirty="0" err="1">
                <a:solidFill>
                  <a:srgbClr val="002060"/>
                </a:solidFill>
                <a:latin typeface="Calibri" panose="020F0502020204030204" pitchFamily="34" charset="0"/>
                <a:cs typeface="Calibri" panose="020F0502020204030204" pitchFamily="34" charset="0"/>
              </a:rPr>
              <a:t>phát</a:t>
            </a:r>
            <a:r>
              <a:rPr lang="en-US" altLang="en-US" sz="3200" dirty="0">
                <a:solidFill>
                  <a:srgbClr val="002060"/>
                </a:solidFill>
                <a:latin typeface="Calibri" panose="020F0502020204030204" pitchFamily="34" charset="0"/>
                <a:cs typeface="Calibri" panose="020F0502020204030204" pitchFamily="34" charset="0"/>
              </a:rPr>
              <a:t> </a:t>
            </a:r>
            <a:r>
              <a:rPr lang="en-US" altLang="en-US" sz="3200" dirty="0" err="1">
                <a:solidFill>
                  <a:srgbClr val="002060"/>
                </a:solidFill>
                <a:latin typeface="Calibri" panose="020F0502020204030204" pitchFamily="34" charset="0"/>
                <a:cs typeface="Calibri" panose="020F0502020204030204" pitchFamily="34" charset="0"/>
              </a:rPr>
              <a:t>biểu</a:t>
            </a:r>
            <a:r>
              <a:rPr lang="en-US" altLang="en-US" sz="3200" dirty="0">
                <a:solidFill>
                  <a:srgbClr val="002060"/>
                </a:solidFill>
                <a:latin typeface="Calibri" panose="020F0502020204030204" pitchFamily="34" charset="0"/>
                <a:cs typeface="Calibri" panose="020F0502020204030204" pitchFamily="34" charset="0"/>
              </a:rPr>
              <a:t> </a:t>
            </a:r>
            <a:r>
              <a:rPr lang="en-US" altLang="en-US" sz="3200" dirty="0" err="1">
                <a:solidFill>
                  <a:srgbClr val="002060"/>
                </a:solidFill>
                <a:latin typeface="Calibri" panose="020F0502020204030204" pitchFamily="34" charset="0"/>
                <a:cs typeface="Calibri" panose="020F0502020204030204" pitchFamily="34" charset="0"/>
              </a:rPr>
              <a:t>khen</a:t>
            </a:r>
            <a:r>
              <a:rPr lang="en-US" altLang="en-US" sz="3200" dirty="0">
                <a:solidFill>
                  <a:srgbClr val="002060"/>
                </a:solidFill>
                <a:latin typeface="Calibri" panose="020F0502020204030204" pitchFamily="34" charset="0"/>
                <a:cs typeface="Calibri" panose="020F0502020204030204" pitchFamily="34" charset="0"/>
              </a:rPr>
              <a:t> </a:t>
            </a:r>
            <a:r>
              <a:rPr lang="en-US" altLang="en-US" sz="3200" dirty="0" err="1">
                <a:solidFill>
                  <a:srgbClr val="002060"/>
                </a:solidFill>
                <a:latin typeface="Calibri" panose="020F0502020204030204" pitchFamily="34" charset="0"/>
                <a:cs typeface="Calibri" panose="020F0502020204030204" pitchFamily="34" charset="0"/>
              </a:rPr>
              <a:t>báo</a:t>
            </a:r>
            <a:r>
              <a:rPr lang="en-US" altLang="en-US" sz="3200" dirty="0">
                <a:solidFill>
                  <a:srgbClr val="002060"/>
                </a:solidFill>
                <a:latin typeface="Calibri" panose="020F0502020204030204" pitchFamily="34" charset="0"/>
                <a:cs typeface="Calibri" panose="020F0502020204030204" pitchFamily="34" charset="0"/>
              </a:rPr>
              <a:t> </a:t>
            </a:r>
            <a:r>
              <a:rPr lang="en-US" altLang="en-US" sz="3200" dirty="0" err="1">
                <a:solidFill>
                  <a:srgbClr val="002060"/>
                </a:solidFill>
                <a:latin typeface="Calibri" panose="020F0502020204030204" pitchFamily="34" charset="0"/>
                <a:cs typeface="Calibri" panose="020F0502020204030204" pitchFamily="34" charset="0"/>
              </a:rPr>
              <a:t>tường</a:t>
            </a:r>
            <a:r>
              <a:rPr lang="en-US" altLang="en-US" sz="3200" dirty="0">
                <a:solidFill>
                  <a:srgbClr val="002060"/>
                </a:solidFill>
                <a:latin typeface="Calibri" panose="020F0502020204030204" pitchFamily="34" charset="0"/>
                <a:cs typeface="Calibri" panose="020F0502020204030204" pitchFamily="34" charset="0"/>
              </a:rPr>
              <a:t> </a:t>
            </a:r>
            <a:r>
              <a:rPr lang="en-US" altLang="en-US" sz="3200" dirty="0" err="1">
                <a:solidFill>
                  <a:srgbClr val="002060"/>
                </a:solidFill>
                <a:latin typeface="Calibri" panose="020F0502020204030204" pitchFamily="34" charset="0"/>
                <a:cs typeface="Calibri" panose="020F0502020204030204" pitchFamily="34" charset="0"/>
              </a:rPr>
              <a:t>của</a:t>
            </a:r>
            <a:r>
              <a:rPr lang="en-US" altLang="en-US" sz="3200" dirty="0">
                <a:solidFill>
                  <a:srgbClr val="002060"/>
                </a:solidFill>
                <a:latin typeface="Calibri" panose="020F0502020204030204" pitchFamily="34" charset="0"/>
                <a:cs typeface="Calibri" panose="020F0502020204030204" pitchFamily="34" charset="0"/>
              </a:rPr>
              <a:t> </a:t>
            </a:r>
            <a:r>
              <a:rPr lang="en-US" altLang="en-US" sz="3200" dirty="0" err="1">
                <a:solidFill>
                  <a:srgbClr val="002060"/>
                </a:solidFill>
                <a:latin typeface="Calibri" panose="020F0502020204030204" pitchFamily="34" charset="0"/>
                <a:cs typeface="Calibri" panose="020F0502020204030204" pitchFamily="34" charset="0"/>
              </a:rPr>
              <a:t>lớp</a:t>
            </a:r>
            <a:r>
              <a:rPr lang="en-US" altLang="en-US" sz="3200" dirty="0">
                <a:solidFill>
                  <a:srgbClr val="002060"/>
                </a:solidFill>
                <a:latin typeface="Calibri" panose="020F0502020204030204" pitchFamily="34" charset="0"/>
                <a:cs typeface="Calibri" panose="020F0502020204030204" pitchFamily="34" charset="0"/>
              </a:rPr>
              <a:t> hay, </a:t>
            </a:r>
            <a:r>
              <a:rPr lang="en-US" altLang="en-US" sz="3200" dirty="0" err="1">
                <a:solidFill>
                  <a:srgbClr val="002060"/>
                </a:solidFill>
                <a:latin typeface="Calibri" panose="020F0502020204030204" pitchFamily="34" charset="0"/>
                <a:cs typeface="Calibri" panose="020F0502020204030204" pitchFamily="34" charset="0"/>
              </a:rPr>
              <a:t>khen</a:t>
            </a:r>
            <a:r>
              <a:rPr lang="en-US" altLang="en-US" sz="3200" dirty="0">
                <a:solidFill>
                  <a:srgbClr val="002060"/>
                </a:solidFill>
                <a:latin typeface="Calibri" panose="020F0502020204030204" pitchFamily="34" charset="0"/>
                <a:cs typeface="Calibri" panose="020F0502020204030204" pitchFamily="34" charset="0"/>
              </a:rPr>
              <a:t> </a:t>
            </a:r>
            <a:r>
              <a:rPr lang="en-US" altLang="en-US" sz="3200" dirty="0" err="1">
                <a:solidFill>
                  <a:srgbClr val="002060"/>
                </a:solidFill>
                <a:latin typeface="Calibri" panose="020F0502020204030204" pitchFamily="34" charset="0"/>
                <a:cs typeface="Calibri" panose="020F0502020204030204" pitchFamily="34" charset="0"/>
              </a:rPr>
              <a:t>các</a:t>
            </a:r>
            <a:r>
              <a:rPr lang="en-US" altLang="en-US" sz="3200" dirty="0">
                <a:solidFill>
                  <a:srgbClr val="002060"/>
                </a:solidFill>
                <a:latin typeface="Calibri" panose="020F0502020204030204" pitchFamily="34" charset="0"/>
                <a:cs typeface="Calibri" panose="020F0502020204030204" pitchFamily="34" charset="0"/>
              </a:rPr>
              <a:t> </a:t>
            </a:r>
            <a:r>
              <a:rPr lang="en-US" altLang="en-US" sz="3200" dirty="0" err="1">
                <a:solidFill>
                  <a:srgbClr val="002060"/>
                </a:solidFill>
                <a:latin typeface="Calibri" panose="020F0502020204030204" pitchFamily="34" charset="0"/>
                <a:cs typeface="Calibri" panose="020F0502020204030204" pitchFamily="34" charset="0"/>
              </a:rPr>
              <a:t>tiết</a:t>
            </a:r>
            <a:r>
              <a:rPr lang="en-US" altLang="en-US" sz="3200" dirty="0">
                <a:solidFill>
                  <a:srgbClr val="002060"/>
                </a:solidFill>
                <a:latin typeface="Calibri" panose="020F0502020204030204" pitchFamily="34" charset="0"/>
                <a:cs typeface="Calibri" panose="020F0502020204030204" pitchFamily="34" charset="0"/>
              </a:rPr>
              <a:t> </a:t>
            </a:r>
            <a:r>
              <a:rPr lang="en-US" altLang="en-US" sz="3200" dirty="0" err="1">
                <a:solidFill>
                  <a:srgbClr val="002060"/>
                </a:solidFill>
                <a:latin typeface="Calibri" panose="020F0502020204030204" pitchFamily="34" charset="0"/>
                <a:cs typeface="Calibri" panose="020F0502020204030204" pitchFamily="34" charset="0"/>
              </a:rPr>
              <a:t>mục</a:t>
            </a:r>
            <a:r>
              <a:rPr lang="en-US" altLang="en-US" sz="3200" dirty="0">
                <a:solidFill>
                  <a:srgbClr val="002060"/>
                </a:solidFill>
                <a:latin typeface="Calibri" panose="020F0502020204030204" pitchFamily="34" charset="0"/>
                <a:cs typeface="Calibri" panose="020F0502020204030204" pitchFamily="34" charset="0"/>
              </a:rPr>
              <a:t> </a:t>
            </a:r>
            <a:r>
              <a:rPr lang="en-US" altLang="en-US" sz="3200" dirty="0" err="1">
                <a:solidFill>
                  <a:srgbClr val="002060"/>
                </a:solidFill>
                <a:latin typeface="Calibri" panose="020F0502020204030204" pitchFamily="34" charset="0"/>
                <a:cs typeface="Calibri" panose="020F0502020204030204" pitchFamily="34" charset="0"/>
              </a:rPr>
              <a:t>biểu</a:t>
            </a:r>
            <a:r>
              <a:rPr lang="en-US" altLang="en-US" sz="3200" dirty="0">
                <a:solidFill>
                  <a:srgbClr val="002060"/>
                </a:solidFill>
                <a:latin typeface="Calibri" panose="020F0502020204030204" pitchFamily="34" charset="0"/>
                <a:cs typeface="Calibri" panose="020F0502020204030204" pitchFamily="34" charset="0"/>
              </a:rPr>
              <a:t> </a:t>
            </a:r>
            <a:r>
              <a:rPr lang="en-US" altLang="en-US" sz="3200" dirty="0" err="1">
                <a:solidFill>
                  <a:srgbClr val="002060"/>
                </a:solidFill>
                <a:latin typeface="Calibri" panose="020F0502020204030204" pitchFamily="34" charset="0"/>
                <a:cs typeface="Calibri" panose="020F0502020204030204" pitchFamily="34" charset="0"/>
              </a:rPr>
              <a:t>diễn</a:t>
            </a:r>
            <a:r>
              <a:rPr lang="en-US" altLang="en-US" sz="3200" dirty="0">
                <a:solidFill>
                  <a:srgbClr val="002060"/>
                </a:solidFill>
                <a:latin typeface="Calibri" panose="020F0502020204030204" pitchFamily="34" charset="0"/>
                <a:cs typeface="Calibri" panose="020F0502020204030204" pitchFamily="34" charset="0"/>
              </a:rPr>
              <a:t> </a:t>
            </a:r>
            <a:r>
              <a:rPr lang="en-US" altLang="en-US" sz="3200" dirty="0" err="1">
                <a:solidFill>
                  <a:srgbClr val="002060"/>
                </a:solidFill>
                <a:latin typeface="Calibri" panose="020F0502020204030204" pitchFamily="34" charset="0"/>
                <a:cs typeface="Calibri" panose="020F0502020204030204" pitchFamily="34" charset="0"/>
              </a:rPr>
              <a:t>tự</a:t>
            </a:r>
            <a:r>
              <a:rPr lang="en-US" altLang="en-US" sz="3200" dirty="0">
                <a:solidFill>
                  <a:srgbClr val="002060"/>
                </a:solidFill>
                <a:latin typeface="Calibri" panose="020F0502020204030204" pitchFamily="34" charset="0"/>
                <a:cs typeface="Calibri" panose="020F0502020204030204" pitchFamily="34" charset="0"/>
              </a:rPr>
              <a:t> </a:t>
            </a:r>
            <a:r>
              <a:rPr lang="en-US" altLang="en-US" sz="3200" dirty="0" err="1">
                <a:solidFill>
                  <a:srgbClr val="002060"/>
                </a:solidFill>
                <a:latin typeface="Calibri" panose="020F0502020204030204" pitchFamily="34" charset="0"/>
                <a:cs typeface="Calibri" panose="020F0502020204030204" pitchFamily="34" charset="0"/>
              </a:rPr>
              <a:t>nhiên</a:t>
            </a:r>
            <a:r>
              <a:rPr lang="en-US" altLang="en-US" sz="3200" dirty="0">
                <a:solidFill>
                  <a:srgbClr val="002060"/>
                </a:solidFill>
                <a:latin typeface="Calibri" panose="020F0502020204030204" pitchFamily="34" charset="0"/>
                <a:cs typeface="Calibri" panose="020F0502020204030204" pitchFamily="34" charset="0"/>
              </a:rPr>
              <a:t>, </a:t>
            </a:r>
            <a:r>
              <a:rPr lang="en-US" altLang="en-US" sz="3200" dirty="0" err="1">
                <a:solidFill>
                  <a:srgbClr val="002060"/>
                </a:solidFill>
                <a:latin typeface="Calibri" panose="020F0502020204030204" pitchFamily="34" charset="0"/>
                <a:cs typeface="Calibri" panose="020F0502020204030204" pitchFamily="34" charset="0"/>
              </a:rPr>
              <a:t>buổi</a:t>
            </a:r>
            <a:r>
              <a:rPr lang="en-US" altLang="en-US" sz="3200" dirty="0">
                <a:solidFill>
                  <a:srgbClr val="002060"/>
                </a:solidFill>
                <a:latin typeface="Calibri" panose="020F0502020204030204" pitchFamily="34" charset="0"/>
                <a:cs typeface="Calibri" panose="020F0502020204030204" pitchFamily="34" charset="0"/>
              </a:rPr>
              <a:t> </a:t>
            </a:r>
            <a:r>
              <a:rPr lang="en-US" altLang="en-US" sz="3200" dirty="0" err="1">
                <a:solidFill>
                  <a:srgbClr val="002060"/>
                </a:solidFill>
                <a:latin typeface="Calibri" panose="020F0502020204030204" pitchFamily="34" charset="0"/>
                <a:cs typeface="Calibri" panose="020F0502020204030204" pitchFamily="34" charset="0"/>
              </a:rPr>
              <a:t>liên</a:t>
            </a:r>
            <a:r>
              <a:rPr lang="en-US" altLang="en-US" sz="3200" dirty="0">
                <a:solidFill>
                  <a:srgbClr val="002060"/>
                </a:solidFill>
                <a:latin typeface="Calibri" panose="020F0502020204030204" pitchFamily="34" charset="0"/>
                <a:cs typeface="Calibri" panose="020F0502020204030204" pitchFamily="34" charset="0"/>
              </a:rPr>
              <a:t> </a:t>
            </a:r>
            <a:r>
              <a:rPr lang="en-US" altLang="en-US" sz="3200" dirty="0" err="1">
                <a:solidFill>
                  <a:srgbClr val="002060"/>
                </a:solidFill>
                <a:latin typeface="Calibri" panose="020F0502020204030204" pitchFamily="34" charset="0"/>
                <a:cs typeface="Calibri" panose="020F0502020204030204" pitchFamily="34" charset="0"/>
              </a:rPr>
              <a:t>hoan</a:t>
            </a:r>
            <a:r>
              <a:rPr lang="en-US" altLang="en-US" sz="3200" dirty="0">
                <a:solidFill>
                  <a:srgbClr val="002060"/>
                </a:solidFill>
                <a:latin typeface="Calibri" panose="020F0502020204030204" pitchFamily="34" charset="0"/>
                <a:cs typeface="Calibri" panose="020F0502020204030204" pitchFamily="34" charset="0"/>
              </a:rPr>
              <a:t> </a:t>
            </a:r>
            <a:r>
              <a:rPr lang="en-US" altLang="en-US" sz="3200" dirty="0" err="1">
                <a:solidFill>
                  <a:srgbClr val="002060"/>
                </a:solidFill>
                <a:latin typeface="Calibri" panose="020F0502020204030204" pitchFamily="34" charset="0"/>
                <a:cs typeface="Calibri" panose="020F0502020204030204" pitchFamily="34" charset="0"/>
              </a:rPr>
              <a:t>tổ</a:t>
            </a:r>
            <a:r>
              <a:rPr lang="en-US" altLang="en-US" sz="3200" dirty="0">
                <a:solidFill>
                  <a:srgbClr val="002060"/>
                </a:solidFill>
                <a:latin typeface="Calibri" panose="020F0502020204030204" pitchFamily="34" charset="0"/>
                <a:cs typeface="Calibri" panose="020F0502020204030204" pitchFamily="34" charset="0"/>
              </a:rPr>
              <a:t> </a:t>
            </a:r>
            <a:r>
              <a:rPr lang="en-US" altLang="en-US" sz="3200" dirty="0" err="1">
                <a:solidFill>
                  <a:srgbClr val="002060"/>
                </a:solidFill>
                <a:latin typeface="Calibri" panose="020F0502020204030204" pitchFamily="34" charset="0"/>
                <a:cs typeface="Calibri" panose="020F0502020204030204" pitchFamily="34" charset="0"/>
              </a:rPr>
              <a:t>chức</a:t>
            </a:r>
            <a:r>
              <a:rPr lang="en-US" altLang="en-US" sz="3200" dirty="0">
                <a:solidFill>
                  <a:srgbClr val="002060"/>
                </a:solidFill>
                <a:latin typeface="Calibri" panose="020F0502020204030204" pitchFamily="34" charset="0"/>
                <a:cs typeface="Calibri" panose="020F0502020204030204" pitchFamily="34" charset="0"/>
              </a:rPr>
              <a:t> </a:t>
            </a:r>
            <a:r>
              <a:rPr lang="en-US" altLang="en-US" sz="3200" dirty="0" err="1">
                <a:solidFill>
                  <a:srgbClr val="002060"/>
                </a:solidFill>
                <a:latin typeface="Calibri" panose="020F0502020204030204" pitchFamily="34" charset="0"/>
                <a:cs typeface="Calibri" panose="020F0502020204030204" pitchFamily="34" charset="0"/>
              </a:rPr>
              <a:t>chu</a:t>
            </a:r>
            <a:r>
              <a:rPr lang="en-US" altLang="en-US" sz="3200" dirty="0">
                <a:solidFill>
                  <a:srgbClr val="002060"/>
                </a:solidFill>
                <a:latin typeface="Calibri" panose="020F0502020204030204" pitchFamily="34" charset="0"/>
                <a:cs typeface="Calibri" panose="020F0502020204030204" pitchFamily="34" charset="0"/>
              </a:rPr>
              <a:t> </a:t>
            </a:r>
            <a:r>
              <a:rPr lang="en-US" altLang="en-US" sz="3200" dirty="0" err="1">
                <a:solidFill>
                  <a:srgbClr val="002060"/>
                </a:solidFill>
                <a:latin typeface="Calibri" panose="020F0502020204030204" pitchFamily="34" charset="0"/>
                <a:cs typeface="Calibri" panose="020F0502020204030204" pitchFamily="34" charset="0"/>
              </a:rPr>
              <a:t>đáo</a:t>
            </a:r>
            <a:r>
              <a:rPr lang="en-US" altLang="en-US" sz="3200" dirty="0">
                <a:solidFill>
                  <a:srgbClr val="002060"/>
                </a:solidFill>
                <a:latin typeface="Calibri" panose="020F0502020204030204" pitchFamily="34" charset="0"/>
                <a:cs typeface="Calibri" panose="020F0502020204030204" pitchFamily="34" charset="0"/>
              </a:rPr>
              <a:t>. </a:t>
            </a:r>
            <a:r>
              <a:rPr lang="en-US" altLang="en-US" sz="3200" dirty="0" err="1">
                <a:solidFill>
                  <a:srgbClr val="002060"/>
                </a:solidFill>
                <a:latin typeface="Calibri" panose="020F0502020204030204" pitchFamily="34" charset="0"/>
                <a:cs typeface="Calibri" panose="020F0502020204030204" pitchFamily="34" charset="0"/>
              </a:rPr>
              <a:t>Cả</a:t>
            </a:r>
            <a:r>
              <a:rPr lang="en-US" altLang="en-US" sz="3200" dirty="0">
                <a:solidFill>
                  <a:srgbClr val="002060"/>
                </a:solidFill>
                <a:latin typeface="Calibri" panose="020F0502020204030204" pitchFamily="34" charset="0"/>
                <a:cs typeface="Calibri" panose="020F0502020204030204" pitchFamily="34" charset="0"/>
              </a:rPr>
              <a:t> </a:t>
            </a:r>
            <a:r>
              <a:rPr lang="en-US" altLang="en-US" sz="3200" dirty="0" err="1">
                <a:solidFill>
                  <a:srgbClr val="002060"/>
                </a:solidFill>
                <a:latin typeface="Calibri" panose="020F0502020204030204" pitchFamily="34" charset="0"/>
                <a:cs typeface="Calibri" panose="020F0502020204030204" pitchFamily="34" charset="0"/>
              </a:rPr>
              <a:t>lớp</a:t>
            </a:r>
            <a:r>
              <a:rPr lang="en-US" altLang="en-US" sz="3200" dirty="0">
                <a:solidFill>
                  <a:srgbClr val="002060"/>
                </a:solidFill>
                <a:latin typeface="Calibri" panose="020F0502020204030204" pitchFamily="34" charset="0"/>
                <a:cs typeface="Calibri" panose="020F0502020204030204" pitchFamily="34" charset="0"/>
              </a:rPr>
              <a:t> </a:t>
            </a:r>
            <a:r>
              <a:rPr lang="en-US" altLang="en-US" sz="3200" dirty="0" err="1">
                <a:solidFill>
                  <a:srgbClr val="002060"/>
                </a:solidFill>
                <a:latin typeface="Calibri" panose="020F0502020204030204" pitchFamily="34" charset="0"/>
                <a:cs typeface="Calibri" panose="020F0502020204030204" pitchFamily="34" charset="0"/>
              </a:rPr>
              <a:t>ai</a:t>
            </a:r>
            <a:r>
              <a:rPr lang="en-US" altLang="en-US" sz="3200" dirty="0">
                <a:solidFill>
                  <a:srgbClr val="002060"/>
                </a:solidFill>
                <a:latin typeface="Calibri" panose="020F0502020204030204" pitchFamily="34" charset="0"/>
                <a:cs typeface="Calibri" panose="020F0502020204030204" pitchFamily="34" charset="0"/>
              </a:rPr>
              <a:t> </a:t>
            </a:r>
            <a:r>
              <a:rPr lang="en-US" altLang="en-US" sz="3200" dirty="0" err="1">
                <a:solidFill>
                  <a:srgbClr val="002060"/>
                </a:solidFill>
                <a:latin typeface="Calibri" panose="020F0502020204030204" pitchFamily="34" charset="0"/>
                <a:cs typeface="Calibri" panose="020F0502020204030204" pitchFamily="34" charset="0"/>
              </a:rPr>
              <a:t>cũng</a:t>
            </a:r>
            <a:r>
              <a:rPr lang="en-US" altLang="en-US" sz="3200" dirty="0">
                <a:solidFill>
                  <a:srgbClr val="002060"/>
                </a:solidFill>
                <a:latin typeface="Calibri" panose="020F0502020204030204" pitchFamily="34" charset="0"/>
                <a:cs typeface="Calibri" panose="020F0502020204030204" pitchFamily="34" charset="0"/>
              </a:rPr>
              <a:t> </a:t>
            </a:r>
            <a:r>
              <a:rPr lang="en-US" altLang="en-US" sz="3200" dirty="0" err="1">
                <a:solidFill>
                  <a:srgbClr val="002060"/>
                </a:solidFill>
                <a:latin typeface="Calibri" panose="020F0502020204030204" pitchFamily="34" charset="0"/>
                <a:cs typeface="Calibri" panose="020F0502020204030204" pitchFamily="34" charset="0"/>
              </a:rPr>
              <a:t>hài</a:t>
            </a:r>
            <a:r>
              <a:rPr lang="en-US" altLang="en-US" sz="3200" dirty="0">
                <a:solidFill>
                  <a:srgbClr val="002060"/>
                </a:solidFill>
                <a:latin typeface="Calibri" panose="020F0502020204030204" pitchFamily="34" charset="0"/>
                <a:cs typeface="Calibri" panose="020F0502020204030204" pitchFamily="34" charset="0"/>
              </a:rPr>
              <a:t> </a:t>
            </a:r>
            <a:r>
              <a:rPr lang="en-US" altLang="en-US" sz="3200" dirty="0" err="1">
                <a:solidFill>
                  <a:srgbClr val="002060"/>
                </a:solidFill>
                <a:latin typeface="Calibri" panose="020F0502020204030204" pitchFamily="34" charset="0"/>
                <a:cs typeface="Calibri" panose="020F0502020204030204" pitchFamily="34" charset="0"/>
              </a:rPr>
              <a:t>lòng</a:t>
            </a:r>
            <a:r>
              <a:rPr lang="en-US" altLang="en-US" sz="3200" dirty="0">
                <a:solidFill>
                  <a:srgbClr val="002060"/>
                </a:solidFill>
                <a:latin typeface="Calibri" panose="020F0502020204030204" pitchFamily="34" charset="0"/>
                <a:cs typeface="Calibri" panose="020F0502020204030204" pitchFamily="34" charset="0"/>
              </a:rPr>
              <a:t>, </a:t>
            </a:r>
            <a:r>
              <a:rPr lang="en-US" altLang="en-US" sz="3200" dirty="0" err="1">
                <a:solidFill>
                  <a:srgbClr val="002060"/>
                </a:solidFill>
                <a:latin typeface="Calibri" panose="020F0502020204030204" pitchFamily="34" charset="0"/>
                <a:cs typeface="Calibri" panose="020F0502020204030204" pitchFamily="34" charset="0"/>
              </a:rPr>
              <a:t>thấy</a:t>
            </a:r>
            <a:r>
              <a:rPr lang="en-US" altLang="en-US" sz="3200" dirty="0">
                <a:solidFill>
                  <a:srgbClr val="002060"/>
                </a:solidFill>
                <a:latin typeface="Calibri" panose="020F0502020204030204" pitchFamily="34" charset="0"/>
                <a:cs typeface="Calibri" panose="020F0502020204030204" pitchFamily="34" charset="0"/>
              </a:rPr>
              <a:t> </a:t>
            </a:r>
            <a:r>
              <a:rPr lang="en-US" altLang="en-US" sz="3200" dirty="0" err="1">
                <a:solidFill>
                  <a:srgbClr val="002060"/>
                </a:solidFill>
                <a:latin typeface="Calibri" panose="020F0502020204030204" pitchFamily="34" charset="0"/>
                <a:cs typeface="Calibri" panose="020F0502020204030204" pitchFamily="34" charset="0"/>
              </a:rPr>
              <a:t>gắn</a:t>
            </a:r>
            <a:r>
              <a:rPr lang="en-US" altLang="en-US" sz="3200" dirty="0">
                <a:solidFill>
                  <a:srgbClr val="002060"/>
                </a:solidFill>
                <a:latin typeface="Calibri" panose="020F0502020204030204" pitchFamily="34" charset="0"/>
                <a:cs typeface="Calibri" panose="020F0502020204030204" pitchFamily="34" charset="0"/>
              </a:rPr>
              <a:t> </a:t>
            </a:r>
            <a:r>
              <a:rPr lang="en-US" altLang="en-US" sz="3200" dirty="0" err="1">
                <a:solidFill>
                  <a:srgbClr val="002060"/>
                </a:solidFill>
                <a:latin typeface="Calibri" panose="020F0502020204030204" pitchFamily="34" charset="0"/>
                <a:cs typeface="Calibri" panose="020F0502020204030204" pitchFamily="34" charset="0"/>
              </a:rPr>
              <a:t>bó</a:t>
            </a:r>
            <a:r>
              <a:rPr lang="en-US" altLang="en-US" sz="3200" dirty="0">
                <a:solidFill>
                  <a:srgbClr val="002060"/>
                </a:solidFill>
                <a:latin typeface="Calibri" panose="020F0502020204030204" pitchFamily="34" charset="0"/>
                <a:cs typeface="Calibri" panose="020F0502020204030204" pitchFamily="34" charset="0"/>
              </a:rPr>
              <a:t> </a:t>
            </a:r>
            <a:r>
              <a:rPr lang="en-US" altLang="en-US" sz="3200" dirty="0" err="1">
                <a:solidFill>
                  <a:srgbClr val="002060"/>
                </a:solidFill>
                <a:latin typeface="Calibri" panose="020F0502020204030204" pitchFamily="34" charset="0"/>
                <a:cs typeface="Calibri" panose="020F0502020204030204" pitchFamily="34" charset="0"/>
              </a:rPr>
              <a:t>với</a:t>
            </a:r>
            <a:r>
              <a:rPr lang="en-US" altLang="en-US" sz="3200" dirty="0">
                <a:solidFill>
                  <a:srgbClr val="002060"/>
                </a:solidFill>
                <a:latin typeface="Calibri" panose="020F0502020204030204" pitchFamily="34" charset="0"/>
                <a:cs typeface="Calibri" panose="020F0502020204030204" pitchFamily="34" charset="0"/>
              </a:rPr>
              <a:t> </a:t>
            </a:r>
            <a:r>
              <a:rPr lang="en-US" altLang="en-US" sz="3200" dirty="0" err="1">
                <a:solidFill>
                  <a:srgbClr val="002060"/>
                </a:solidFill>
                <a:latin typeface="Calibri" panose="020F0502020204030204" pitchFamily="34" charset="0"/>
                <a:cs typeface="Calibri" panose="020F0502020204030204" pitchFamily="34" charset="0"/>
              </a:rPr>
              <a:t>nhau</a:t>
            </a:r>
            <a:r>
              <a:rPr lang="en-US" altLang="en-US" sz="3200" dirty="0">
                <a:solidFill>
                  <a:srgbClr val="002060"/>
                </a:solidFill>
                <a:latin typeface="Calibri" panose="020F0502020204030204" pitchFamily="34" charset="0"/>
                <a:cs typeface="Calibri" panose="020F0502020204030204" pitchFamily="34" charset="0"/>
              </a:rPr>
              <a:t> </a:t>
            </a:r>
            <a:r>
              <a:rPr lang="en-US" altLang="en-US" sz="3200" dirty="0" err="1">
                <a:solidFill>
                  <a:srgbClr val="002060"/>
                </a:solidFill>
                <a:latin typeface="Calibri" panose="020F0502020204030204" pitchFamily="34" charset="0"/>
                <a:cs typeface="Calibri" panose="020F0502020204030204" pitchFamily="34" charset="0"/>
              </a:rPr>
              <a:t>hơn</a:t>
            </a:r>
            <a:r>
              <a:rPr lang="en-US" altLang="en-US" sz="3200" dirty="0">
                <a:solidFill>
                  <a:srgbClr val="002060"/>
                </a:solidFill>
                <a:latin typeface="Calibri" panose="020F0502020204030204" pitchFamily="34" charset="0"/>
                <a:cs typeface="Calibri" panose="020F0502020204030204" pitchFamily="34" charset="0"/>
              </a:rPr>
              <a:t>.</a:t>
            </a:r>
          </a:p>
        </p:txBody>
      </p:sp>
    </p:spTree>
    <p:custDataLst>
      <p:tags r:id="rId1"/>
    </p:custDataLst>
    <p:extLst>
      <p:ext uri="{BB962C8B-B14F-4D97-AF65-F5344CB8AC3E}">
        <p14:creationId xmlns:p14="http://schemas.microsoft.com/office/powerpoint/2010/main" val="3793949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Google Shape;978;p31">
            <a:extLst>
              <a:ext uri="{FF2B5EF4-FFF2-40B4-BE49-F238E27FC236}">
                <a16:creationId xmlns:a16="http://schemas.microsoft.com/office/drawing/2014/main" id="{52667FB6-BDFE-4714-BE4F-A1286BE4C42E}"/>
              </a:ext>
            </a:extLst>
          </p:cNvPr>
          <p:cNvPicPr preferRelativeResize="0"/>
          <p:nvPr/>
        </p:nvPicPr>
        <p:blipFill rotWithShape="1">
          <a:blip r:embed="rId2">
            <a:alphaModFix/>
          </a:blip>
          <a:srcRect/>
          <a:stretch/>
        </p:blipFill>
        <p:spPr>
          <a:xfrm>
            <a:off x="-19127" y="-465565"/>
            <a:ext cx="9096452" cy="5847190"/>
          </a:xfrm>
          <a:prstGeom prst="rect">
            <a:avLst/>
          </a:prstGeom>
          <a:noFill/>
          <a:ln>
            <a:noFill/>
          </a:ln>
        </p:spPr>
      </p:pic>
      <p:pic>
        <p:nvPicPr>
          <p:cNvPr id="25" name="图片 2">
            <a:extLst>
              <a:ext uri="{FF2B5EF4-FFF2-40B4-BE49-F238E27FC236}">
                <a16:creationId xmlns:a16="http://schemas.microsoft.com/office/drawing/2014/main" id="{48489C2B-397D-4D9E-91F5-5697538EFE0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54592" r="73125" b="-1"/>
          <a:stretch/>
        </p:blipFill>
        <p:spPr>
          <a:xfrm>
            <a:off x="-19127" y="3071981"/>
            <a:ext cx="2435755" cy="2057480"/>
          </a:xfrm>
          <a:prstGeom prst="rect">
            <a:avLst/>
          </a:prstGeom>
        </p:spPr>
      </p:pic>
      <p:sp>
        <p:nvSpPr>
          <p:cNvPr id="2" name="Rectangle 1"/>
          <p:cNvSpPr/>
          <p:nvPr/>
        </p:nvSpPr>
        <p:spPr>
          <a:xfrm>
            <a:off x="720671" y="1294477"/>
            <a:ext cx="7702658" cy="2554545"/>
          </a:xfrm>
          <a:prstGeom prst="rect">
            <a:avLst/>
          </a:prstGeom>
        </p:spPr>
        <p:txBody>
          <a:bodyPr wrap="square">
            <a:spAutoFit/>
          </a:bodyPr>
          <a:lstStyle/>
          <a:p>
            <a:pPr algn="ctr" eaLnBrk="1" hangingPunct="1">
              <a:buFontTx/>
              <a:buNone/>
            </a:pPr>
            <a:r>
              <a:rPr lang="vi-VN" altLang="en-US" sz="3200" dirty="0">
                <a:solidFill>
                  <a:srgbClr val="002060"/>
                </a:solidFill>
                <a:latin typeface="Cambria" panose="02040503050406030204" pitchFamily="18" charset="0"/>
                <a:ea typeface="Cambria" panose="02040503050406030204" pitchFamily="18" charset="0"/>
              </a:rPr>
              <a:t>Để đạt kết quả của buổi liên hoan tốt đẹp như trong m</a:t>
            </a:r>
            <a:r>
              <a:rPr lang="en-US" altLang="en-US" sz="3200" dirty="0" err="1">
                <a:solidFill>
                  <a:srgbClr val="002060"/>
                </a:solidFill>
                <a:latin typeface="Cambria" panose="02040503050406030204" pitchFamily="18" charset="0"/>
                <a:ea typeface="Cambria" panose="02040503050406030204" pitchFamily="18" charset="0"/>
              </a:rPr>
              <a:t>ẩu</a:t>
            </a:r>
            <a:r>
              <a:rPr lang="vi-VN" altLang="en-US" sz="3200" dirty="0">
                <a:solidFill>
                  <a:srgbClr val="002060"/>
                </a:solidFill>
                <a:latin typeface="Cambria" panose="02040503050406030204" pitchFamily="18" charset="0"/>
                <a:ea typeface="Cambria" panose="02040503050406030204" pitchFamily="18" charset="0"/>
              </a:rPr>
              <a:t> chuyện “</a:t>
            </a:r>
            <a:r>
              <a:rPr lang="vi-VN" altLang="en-US" sz="3200" i="1" dirty="0">
                <a:solidFill>
                  <a:srgbClr val="002060"/>
                </a:solidFill>
                <a:latin typeface="Cambria" panose="02040503050406030204" pitchFamily="18" charset="0"/>
                <a:ea typeface="Cambria" panose="02040503050406030204" pitchFamily="18" charset="0"/>
              </a:rPr>
              <a:t>Một buổi sinh hoạt tập thể ”</a:t>
            </a:r>
            <a:r>
              <a:rPr lang="vi-VN" altLang="en-US" sz="3200" dirty="0">
                <a:solidFill>
                  <a:srgbClr val="002060"/>
                </a:solidFill>
                <a:latin typeface="Cambria" panose="02040503050406030204" pitchFamily="18" charset="0"/>
                <a:ea typeface="Cambria" panose="02040503050406030204" pitchFamily="18" charset="0"/>
              </a:rPr>
              <a:t>, lớp trưởng Thủy Minh đã cùng các bạn lập một chương trình hoạt động rất </a:t>
            </a:r>
          </a:p>
          <a:p>
            <a:pPr algn="ctr" eaLnBrk="1" hangingPunct="1">
              <a:buFontTx/>
              <a:buNone/>
            </a:pPr>
            <a:r>
              <a:rPr lang="vi-VN" altLang="en-US" sz="3200" dirty="0">
                <a:solidFill>
                  <a:srgbClr val="002060"/>
                </a:solidFill>
                <a:latin typeface="Cambria" panose="02040503050406030204" pitchFamily="18" charset="0"/>
                <a:ea typeface="Cambria" panose="02040503050406030204" pitchFamily="18" charset="0"/>
              </a:rPr>
              <a:t>cụ thể, khoa học và hợp lí. </a:t>
            </a:r>
            <a:endParaRPr lang="en-US" altLang="en-US" sz="3200" dirty="0">
              <a:solidFill>
                <a:srgbClr val="002060"/>
              </a:solidFill>
              <a:latin typeface="Cambria" panose="02040503050406030204" pitchFamily="18" charset="0"/>
              <a:ea typeface="Cambria" panose="02040503050406030204" pitchFamily="18" charset="0"/>
            </a:endParaRPr>
          </a:p>
        </p:txBody>
      </p:sp>
      <p:pic>
        <p:nvPicPr>
          <p:cNvPr id="26" name="图片 6">
            <a:extLst>
              <a:ext uri="{FF2B5EF4-FFF2-40B4-BE49-F238E27FC236}">
                <a16:creationId xmlns:a16="http://schemas.microsoft.com/office/drawing/2014/main" id="{B5329059-C192-4636-9618-F5A90FFA301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1857" b="45185"/>
          <a:stretch/>
        </p:blipFill>
        <p:spPr>
          <a:xfrm>
            <a:off x="6527800" y="65943"/>
            <a:ext cx="2616200" cy="1879600"/>
          </a:xfrm>
          <a:prstGeom prst="rect">
            <a:avLst/>
          </a:prstGeom>
        </p:spPr>
      </p:pic>
    </p:spTree>
    <p:extLst>
      <p:ext uri="{BB962C8B-B14F-4D97-AF65-F5344CB8AC3E}">
        <p14:creationId xmlns:p14="http://schemas.microsoft.com/office/powerpoint/2010/main" val="285289845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2" name="图片 6"/>
          <p:cNvPicPr>
            <a:picLocks noChangeAspect="1"/>
          </p:cNvPicPr>
          <p:nvPr/>
        </p:nvPicPr>
        <p:blipFill rotWithShape="1">
          <a:blip r:embed="rId3" cstate="print">
            <a:extLst>
              <a:ext uri="{28A0092B-C50C-407E-A947-70E740481C1C}">
                <a14:useLocalDpi xmlns:a14="http://schemas.microsoft.com/office/drawing/2010/main" val="0"/>
              </a:ext>
            </a:extLst>
          </a:blip>
          <a:srcRect t="61421" b="609"/>
          <a:stretch>
            <a:fillRect/>
          </a:stretch>
        </p:blipFill>
        <p:spPr>
          <a:xfrm>
            <a:off x="11921" y="55176"/>
            <a:ext cx="9131202" cy="5110934"/>
          </a:xfrm>
          <a:prstGeom prst="rect">
            <a:avLst/>
          </a:prstGeom>
        </p:spPr>
      </p:pic>
      <p:pic>
        <p:nvPicPr>
          <p:cNvPr id="3" name="图片 2">
            <a:extLst>
              <a:ext uri="{FF2B5EF4-FFF2-40B4-BE49-F238E27FC236}">
                <a16:creationId xmlns:a16="http://schemas.microsoft.com/office/drawing/2014/main" id="{48489C2B-397D-4D9E-91F5-5697538EFE0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54592" r="73125" b="-1"/>
          <a:stretch/>
        </p:blipFill>
        <p:spPr>
          <a:xfrm>
            <a:off x="0" y="2826321"/>
            <a:ext cx="2743200" cy="2317179"/>
          </a:xfrm>
          <a:prstGeom prst="rect">
            <a:avLst/>
          </a:prstGeom>
        </p:spPr>
      </p:pic>
      <p:pic>
        <p:nvPicPr>
          <p:cNvPr id="7" name="图片 6">
            <a:extLst>
              <a:ext uri="{FF2B5EF4-FFF2-40B4-BE49-F238E27FC236}">
                <a16:creationId xmlns:a16="http://schemas.microsoft.com/office/drawing/2014/main" id="{B5329059-C192-4636-9618-F5A90FFA301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61857" b="45185"/>
          <a:stretch/>
        </p:blipFill>
        <p:spPr>
          <a:xfrm>
            <a:off x="7172325" y="0"/>
            <a:ext cx="1962150" cy="1409700"/>
          </a:xfrm>
          <a:prstGeom prst="rect">
            <a:avLst/>
          </a:prstGeom>
        </p:spPr>
      </p:pic>
      <p:grpSp>
        <p:nvGrpSpPr>
          <p:cNvPr id="2" name="Group 1"/>
          <p:cNvGrpSpPr/>
          <p:nvPr/>
        </p:nvGrpSpPr>
        <p:grpSpPr>
          <a:xfrm>
            <a:off x="345233" y="133252"/>
            <a:ext cx="5967413" cy="2352675"/>
            <a:chOff x="290712" y="420104"/>
            <a:chExt cx="5967413" cy="2352675"/>
          </a:xfrm>
        </p:grpSpPr>
        <p:sp>
          <p:nvSpPr>
            <p:cNvPr id="5" name="思想气泡: 云 4">
              <a:extLst>
                <a:ext uri="{FF2B5EF4-FFF2-40B4-BE49-F238E27FC236}">
                  <a16:creationId xmlns:a16="http://schemas.microsoft.com/office/drawing/2014/main" id="{F76DCBCE-ED8C-4E76-B6F5-2DF0C33F1B29}"/>
                </a:ext>
              </a:extLst>
            </p:cNvPr>
            <p:cNvSpPr/>
            <p:nvPr/>
          </p:nvSpPr>
          <p:spPr>
            <a:xfrm>
              <a:off x="290712" y="420104"/>
              <a:ext cx="5967413" cy="2352675"/>
            </a:xfrm>
            <a:prstGeom prst="cloudCallout">
              <a:avLst>
                <a:gd name="adj1" fmla="val 51309"/>
                <a:gd name="adj2" fmla="val 67200"/>
              </a:avLst>
            </a:prstGeom>
            <a:solidFill>
              <a:schemeClr val="bg2">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a:p>
          </p:txBody>
        </p:sp>
        <p:sp>
          <p:nvSpPr>
            <p:cNvPr id="20" name="Rectangle 5"/>
            <p:cNvSpPr>
              <a:spLocks noChangeArrowheads="1"/>
            </p:cNvSpPr>
            <p:nvPr/>
          </p:nvSpPr>
          <p:spPr bwMode="auto">
            <a:xfrm>
              <a:off x="902693" y="857236"/>
              <a:ext cx="4743450"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00000"/>
                </a:lnSpc>
                <a:spcBef>
                  <a:spcPct val="0"/>
                </a:spcBef>
                <a:buFontTx/>
                <a:buNone/>
              </a:pPr>
              <a:r>
                <a:rPr lang="vi-VN" altLang="en-US" b="1" dirty="0">
                  <a:solidFill>
                    <a:srgbClr val="002060"/>
                  </a:solidFill>
                  <a:latin typeface="UVF Lobster12" panose="02000506000000020003" pitchFamily="2" charset="0"/>
                  <a:cs typeface="Times New Roman" panose="02020603050405020304" pitchFamily="18" charset="0"/>
                </a:rPr>
                <a:t>   </a:t>
              </a:r>
              <a:r>
                <a:rPr lang="en-US" altLang="en-US" b="1" dirty="0">
                  <a:solidFill>
                    <a:srgbClr val="002060"/>
                  </a:solidFill>
                  <a:latin typeface="UVF Lobster12" panose="02000506000000020003" pitchFamily="2" charset="0"/>
                  <a:cs typeface="Times New Roman" panose="02020603050405020304" pitchFamily="18" charset="0"/>
                </a:rPr>
                <a:t>Theo </a:t>
              </a:r>
              <a:r>
                <a:rPr lang="en-US" altLang="en-US" b="1" dirty="0" err="1">
                  <a:solidFill>
                    <a:srgbClr val="002060"/>
                  </a:solidFill>
                  <a:latin typeface="UVF Lobster12" panose="02000506000000020003" pitchFamily="2" charset="0"/>
                  <a:cs typeface="Times New Roman" panose="02020603050405020304" pitchFamily="18" charset="0"/>
                </a:rPr>
                <a:t>em</a:t>
              </a:r>
              <a:r>
                <a:rPr lang="en-US" altLang="en-US" b="1" dirty="0">
                  <a:solidFill>
                    <a:srgbClr val="002060"/>
                  </a:solidFill>
                  <a:latin typeface="UVF Lobster12" panose="02000506000000020003" pitchFamily="2" charset="0"/>
                  <a:cs typeface="Times New Roman" panose="02020603050405020304" pitchFamily="18" charset="0"/>
                </a:rPr>
                <a:t>, </a:t>
              </a:r>
              <a:r>
                <a:rPr lang="en-US" altLang="en-US" b="1" dirty="0" err="1">
                  <a:solidFill>
                    <a:srgbClr val="002060"/>
                  </a:solidFill>
                  <a:latin typeface="UVF Lobster12" panose="02000506000000020003" pitchFamily="2" charset="0"/>
                  <a:cs typeface="Times New Roman" panose="02020603050405020304" pitchFamily="18" charset="0"/>
                </a:rPr>
                <a:t>một</a:t>
              </a:r>
              <a:r>
                <a:rPr lang="en-US" altLang="en-US" b="1" dirty="0">
                  <a:solidFill>
                    <a:srgbClr val="002060"/>
                  </a:solidFill>
                  <a:latin typeface="UVF Lobster12" panose="02000506000000020003" pitchFamily="2" charset="0"/>
                  <a:cs typeface="Times New Roman" panose="02020603050405020304" pitchFamily="18" charset="0"/>
                </a:rPr>
                <a:t> </a:t>
              </a:r>
              <a:r>
                <a:rPr lang="en-US" altLang="en-US" b="1" dirty="0" err="1">
                  <a:solidFill>
                    <a:srgbClr val="002060"/>
                  </a:solidFill>
                  <a:latin typeface="UVF Lobster12" panose="02000506000000020003" pitchFamily="2" charset="0"/>
                  <a:cs typeface="Times New Roman" panose="02020603050405020304" pitchFamily="18" charset="0"/>
                </a:rPr>
                <a:t>chương</a:t>
              </a:r>
              <a:r>
                <a:rPr lang="en-US" altLang="en-US" b="1" dirty="0">
                  <a:solidFill>
                    <a:srgbClr val="002060"/>
                  </a:solidFill>
                  <a:latin typeface="UVF Lobster12" panose="02000506000000020003" pitchFamily="2" charset="0"/>
                  <a:cs typeface="Times New Roman" panose="02020603050405020304" pitchFamily="18" charset="0"/>
                </a:rPr>
                <a:t> </a:t>
              </a:r>
              <a:r>
                <a:rPr lang="en-US" altLang="en-US" b="1" dirty="0" err="1">
                  <a:solidFill>
                    <a:srgbClr val="002060"/>
                  </a:solidFill>
                  <a:latin typeface="UVF Lobster12" panose="02000506000000020003" pitchFamily="2" charset="0"/>
                  <a:cs typeface="Times New Roman" panose="02020603050405020304" pitchFamily="18" charset="0"/>
                </a:rPr>
                <a:t>trình</a:t>
              </a:r>
              <a:r>
                <a:rPr lang="en-US" altLang="en-US" b="1" dirty="0">
                  <a:solidFill>
                    <a:srgbClr val="002060"/>
                  </a:solidFill>
                  <a:latin typeface="UVF Lobster12" panose="02000506000000020003" pitchFamily="2" charset="0"/>
                  <a:cs typeface="Times New Roman" panose="02020603050405020304" pitchFamily="18" charset="0"/>
                </a:rPr>
                <a:t> </a:t>
              </a:r>
              <a:r>
                <a:rPr lang="en-US" altLang="en-US" b="1" dirty="0" err="1">
                  <a:solidFill>
                    <a:srgbClr val="002060"/>
                  </a:solidFill>
                  <a:latin typeface="UVF Lobster12" panose="02000506000000020003" pitchFamily="2" charset="0"/>
                  <a:cs typeface="Times New Roman" panose="02020603050405020304" pitchFamily="18" charset="0"/>
                </a:rPr>
                <a:t>hoạt</a:t>
              </a:r>
              <a:r>
                <a:rPr lang="en-US" altLang="en-US" b="1" dirty="0">
                  <a:solidFill>
                    <a:srgbClr val="002060"/>
                  </a:solidFill>
                  <a:latin typeface="UVF Lobster12" panose="02000506000000020003" pitchFamily="2" charset="0"/>
                  <a:cs typeface="Times New Roman" panose="02020603050405020304" pitchFamily="18" charset="0"/>
                </a:rPr>
                <a:t> </a:t>
              </a:r>
              <a:r>
                <a:rPr lang="en-US" altLang="en-US" b="1" dirty="0" err="1">
                  <a:solidFill>
                    <a:srgbClr val="002060"/>
                  </a:solidFill>
                  <a:latin typeface="UVF Lobster12" panose="02000506000000020003" pitchFamily="2" charset="0"/>
                  <a:cs typeface="Times New Roman" panose="02020603050405020304" pitchFamily="18" charset="0"/>
                </a:rPr>
                <a:t>động</a:t>
              </a:r>
              <a:r>
                <a:rPr lang="en-US" altLang="en-US" b="1" dirty="0">
                  <a:solidFill>
                    <a:srgbClr val="002060"/>
                  </a:solidFill>
                  <a:latin typeface="UVF Lobster12" panose="02000506000000020003" pitchFamily="2" charset="0"/>
                  <a:cs typeface="Times New Roman" panose="02020603050405020304" pitchFamily="18" charset="0"/>
                </a:rPr>
                <a:t> </a:t>
              </a:r>
              <a:r>
                <a:rPr lang="en-US" altLang="en-US" b="1" dirty="0" err="1">
                  <a:solidFill>
                    <a:srgbClr val="002060"/>
                  </a:solidFill>
                  <a:latin typeface="UVF Lobster12" panose="02000506000000020003" pitchFamily="2" charset="0"/>
                  <a:cs typeface="Times New Roman" panose="02020603050405020304" pitchFamily="18" charset="0"/>
                </a:rPr>
                <a:t>gồm</a:t>
              </a:r>
              <a:r>
                <a:rPr lang="en-US" altLang="en-US" b="1" dirty="0">
                  <a:solidFill>
                    <a:srgbClr val="002060"/>
                  </a:solidFill>
                  <a:latin typeface="UVF Lobster12" panose="02000506000000020003" pitchFamily="2" charset="0"/>
                  <a:cs typeface="Times New Roman" panose="02020603050405020304" pitchFamily="18" charset="0"/>
                </a:rPr>
                <a:t> </a:t>
              </a:r>
              <a:r>
                <a:rPr lang="en-US" altLang="en-US" b="1" dirty="0" err="1">
                  <a:solidFill>
                    <a:srgbClr val="002060"/>
                  </a:solidFill>
                  <a:latin typeface="UVF Lobster12" panose="02000506000000020003" pitchFamily="2" charset="0"/>
                  <a:cs typeface="Times New Roman" panose="02020603050405020304" pitchFamily="18" charset="0"/>
                </a:rPr>
                <a:t>có</a:t>
              </a:r>
              <a:r>
                <a:rPr lang="en-US" altLang="en-US" b="1" dirty="0">
                  <a:solidFill>
                    <a:srgbClr val="002060"/>
                  </a:solidFill>
                  <a:latin typeface="UVF Lobster12" panose="02000506000000020003" pitchFamily="2" charset="0"/>
                  <a:cs typeface="Times New Roman" panose="02020603050405020304" pitchFamily="18" charset="0"/>
                </a:rPr>
                <a:t> </a:t>
              </a:r>
              <a:r>
                <a:rPr lang="en-US" altLang="en-US" b="1" dirty="0" err="1">
                  <a:solidFill>
                    <a:srgbClr val="002060"/>
                  </a:solidFill>
                  <a:latin typeface="UVF Lobster12" panose="02000506000000020003" pitchFamily="2" charset="0"/>
                  <a:cs typeface="Times New Roman" panose="02020603050405020304" pitchFamily="18" charset="0"/>
                </a:rPr>
                <a:t>mấy</a:t>
              </a:r>
              <a:r>
                <a:rPr lang="en-US" altLang="en-US" b="1" dirty="0">
                  <a:solidFill>
                    <a:srgbClr val="002060"/>
                  </a:solidFill>
                  <a:latin typeface="UVF Lobster12" panose="02000506000000020003" pitchFamily="2" charset="0"/>
                  <a:cs typeface="Times New Roman" panose="02020603050405020304" pitchFamily="18" charset="0"/>
                </a:rPr>
                <a:t> </a:t>
              </a:r>
              <a:r>
                <a:rPr lang="en-US" altLang="en-US" b="1" dirty="0" err="1">
                  <a:solidFill>
                    <a:srgbClr val="002060"/>
                  </a:solidFill>
                  <a:latin typeface="UVF Lobster12" panose="02000506000000020003" pitchFamily="2" charset="0"/>
                  <a:cs typeface="Times New Roman" panose="02020603050405020304" pitchFamily="18" charset="0"/>
                </a:rPr>
                <a:t>phần</a:t>
              </a:r>
              <a:r>
                <a:rPr lang="vi-VN" altLang="en-US" b="1" dirty="0">
                  <a:solidFill>
                    <a:srgbClr val="002060"/>
                  </a:solidFill>
                  <a:latin typeface="UVF Lobster12" panose="02000506000000020003" pitchFamily="2" charset="0"/>
                  <a:cs typeface="Times New Roman" panose="02020603050405020304" pitchFamily="18" charset="0"/>
                </a:rPr>
                <a:t>?</a:t>
              </a:r>
            </a:p>
            <a:p>
              <a:pPr algn="just" eaLnBrk="1" hangingPunct="1">
                <a:lnSpc>
                  <a:spcPct val="100000"/>
                </a:lnSpc>
                <a:spcBef>
                  <a:spcPct val="0"/>
                </a:spcBef>
                <a:buFontTx/>
                <a:buNone/>
              </a:pPr>
              <a:r>
                <a:rPr lang="vi-VN" altLang="en-US" b="1" dirty="0">
                  <a:solidFill>
                    <a:srgbClr val="002060"/>
                  </a:solidFill>
                  <a:latin typeface="UVF Lobster12" panose="02000506000000020003" pitchFamily="2" charset="0"/>
                  <a:cs typeface="Times New Roman" panose="02020603050405020304" pitchFamily="18" charset="0"/>
                </a:rPr>
                <a:t>Đ</a:t>
              </a:r>
              <a:r>
                <a:rPr lang="en-US" altLang="en-US" b="1" dirty="0">
                  <a:solidFill>
                    <a:srgbClr val="002060"/>
                  </a:solidFill>
                  <a:latin typeface="UVF Lobster12" panose="02000506000000020003" pitchFamily="2" charset="0"/>
                  <a:cs typeface="Times New Roman" panose="02020603050405020304" pitchFamily="18" charset="0"/>
                </a:rPr>
                <a:t>ó </a:t>
              </a:r>
              <a:r>
                <a:rPr lang="en-US" altLang="en-US" b="1" dirty="0" err="1">
                  <a:solidFill>
                    <a:srgbClr val="002060"/>
                  </a:solidFill>
                  <a:latin typeface="UVF Lobster12" panose="02000506000000020003" pitchFamily="2" charset="0"/>
                  <a:cs typeface="Times New Roman" panose="02020603050405020304" pitchFamily="18" charset="0"/>
                </a:rPr>
                <a:t>là</a:t>
              </a:r>
              <a:r>
                <a:rPr lang="en-US" altLang="en-US" b="1" dirty="0">
                  <a:solidFill>
                    <a:srgbClr val="002060"/>
                  </a:solidFill>
                  <a:latin typeface="UVF Lobster12" panose="02000506000000020003" pitchFamily="2" charset="0"/>
                  <a:cs typeface="Times New Roman" panose="02020603050405020304" pitchFamily="18" charset="0"/>
                </a:rPr>
                <a:t> </a:t>
              </a:r>
              <a:r>
                <a:rPr lang="en-US" altLang="en-US" b="1" dirty="0" err="1">
                  <a:solidFill>
                    <a:srgbClr val="002060"/>
                  </a:solidFill>
                  <a:latin typeface="UVF Lobster12" panose="02000506000000020003" pitchFamily="2" charset="0"/>
                  <a:cs typeface="Times New Roman" panose="02020603050405020304" pitchFamily="18" charset="0"/>
                </a:rPr>
                <a:t>những</a:t>
              </a:r>
              <a:r>
                <a:rPr lang="en-US" altLang="en-US" b="1" dirty="0">
                  <a:solidFill>
                    <a:srgbClr val="002060"/>
                  </a:solidFill>
                  <a:latin typeface="UVF Lobster12" panose="02000506000000020003" pitchFamily="2" charset="0"/>
                  <a:cs typeface="Times New Roman" panose="02020603050405020304" pitchFamily="18" charset="0"/>
                </a:rPr>
                <a:t> </a:t>
              </a:r>
              <a:r>
                <a:rPr lang="en-US" altLang="en-US" b="1" dirty="0" err="1">
                  <a:solidFill>
                    <a:srgbClr val="002060"/>
                  </a:solidFill>
                  <a:latin typeface="UVF Lobster12" panose="02000506000000020003" pitchFamily="2" charset="0"/>
                  <a:cs typeface="Times New Roman" panose="02020603050405020304" pitchFamily="18" charset="0"/>
                </a:rPr>
                <a:t>phần</a:t>
              </a:r>
              <a:r>
                <a:rPr lang="en-US" altLang="en-US" b="1" dirty="0">
                  <a:solidFill>
                    <a:srgbClr val="002060"/>
                  </a:solidFill>
                  <a:latin typeface="UVF Lobster12" panose="02000506000000020003" pitchFamily="2" charset="0"/>
                  <a:cs typeface="Times New Roman" panose="02020603050405020304" pitchFamily="18" charset="0"/>
                </a:rPr>
                <a:t> </a:t>
              </a:r>
              <a:r>
                <a:rPr lang="en-US" altLang="en-US" b="1" dirty="0" err="1">
                  <a:solidFill>
                    <a:srgbClr val="002060"/>
                  </a:solidFill>
                  <a:latin typeface="UVF Lobster12" panose="02000506000000020003" pitchFamily="2" charset="0"/>
                  <a:cs typeface="Times New Roman" panose="02020603050405020304" pitchFamily="18" charset="0"/>
                </a:rPr>
                <a:t>nào</a:t>
              </a:r>
              <a:r>
                <a:rPr lang="en-US" altLang="en-US" b="1" dirty="0">
                  <a:solidFill>
                    <a:srgbClr val="002060"/>
                  </a:solidFill>
                  <a:latin typeface="UVF Lobster12" panose="02000506000000020003" pitchFamily="2" charset="0"/>
                  <a:cs typeface="Times New Roman" panose="02020603050405020304" pitchFamily="18" charset="0"/>
                </a:rPr>
                <a:t>?</a:t>
              </a:r>
            </a:p>
          </p:txBody>
        </p:sp>
      </p:grpSp>
      <p:pic>
        <p:nvPicPr>
          <p:cNvPr id="21" name="图片 3">
            <a:extLst>
              <a:ext uri="{FF2B5EF4-FFF2-40B4-BE49-F238E27FC236}">
                <a16:creationId xmlns:a16="http://schemas.microsoft.com/office/drawing/2014/main" id="{E94D762B-E234-4D67-BCE5-D813DB5A9D6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719665" y="1309590"/>
            <a:ext cx="4005160" cy="4005160"/>
          </a:xfrm>
          <a:prstGeom prst="rect">
            <a:avLst/>
          </a:prstGeom>
        </p:spPr>
      </p:pic>
    </p:spTree>
    <p:custDataLst>
      <p:tags r:id="rId1"/>
    </p:custDataLst>
    <p:extLst>
      <p:ext uri="{BB962C8B-B14F-4D97-AF65-F5344CB8AC3E}">
        <p14:creationId xmlns:p14="http://schemas.microsoft.com/office/powerpoint/2010/main" val="26007309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ipe(down)">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rotWithShape="1">
          <a:blip r:embed="rId2">
            <a:extLst>
              <a:ext uri="{28A0092B-C50C-407E-A947-70E740481C1C}">
                <a14:useLocalDpi xmlns:a14="http://schemas.microsoft.com/office/drawing/2010/main" val="0"/>
              </a:ext>
            </a:extLst>
          </a:blip>
          <a:srcRect b="32609"/>
          <a:stretch>
            <a:fillRect/>
          </a:stretch>
        </p:blipFill>
        <p:spPr>
          <a:xfrm>
            <a:off x="0" y="4422284"/>
            <a:ext cx="9144000" cy="721215"/>
          </a:xfrm>
          <a:prstGeom prst="rect">
            <a:avLst/>
          </a:prstGeom>
        </p:spPr>
      </p:pic>
      <p:pic>
        <p:nvPicPr>
          <p:cNvPr id="7" name="图片 12"/>
          <p:cNvPicPr>
            <a:picLocks noChangeAspect="1"/>
          </p:cNvPicPr>
          <p:nvPr/>
        </p:nvPicPr>
        <p:blipFill rotWithShape="1">
          <a:blip r:embed="rId3" cstate="print">
            <a:extLst>
              <a:ext uri="{28A0092B-C50C-407E-A947-70E740481C1C}">
                <a14:useLocalDpi xmlns:a14="http://schemas.microsoft.com/office/drawing/2010/main" val="0"/>
              </a:ext>
            </a:extLst>
          </a:blip>
          <a:srcRect t="22718"/>
          <a:stretch>
            <a:fillRect/>
          </a:stretch>
        </p:blipFill>
        <p:spPr>
          <a:xfrm>
            <a:off x="7690886" y="0"/>
            <a:ext cx="2527357" cy="2472885"/>
          </a:xfrm>
          <a:prstGeom prst="rect">
            <a:avLst/>
          </a:prstGeom>
        </p:spPr>
      </p:pic>
      <p:pic>
        <p:nvPicPr>
          <p:cNvPr id="8" name="图片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369445">
            <a:off x="747231" y="1209442"/>
            <a:ext cx="1046931" cy="1004722"/>
          </a:xfrm>
          <a:prstGeom prst="rect">
            <a:avLst/>
          </a:prstGeom>
        </p:spPr>
      </p:pic>
      <p:pic>
        <p:nvPicPr>
          <p:cNvPr id="9" name="图片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369445">
            <a:off x="1626803" y="2509918"/>
            <a:ext cx="1046931" cy="1004722"/>
          </a:xfrm>
          <a:prstGeom prst="rect">
            <a:avLst/>
          </a:prstGeom>
        </p:spPr>
      </p:pic>
      <p:pic>
        <p:nvPicPr>
          <p:cNvPr id="10" name="图片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369445">
            <a:off x="2825741" y="3597141"/>
            <a:ext cx="1046931" cy="1004722"/>
          </a:xfrm>
          <a:prstGeom prst="rect">
            <a:avLst/>
          </a:prstGeom>
        </p:spPr>
      </p:pic>
      <p:sp>
        <p:nvSpPr>
          <p:cNvPr id="20" name="Rectangle 5"/>
          <p:cNvSpPr>
            <a:spLocks noChangeArrowheads="1"/>
          </p:cNvSpPr>
          <p:nvPr/>
        </p:nvSpPr>
        <p:spPr bwMode="auto">
          <a:xfrm>
            <a:off x="2200275" y="1438303"/>
            <a:ext cx="474345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00000"/>
              </a:lnSpc>
              <a:spcBef>
                <a:spcPct val="0"/>
              </a:spcBef>
              <a:buFontTx/>
              <a:buNone/>
            </a:pPr>
            <a:r>
              <a:rPr lang="vi-VN" altLang="en-US" sz="3600" b="1" dirty="0">
                <a:solidFill>
                  <a:srgbClr val="002060"/>
                </a:solidFill>
                <a:cs typeface="Calibri" panose="020F0502020204030204" pitchFamily="34" charset="0"/>
              </a:rPr>
              <a:t>   I. Mục đích</a:t>
            </a:r>
            <a:endParaRPr lang="en-US" altLang="en-US" sz="3600" b="1" dirty="0">
              <a:solidFill>
                <a:srgbClr val="002060"/>
              </a:solidFill>
              <a:cs typeface="Calibri" panose="020F0502020204030204" pitchFamily="34" charset="0"/>
            </a:endParaRPr>
          </a:p>
        </p:txBody>
      </p:sp>
      <p:sp>
        <p:nvSpPr>
          <p:cNvPr id="21" name="Rectangle 5"/>
          <p:cNvSpPr>
            <a:spLocks noChangeArrowheads="1"/>
          </p:cNvSpPr>
          <p:nvPr/>
        </p:nvSpPr>
        <p:spPr bwMode="auto">
          <a:xfrm>
            <a:off x="3063982" y="2582638"/>
            <a:ext cx="474345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00000"/>
              </a:lnSpc>
              <a:spcBef>
                <a:spcPct val="0"/>
              </a:spcBef>
              <a:buFontTx/>
              <a:buNone/>
            </a:pPr>
            <a:r>
              <a:rPr lang="vi-VN" altLang="en-US" sz="3600" b="1" dirty="0">
                <a:solidFill>
                  <a:srgbClr val="002060"/>
                </a:solidFill>
                <a:cs typeface="Calibri" panose="020F0502020204030204" pitchFamily="34" charset="0"/>
              </a:rPr>
              <a:t>II. Phân công chuẩn bị </a:t>
            </a:r>
            <a:endParaRPr lang="en-US" altLang="en-US" sz="3600" b="1" dirty="0">
              <a:solidFill>
                <a:srgbClr val="002060"/>
              </a:solidFill>
              <a:cs typeface="Calibri" panose="020F0502020204030204" pitchFamily="34" charset="0"/>
            </a:endParaRPr>
          </a:p>
        </p:txBody>
      </p:sp>
      <p:sp>
        <p:nvSpPr>
          <p:cNvPr id="22" name="Rectangle 5"/>
          <p:cNvSpPr>
            <a:spLocks noChangeArrowheads="1"/>
          </p:cNvSpPr>
          <p:nvPr/>
        </p:nvSpPr>
        <p:spPr bwMode="auto">
          <a:xfrm>
            <a:off x="4211114" y="3775954"/>
            <a:ext cx="474345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00000"/>
              </a:lnSpc>
              <a:spcBef>
                <a:spcPct val="0"/>
              </a:spcBef>
              <a:buFontTx/>
              <a:buNone/>
            </a:pPr>
            <a:r>
              <a:rPr lang="vi-VN" altLang="en-US" sz="3600" b="1" dirty="0">
                <a:solidFill>
                  <a:srgbClr val="002060"/>
                </a:solidFill>
                <a:cs typeface="Calibri" panose="020F0502020204030204" pitchFamily="34" charset="0"/>
              </a:rPr>
              <a:t>III. Chương trình cụ thể</a:t>
            </a:r>
            <a:endParaRPr lang="en-US" altLang="en-US" sz="3600" b="1" dirty="0">
              <a:solidFill>
                <a:srgbClr val="002060"/>
              </a:solidFill>
              <a:cs typeface="Calibri" panose="020F0502020204030204" pitchFamily="34" charset="0"/>
            </a:endParaRPr>
          </a:p>
        </p:txBody>
      </p:sp>
      <p:sp>
        <p:nvSpPr>
          <p:cNvPr id="24" name="Rectangle 23"/>
          <p:cNvSpPr/>
          <p:nvPr/>
        </p:nvSpPr>
        <p:spPr>
          <a:xfrm>
            <a:off x="385011" y="115150"/>
            <a:ext cx="7728004" cy="1077218"/>
          </a:xfrm>
          <a:prstGeom prst="rect">
            <a:avLst/>
          </a:prstGeom>
        </p:spPr>
        <p:txBody>
          <a:bodyPr wrap="square">
            <a:spAutoFit/>
          </a:bodyPr>
          <a:lstStyle/>
          <a:p>
            <a:pPr algn="just"/>
            <a:r>
              <a:rPr lang="vi-VN" altLang="en-US" sz="32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M</a:t>
            </a:r>
            <a:r>
              <a:rPr lang="en-US" altLang="en-US" sz="32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ột</a:t>
            </a:r>
            <a:r>
              <a:rPr lang="en-US" altLang="en-US" sz="32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2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chương</a:t>
            </a:r>
            <a:r>
              <a:rPr lang="en-US" altLang="en-US" sz="32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2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trình</a:t>
            </a:r>
            <a:r>
              <a:rPr lang="en-US" altLang="en-US" sz="32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2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hoạt</a:t>
            </a:r>
            <a:r>
              <a:rPr lang="en-US" altLang="en-US" sz="32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2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động</a:t>
            </a:r>
            <a:r>
              <a:rPr lang="vi-VN" altLang="en-US" sz="32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thường có  </a:t>
            </a:r>
          </a:p>
          <a:p>
            <a:pPr algn="just"/>
            <a:r>
              <a:rPr lang="vi-VN" altLang="en-US" sz="32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cấu tạo 3 phần:</a:t>
            </a:r>
            <a:endParaRPr lang="en-US" sz="3200"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77802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p:tgtEl>
                                          <p:spTgt spid="8"/>
                                        </p:tgtEl>
                                        <p:attrNameLst>
                                          <p:attrName>ppt_y</p:attrName>
                                        </p:attrNameLst>
                                      </p:cBhvr>
                                      <p:tavLst>
                                        <p:tav tm="0">
                                          <p:val>
                                            <p:strVal val="#ppt_y+#ppt_h*1.125000"/>
                                          </p:val>
                                        </p:tav>
                                        <p:tav tm="100000">
                                          <p:val>
                                            <p:strVal val="#ppt_y"/>
                                          </p:val>
                                        </p:tav>
                                      </p:tavLst>
                                    </p:anim>
                                    <p:animEffect transition="in" filter="wipe(up)">
                                      <p:cBhvr>
                                        <p:cTn id="8" dur="500"/>
                                        <p:tgtEl>
                                          <p:spTgt spid="8"/>
                                        </p:tgtEl>
                                      </p:cBhvr>
                                    </p:animEffect>
                                  </p:childTnLst>
                                </p:cTn>
                              </p:par>
                              <p:par>
                                <p:cTn id="9" presetID="12" presetClass="entr" presetSubtype="4" fill="hold" grpId="0" nodeType="withEffect">
                                  <p:stCondLst>
                                    <p:cond delay="0"/>
                                  </p:stCondLst>
                                  <p:childTnLst>
                                    <p:set>
                                      <p:cBhvr>
                                        <p:cTn id="10" dur="1" fill="hold">
                                          <p:stCondLst>
                                            <p:cond delay="0"/>
                                          </p:stCondLst>
                                        </p:cTn>
                                        <p:tgtEl>
                                          <p:spTgt spid="20"/>
                                        </p:tgtEl>
                                        <p:attrNameLst>
                                          <p:attrName>style.visibility</p:attrName>
                                        </p:attrNameLst>
                                      </p:cBhvr>
                                      <p:to>
                                        <p:strVal val="visible"/>
                                      </p:to>
                                    </p:set>
                                    <p:anim calcmode="lin" valueType="num">
                                      <p:cBhvr additive="base">
                                        <p:cTn id="11" dur="500"/>
                                        <p:tgtEl>
                                          <p:spTgt spid="20"/>
                                        </p:tgtEl>
                                        <p:attrNameLst>
                                          <p:attrName>ppt_y</p:attrName>
                                        </p:attrNameLst>
                                      </p:cBhvr>
                                      <p:tavLst>
                                        <p:tav tm="0">
                                          <p:val>
                                            <p:strVal val="#ppt_y+#ppt_h*1.125000"/>
                                          </p:val>
                                        </p:tav>
                                        <p:tav tm="100000">
                                          <p:val>
                                            <p:strVal val="#ppt_y"/>
                                          </p:val>
                                        </p:tav>
                                      </p:tavLst>
                                    </p:anim>
                                    <p:animEffect transition="in" filter="wipe(up)">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4"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p:tgtEl>
                                          <p:spTgt spid="9"/>
                                        </p:tgtEl>
                                        <p:attrNameLst>
                                          <p:attrName>ppt_y</p:attrName>
                                        </p:attrNameLst>
                                      </p:cBhvr>
                                      <p:tavLst>
                                        <p:tav tm="0">
                                          <p:val>
                                            <p:strVal val="#ppt_y+#ppt_h*1.125000"/>
                                          </p:val>
                                        </p:tav>
                                        <p:tav tm="100000">
                                          <p:val>
                                            <p:strVal val="#ppt_y"/>
                                          </p:val>
                                        </p:tav>
                                      </p:tavLst>
                                    </p:anim>
                                    <p:animEffect transition="in" filter="wipe(up)">
                                      <p:cBhvr>
                                        <p:cTn id="18" dur="500"/>
                                        <p:tgtEl>
                                          <p:spTgt spid="9"/>
                                        </p:tgtEl>
                                      </p:cBhvr>
                                    </p:animEffect>
                                  </p:childTnLst>
                                </p:cTn>
                              </p:par>
                              <p:par>
                                <p:cTn id="19" presetID="12" presetClass="entr" presetSubtype="4" fill="hold" grpId="0" nodeType="withEffect">
                                  <p:stCondLst>
                                    <p:cond delay="0"/>
                                  </p:stCondLst>
                                  <p:childTnLst>
                                    <p:set>
                                      <p:cBhvr>
                                        <p:cTn id="20" dur="1" fill="hold">
                                          <p:stCondLst>
                                            <p:cond delay="0"/>
                                          </p:stCondLst>
                                        </p:cTn>
                                        <p:tgtEl>
                                          <p:spTgt spid="21"/>
                                        </p:tgtEl>
                                        <p:attrNameLst>
                                          <p:attrName>style.visibility</p:attrName>
                                        </p:attrNameLst>
                                      </p:cBhvr>
                                      <p:to>
                                        <p:strVal val="visible"/>
                                      </p:to>
                                    </p:set>
                                    <p:anim calcmode="lin" valueType="num">
                                      <p:cBhvr additive="base">
                                        <p:cTn id="21" dur="500"/>
                                        <p:tgtEl>
                                          <p:spTgt spid="21"/>
                                        </p:tgtEl>
                                        <p:attrNameLst>
                                          <p:attrName>ppt_y</p:attrName>
                                        </p:attrNameLst>
                                      </p:cBhvr>
                                      <p:tavLst>
                                        <p:tav tm="0">
                                          <p:val>
                                            <p:strVal val="#ppt_y+#ppt_h*1.125000"/>
                                          </p:val>
                                        </p:tav>
                                        <p:tav tm="100000">
                                          <p:val>
                                            <p:strVal val="#ppt_y"/>
                                          </p:val>
                                        </p:tav>
                                      </p:tavLst>
                                    </p:anim>
                                    <p:animEffect transition="in" filter="wipe(up)">
                                      <p:cBhvr>
                                        <p:cTn id="22" dur="500"/>
                                        <p:tgtEl>
                                          <p:spTgt spid="21"/>
                                        </p:tgtEl>
                                      </p:cBhvr>
                                    </p:animEffect>
                                  </p:childTnLst>
                                </p:cTn>
                              </p:par>
                            </p:childTnLst>
                          </p:cTn>
                        </p:par>
                      </p:childTnLst>
                    </p:cTn>
                  </p:par>
                  <p:par>
                    <p:cTn id="23" fill="hold">
                      <p:stCondLst>
                        <p:cond delay="indefinite"/>
                      </p:stCondLst>
                      <p:childTnLst>
                        <p:par>
                          <p:cTn id="24" fill="hold">
                            <p:stCondLst>
                              <p:cond delay="0"/>
                            </p:stCondLst>
                            <p:childTnLst>
                              <p:par>
                                <p:cTn id="25" presetID="12" presetClass="entr" presetSubtype="4"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additive="base">
                                        <p:cTn id="27" dur="500"/>
                                        <p:tgtEl>
                                          <p:spTgt spid="10"/>
                                        </p:tgtEl>
                                        <p:attrNameLst>
                                          <p:attrName>ppt_y</p:attrName>
                                        </p:attrNameLst>
                                      </p:cBhvr>
                                      <p:tavLst>
                                        <p:tav tm="0">
                                          <p:val>
                                            <p:strVal val="#ppt_y+#ppt_h*1.125000"/>
                                          </p:val>
                                        </p:tav>
                                        <p:tav tm="100000">
                                          <p:val>
                                            <p:strVal val="#ppt_y"/>
                                          </p:val>
                                        </p:tav>
                                      </p:tavLst>
                                    </p:anim>
                                    <p:animEffect transition="in" filter="wipe(up)">
                                      <p:cBhvr>
                                        <p:cTn id="28" dur="500"/>
                                        <p:tgtEl>
                                          <p:spTgt spid="10"/>
                                        </p:tgtEl>
                                      </p:cBhvr>
                                    </p:animEffect>
                                  </p:childTnLst>
                                </p:cTn>
                              </p:par>
                              <p:par>
                                <p:cTn id="29" presetID="12" presetClass="entr" presetSubtype="4" fill="hold" grpId="0" nodeType="withEffect">
                                  <p:stCondLst>
                                    <p:cond delay="0"/>
                                  </p:stCondLst>
                                  <p:childTnLst>
                                    <p:set>
                                      <p:cBhvr>
                                        <p:cTn id="30" dur="1" fill="hold">
                                          <p:stCondLst>
                                            <p:cond delay="0"/>
                                          </p:stCondLst>
                                        </p:cTn>
                                        <p:tgtEl>
                                          <p:spTgt spid="22"/>
                                        </p:tgtEl>
                                        <p:attrNameLst>
                                          <p:attrName>style.visibility</p:attrName>
                                        </p:attrNameLst>
                                      </p:cBhvr>
                                      <p:to>
                                        <p:strVal val="visible"/>
                                      </p:to>
                                    </p:set>
                                    <p:anim calcmode="lin" valueType="num">
                                      <p:cBhvr additive="base">
                                        <p:cTn id="31" dur="500"/>
                                        <p:tgtEl>
                                          <p:spTgt spid="22"/>
                                        </p:tgtEl>
                                        <p:attrNameLst>
                                          <p:attrName>ppt_y</p:attrName>
                                        </p:attrNameLst>
                                      </p:cBhvr>
                                      <p:tavLst>
                                        <p:tav tm="0">
                                          <p:val>
                                            <p:strVal val="#ppt_y+#ppt_h*1.125000"/>
                                          </p:val>
                                        </p:tav>
                                        <p:tav tm="100000">
                                          <p:val>
                                            <p:strVal val="#ppt_y"/>
                                          </p:val>
                                        </p:tav>
                                      </p:tavLst>
                                    </p:anim>
                                    <p:animEffect transition="in" filter="wipe(up)">
                                      <p:cBhvr>
                                        <p:cTn id="3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93"/>
          <p:cNvSpPr/>
          <p:nvPr/>
        </p:nvSpPr>
        <p:spPr>
          <a:xfrm rot="10800000">
            <a:off x="8122424" y="3699316"/>
            <a:ext cx="287993" cy="288032"/>
          </a:xfrm>
          <a:custGeom>
            <a:avLst/>
            <a:gdLst/>
            <a:ahLst/>
            <a:cxnLst/>
            <a:rect l="l" t="t" r="r" b="b"/>
            <a:pathLst>
              <a:path w="504056" h="504056">
                <a:moveTo>
                  <a:pt x="0" y="0"/>
                </a:moveTo>
                <a:lnTo>
                  <a:pt x="504056" y="0"/>
                </a:lnTo>
                <a:lnTo>
                  <a:pt x="504056" y="144016"/>
                </a:lnTo>
                <a:lnTo>
                  <a:pt x="144016" y="144016"/>
                </a:lnTo>
                <a:lnTo>
                  <a:pt x="144016" y="504056"/>
                </a:lnTo>
                <a:lnTo>
                  <a:pt x="0" y="504056"/>
                </a:lnTo>
                <a:close/>
              </a:path>
            </a:pathLst>
          </a:custGeom>
          <a:solidFill>
            <a:srgbClr val="6EBA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pic>
        <p:nvPicPr>
          <p:cNvPr id="16" name="图片 29"/>
          <p:cNvPicPr>
            <a:picLocks noChangeAspect="1"/>
          </p:cNvPicPr>
          <p:nvPr/>
        </p:nvPicPr>
        <p:blipFill rotWithShape="1">
          <a:blip r:embed="rId3">
            <a:extLst>
              <a:ext uri="{28A0092B-C50C-407E-A947-70E740481C1C}">
                <a14:useLocalDpi xmlns:a14="http://schemas.microsoft.com/office/drawing/2010/main" val="0"/>
              </a:ext>
            </a:extLst>
          </a:blip>
          <a:srcRect b="56888"/>
          <a:stretch>
            <a:fillRect/>
          </a:stretch>
        </p:blipFill>
        <p:spPr>
          <a:xfrm>
            <a:off x="19353" y="3958025"/>
            <a:ext cx="9124648" cy="1185330"/>
          </a:xfrm>
          <a:prstGeom prst="rect">
            <a:avLst/>
          </a:prstGeom>
        </p:spPr>
      </p:pic>
      <p:pic>
        <p:nvPicPr>
          <p:cNvPr id="17" name="图片 16"/>
          <p:cNvPicPr>
            <a:picLocks noChangeAspect="1"/>
          </p:cNvPicPr>
          <p:nvPr/>
        </p:nvPicPr>
        <p:blipFill rotWithShape="1">
          <a:blip r:embed="rId4" cstate="print">
            <a:extLst>
              <a:ext uri="{28A0092B-C50C-407E-A947-70E740481C1C}">
                <a14:useLocalDpi xmlns:a14="http://schemas.microsoft.com/office/drawing/2010/main" val="0"/>
              </a:ext>
            </a:extLst>
          </a:blip>
          <a:srcRect t="22718"/>
          <a:stretch>
            <a:fillRect/>
          </a:stretch>
        </p:blipFill>
        <p:spPr>
          <a:xfrm>
            <a:off x="-47317" y="-31529"/>
            <a:ext cx="2433680" cy="2204404"/>
          </a:xfrm>
          <a:prstGeom prst="rect">
            <a:avLst/>
          </a:prstGeom>
        </p:spPr>
      </p:pic>
      <p:pic>
        <p:nvPicPr>
          <p:cNvPr id="19" name="图片 17"/>
          <p:cNvPicPr>
            <a:picLocks noChangeAspect="1"/>
          </p:cNvPicPr>
          <p:nvPr/>
        </p:nvPicPr>
        <p:blipFill rotWithShape="1">
          <a:blip r:embed="rId5">
            <a:extLst>
              <a:ext uri="{28A0092B-C50C-407E-A947-70E740481C1C}">
                <a14:useLocalDpi xmlns:a14="http://schemas.microsoft.com/office/drawing/2010/main" val="0"/>
              </a:ext>
            </a:extLst>
          </a:blip>
          <a:srcRect l="20023" b="67764"/>
          <a:stretch>
            <a:fillRect/>
          </a:stretch>
        </p:blipFill>
        <p:spPr>
          <a:xfrm flipV="1">
            <a:off x="5063490" y="-1"/>
            <a:ext cx="4108028" cy="1655811"/>
          </a:xfrm>
          <a:prstGeom prst="rect">
            <a:avLst/>
          </a:prstGeom>
        </p:spPr>
      </p:pic>
      <p:grpSp>
        <p:nvGrpSpPr>
          <p:cNvPr id="3" name="Group 2"/>
          <p:cNvGrpSpPr/>
          <p:nvPr/>
        </p:nvGrpSpPr>
        <p:grpSpPr>
          <a:xfrm>
            <a:off x="1054795" y="1408369"/>
            <a:ext cx="1484382" cy="1610054"/>
            <a:chOff x="2328847" y="1712819"/>
            <a:chExt cx="1113949" cy="1107482"/>
          </a:xfrm>
        </p:grpSpPr>
        <p:sp>
          <p:nvSpPr>
            <p:cNvPr id="11" name="Freeform 5"/>
            <p:cNvSpPr/>
            <p:nvPr/>
          </p:nvSpPr>
          <p:spPr bwMode="auto">
            <a:xfrm>
              <a:off x="2767932" y="2234749"/>
              <a:ext cx="674864" cy="585552"/>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solidFill>
              <a:srgbClr val="6EBA35"/>
            </a:solidFill>
            <a:ln w="63500" cap="flat">
              <a:noFill/>
              <a:prstDash val="solid"/>
              <a:miter lim="800000"/>
            </a:ln>
            <a:effectLst/>
          </p:spPr>
          <p:txBody>
            <a:bodyPr vert="horz" wrap="square" lIns="91412" tIns="45706" rIns="91412" bIns="45706" numCol="1" anchor="t" anchorCtr="0" compatLnSpc="1"/>
            <a:lstStyle/>
            <a:p>
              <a:endParaRPr lang="zh-CN" altLang="en-US" sz="1800">
                <a:solidFill>
                  <a:schemeClr val="bg1"/>
                </a:solidFill>
              </a:endParaRPr>
            </a:p>
          </p:txBody>
        </p:sp>
        <p:pic>
          <p:nvPicPr>
            <p:cNvPr id="20" name="图片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328847" y="1712819"/>
              <a:ext cx="884591" cy="918529"/>
            </a:xfrm>
            <a:prstGeom prst="rect">
              <a:avLst/>
            </a:prstGeom>
          </p:spPr>
        </p:pic>
      </p:grpSp>
      <p:sp>
        <p:nvSpPr>
          <p:cNvPr id="2" name="Rectangle 1"/>
          <p:cNvSpPr/>
          <p:nvPr/>
        </p:nvSpPr>
        <p:spPr>
          <a:xfrm>
            <a:off x="2539177" y="1819314"/>
            <a:ext cx="5155184" cy="1446550"/>
          </a:xfrm>
          <a:prstGeom prst="rect">
            <a:avLst/>
          </a:prstGeom>
        </p:spPr>
        <p:txBody>
          <a:bodyPr wrap="square">
            <a:spAutoFit/>
          </a:bodyPr>
          <a:lstStyle/>
          <a:p>
            <a:pPr algn="ctr"/>
            <a:r>
              <a:rPr lang="vi-VN" altLang="zh-CN" sz="8800" dirty="0">
                <a:solidFill>
                  <a:srgbClr val="002060"/>
                </a:solidFill>
                <a:latin typeface="UVN Banh Mi" pitchFamily="2" charset="0"/>
              </a:rPr>
              <a:t>VẬN DỤNG</a:t>
            </a:r>
            <a:endParaRPr lang="zh-CN" altLang="en-US" sz="8800" dirty="0">
              <a:solidFill>
                <a:srgbClr val="002060"/>
              </a:solidFill>
              <a:latin typeface="UVN Banh Mi" pitchFamily="2" charset="0"/>
            </a:endParaRPr>
          </a:p>
        </p:txBody>
      </p:sp>
    </p:spTree>
    <p:extLst>
      <p:ext uri="{BB962C8B-B14F-4D97-AF65-F5344CB8AC3E}">
        <p14:creationId xmlns:p14="http://schemas.microsoft.com/office/powerpoint/2010/main" val="32802386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3" name="图片 6"/>
          <p:cNvPicPr>
            <a:picLocks noChangeAspect="1"/>
          </p:cNvPicPr>
          <p:nvPr/>
        </p:nvPicPr>
        <p:blipFill rotWithShape="1">
          <a:blip r:embed="rId2" cstate="print">
            <a:extLst>
              <a:ext uri="{28A0092B-C50C-407E-A947-70E740481C1C}">
                <a14:useLocalDpi xmlns:a14="http://schemas.microsoft.com/office/drawing/2010/main" val="0"/>
              </a:ext>
            </a:extLst>
          </a:blip>
          <a:srcRect t="61421" b="609"/>
          <a:stretch>
            <a:fillRect/>
          </a:stretch>
        </p:blipFill>
        <p:spPr>
          <a:xfrm>
            <a:off x="0" y="0"/>
            <a:ext cx="9131202" cy="5143500"/>
          </a:xfrm>
          <a:prstGeom prst="rect">
            <a:avLst/>
          </a:prstGeom>
        </p:spPr>
      </p:pic>
      <p:pic>
        <p:nvPicPr>
          <p:cNvPr id="5" name="图片 2">
            <a:extLst>
              <a:ext uri="{FF2B5EF4-FFF2-40B4-BE49-F238E27FC236}">
                <a16:creationId xmlns:a16="http://schemas.microsoft.com/office/drawing/2014/main" id="{48489C2B-397D-4D9E-91F5-5697538EFE0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54592" r="73125" b="-1"/>
          <a:stretch/>
        </p:blipFill>
        <p:spPr>
          <a:xfrm>
            <a:off x="0" y="3716719"/>
            <a:ext cx="1689100" cy="1426781"/>
          </a:xfrm>
          <a:prstGeom prst="rect">
            <a:avLst/>
          </a:prstGeom>
        </p:spPr>
      </p:pic>
      <p:pic>
        <p:nvPicPr>
          <p:cNvPr id="6" name="图片 6">
            <a:extLst>
              <a:ext uri="{FF2B5EF4-FFF2-40B4-BE49-F238E27FC236}">
                <a16:creationId xmlns:a16="http://schemas.microsoft.com/office/drawing/2014/main" id="{B5329059-C192-4636-9618-F5A90FFA301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1857" b="45185"/>
          <a:stretch/>
        </p:blipFill>
        <p:spPr>
          <a:xfrm>
            <a:off x="6527800" y="0"/>
            <a:ext cx="2616200" cy="1879600"/>
          </a:xfrm>
          <a:prstGeom prst="rect">
            <a:avLst/>
          </a:prstGeom>
        </p:spPr>
      </p:pic>
      <p:sp>
        <p:nvSpPr>
          <p:cNvPr id="18" name="TextBox 17"/>
          <p:cNvSpPr txBox="1"/>
          <p:nvPr/>
        </p:nvSpPr>
        <p:spPr>
          <a:xfrm>
            <a:off x="2205071" y="-122699"/>
            <a:ext cx="4322729" cy="1200329"/>
          </a:xfrm>
          <a:prstGeom prst="rect">
            <a:avLst/>
          </a:prstGeom>
          <a:noFill/>
        </p:spPr>
        <p:txBody>
          <a:bodyPr wrap="square" rtlCol="0">
            <a:spAutoFit/>
          </a:bodyPr>
          <a:lstStyle/>
          <a:p>
            <a:pPr lvl="1" algn="ctr"/>
            <a:r>
              <a:rPr lang="vi-VN" sz="7200" b="1" dirty="0">
                <a:solidFill>
                  <a:srgbClr val="00B050"/>
                </a:solidFill>
                <a:latin typeface="#9Slide05 Shaqila" pitchFamily="2" charset="0"/>
              </a:rPr>
              <a:t>Mục tiêu</a:t>
            </a:r>
            <a:endParaRPr lang="en-US" sz="7200" b="1" dirty="0">
              <a:solidFill>
                <a:srgbClr val="00B050"/>
              </a:solidFill>
              <a:latin typeface="#9Slide05 Shaqila" pitchFamily="2" charset="0"/>
            </a:endParaRPr>
          </a:p>
        </p:txBody>
      </p:sp>
      <p:grpSp>
        <p:nvGrpSpPr>
          <p:cNvPr id="21" name="Group 20"/>
          <p:cNvGrpSpPr/>
          <p:nvPr/>
        </p:nvGrpSpPr>
        <p:grpSpPr>
          <a:xfrm>
            <a:off x="389593" y="3418011"/>
            <a:ext cx="8561901" cy="1392493"/>
            <a:chOff x="572904" y="2884420"/>
            <a:chExt cx="8136396" cy="1392493"/>
          </a:xfrm>
        </p:grpSpPr>
        <p:grpSp>
          <p:nvGrpSpPr>
            <p:cNvPr id="2" name="Group 1"/>
            <p:cNvGrpSpPr/>
            <p:nvPr/>
          </p:nvGrpSpPr>
          <p:grpSpPr>
            <a:xfrm>
              <a:off x="1477466" y="2884420"/>
              <a:ext cx="7231834" cy="1392493"/>
              <a:chOff x="1712141" y="3538754"/>
              <a:chExt cx="7231834" cy="1515179"/>
            </a:xfrm>
          </p:grpSpPr>
          <p:sp>
            <p:nvSpPr>
              <p:cNvPr id="16" name="Google Shape;634;p33"/>
              <p:cNvSpPr/>
              <p:nvPr/>
            </p:nvSpPr>
            <p:spPr>
              <a:xfrm flipH="1">
                <a:off x="1712141" y="3538754"/>
                <a:ext cx="7231834" cy="1480921"/>
              </a:xfrm>
              <a:prstGeom prst="roundRect">
                <a:avLst>
                  <a:gd name="adj" fmla="val 11401"/>
                </a:avLst>
              </a:prstGeom>
              <a:solidFill>
                <a:srgbClr val="FFFFFF"/>
              </a:solidFill>
              <a:ln w="19050" cap="flat" cmpd="sng">
                <a:solidFill>
                  <a:schemeClr val="accent5">
                    <a:lumMod val="25000"/>
                  </a:schemeClr>
                </a:solidFill>
                <a:prstDash val="lgDash"/>
                <a:round/>
                <a:headEnd type="none" w="sm" len="sm"/>
                <a:tailEnd type="none" w="sm" len="sm"/>
              </a:ln>
            </p:spPr>
            <p:txBody>
              <a:bodyPr spcFirstLastPara="1" wrap="square" lIns="91425" tIns="91425" rIns="91425" bIns="91425" anchor="ctr" anchorCtr="0">
                <a:noAutofit/>
              </a:bodyPr>
              <a:lstStyle/>
              <a:p>
                <a:pPr marL="0" lvl="0" indent="0" algn="just" rtl="0">
                  <a:spcBef>
                    <a:spcPts val="0"/>
                  </a:spcBef>
                  <a:spcAft>
                    <a:spcPts val="0"/>
                  </a:spcAft>
                  <a:buNone/>
                </a:pPr>
                <a:endParaRPr/>
              </a:p>
            </p:txBody>
          </p:sp>
          <p:sp>
            <p:nvSpPr>
              <p:cNvPr id="19" name="TextBox 18"/>
              <p:cNvSpPr txBox="1"/>
              <p:nvPr/>
            </p:nvSpPr>
            <p:spPr>
              <a:xfrm>
                <a:off x="2094325" y="3546913"/>
                <a:ext cx="6582859" cy="1507020"/>
              </a:xfrm>
              <a:prstGeom prst="rect">
                <a:avLst/>
              </a:prstGeom>
              <a:noFill/>
            </p:spPr>
            <p:txBody>
              <a:bodyPr wrap="square" rtlCol="0">
                <a:spAutoFit/>
              </a:bodyPr>
              <a:lstStyle/>
              <a:p>
                <a:pPr algn="just"/>
                <a:r>
                  <a:rPr lang="vi-VN" sz="2800" dirty="0">
                    <a:latin typeface="Calibri" panose="020F0502020204030204" pitchFamily="34" charset="0"/>
                    <a:cs typeface="Calibri" panose="020F0502020204030204" pitchFamily="34" charset="0"/>
                  </a:rPr>
                  <a:t>Rèn luyện khả năng tổ chức, tác phong làm việc khoa học, tinh thần đoàn kết trong tập thể lớp.</a:t>
                </a:r>
                <a:endParaRPr lang="en-US" sz="2800" dirty="0">
                  <a:latin typeface="Calibri" panose="020F0502020204030204" pitchFamily="34" charset="0"/>
                  <a:cs typeface="Calibri" panose="020F0502020204030204" pitchFamily="34" charset="0"/>
                </a:endParaRPr>
              </a:p>
            </p:txBody>
          </p:sp>
        </p:grpSp>
        <p:grpSp>
          <p:nvGrpSpPr>
            <p:cNvPr id="10" name="组合 11">
              <a:extLst>
                <a:ext uri="{FF2B5EF4-FFF2-40B4-BE49-F238E27FC236}">
                  <a16:creationId xmlns:a16="http://schemas.microsoft.com/office/drawing/2014/main" id="{025AA048-38F5-4740-9D96-FA2F30C277A2}"/>
                </a:ext>
              </a:extLst>
            </p:cNvPr>
            <p:cNvGrpSpPr/>
            <p:nvPr/>
          </p:nvGrpSpPr>
          <p:grpSpPr>
            <a:xfrm>
              <a:off x="572904" y="3012085"/>
              <a:ext cx="1064554" cy="1105678"/>
              <a:chOff x="1080603" y="1496368"/>
              <a:chExt cx="1734456" cy="1734456"/>
            </a:xfrm>
          </p:grpSpPr>
          <p:sp>
            <p:nvSpPr>
              <p:cNvPr id="11" name="椭圆 12">
                <a:extLst>
                  <a:ext uri="{FF2B5EF4-FFF2-40B4-BE49-F238E27FC236}">
                    <a16:creationId xmlns:a16="http://schemas.microsoft.com/office/drawing/2014/main" id="{B48C4FE0-647B-4E2C-9E4E-2FB131BCE552}"/>
                  </a:ext>
                </a:extLst>
              </p:cNvPr>
              <p:cNvSpPr/>
              <p:nvPr/>
            </p:nvSpPr>
            <p:spPr>
              <a:xfrm>
                <a:off x="1080603" y="1496368"/>
                <a:ext cx="1734456" cy="1734456"/>
              </a:xfrm>
              <a:prstGeom prst="ellipse">
                <a:avLst/>
              </a:prstGeom>
              <a:solidFill>
                <a:srgbClr val="FFFFFF"/>
              </a:solidFill>
              <a:ln w="73025">
                <a:solidFill>
                  <a:srgbClr val="2E9655"/>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2" name="图片 13">
                <a:extLst>
                  <a:ext uri="{FF2B5EF4-FFF2-40B4-BE49-F238E27FC236}">
                    <a16:creationId xmlns:a16="http://schemas.microsoft.com/office/drawing/2014/main" id="{AE048083-D1A3-422B-9637-643E53FD774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48827" y="1592751"/>
                <a:ext cx="1478224" cy="1478225"/>
              </a:xfrm>
              <a:prstGeom prst="rect">
                <a:avLst/>
              </a:prstGeom>
            </p:spPr>
          </p:pic>
        </p:grpSp>
      </p:grpSp>
      <p:grpSp>
        <p:nvGrpSpPr>
          <p:cNvPr id="4" name="Group 3"/>
          <p:cNvGrpSpPr/>
          <p:nvPr/>
        </p:nvGrpSpPr>
        <p:grpSpPr>
          <a:xfrm>
            <a:off x="202187" y="1243974"/>
            <a:ext cx="8749307" cy="1841350"/>
            <a:chOff x="1132769" y="1408794"/>
            <a:chExt cx="7343313" cy="2174989"/>
          </a:xfrm>
        </p:grpSpPr>
        <p:grpSp>
          <p:nvGrpSpPr>
            <p:cNvPr id="3" name="Group 2"/>
            <p:cNvGrpSpPr/>
            <p:nvPr/>
          </p:nvGrpSpPr>
          <p:grpSpPr>
            <a:xfrm>
              <a:off x="1859550" y="1408794"/>
              <a:ext cx="6616532" cy="2174989"/>
              <a:chOff x="1859550" y="1408794"/>
              <a:chExt cx="6616532" cy="2174989"/>
            </a:xfrm>
          </p:grpSpPr>
          <p:sp>
            <p:nvSpPr>
              <p:cNvPr id="17" name="Google Shape;634;p33"/>
              <p:cNvSpPr/>
              <p:nvPr/>
            </p:nvSpPr>
            <p:spPr>
              <a:xfrm flipH="1">
                <a:off x="1859550" y="1408794"/>
                <a:ext cx="6616532" cy="2174989"/>
              </a:xfrm>
              <a:prstGeom prst="roundRect">
                <a:avLst>
                  <a:gd name="adj" fmla="val 11401"/>
                </a:avLst>
              </a:prstGeom>
              <a:solidFill>
                <a:srgbClr val="FFFFFF"/>
              </a:solidFill>
              <a:ln w="19050" cap="flat" cmpd="sng">
                <a:solidFill>
                  <a:schemeClr val="accent5">
                    <a:lumMod val="25000"/>
                  </a:schemeClr>
                </a:solidFill>
                <a:prstDash val="lg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20" name="TextBox 19"/>
              <p:cNvSpPr txBox="1"/>
              <p:nvPr/>
            </p:nvSpPr>
            <p:spPr>
              <a:xfrm>
                <a:off x="2279713" y="1438877"/>
                <a:ext cx="6030016" cy="2144906"/>
              </a:xfrm>
              <a:prstGeom prst="rect">
                <a:avLst/>
              </a:prstGeom>
              <a:noFill/>
            </p:spPr>
            <p:txBody>
              <a:bodyPr wrap="square" rtlCol="0">
                <a:spAutoFit/>
              </a:bodyPr>
              <a:lstStyle/>
              <a:p>
                <a:pPr algn="just"/>
                <a:r>
                  <a:rPr lang="vi-VN" sz="2800" dirty="0">
                    <a:latin typeface="Calibri" panose="020F0502020204030204" pitchFamily="34" charset="0"/>
                    <a:cs typeface="Calibri" panose="020F0502020204030204" pitchFamily="34" charset="0"/>
                  </a:rPr>
                  <a:t>Biết lập chương trình hoạt động</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cho</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buổi</a:t>
                </a:r>
                <a:r>
                  <a:rPr lang="vi-VN" sz="2800" dirty="0">
                    <a:latin typeface="Calibri" panose="020F0502020204030204" pitchFamily="34" charset="0"/>
                    <a:cs typeface="Calibri" panose="020F0502020204030204" pitchFamily="34" charset="0"/>
                  </a:rPr>
                  <a:t> liên hoan văn nghệ chào mừng Ngày Nhà giáo Việt Nam 20/11 nói riêng và lập chương trình hoạt động nói chung.</a:t>
                </a:r>
                <a:endParaRPr lang="en-US" sz="2800" dirty="0">
                  <a:latin typeface="Calibri" panose="020F0502020204030204" pitchFamily="34" charset="0"/>
                  <a:cs typeface="Calibri" panose="020F0502020204030204" pitchFamily="34" charset="0"/>
                </a:endParaRPr>
              </a:p>
            </p:txBody>
          </p:sp>
        </p:grpSp>
        <p:grpSp>
          <p:nvGrpSpPr>
            <p:cNvPr id="13" name="组合 14">
              <a:extLst>
                <a:ext uri="{FF2B5EF4-FFF2-40B4-BE49-F238E27FC236}">
                  <a16:creationId xmlns:a16="http://schemas.microsoft.com/office/drawing/2014/main" id="{1CF89CD5-0935-4326-98EA-0633D3540D75}"/>
                </a:ext>
              </a:extLst>
            </p:cNvPr>
            <p:cNvGrpSpPr/>
            <p:nvPr/>
          </p:nvGrpSpPr>
          <p:grpSpPr>
            <a:xfrm>
              <a:off x="1132769" y="1813034"/>
              <a:ext cx="916312" cy="1241850"/>
              <a:chOff x="3982852" y="2129031"/>
              <a:chExt cx="1492928" cy="1948067"/>
            </a:xfrm>
          </p:grpSpPr>
          <p:sp>
            <p:nvSpPr>
              <p:cNvPr id="14" name="椭圆 15">
                <a:extLst>
                  <a:ext uri="{FF2B5EF4-FFF2-40B4-BE49-F238E27FC236}">
                    <a16:creationId xmlns:a16="http://schemas.microsoft.com/office/drawing/2014/main" id="{F1780A1E-C8AF-4EAC-B6AE-154DC95CD4AF}"/>
                  </a:ext>
                </a:extLst>
              </p:cNvPr>
              <p:cNvSpPr/>
              <p:nvPr/>
            </p:nvSpPr>
            <p:spPr>
              <a:xfrm>
                <a:off x="3984037" y="2129031"/>
                <a:ext cx="1491743" cy="1948067"/>
              </a:xfrm>
              <a:prstGeom prst="ellipse">
                <a:avLst/>
              </a:prstGeom>
              <a:solidFill>
                <a:srgbClr val="FFFFFF"/>
              </a:solidFill>
              <a:ln w="73025">
                <a:solidFill>
                  <a:srgbClr val="2E9655"/>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dirty="0"/>
              </a:p>
            </p:txBody>
          </p:sp>
          <p:pic>
            <p:nvPicPr>
              <p:cNvPr id="15" name="图片 16">
                <a:extLst>
                  <a:ext uri="{FF2B5EF4-FFF2-40B4-BE49-F238E27FC236}">
                    <a16:creationId xmlns:a16="http://schemas.microsoft.com/office/drawing/2014/main" id="{88BCF486-CB05-48FE-A05D-B46DC8AFE343}"/>
                  </a:ext>
                </a:extLst>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3982852" y="2304841"/>
                <a:ext cx="1478224" cy="1478225"/>
              </a:xfrm>
              <a:prstGeom prst="rect">
                <a:avLst/>
              </a:prstGeom>
            </p:spPr>
          </p:pic>
        </p:grpSp>
      </p:grpSp>
    </p:spTree>
    <p:extLst>
      <p:ext uri="{BB962C8B-B14F-4D97-AF65-F5344CB8AC3E}">
        <p14:creationId xmlns:p14="http://schemas.microsoft.com/office/powerpoint/2010/main" val="7204550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barn(outVertical)">
                                      <p:cBhvr>
                                        <p:cTn id="1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 name="图片 1">
            <a:extLst>
              <a:ext uri="{FF2B5EF4-FFF2-40B4-BE49-F238E27FC236}">
                <a16:creationId xmlns:a16="http://schemas.microsoft.com/office/drawing/2014/main" id="{AD83E499-5AAA-457D-9A72-4CE723D2B1F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562" r="5562"/>
          <a:stretch/>
        </p:blipFill>
        <p:spPr>
          <a:xfrm>
            <a:off x="8807" y="0"/>
            <a:ext cx="9144000" cy="5143500"/>
          </a:xfrm>
          <a:prstGeom prst="rect">
            <a:avLst/>
          </a:prstGeom>
        </p:spPr>
      </p:pic>
      <p:pic>
        <p:nvPicPr>
          <p:cNvPr id="7" name="图片 6">
            <a:extLst>
              <a:ext uri="{FF2B5EF4-FFF2-40B4-BE49-F238E27FC236}">
                <a16:creationId xmlns:a16="http://schemas.microsoft.com/office/drawing/2014/main" id="{B5329059-C192-4636-9618-F5A90FFA301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1857" b="45185"/>
          <a:stretch/>
        </p:blipFill>
        <p:spPr>
          <a:xfrm>
            <a:off x="7172325" y="0"/>
            <a:ext cx="1962150" cy="1409700"/>
          </a:xfrm>
          <a:prstGeom prst="rect">
            <a:avLst/>
          </a:prstGeom>
        </p:spPr>
      </p:pic>
      <p:sp>
        <p:nvSpPr>
          <p:cNvPr id="47" name="Google Shape;601;p32"/>
          <p:cNvSpPr/>
          <p:nvPr/>
        </p:nvSpPr>
        <p:spPr>
          <a:xfrm flipH="1">
            <a:off x="306452" y="601697"/>
            <a:ext cx="8548709" cy="3681413"/>
          </a:xfrm>
          <a:prstGeom prst="roundRect">
            <a:avLst>
              <a:gd name="adj" fmla="val 11401"/>
            </a:avLst>
          </a:prstGeom>
          <a:solidFill>
            <a:srgbClr val="FFFFFF"/>
          </a:solidFill>
          <a:ln w="28575" cap="flat" cmpd="sng">
            <a:noFill/>
            <a:prstDash val="lgDash"/>
            <a:round/>
            <a:headEnd type="none" w="sm" len="sm"/>
            <a:tailEnd type="none" w="sm" len="sm"/>
          </a:ln>
        </p:spPr>
        <p:txBody>
          <a:bodyPr spcFirstLastPara="1" wrap="square" lIns="91425" tIns="91425" rIns="91425" bIns="91425" anchor="ctr" anchorCtr="0">
            <a:noAutofit/>
          </a:bodyPr>
          <a:lstStyle/>
          <a:p>
            <a:pPr eaLnBrk="1" hangingPunct="1">
              <a:spcBef>
                <a:spcPct val="50000"/>
              </a:spcBef>
              <a:defRPr/>
            </a:pPr>
            <a:endParaRPr lang="vi-VN" dirty="0">
              <a:solidFill>
                <a:srgbClr val="FF0000"/>
              </a:solidFill>
            </a:endParaRPr>
          </a:p>
          <a:p>
            <a:pPr eaLnBrk="1" hangingPunct="1">
              <a:spcBef>
                <a:spcPct val="50000"/>
              </a:spcBef>
              <a:defRPr/>
            </a:pPr>
            <a:endParaRPr lang="vi-VN" dirty="0">
              <a:solidFill>
                <a:srgbClr val="FF0000"/>
              </a:solidFill>
            </a:endParaRPr>
          </a:p>
          <a:p>
            <a:pPr eaLnBrk="1" hangingPunct="1">
              <a:spcBef>
                <a:spcPct val="50000"/>
              </a:spcBef>
              <a:defRPr/>
            </a:pPr>
            <a:endParaRPr lang="vi-VN" dirty="0">
              <a:solidFill>
                <a:srgbClr val="FF0000"/>
              </a:solidFill>
            </a:endParaRPr>
          </a:p>
          <a:p>
            <a:pPr eaLnBrk="1" hangingPunct="1">
              <a:spcBef>
                <a:spcPct val="50000"/>
              </a:spcBef>
              <a:defRPr/>
            </a:pPr>
            <a:endParaRPr lang="vi-VN" dirty="0">
              <a:solidFill>
                <a:srgbClr val="FF0000"/>
              </a:solidFill>
            </a:endParaRPr>
          </a:p>
        </p:txBody>
      </p:sp>
      <p:cxnSp>
        <p:nvCxnSpPr>
          <p:cNvPr id="49" name="Straight Connector 48"/>
          <p:cNvCxnSpPr/>
          <p:nvPr/>
        </p:nvCxnSpPr>
        <p:spPr>
          <a:xfrm flipV="1">
            <a:off x="4067175" y="2039333"/>
            <a:ext cx="4430630" cy="22551"/>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a:off x="651587" y="1504986"/>
            <a:ext cx="5330113" cy="11464"/>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3717383" y="329978"/>
            <a:ext cx="1726845" cy="584775"/>
          </a:xfrm>
          <a:prstGeom prst="rect">
            <a:avLst/>
          </a:prstGeom>
          <a:solidFill>
            <a:srgbClr val="00B0F0"/>
          </a:solidFill>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algn="ctr"/>
            <a:r>
              <a:rPr lang="vi-VN" sz="3200" dirty="0">
                <a:solidFill>
                  <a:srgbClr val="FFFFFF"/>
                </a:solidFill>
                <a:latin typeface="itim" panose="00000500000000000000" pitchFamily="2" charset="-34"/>
                <a:cs typeface="itim" panose="00000500000000000000" pitchFamily="2" charset="-34"/>
              </a:rPr>
              <a:t>Bài 2:</a:t>
            </a:r>
            <a:endParaRPr lang="en-US" sz="3200" dirty="0">
              <a:solidFill>
                <a:srgbClr val="FFFFFF"/>
              </a:solidFill>
              <a:latin typeface="itim" panose="00000500000000000000" pitchFamily="2" charset="-34"/>
              <a:cs typeface="itim" panose="00000500000000000000" pitchFamily="2" charset="-34"/>
            </a:endParaRPr>
          </a:p>
        </p:txBody>
      </p:sp>
      <p:sp>
        <p:nvSpPr>
          <p:cNvPr id="13" name="TextBox 12"/>
          <p:cNvSpPr txBox="1"/>
          <p:nvPr/>
        </p:nvSpPr>
        <p:spPr>
          <a:xfrm>
            <a:off x="520326" y="959552"/>
            <a:ext cx="7977479" cy="2862322"/>
          </a:xfrm>
          <a:prstGeom prst="rect">
            <a:avLst/>
          </a:prstGeom>
          <a:noFill/>
        </p:spPr>
        <p:txBody>
          <a:bodyPr wrap="square" rtlCol="0">
            <a:spAutoFit/>
          </a:bodyPr>
          <a:lstStyle/>
          <a:p>
            <a:pPr algn="just"/>
            <a:r>
              <a:rPr lang="vi-VN" sz="3600" dirty="0">
                <a:latin typeface="itim" panose="00000500000000000000" pitchFamily="2" charset="-34"/>
                <a:ea typeface="Segoe UI Black" panose="020B0A02040204020203" pitchFamily="34" charset="0"/>
                <a:cs typeface="itim" panose="00000500000000000000" pitchFamily="2" charset="-34"/>
              </a:rPr>
              <a:t>Giả sử em là lớp trưởng trong câu chuyện trên, em hãy lập chương trình hoạt động của lớp để tổ chức buổi liên hoan văn nghệ chào mừng Ngày Nhà giáo Việt Nam 20-11.</a:t>
            </a:r>
            <a:endParaRPr lang="en-US" sz="3600" dirty="0">
              <a:latin typeface="itim" panose="00000500000000000000" pitchFamily="2" charset="-34"/>
              <a:ea typeface="Segoe UI Black" panose="020B0A02040204020203" pitchFamily="34" charset="0"/>
              <a:cs typeface="itim" panose="00000500000000000000" pitchFamily="2" charset="-34"/>
            </a:endParaRPr>
          </a:p>
        </p:txBody>
      </p:sp>
      <p:cxnSp>
        <p:nvCxnSpPr>
          <p:cNvPr id="17" name="Straight Connector 16"/>
          <p:cNvCxnSpPr/>
          <p:nvPr/>
        </p:nvCxnSpPr>
        <p:spPr>
          <a:xfrm flipV="1">
            <a:off x="663211" y="2604512"/>
            <a:ext cx="7747364" cy="9736"/>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V="1">
            <a:off x="651587" y="3162044"/>
            <a:ext cx="7758988" cy="21741"/>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V="1">
            <a:off x="663211" y="3736149"/>
            <a:ext cx="3956414" cy="1"/>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1332150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circle(in)">
                                      <p:cBhvr>
                                        <p:cTn id="7" dur="2000"/>
                                        <p:tgtEl>
                                          <p:spTgt spid="5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49"/>
                                        </p:tgtEl>
                                        <p:attrNameLst>
                                          <p:attrName>style.visibility</p:attrName>
                                        </p:attrNameLst>
                                      </p:cBhvr>
                                      <p:to>
                                        <p:strVal val="visible"/>
                                      </p:to>
                                    </p:set>
                                    <p:animEffect transition="in" filter="circle(in)">
                                      <p:cBhvr>
                                        <p:cTn id="12" dur="2000"/>
                                        <p:tgtEl>
                                          <p:spTgt spid="49"/>
                                        </p:tgtEl>
                                      </p:cBhvr>
                                    </p:animEffect>
                                  </p:childTnLst>
                                </p:cTn>
                              </p:par>
                              <p:par>
                                <p:cTn id="13" presetID="6" presetClass="entr" presetSubtype="16"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circle(in)">
                                      <p:cBhvr>
                                        <p:cTn id="15" dur="2000"/>
                                        <p:tgtEl>
                                          <p:spTgt spid="17"/>
                                        </p:tgtEl>
                                      </p:cBhvr>
                                    </p:animEffect>
                                  </p:childTnLst>
                                </p:cTn>
                              </p:par>
                              <p:par>
                                <p:cTn id="16" presetID="6" presetClass="entr" presetSubtype="16" fill="hold" nodeType="with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circle(in)">
                                      <p:cBhvr>
                                        <p:cTn id="18" dur="2000"/>
                                        <p:tgtEl>
                                          <p:spTgt spid="20"/>
                                        </p:tgtEl>
                                      </p:cBhvr>
                                    </p:animEffect>
                                  </p:childTnLst>
                                </p:cTn>
                              </p:par>
                              <p:par>
                                <p:cTn id="19" presetID="6" presetClass="entr" presetSubtype="16" fill="hold" nodeType="with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circle(in)">
                                      <p:cBhvr>
                                        <p:cTn id="21" dur="2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 name="图片 1">
            <a:extLst>
              <a:ext uri="{FF2B5EF4-FFF2-40B4-BE49-F238E27FC236}">
                <a16:creationId xmlns:a16="http://schemas.microsoft.com/office/drawing/2014/main" id="{AD83E499-5AAA-457D-9A72-4CE723D2B1F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562" r="5562"/>
          <a:stretch/>
        </p:blipFill>
        <p:spPr>
          <a:xfrm>
            <a:off x="8807" y="0"/>
            <a:ext cx="9144000" cy="5143500"/>
          </a:xfrm>
          <a:prstGeom prst="rect">
            <a:avLst/>
          </a:prstGeom>
        </p:spPr>
      </p:pic>
      <p:sp>
        <p:nvSpPr>
          <p:cNvPr id="14" name="Google Shape;601;p32"/>
          <p:cNvSpPr/>
          <p:nvPr/>
        </p:nvSpPr>
        <p:spPr>
          <a:xfrm flipH="1">
            <a:off x="323850" y="209549"/>
            <a:ext cx="8548709" cy="4848225"/>
          </a:xfrm>
          <a:prstGeom prst="roundRect">
            <a:avLst>
              <a:gd name="adj" fmla="val 11401"/>
            </a:avLst>
          </a:prstGeom>
          <a:solidFill>
            <a:srgbClr val="FFFFFF"/>
          </a:solidFill>
          <a:ln w="28575" cap="flat" cmpd="sng">
            <a:noFill/>
            <a:prstDash val="lgDash"/>
            <a:round/>
            <a:headEnd type="none" w="sm" len="sm"/>
            <a:tailEnd type="none" w="sm" len="sm"/>
          </a:ln>
        </p:spPr>
        <p:txBody>
          <a:bodyPr spcFirstLastPara="1" wrap="square" lIns="91425" tIns="91425" rIns="91425" bIns="91425" anchor="ctr" anchorCtr="0">
            <a:noAutofit/>
          </a:bodyPr>
          <a:lstStyle/>
          <a:p>
            <a:pPr marL="0" lvl="0" indent="0" algn="l" rtl="0">
              <a:spcBef>
                <a:spcPts val="600"/>
              </a:spcBef>
              <a:spcAft>
                <a:spcPts val="0"/>
              </a:spcAft>
              <a:buNone/>
            </a:pPr>
            <a:endParaRPr dirty="0"/>
          </a:p>
        </p:txBody>
      </p:sp>
      <p:pic>
        <p:nvPicPr>
          <p:cNvPr id="7" name="图片 6">
            <a:extLst>
              <a:ext uri="{FF2B5EF4-FFF2-40B4-BE49-F238E27FC236}">
                <a16:creationId xmlns:a16="http://schemas.microsoft.com/office/drawing/2014/main" id="{B5329059-C192-4636-9618-F5A90FFA301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1857" b="45185"/>
          <a:stretch/>
        </p:blipFill>
        <p:spPr>
          <a:xfrm>
            <a:off x="7172325" y="0"/>
            <a:ext cx="1962150" cy="1409700"/>
          </a:xfrm>
          <a:prstGeom prst="rect">
            <a:avLst/>
          </a:prstGeom>
        </p:spPr>
      </p:pic>
      <p:sp>
        <p:nvSpPr>
          <p:cNvPr id="3" name="Rectangle 2"/>
          <p:cNvSpPr/>
          <p:nvPr/>
        </p:nvSpPr>
        <p:spPr>
          <a:xfrm>
            <a:off x="704851" y="449357"/>
            <a:ext cx="7839074" cy="3970318"/>
          </a:xfrm>
          <a:prstGeom prst="rect">
            <a:avLst/>
          </a:prstGeom>
        </p:spPr>
        <p:txBody>
          <a:bodyPr wrap="square">
            <a:spAutoFit/>
          </a:bodyPr>
          <a:lstStyle/>
          <a:p>
            <a:pPr algn="ctr" eaLnBrk="1" hangingPunct="1">
              <a:spcBef>
                <a:spcPct val="50000"/>
              </a:spcBef>
              <a:defRPr/>
            </a:pPr>
            <a:r>
              <a:rPr lang="en-US" sz="3600" dirty="0" err="1">
                <a:solidFill>
                  <a:srgbClr val="FF0000"/>
                </a:solidFill>
                <a:latin typeface="Dancing Script" pitchFamily="2" charset="0"/>
              </a:rPr>
              <a:t>Gợi</a:t>
            </a:r>
            <a:r>
              <a:rPr lang="en-US" sz="3600" dirty="0">
                <a:solidFill>
                  <a:srgbClr val="FF0000"/>
                </a:solidFill>
                <a:latin typeface="Dancing Script" pitchFamily="2" charset="0"/>
              </a:rPr>
              <a:t> ý:</a:t>
            </a:r>
          </a:p>
          <a:p>
            <a:pPr algn="ctr" eaLnBrk="1" hangingPunct="1">
              <a:spcBef>
                <a:spcPct val="50000"/>
              </a:spcBef>
              <a:defRPr/>
            </a:pPr>
            <a:r>
              <a:rPr lang="en-US" sz="3600" b="1" dirty="0" err="1">
                <a:solidFill>
                  <a:schemeClr val="accent6">
                    <a:lumMod val="25000"/>
                  </a:schemeClr>
                </a:solidFill>
                <a:latin typeface="Dancing Script" pitchFamily="2" charset="0"/>
              </a:rPr>
              <a:t>Chương</a:t>
            </a:r>
            <a:r>
              <a:rPr lang="en-US" sz="3600" b="1" dirty="0">
                <a:solidFill>
                  <a:schemeClr val="accent6">
                    <a:lumMod val="25000"/>
                  </a:schemeClr>
                </a:solidFill>
                <a:latin typeface="Dancing Script" pitchFamily="2" charset="0"/>
              </a:rPr>
              <a:t> </a:t>
            </a:r>
            <a:r>
              <a:rPr lang="en-US" sz="3600" b="1" dirty="0" err="1">
                <a:solidFill>
                  <a:schemeClr val="accent6">
                    <a:lumMod val="25000"/>
                  </a:schemeClr>
                </a:solidFill>
                <a:latin typeface="Dancing Script" pitchFamily="2" charset="0"/>
              </a:rPr>
              <a:t>trình</a:t>
            </a:r>
            <a:r>
              <a:rPr lang="en-US" sz="3600" b="1" dirty="0">
                <a:solidFill>
                  <a:schemeClr val="accent6">
                    <a:lumMod val="25000"/>
                  </a:schemeClr>
                </a:solidFill>
                <a:latin typeface="Dancing Script" pitchFamily="2" charset="0"/>
              </a:rPr>
              <a:t> </a:t>
            </a:r>
            <a:r>
              <a:rPr lang="en-US" sz="3600" b="1" dirty="0" err="1">
                <a:solidFill>
                  <a:schemeClr val="accent6">
                    <a:lumMod val="25000"/>
                  </a:schemeClr>
                </a:solidFill>
                <a:latin typeface="Dancing Script" pitchFamily="2" charset="0"/>
              </a:rPr>
              <a:t>liên</a:t>
            </a:r>
            <a:r>
              <a:rPr lang="en-US" sz="3600" b="1" dirty="0">
                <a:solidFill>
                  <a:schemeClr val="accent6">
                    <a:lumMod val="25000"/>
                  </a:schemeClr>
                </a:solidFill>
                <a:latin typeface="Dancing Script" pitchFamily="2" charset="0"/>
              </a:rPr>
              <a:t> </a:t>
            </a:r>
            <a:r>
              <a:rPr lang="en-US" sz="3600" b="1" dirty="0" err="1">
                <a:solidFill>
                  <a:schemeClr val="accent6">
                    <a:lumMod val="25000"/>
                  </a:schemeClr>
                </a:solidFill>
                <a:latin typeface="Dancing Script" pitchFamily="2" charset="0"/>
              </a:rPr>
              <a:t>hoan</a:t>
            </a:r>
            <a:r>
              <a:rPr lang="en-US" sz="3600" b="1" dirty="0">
                <a:solidFill>
                  <a:schemeClr val="accent6">
                    <a:lumMod val="25000"/>
                  </a:schemeClr>
                </a:solidFill>
                <a:latin typeface="Dancing Script" pitchFamily="2" charset="0"/>
              </a:rPr>
              <a:t> </a:t>
            </a:r>
            <a:r>
              <a:rPr lang="en-US" sz="3600" b="1" dirty="0" err="1">
                <a:solidFill>
                  <a:schemeClr val="accent6">
                    <a:lumMod val="25000"/>
                  </a:schemeClr>
                </a:solidFill>
                <a:latin typeface="Dancing Script" pitchFamily="2" charset="0"/>
              </a:rPr>
              <a:t>văn</a:t>
            </a:r>
            <a:r>
              <a:rPr lang="en-US" sz="3600" b="1" dirty="0">
                <a:solidFill>
                  <a:schemeClr val="accent6">
                    <a:lumMod val="25000"/>
                  </a:schemeClr>
                </a:solidFill>
                <a:latin typeface="Dancing Script" pitchFamily="2" charset="0"/>
              </a:rPr>
              <a:t> </a:t>
            </a:r>
            <a:r>
              <a:rPr lang="en-US" sz="3600" b="1" dirty="0" err="1">
                <a:solidFill>
                  <a:schemeClr val="accent6">
                    <a:lumMod val="25000"/>
                  </a:schemeClr>
                </a:solidFill>
                <a:latin typeface="Dancing Script" pitchFamily="2" charset="0"/>
              </a:rPr>
              <a:t>nghệ</a:t>
            </a:r>
            <a:endParaRPr lang="en-US" sz="3600" b="1" dirty="0">
              <a:solidFill>
                <a:schemeClr val="accent6">
                  <a:lumMod val="25000"/>
                </a:schemeClr>
              </a:solidFill>
              <a:latin typeface="Dancing Script" pitchFamily="2" charset="0"/>
            </a:endParaRPr>
          </a:p>
          <a:p>
            <a:pPr algn="ctr" eaLnBrk="1" hangingPunct="1">
              <a:spcBef>
                <a:spcPct val="50000"/>
              </a:spcBef>
              <a:defRPr/>
            </a:pPr>
            <a:r>
              <a:rPr lang="vi-VN" sz="3600" b="1" dirty="0">
                <a:solidFill>
                  <a:schemeClr val="accent6">
                    <a:lumMod val="25000"/>
                  </a:schemeClr>
                </a:solidFill>
                <a:latin typeface="Dancing Script" pitchFamily="2" charset="0"/>
              </a:rPr>
              <a:t>c</a:t>
            </a:r>
            <a:r>
              <a:rPr lang="en-US" sz="3600" b="1" dirty="0" err="1">
                <a:solidFill>
                  <a:schemeClr val="accent6">
                    <a:lumMod val="25000"/>
                  </a:schemeClr>
                </a:solidFill>
                <a:latin typeface="Dancing Script" pitchFamily="2" charset="0"/>
              </a:rPr>
              <a:t>hào</a:t>
            </a:r>
            <a:r>
              <a:rPr lang="en-US" sz="3600" b="1" dirty="0">
                <a:solidFill>
                  <a:schemeClr val="accent6">
                    <a:lumMod val="25000"/>
                  </a:schemeClr>
                </a:solidFill>
                <a:latin typeface="Dancing Script" pitchFamily="2" charset="0"/>
              </a:rPr>
              <a:t> </a:t>
            </a:r>
            <a:r>
              <a:rPr lang="vi-VN" sz="3600" b="1" dirty="0">
                <a:solidFill>
                  <a:schemeClr val="accent6">
                    <a:lumMod val="25000"/>
                  </a:schemeClr>
                </a:solidFill>
                <a:latin typeface="Dancing Script" pitchFamily="2" charset="0"/>
              </a:rPr>
              <a:t>mừng Ngày Nhà giáo Việt Nam 20-11</a:t>
            </a:r>
            <a:endParaRPr lang="en-US" sz="3600" b="1" dirty="0">
              <a:solidFill>
                <a:schemeClr val="accent6">
                  <a:lumMod val="25000"/>
                </a:schemeClr>
              </a:solidFill>
              <a:latin typeface="Dancing Script" pitchFamily="2" charset="0"/>
            </a:endParaRPr>
          </a:p>
          <a:p>
            <a:pPr>
              <a:spcBef>
                <a:spcPct val="50000"/>
              </a:spcBef>
              <a:defRPr/>
            </a:pPr>
            <a:r>
              <a:rPr lang="vi-VN" sz="2400" dirty="0">
                <a:solidFill>
                  <a:schemeClr val="accent5">
                    <a:lumMod val="25000"/>
                  </a:schemeClr>
                </a:solidFill>
              </a:rPr>
              <a:t>I. </a:t>
            </a:r>
            <a:r>
              <a:rPr lang="en-US" sz="2400" dirty="0" err="1">
                <a:solidFill>
                  <a:schemeClr val="accent5">
                    <a:lumMod val="25000"/>
                  </a:schemeClr>
                </a:solidFill>
              </a:rPr>
              <a:t>Mục</a:t>
            </a:r>
            <a:r>
              <a:rPr lang="en-US" sz="2400" dirty="0">
                <a:solidFill>
                  <a:schemeClr val="accent5">
                    <a:lumMod val="25000"/>
                  </a:schemeClr>
                </a:solidFill>
              </a:rPr>
              <a:t> </a:t>
            </a:r>
            <a:r>
              <a:rPr lang="en-US" sz="2400" dirty="0" err="1">
                <a:solidFill>
                  <a:schemeClr val="accent5">
                    <a:lumMod val="25000"/>
                  </a:schemeClr>
                </a:solidFill>
              </a:rPr>
              <a:t>đích</a:t>
            </a:r>
            <a:endParaRPr lang="en-US" sz="2400" dirty="0">
              <a:solidFill>
                <a:schemeClr val="accent5">
                  <a:lumMod val="25000"/>
                </a:schemeClr>
              </a:solidFill>
            </a:endParaRPr>
          </a:p>
          <a:p>
            <a:pPr>
              <a:spcBef>
                <a:spcPct val="50000"/>
              </a:spcBef>
              <a:defRPr/>
            </a:pPr>
            <a:r>
              <a:rPr lang="vi-VN" sz="2400" dirty="0">
                <a:solidFill>
                  <a:schemeClr val="accent5">
                    <a:lumMod val="25000"/>
                  </a:schemeClr>
                </a:solidFill>
              </a:rPr>
              <a:t>II. </a:t>
            </a:r>
            <a:r>
              <a:rPr lang="en-US" sz="2400" dirty="0" err="1">
                <a:solidFill>
                  <a:schemeClr val="accent5">
                    <a:lumMod val="25000"/>
                  </a:schemeClr>
                </a:solidFill>
              </a:rPr>
              <a:t>Phân</a:t>
            </a:r>
            <a:r>
              <a:rPr lang="en-US" sz="2400" dirty="0">
                <a:solidFill>
                  <a:schemeClr val="accent5">
                    <a:lumMod val="25000"/>
                  </a:schemeClr>
                </a:solidFill>
              </a:rPr>
              <a:t> </a:t>
            </a:r>
            <a:r>
              <a:rPr lang="en-US" sz="2400" dirty="0" err="1">
                <a:solidFill>
                  <a:schemeClr val="accent5">
                    <a:lumMod val="25000"/>
                  </a:schemeClr>
                </a:solidFill>
              </a:rPr>
              <a:t>công</a:t>
            </a:r>
            <a:r>
              <a:rPr lang="en-US" sz="2400" dirty="0">
                <a:solidFill>
                  <a:schemeClr val="accent5">
                    <a:lumMod val="25000"/>
                  </a:schemeClr>
                </a:solidFill>
              </a:rPr>
              <a:t> </a:t>
            </a:r>
            <a:r>
              <a:rPr lang="en-US" sz="2400" dirty="0" err="1">
                <a:solidFill>
                  <a:schemeClr val="accent5">
                    <a:lumMod val="25000"/>
                  </a:schemeClr>
                </a:solidFill>
              </a:rPr>
              <a:t>chuẩn</a:t>
            </a:r>
            <a:r>
              <a:rPr lang="en-US" sz="2400" dirty="0">
                <a:solidFill>
                  <a:schemeClr val="accent5">
                    <a:lumMod val="25000"/>
                  </a:schemeClr>
                </a:solidFill>
              </a:rPr>
              <a:t> </a:t>
            </a:r>
            <a:r>
              <a:rPr lang="en-US" sz="2400" dirty="0" err="1">
                <a:solidFill>
                  <a:schemeClr val="accent5">
                    <a:lumMod val="25000"/>
                  </a:schemeClr>
                </a:solidFill>
              </a:rPr>
              <a:t>bị</a:t>
            </a:r>
            <a:endParaRPr lang="en-US" sz="2400" dirty="0">
              <a:solidFill>
                <a:schemeClr val="accent5">
                  <a:lumMod val="25000"/>
                </a:schemeClr>
              </a:solidFill>
            </a:endParaRPr>
          </a:p>
          <a:p>
            <a:pPr>
              <a:spcBef>
                <a:spcPct val="50000"/>
              </a:spcBef>
              <a:defRPr/>
            </a:pPr>
            <a:r>
              <a:rPr lang="vi-VN" sz="2400" dirty="0">
                <a:solidFill>
                  <a:schemeClr val="accent5">
                    <a:lumMod val="25000"/>
                  </a:schemeClr>
                </a:solidFill>
              </a:rPr>
              <a:t>III. </a:t>
            </a:r>
            <a:r>
              <a:rPr lang="en-US" sz="2400" dirty="0" err="1">
                <a:solidFill>
                  <a:schemeClr val="accent5">
                    <a:lumMod val="25000"/>
                  </a:schemeClr>
                </a:solidFill>
              </a:rPr>
              <a:t>Chương</a:t>
            </a:r>
            <a:r>
              <a:rPr lang="en-US" sz="2400" dirty="0">
                <a:solidFill>
                  <a:schemeClr val="accent5">
                    <a:lumMod val="25000"/>
                  </a:schemeClr>
                </a:solidFill>
              </a:rPr>
              <a:t> </a:t>
            </a:r>
            <a:r>
              <a:rPr lang="en-US" sz="2400" dirty="0" err="1">
                <a:solidFill>
                  <a:schemeClr val="accent5">
                    <a:lumMod val="25000"/>
                  </a:schemeClr>
                </a:solidFill>
              </a:rPr>
              <a:t>trình</a:t>
            </a:r>
            <a:r>
              <a:rPr lang="en-US" sz="2400" dirty="0">
                <a:solidFill>
                  <a:schemeClr val="accent5">
                    <a:lumMod val="25000"/>
                  </a:schemeClr>
                </a:solidFill>
              </a:rPr>
              <a:t> </a:t>
            </a:r>
            <a:r>
              <a:rPr lang="en-US" sz="2400" dirty="0" err="1">
                <a:solidFill>
                  <a:schemeClr val="accent5">
                    <a:lumMod val="25000"/>
                  </a:schemeClr>
                </a:solidFill>
              </a:rPr>
              <a:t>cụ</a:t>
            </a:r>
            <a:r>
              <a:rPr lang="en-US" sz="2400" dirty="0">
                <a:solidFill>
                  <a:schemeClr val="accent5">
                    <a:lumMod val="25000"/>
                  </a:schemeClr>
                </a:solidFill>
              </a:rPr>
              <a:t> </a:t>
            </a:r>
            <a:r>
              <a:rPr lang="en-US" sz="2400" dirty="0" err="1">
                <a:solidFill>
                  <a:schemeClr val="accent5">
                    <a:lumMod val="25000"/>
                  </a:schemeClr>
                </a:solidFill>
              </a:rPr>
              <a:t>thể</a:t>
            </a:r>
            <a:endParaRPr lang="en-US" sz="2400" dirty="0">
              <a:solidFill>
                <a:schemeClr val="accent5">
                  <a:lumMod val="25000"/>
                </a:schemeClr>
              </a:solidFill>
            </a:endParaRPr>
          </a:p>
        </p:txBody>
      </p:sp>
    </p:spTree>
    <p:custDataLst>
      <p:tags r:id="rId1"/>
    </p:custDataLst>
    <p:extLst>
      <p:ext uri="{BB962C8B-B14F-4D97-AF65-F5344CB8AC3E}">
        <p14:creationId xmlns:p14="http://schemas.microsoft.com/office/powerpoint/2010/main" val="13525298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2">
            <a:extLst>
              <a:ext uri="{FF2B5EF4-FFF2-40B4-BE49-F238E27FC236}">
                <a16:creationId xmlns:a16="http://schemas.microsoft.com/office/drawing/2014/main" id="{48489C2B-397D-4D9E-91F5-5697538EFE0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54592" r="73125" b="-1"/>
          <a:stretch/>
        </p:blipFill>
        <p:spPr>
          <a:xfrm>
            <a:off x="-19127" y="3071981"/>
            <a:ext cx="2435755" cy="2057480"/>
          </a:xfrm>
          <a:prstGeom prst="rect">
            <a:avLst/>
          </a:prstGeom>
        </p:spPr>
      </p:pic>
      <p:sp>
        <p:nvSpPr>
          <p:cNvPr id="2" name="Rectangle 1"/>
          <p:cNvSpPr/>
          <p:nvPr/>
        </p:nvSpPr>
        <p:spPr>
          <a:xfrm>
            <a:off x="0" y="77659"/>
            <a:ext cx="7827784" cy="523220"/>
          </a:xfrm>
          <a:prstGeom prst="rect">
            <a:avLst/>
          </a:prstGeom>
        </p:spPr>
        <p:txBody>
          <a:bodyPr wrap="none">
            <a:spAutoFit/>
          </a:bodyPr>
          <a:lstStyle/>
          <a:p>
            <a:pPr algn="just" eaLnBrk="1" hangingPunct="1">
              <a:spcBef>
                <a:spcPct val="50000"/>
              </a:spcBef>
              <a:buFontTx/>
              <a:buNone/>
            </a:pPr>
            <a:r>
              <a:rPr lang="en-US" altLang="en-US" sz="2800" b="1" dirty="0" err="1">
                <a:solidFill>
                  <a:srgbClr val="FF0000"/>
                </a:solidFill>
                <a:latin typeface="Cambria" panose="02040503050406030204" pitchFamily="18" charset="0"/>
                <a:ea typeface="Cambria" panose="02040503050406030204" pitchFamily="18" charset="0"/>
              </a:rPr>
              <a:t>Tiêu</a:t>
            </a:r>
            <a:r>
              <a:rPr lang="en-US" altLang="en-US" sz="2800" b="1" dirty="0">
                <a:solidFill>
                  <a:srgbClr val="FF0000"/>
                </a:solidFill>
                <a:latin typeface="Cambria" panose="02040503050406030204" pitchFamily="18" charset="0"/>
                <a:ea typeface="Cambria" panose="02040503050406030204" pitchFamily="18" charset="0"/>
              </a:rPr>
              <a:t> c</a:t>
            </a:r>
            <a:r>
              <a:rPr lang="vi-VN" altLang="en-US" sz="2800" b="1" dirty="0">
                <a:solidFill>
                  <a:srgbClr val="FF0000"/>
                </a:solidFill>
                <a:latin typeface="Cambria" panose="02040503050406030204" pitchFamily="18" charset="0"/>
                <a:ea typeface="Cambria" panose="02040503050406030204" pitchFamily="18" charset="0"/>
              </a:rPr>
              <a:t>hí </a:t>
            </a:r>
            <a:r>
              <a:rPr lang="en-US" altLang="en-US" sz="2800" b="1" dirty="0" err="1">
                <a:solidFill>
                  <a:srgbClr val="FF0000"/>
                </a:solidFill>
                <a:latin typeface="Cambria" panose="02040503050406030204" pitchFamily="18" charset="0"/>
                <a:ea typeface="Cambria" panose="02040503050406030204" pitchFamily="18" charset="0"/>
              </a:rPr>
              <a:t>đánh</a:t>
            </a:r>
            <a:r>
              <a:rPr lang="en-US" altLang="en-US" sz="2800" b="1" dirty="0">
                <a:solidFill>
                  <a:srgbClr val="FF0000"/>
                </a:solidFill>
                <a:latin typeface="Cambria" panose="02040503050406030204" pitchFamily="18" charset="0"/>
                <a:ea typeface="Cambria" panose="02040503050406030204" pitchFamily="18" charset="0"/>
              </a:rPr>
              <a:t> </a:t>
            </a:r>
            <a:r>
              <a:rPr lang="en-US" altLang="en-US" sz="2800" b="1" dirty="0" err="1">
                <a:solidFill>
                  <a:srgbClr val="FF0000"/>
                </a:solidFill>
                <a:latin typeface="Cambria" panose="02040503050406030204" pitchFamily="18" charset="0"/>
                <a:ea typeface="Cambria" panose="02040503050406030204" pitchFamily="18" charset="0"/>
              </a:rPr>
              <a:t>giá</a:t>
            </a:r>
            <a:r>
              <a:rPr lang="en-US" altLang="en-US" sz="2800" b="1" dirty="0">
                <a:solidFill>
                  <a:srgbClr val="FF0000"/>
                </a:solidFill>
                <a:latin typeface="Cambria" panose="02040503050406030204" pitchFamily="18" charset="0"/>
                <a:ea typeface="Cambria" panose="02040503050406030204" pitchFamily="18" charset="0"/>
              </a:rPr>
              <a:t> </a:t>
            </a:r>
            <a:r>
              <a:rPr lang="vi-VN" altLang="en-US" sz="2800" b="1" dirty="0">
                <a:solidFill>
                  <a:srgbClr val="FF0000"/>
                </a:solidFill>
                <a:latin typeface="Cambria" panose="02040503050406030204" pitchFamily="18" charset="0"/>
                <a:ea typeface="Cambria" panose="02040503050406030204" pitchFamily="18" charset="0"/>
              </a:rPr>
              <a:t>một </a:t>
            </a:r>
            <a:r>
              <a:rPr lang="en-US" altLang="en-US" sz="2800" b="1" dirty="0" err="1">
                <a:solidFill>
                  <a:srgbClr val="FF0000"/>
                </a:solidFill>
                <a:latin typeface="Cambria" panose="02040503050406030204" pitchFamily="18" charset="0"/>
                <a:ea typeface="Cambria" panose="02040503050406030204" pitchFamily="18" charset="0"/>
              </a:rPr>
              <a:t>chương</a:t>
            </a:r>
            <a:r>
              <a:rPr lang="en-US" altLang="en-US" sz="2800" b="1" dirty="0">
                <a:solidFill>
                  <a:srgbClr val="FF0000"/>
                </a:solidFill>
                <a:latin typeface="Cambria" panose="02040503050406030204" pitchFamily="18" charset="0"/>
                <a:ea typeface="Cambria" panose="02040503050406030204" pitchFamily="18" charset="0"/>
              </a:rPr>
              <a:t> </a:t>
            </a:r>
            <a:r>
              <a:rPr lang="en-US" altLang="en-US" sz="2800" b="1" dirty="0" err="1">
                <a:solidFill>
                  <a:srgbClr val="FF0000"/>
                </a:solidFill>
                <a:latin typeface="Cambria" panose="02040503050406030204" pitchFamily="18" charset="0"/>
                <a:ea typeface="Cambria" panose="02040503050406030204" pitchFamily="18" charset="0"/>
              </a:rPr>
              <a:t>trình</a:t>
            </a:r>
            <a:r>
              <a:rPr lang="en-US" altLang="en-US" sz="2800" b="1" dirty="0">
                <a:solidFill>
                  <a:srgbClr val="FF0000"/>
                </a:solidFill>
                <a:latin typeface="Cambria" panose="02040503050406030204" pitchFamily="18" charset="0"/>
                <a:ea typeface="Cambria" panose="02040503050406030204" pitchFamily="18" charset="0"/>
              </a:rPr>
              <a:t> </a:t>
            </a:r>
            <a:r>
              <a:rPr lang="en-US" altLang="en-US" sz="2800" b="1" dirty="0" err="1">
                <a:solidFill>
                  <a:srgbClr val="FF0000"/>
                </a:solidFill>
                <a:latin typeface="Cambria" panose="02040503050406030204" pitchFamily="18" charset="0"/>
                <a:ea typeface="Cambria" panose="02040503050406030204" pitchFamily="18" charset="0"/>
              </a:rPr>
              <a:t>hoạt</a:t>
            </a:r>
            <a:r>
              <a:rPr lang="en-US" altLang="en-US" sz="2800" b="1" dirty="0">
                <a:solidFill>
                  <a:srgbClr val="FF0000"/>
                </a:solidFill>
                <a:latin typeface="Cambria" panose="02040503050406030204" pitchFamily="18" charset="0"/>
                <a:ea typeface="Cambria" panose="02040503050406030204" pitchFamily="18" charset="0"/>
              </a:rPr>
              <a:t> </a:t>
            </a:r>
            <a:r>
              <a:rPr lang="en-US" altLang="en-US" sz="2800" b="1" dirty="0" err="1">
                <a:solidFill>
                  <a:srgbClr val="FF0000"/>
                </a:solidFill>
                <a:latin typeface="Cambria" panose="02040503050406030204" pitchFamily="18" charset="0"/>
                <a:ea typeface="Cambria" panose="02040503050406030204" pitchFamily="18" charset="0"/>
              </a:rPr>
              <a:t>động</a:t>
            </a:r>
            <a:r>
              <a:rPr lang="en-US" altLang="en-US" sz="2800" b="1" dirty="0">
                <a:solidFill>
                  <a:srgbClr val="FF0000"/>
                </a:solidFill>
                <a:latin typeface="Cambria" panose="02040503050406030204" pitchFamily="18" charset="0"/>
                <a:ea typeface="Cambria" panose="02040503050406030204" pitchFamily="18" charset="0"/>
              </a:rPr>
              <a:t>:</a:t>
            </a:r>
          </a:p>
        </p:txBody>
      </p:sp>
      <p:grpSp>
        <p:nvGrpSpPr>
          <p:cNvPr id="12" name="Group 11"/>
          <p:cNvGrpSpPr/>
          <p:nvPr/>
        </p:nvGrpSpPr>
        <p:grpSpPr>
          <a:xfrm>
            <a:off x="1315616" y="1016515"/>
            <a:ext cx="7408505" cy="655365"/>
            <a:chOff x="1315616" y="1016515"/>
            <a:chExt cx="7408505" cy="655365"/>
          </a:xfrm>
          <a:solidFill>
            <a:srgbClr val="CCFF99"/>
          </a:solidFill>
        </p:grpSpPr>
        <p:sp>
          <p:nvSpPr>
            <p:cNvPr id="4" name="Rounded Rectangle 3"/>
            <p:cNvSpPr/>
            <p:nvPr/>
          </p:nvSpPr>
          <p:spPr>
            <a:xfrm>
              <a:off x="1315616" y="1016515"/>
              <a:ext cx="7408505" cy="655365"/>
            </a:xfrm>
            <a:prstGeom prst="roundRect">
              <a:avLst/>
            </a:prstGeom>
            <a:grp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5" name="Rectangle 4"/>
            <p:cNvSpPr/>
            <p:nvPr/>
          </p:nvSpPr>
          <p:spPr>
            <a:xfrm>
              <a:off x="1521157" y="1085470"/>
              <a:ext cx="7202963" cy="523220"/>
            </a:xfrm>
            <a:prstGeom prst="rect">
              <a:avLst/>
            </a:prstGeom>
            <a:grpFill/>
          </p:spPr>
          <p:txBody>
            <a:bodyPr wrap="square">
              <a:spAutoFit/>
            </a:bodyPr>
            <a:lstStyle/>
            <a:p>
              <a:pPr algn="just" eaLnBrk="1" hangingPunct="1">
                <a:spcBef>
                  <a:spcPct val="50000"/>
                </a:spcBef>
              </a:pPr>
              <a:r>
                <a:rPr lang="vi-VN" altLang="en-US" sz="2800" dirty="0">
                  <a:latin typeface="Calibri" panose="020F0502020204030204" pitchFamily="34" charset="0"/>
                  <a:cs typeface="Calibri" panose="020F0502020204030204" pitchFamily="34" charset="0"/>
                </a:rPr>
                <a:t>Chương trình đã có đầy đủ bố cục 3 phần chưa?</a:t>
              </a:r>
              <a:endParaRPr lang="en-US" altLang="en-US" sz="2800" dirty="0">
                <a:latin typeface="Calibri" panose="020F0502020204030204" pitchFamily="34" charset="0"/>
                <a:cs typeface="Calibri" panose="020F0502020204030204" pitchFamily="34" charset="0"/>
              </a:endParaRPr>
            </a:p>
          </p:txBody>
        </p:sp>
      </p:grpSp>
      <p:grpSp>
        <p:nvGrpSpPr>
          <p:cNvPr id="15" name="Group 14"/>
          <p:cNvGrpSpPr/>
          <p:nvPr/>
        </p:nvGrpSpPr>
        <p:grpSpPr>
          <a:xfrm>
            <a:off x="1315616" y="1973566"/>
            <a:ext cx="7408505" cy="673446"/>
            <a:chOff x="1315616" y="1973566"/>
            <a:chExt cx="7408505" cy="673446"/>
          </a:xfrm>
        </p:grpSpPr>
        <p:sp>
          <p:nvSpPr>
            <p:cNvPr id="13" name="Rounded Rectangle 12"/>
            <p:cNvSpPr/>
            <p:nvPr/>
          </p:nvSpPr>
          <p:spPr>
            <a:xfrm>
              <a:off x="1315616" y="1973566"/>
              <a:ext cx="7408505" cy="673446"/>
            </a:xfrm>
            <a:prstGeom prst="roundRect">
              <a:avLst/>
            </a:prstGeom>
            <a:solidFill>
              <a:schemeClr val="accent4">
                <a:lumMod val="75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6" name="Rectangle 5"/>
            <p:cNvSpPr/>
            <p:nvPr/>
          </p:nvSpPr>
          <p:spPr>
            <a:xfrm>
              <a:off x="1521158" y="2048679"/>
              <a:ext cx="6951306" cy="523220"/>
            </a:xfrm>
            <a:prstGeom prst="rect">
              <a:avLst/>
            </a:prstGeom>
          </p:spPr>
          <p:txBody>
            <a:bodyPr wrap="square">
              <a:spAutoFit/>
            </a:bodyPr>
            <a:lstStyle/>
            <a:p>
              <a:pPr algn="just" eaLnBrk="1" hangingPunct="1">
                <a:spcBef>
                  <a:spcPct val="50000"/>
                </a:spcBef>
              </a:pPr>
              <a:r>
                <a:rPr lang="en-US" altLang="en-US" sz="2800" dirty="0">
                  <a:latin typeface="Calibri" panose="020F0502020204030204" pitchFamily="34" charset="0"/>
                  <a:cs typeface="Calibri" panose="020F0502020204030204" pitchFamily="34" charset="0"/>
                </a:rPr>
                <a:t> </a:t>
              </a:r>
              <a:r>
                <a:rPr lang="en-US" altLang="en-US" sz="2800" dirty="0" err="1">
                  <a:latin typeface="Calibri" panose="020F0502020204030204" pitchFamily="34" charset="0"/>
                  <a:cs typeface="Calibri" panose="020F0502020204030204" pitchFamily="34" charset="0"/>
                </a:rPr>
                <a:t>Mục</a:t>
              </a:r>
              <a:r>
                <a:rPr lang="en-US" altLang="en-US" sz="2800" dirty="0">
                  <a:latin typeface="Calibri" panose="020F0502020204030204" pitchFamily="34" charset="0"/>
                  <a:cs typeface="Calibri" panose="020F0502020204030204" pitchFamily="34" charset="0"/>
                </a:rPr>
                <a:t> </a:t>
              </a:r>
              <a:r>
                <a:rPr lang="en-US" altLang="en-US" sz="2800" dirty="0" err="1">
                  <a:latin typeface="Calibri" panose="020F0502020204030204" pitchFamily="34" charset="0"/>
                  <a:cs typeface="Calibri" panose="020F0502020204030204" pitchFamily="34" charset="0"/>
                </a:rPr>
                <a:t>đích</a:t>
              </a:r>
              <a:r>
                <a:rPr lang="en-US" altLang="en-US" sz="2800" dirty="0">
                  <a:latin typeface="Calibri" panose="020F0502020204030204" pitchFamily="34" charset="0"/>
                  <a:cs typeface="Calibri" panose="020F0502020204030204" pitchFamily="34" charset="0"/>
                </a:rPr>
                <a:t> </a:t>
              </a:r>
              <a:r>
                <a:rPr lang="en-US" altLang="en-US" sz="2800" dirty="0" err="1">
                  <a:latin typeface="Calibri" panose="020F0502020204030204" pitchFamily="34" charset="0"/>
                  <a:cs typeface="Calibri" panose="020F0502020204030204" pitchFamily="34" charset="0"/>
                </a:rPr>
                <a:t>đã</a:t>
              </a:r>
              <a:r>
                <a:rPr lang="en-US" altLang="en-US" sz="2800" dirty="0">
                  <a:latin typeface="Calibri" panose="020F0502020204030204" pitchFamily="34" charset="0"/>
                  <a:cs typeface="Calibri" panose="020F0502020204030204" pitchFamily="34" charset="0"/>
                </a:rPr>
                <a:t> </a:t>
              </a:r>
              <a:r>
                <a:rPr lang="en-US" altLang="en-US" sz="2800" dirty="0" err="1">
                  <a:latin typeface="Calibri" panose="020F0502020204030204" pitchFamily="34" charset="0"/>
                  <a:cs typeface="Calibri" panose="020F0502020204030204" pitchFamily="34" charset="0"/>
                </a:rPr>
                <a:t>rõ</a:t>
              </a:r>
              <a:r>
                <a:rPr lang="en-US" altLang="en-US" sz="2800" dirty="0">
                  <a:latin typeface="Calibri" panose="020F0502020204030204" pitchFamily="34" charset="0"/>
                  <a:cs typeface="Calibri" panose="020F0502020204030204" pitchFamily="34" charset="0"/>
                </a:rPr>
                <a:t> </a:t>
              </a:r>
              <a:r>
                <a:rPr lang="en-US" altLang="en-US" sz="2800" dirty="0" err="1">
                  <a:latin typeface="Calibri" panose="020F0502020204030204" pitchFamily="34" charset="0"/>
                  <a:cs typeface="Calibri" panose="020F0502020204030204" pitchFamily="34" charset="0"/>
                </a:rPr>
                <a:t>ràng</a:t>
              </a:r>
              <a:r>
                <a:rPr lang="en-US" altLang="en-US" sz="2800" dirty="0">
                  <a:latin typeface="Calibri" panose="020F0502020204030204" pitchFamily="34" charset="0"/>
                  <a:cs typeface="Calibri" panose="020F0502020204030204" pitchFamily="34" charset="0"/>
                </a:rPr>
                <a:t> </a:t>
              </a:r>
              <a:r>
                <a:rPr lang="vi-VN" altLang="en-US" sz="2800" dirty="0">
                  <a:latin typeface="Calibri" panose="020F0502020204030204" pitchFamily="34" charset="0"/>
                  <a:cs typeface="Calibri" panose="020F0502020204030204" pitchFamily="34" charset="0"/>
                </a:rPr>
                <a:t>chưa?</a:t>
              </a:r>
              <a:endParaRPr lang="en-US" altLang="en-US" sz="2800" dirty="0">
                <a:latin typeface="Calibri" panose="020F0502020204030204" pitchFamily="34" charset="0"/>
                <a:cs typeface="Calibri" panose="020F0502020204030204" pitchFamily="34" charset="0"/>
              </a:endParaRPr>
            </a:p>
          </p:txBody>
        </p:sp>
      </p:grpSp>
      <p:grpSp>
        <p:nvGrpSpPr>
          <p:cNvPr id="16" name="Group 15"/>
          <p:cNvGrpSpPr/>
          <p:nvPr/>
        </p:nvGrpSpPr>
        <p:grpSpPr>
          <a:xfrm>
            <a:off x="1315616" y="2895472"/>
            <a:ext cx="7408505" cy="673446"/>
            <a:chOff x="1315616" y="2895472"/>
            <a:chExt cx="7408505" cy="673446"/>
          </a:xfrm>
        </p:grpSpPr>
        <p:sp>
          <p:nvSpPr>
            <p:cNvPr id="19" name="Rounded Rectangle 18"/>
            <p:cNvSpPr/>
            <p:nvPr/>
          </p:nvSpPr>
          <p:spPr>
            <a:xfrm>
              <a:off x="1315616" y="2895472"/>
              <a:ext cx="7408505" cy="673446"/>
            </a:xfrm>
            <a:prstGeom prst="roundRect">
              <a:avLst/>
            </a:prstGeom>
            <a:solidFill>
              <a:schemeClr val="bg2">
                <a:lumMod val="60000"/>
                <a:lumOff val="4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7" name="Rectangle 6"/>
            <p:cNvSpPr/>
            <p:nvPr/>
          </p:nvSpPr>
          <p:spPr>
            <a:xfrm>
              <a:off x="1628192" y="2970585"/>
              <a:ext cx="6951306" cy="523220"/>
            </a:xfrm>
            <a:prstGeom prst="rect">
              <a:avLst/>
            </a:prstGeom>
          </p:spPr>
          <p:txBody>
            <a:bodyPr wrap="square">
              <a:spAutoFit/>
            </a:bodyPr>
            <a:lstStyle/>
            <a:p>
              <a:pPr algn="just" eaLnBrk="1" hangingPunct="1">
                <a:spcBef>
                  <a:spcPct val="50000"/>
                </a:spcBef>
              </a:pPr>
              <a:r>
                <a:rPr lang="en-US" altLang="en-US" sz="2800" dirty="0" err="1">
                  <a:latin typeface="Calibri" panose="020F0502020204030204" pitchFamily="34" charset="0"/>
                  <a:cs typeface="Calibri" panose="020F0502020204030204" pitchFamily="34" charset="0"/>
                </a:rPr>
                <a:t>Phân</a:t>
              </a:r>
              <a:r>
                <a:rPr lang="en-US" altLang="en-US" sz="2800" dirty="0">
                  <a:latin typeface="Calibri" panose="020F0502020204030204" pitchFamily="34" charset="0"/>
                  <a:cs typeface="Calibri" panose="020F0502020204030204" pitchFamily="34" charset="0"/>
                </a:rPr>
                <a:t> </a:t>
              </a:r>
              <a:r>
                <a:rPr lang="vi-VN" altLang="en-US" sz="2800" dirty="0">
                  <a:latin typeface="Calibri" panose="020F0502020204030204" pitchFamily="34" charset="0"/>
                  <a:cs typeface="Calibri" panose="020F0502020204030204" pitchFamily="34" charset="0"/>
                </a:rPr>
                <a:t>công, chuẩn bị</a:t>
              </a:r>
              <a:r>
                <a:rPr lang="en-US" altLang="en-US" sz="2800" dirty="0">
                  <a:latin typeface="Calibri" panose="020F0502020204030204" pitchFamily="34" charset="0"/>
                  <a:cs typeface="Calibri" panose="020F0502020204030204" pitchFamily="34" charset="0"/>
                </a:rPr>
                <a:t> </a:t>
              </a:r>
              <a:r>
                <a:rPr lang="en-US" altLang="en-US" sz="2800" dirty="0" err="1">
                  <a:latin typeface="Calibri" panose="020F0502020204030204" pitchFamily="34" charset="0"/>
                  <a:cs typeface="Calibri" panose="020F0502020204030204" pitchFamily="34" charset="0"/>
                </a:rPr>
                <a:t>có</a:t>
              </a:r>
              <a:r>
                <a:rPr lang="en-US" altLang="en-US" sz="2800" dirty="0">
                  <a:latin typeface="Calibri" panose="020F0502020204030204" pitchFamily="34" charset="0"/>
                  <a:cs typeface="Calibri" panose="020F0502020204030204" pitchFamily="34" charset="0"/>
                </a:rPr>
                <a:t> </a:t>
              </a:r>
              <a:r>
                <a:rPr lang="en-US" altLang="en-US" sz="2800" dirty="0" err="1">
                  <a:latin typeface="Calibri" panose="020F0502020204030204" pitchFamily="34" charset="0"/>
                  <a:cs typeface="Calibri" panose="020F0502020204030204" pitchFamily="34" charset="0"/>
                </a:rPr>
                <a:t>cụ</a:t>
              </a:r>
              <a:r>
                <a:rPr lang="en-US" altLang="en-US" sz="2800" dirty="0">
                  <a:latin typeface="Calibri" panose="020F0502020204030204" pitchFamily="34" charset="0"/>
                  <a:cs typeface="Calibri" panose="020F0502020204030204" pitchFamily="34" charset="0"/>
                </a:rPr>
                <a:t> </a:t>
              </a:r>
              <a:r>
                <a:rPr lang="en-US" altLang="en-US" sz="2800" dirty="0" err="1">
                  <a:latin typeface="Calibri" panose="020F0502020204030204" pitchFamily="34" charset="0"/>
                  <a:cs typeface="Calibri" panose="020F0502020204030204" pitchFamily="34" charset="0"/>
                </a:rPr>
                <a:t>thể</a:t>
              </a:r>
              <a:r>
                <a:rPr lang="en-US" altLang="en-US" sz="2800" dirty="0">
                  <a:latin typeface="Calibri" panose="020F0502020204030204" pitchFamily="34" charset="0"/>
                  <a:cs typeface="Calibri" panose="020F0502020204030204" pitchFamily="34" charset="0"/>
                </a:rPr>
                <a:t> </a:t>
              </a:r>
              <a:r>
                <a:rPr lang="en-US" altLang="en-US" sz="2800" dirty="0" err="1">
                  <a:latin typeface="Calibri" panose="020F0502020204030204" pitchFamily="34" charset="0"/>
                  <a:cs typeface="Calibri" panose="020F0502020204030204" pitchFamily="34" charset="0"/>
                </a:rPr>
                <a:t>không</a:t>
              </a:r>
              <a:r>
                <a:rPr lang="vi-VN" altLang="en-US" sz="2800" dirty="0">
                  <a:latin typeface="Calibri" panose="020F0502020204030204" pitchFamily="34" charset="0"/>
                  <a:cs typeface="Calibri" panose="020F0502020204030204" pitchFamily="34" charset="0"/>
                </a:rPr>
                <a:t>?</a:t>
              </a:r>
              <a:endParaRPr lang="en-US" altLang="en-US" sz="2800" dirty="0">
                <a:latin typeface="Calibri" panose="020F0502020204030204" pitchFamily="34" charset="0"/>
                <a:cs typeface="Calibri" panose="020F0502020204030204" pitchFamily="34" charset="0"/>
              </a:endParaRPr>
            </a:p>
          </p:txBody>
        </p:sp>
      </p:grpSp>
      <p:grpSp>
        <p:nvGrpSpPr>
          <p:cNvPr id="17" name="Group 16"/>
          <p:cNvGrpSpPr/>
          <p:nvPr/>
        </p:nvGrpSpPr>
        <p:grpSpPr>
          <a:xfrm>
            <a:off x="1315616" y="3851408"/>
            <a:ext cx="7408505" cy="995563"/>
            <a:chOff x="1296954" y="3702839"/>
            <a:chExt cx="7408505" cy="995563"/>
          </a:xfrm>
          <a:solidFill>
            <a:srgbClr val="CCECFF"/>
          </a:solidFill>
        </p:grpSpPr>
        <p:sp>
          <p:nvSpPr>
            <p:cNvPr id="20" name="Rounded Rectangle 19"/>
            <p:cNvSpPr/>
            <p:nvPr/>
          </p:nvSpPr>
          <p:spPr>
            <a:xfrm>
              <a:off x="1296954" y="3702839"/>
              <a:ext cx="7408505" cy="995563"/>
            </a:xfrm>
            <a:prstGeom prst="roundRect">
              <a:avLst/>
            </a:prstGeom>
            <a:grp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8" name="Rectangle 7"/>
            <p:cNvSpPr/>
            <p:nvPr/>
          </p:nvSpPr>
          <p:spPr>
            <a:xfrm>
              <a:off x="1521158" y="3744295"/>
              <a:ext cx="6951306" cy="954107"/>
            </a:xfrm>
            <a:prstGeom prst="rect">
              <a:avLst/>
            </a:prstGeom>
            <a:grpFill/>
          </p:spPr>
          <p:txBody>
            <a:bodyPr wrap="square">
              <a:spAutoFit/>
            </a:bodyPr>
            <a:lstStyle/>
            <a:p>
              <a:r>
                <a:rPr lang="en-US" altLang="en-US" sz="2800" dirty="0">
                  <a:latin typeface="Calibri" panose="020F0502020204030204" pitchFamily="34" charset="0"/>
                  <a:cs typeface="Calibri" panose="020F0502020204030204" pitchFamily="34" charset="0"/>
                </a:rPr>
                <a:t> </a:t>
              </a:r>
              <a:r>
                <a:rPr lang="en-US" altLang="en-US" sz="2800" dirty="0" err="1">
                  <a:latin typeface="Calibri" panose="020F0502020204030204" pitchFamily="34" charset="0"/>
                  <a:cs typeface="Calibri" panose="020F0502020204030204" pitchFamily="34" charset="0"/>
                </a:rPr>
                <a:t>Chương</a:t>
              </a:r>
              <a:r>
                <a:rPr lang="en-US" altLang="en-US" sz="2800" dirty="0">
                  <a:latin typeface="Calibri" panose="020F0502020204030204" pitchFamily="34" charset="0"/>
                  <a:cs typeface="Calibri" panose="020F0502020204030204" pitchFamily="34" charset="0"/>
                </a:rPr>
                <a:t> </a:t>
              </a:r>
              <a:r>
                <a:rPr lang="en-US" altLang="en-US" sz="2800" dirty="0" err="1">
                  <a:latin typeface="Calibri" panose="020F0502020204030204" pitchFamily="34" charset="0"/>
                  <a:cs typeface="Calibri" panose="020F0502020204030204" pitchFamily="34" charset="0"/>
                </a:rPr>
                <a:t>trình</a:t>
              </a:r>
              <a:r>
                <a:rPr lang="en-US" altLang="en-US" sz="2800" dirty="0">
                  <a:latin typeface="Calibri" panose="020F0502020204030204" pitchFamily="34" charset="0"/>
                  <a:cs typeface="Calibri" panose="020F0502020204030204" pitchFamily="34" charset="0"/>
                </a:rPr>
                <a:t> </a:t>
              </a:r>
              <a:r>
                <a:rPr lang="en-US" altLang="en-US" sz="2800" dirty="0" err="1">
                  <a:latin typeface="Calibri" panose="020F0502020204030204" pitchFamily="34" charset="0"/>
                  <a:cs typeface="Calibri" panose="020F0502020204030204" pitchFamily="34" charset="0"/>
                </a:rPr>
                <a:t>cụ</a:t>
              </a:r>
              <a:r>
                <a:rPr lang="en-US" altLang="en-US" sz="2800" dirty="0">
                  <a:latin typeface="Calibri" panose="020F0502020204030204" pitchFamily="34" charset="0"/>
                  <a:cs typeface="Calibri" panose="020F0502020204030204" pitchFamily="34" charset="0"/>
                </a:rPr>
                <a:t> </a:t>
              </a:r>
              <a:r>
                <a:rPr lang="en-US" altLang="en-US" sz="2800" dirty="0" err="1">
                  <a:latin typeface="Calibri" panose="020F0502020204030204" pitchFamily="34" charset="0"/>
                  <a:cs typeface="Calibri" panose="020F0502020204030204" pitchFamily="34" charset="0"/>
                </a:rPr>
                <a:t>thể</a:t>
              </a:r>
              <a:r>
                <a:rPr lang="en-US" altLang="en-US" sz="2800" dirty="0">
                  <a:latin typeface="Calibri" panose="020F0502020204030204" pitchFamily="34" charset="0"/>
                  <a:cs typeface="Calibri" panose="020F0502020204030204" pitchFamily="34" charset="0"/>
                </a:rPr>
                <a:t> </a:t>
              </a:r>
              <a:r>
                <a:rPr lang="en-US" altLang="en-US" sz="2800" dirty="0" err="1">
                  <a:latin typeface="Calibri" panose="020F0502020204030204" pitchFamily="34" charset="0"/>
                  <a:cs typeface="Calibri" panose="020F0502020204030204" pitchFamily="34" charset="0"/>
                </a:rPr>
                <a:t>có</a:t>
              </a:r>
              <a:r>
                <a:rPr lang="en-US" altLang="en-US" sz="2800" dirty="0">
                  <a:latin typeface="Calibri" panose="020F0502020204030204" pitchFamily="34" charset="0"/>
                  <a:cs typeface="Calibri" panose="020F0502020204030204" pitchFamily="34" charset="0"/>
                </a:rPr>
                <a:t> </a:t>
              </a:r>
              <a:r>
                <a:rPr lang="en-US" altLang="en-US" sz="2800" dirty="0" err="1">
                  <a:latin typeface="Calibri" panose="020F0502020204030204" pitchFamily="34" charset="0"/>
                  <a:cs typeface="Calibri" panose="020F0502020204030204" pitchFamily="34" charset="0"/>
                </a:rPr>
                <a:t>hợp</a:t>
              </a:r>
              <a:r>
                <a:rPr lang="en-US" altLang="en-US" sz="2800" dirty="0">
                  <a:latin typeface="Calibri" panose="020F0502020204030204" pitchFamily="34" charset="0"/>
                  <a:cs typeface="Calibri" panose="020F0502020204030204" pitchFamily="34" charset="0"/>
                </a:rPr>
                <a:t> </a:t>
              </a:r>
              <a:r>
                <a:rPr lang="en-US" altLang="en-US" sz="2800" dirty="0" err="1">
                  <a:latin typeface="Calibri" panose="020F0502020204030204" pitchFamily="34" charset="0"/>
                  <a:cs typeface="Calibri" panose="020F0502020204030204" pitchFamily="34" charset="0"/>
                </a:rPr>
                <a:t>lý</a:t>
              </a:r>
              <a:r>
                <a:rPr lang="en-US" altLang="en-US" sz="2800" dirty="0">
                  <a:latin typeface="Calibri" panose="020F0502020204030204" pitchFamily="34" charset="0"/>
                  <a:cs typeface="Calibri" panose="020F0502020204030204" pitchFamily="34" charset="0"/>
                </a:rPr>
                <a:t>, </a:t>
              </a:r>
              <a:r>
                <a:rPr lang="en-US" altLang="en-US" sz="2800" dirty="0" err="1">
                  <a:latin typeface="Calibri" panose="020F0502020204030204" pitchFamily="34" charset="0"/>
                  <a:cs typeface="Calibri" panose="020F0502020204030204" pitchFamily="34" charset="0"/>
                </a:rPr>
                <a:t>phù</a:t>
              </a:r>
              <a:r>
                <a:rPr lang="en-US" altLang="en-US" sz="2800" dirty="0">
                  <a:latin typeface="Calibri" panose="020F0502020204030204" pitchFamily="34" charset="0"/>
                  <a:cs typeface="Calibri" panose="020F0502020204030204" pitchFamily="34" charset="0"/>
                </a:rPr>
                <a:t> </a:t>
              </a:r>
              <a:r>
                <a:rPr lang="en-US" altLang="en-US" sz="2800" dirty="0" err="1">
                  <a:latin typeface="Calibri" panose="020F0502020204030204" pitchFamily="34" charset="0"/>
                  <a:cs typeface="Calibri" panose="020F0502020204030204" pitchFamily="34" charset="0"/>
                </a:rPr>
                <a:t>hợp</a:t>
              </a:r>
              <a:r>
                <a:rPr lang="en-US" altLang="en-US" sz="2800" dirty="0">
                  <a:latin typeface="Calibri" panose="020F0502020204030204" pitchFamily="34" charset="0"/>
                  <a:cs typeface="Calibri" panose="020F0502020204030204" pitchFamily="34" charset="0"/>
                </a:rPr>
                <a:t> </a:t>
              </a:r>
              <a:r>
                <a:rPr lang="en-US" altLang="en-US" sz="2800" dirty="0" err="1">
                  <a:latin typeface="Calibri" panose="020F0502020204030204" pitchFamily="34" charset="0"/>
                  <a:cs typeface="Calibri" panose="020F0502020204030204" pitchFamily="34" charset="0"/>
                </a:rPr>
                <a:t>với</a:t>
              </a:r>
              <a:r>
                <a:rPr lang="en-US" altLang="en-US" sz="2800" dirty="0">
                  <a:latin typeface="Calibri" panose="020F0502020204030204" pitchFamily="34" charset="0"/>
                  <a:cs typeface="Calibri" panose="020F0502020204030204" pitchFamily="34" charset="0"/>
                </a:rPr>
                <a:t> </a:t>
              </a:r>
              <a:r>
                <a:rPr lang="vi-VN" altLang="en-US" sz="2800" dirty="0">
                  <a:latin typeface="Calibri" panose="020F0502020204030204" pitchFamily="34" charset="0"/>
                  <a:cs typeface="Calibri" panose="020F0502020204030204" pitchFamily="34" charset="0"/>
                </a:rPr>
                <a:t>  </a:t>
              </a:r>
              <a:r>
                <a:rPr lang="en-US" altLang="en-US" sz="2800" dirty="0" err="1">
                  <a:latin typeface="Calibri" panose="020F0502020204030204" pitchFamily="34" charset="0"/>
                  <a:cs typeface="Calibri" panose="020F0502020204030204" pitchFamily="34" charset="0"/>
                </a:rPr>
                <a:t>phần</a:t>
              </a:r>
              <a:r>
                <a:rPr lang="en-US" altLang="en-US" sz="2800" dirty="0">
                  <a:latin typeface="Calibri" panose="020F0502020204030204" pitchFamily="34" charset="0"/>
                  <a:cs typeface="Calibri" panose="020F0502020204030204" pitchFamily="34" charset="0"/>
                </a:rPr>
                <a:t> </a:t>
              </a:r>
              <a:r>
                <a:rPr lang="en-US" altLang="en-US" sz="2800" dirty="0" err="1">
                  <a:latin typeface="Calibri" panose="020F0502020204030204" pitchFamily="34" charset="0"/>
                  <a:cs typeface="Calibri" panose="020F0502020204030204" pitchFamily="34" charset="0"/>
                </a:rPr>
                <a:t>phân</a:t>
              </a:r>
              <a:r>
                <a:rPr lang="en-US" altLang="en-US" sz="2800" dirty="0">
                  <a:latin typeface="Calibri" panose="020F0502020204030204" pitchFamily="34" charset="0"/>
                  <a:cs typeface="Calibri" panose="020F0502020204030204" pitchFamily="34" charset="0"/>
                </a:rPr>
                <a:t> </a:t>
              </a:r>
              <a:r>
                <a:rPr lang="en-US" altLang="en-US" sz="2800" dirty="0" err="1">
                  <a:latin typeface="Calibri" panose="020F0502020204030204" pitchFamily="34" charset="0"/>
                  <a:cs typeface="Calibri" panose="020F0502020204030204" pitchFamily="34" charset="0"/>
                </a:rPr>
                <a:t>công</a:t>
              </a:r>
              <a:r>
                <a:rPr lang="en-US" altLang="en-US" sz="2800" dirty="0">
                  <a:latin typeface="Calibri" panose="020F0502020204030204" pitchFamily="34" charset="0"/>
                  <a:cs typeface="Calibri" panose="020F0502020204030204" pitchFamily="34" charset="0"/>
                </a:rPr>
                <a:t> </a:t>
              </a:r>
              <a:r>
                <a:rPr lang="en-US" altLang="en-US" sz="2800" dirty="0" err="1">
                  <a:latin typeface="Calibri" panose="020F0502020204030204" pitchFamily="34" charset="0"/>
                  <a:cs typeface="Calibri" panose="020F0502020204030204" pitchFamily="34" charset="0"/>
                </a:rPr>
                <a:t>chuẩn</a:t>
              </a:r>
              <a:r>
                <a:rPr lang="en-US" altLang="en-US" sz="2800" dirty="0">
                  <a:latin typeface="Calibri" panose="020F0502020204030204" pitchFamily="34" charset="0"/>
                  <a:cs typeface="Calibri" panose="020F0502020204030204" pitchFamily="34" charset="0"/>
                </a:rPr>
                <a:t> </a:t>
              </a:r>
              <a:r>
                <a:rPr lang="en-US" altLang="en-US" sz="2800" dirty="0" err="1">
                  <a:latin typeface="Calibri" panose="020F0502020204030204" pitchFamily="34" charset="0"/>
                  <a:cs typeface="Calibri" panose="020F0502020204030204" pitchFamily="34" charset="0"/>
                </a:rPr>
                <a:t>bị</a:t>
              </a:r>
              <a:r>
                <a:rPr lang="en-US" altLang="en-US" sz="2800" dirty="0">
                  <a:latin typeface="Calibri" panose="020F0502020204030204" pitchFamily="34" charset="0"/>
                  <a:cs typeface="Calibri" panose="020F0502020204030204" pitchFamily="34" charset="0"/>
                </a:rPr>
                <a:t> </a:t>
              </a:r>
              <a:r>
                <a:rPr lang="en-US" altLang="en-US" sz="2800" dirty="0" err="1">
                  <a:latin typeface="Calibri" panose="020F0502020204030204" pitchFamily="34" charset="0"/>
                  <a:cs typeface="Calibri" panose="020F0502020204030204" pitchFamily="34" charset="0"/>
                </a:rPr>
                <a:t>không</a:t>
              </a:r>
              <a:r>
                <a:rPr lang="en-US" altLang="en-US" sz="2800" dirty="0">
                  <a:latin typeface="Calibri" panose="020F0502020204030204" pitchFamily="34" charset="0"/>
                  <a:cs typeface="Calibri" panose="020F0502020204030204" pitchFamily="34" charset="0"/>
                </a:rPr>
                <a:t> ?</a:t>
              </a:r>
              <a:endParaRPr lang="en-US" sz="2800" dirty="0">
                <a:latin typeface="Calibri" panose="020F0502020204030204" pitchFamily="34" charset="0"/>
                <a:cs typeface="Calibri" panose="020F0502020204030204" pitchFamily="34" charset="0"/>
              </a:endParaRPr>
            </a:p>
          </p:txBody>
        </p:sp>
      </p:grpSp>
      <p:sp>
        <p:nvSpPr>
          <p:cNvPr id="9" name="Oval 8"/>
          <p:cNvSpPr/>
          <p:nvPr/>
        </p:nvSpPr>
        <p:spPr>
          <a:xfrm>
            <a:off x="774575" y="970905"/>
            <a:ext cx="746583" cy="746583"/>
          </a:xfrm>
          <a:prstGeom prst="ellipse">
            <a:avLst/>
          </a:prstGeom>
          <a:solidFill>
            <a:srgbClr val="CCFF99"/>
          </a:solidFill>
          <a:ln w="762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a:solidFill>
                  <a:srgbClr val="002060"/>
                </a:solidFill>
              </a:rPr>
              <a:t>1</a:t>
            </a:r>
            <a:endParaRPr lang="en-US" sz="2400" b="1" dirty="0">
              <a:solidFill>
                <a:srgbClr val="002060"/>
              </a:solidFill>
            </a:endParaRPr>
          </a:p>
        </p:txBody>
      </p:sp>
      <p:sp>
        <p:nvSpPr>
          <p:cNvPr id="22" name="Oval 21"/>
          <p:cNvSpPr/>
          <p:nvPr/>
        </p:nvSpPr>
        <p:spPr>
          <a:xfrm>
            <a:off x="825424" y="1902667"/>
            <a:ext cx="746583" cy="746583"/>
          </a:xfrm>
          <a:prstGeom prst="ellipse">
            <a:avLst/>
          </a:prstGeom>
          <a:solidFill>
            <a:schemeClr val="accent4">
              <a:lumMod val="75000"/>
            </a:schemeClr>
          </a:solidFill>
          <a:ln w="762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a:solidFill>
                  <a:srgbClr val="002060"/>
                </a:solidFill>
              </a:rPr>
              <a:t>2</a:t>
            </a:r>
            <a:endParaRPr lang="en-US" sz="2400" b="1" dirty="0">
              <a:solidFill>
                <a:srgbClr val="002060"/>
              </a:solidFill>
            </a:endParaRPr>
          </a:p>
        </p:txBody>
      </p:sp>
      <p:sp>
        <p:nvSpPr>
          <p:cNvPr id="23" name="Oval 22"/>
          <p:cNvSpPr/>
          <p:nvPr/>
        </p:nvSpPr>
        <p:spPr>
          <a:xfrm>
            <a:off x="802835" y="2858903"/>
            <a:ext cx="746583" cy="746583"/>
          </a:xfrm>
          <a:prstGeom prst="ellipse">
            <a:avLst/>
          </a:prstGeom>
          <a:solidFill>
            <a:schemeClr val="bg2">
              <a:lumMod val="60000"/>
              <a:lumOff val="40000"/>
            </a:schemeClr>
          </a:solidFill>
          <a:ln w="762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a:solidFill>
                  <a:srgbClr val="002060"/>
                </a:solidFill>
              </a:rPr>
              <a:t>3</a:t>
            </a:r>
            <a:endParaRPr lang="en-US" sz="2400" b="1" dirty="0">
              <a:solidFill>
                <a:srgbClr val="002060"/>
              </a:solidFill>
            </a:endParaRPr>
          </a:p>
        </p:txBody>
      </p:sp>
      <p:sp>
        <p:nvSpPr>
          <p:cNvPr id="24" name="Oval 23"/>
          <p:cNvSpPr/>
          <p:nvPr/>
        </p:nvSpPr>
        <p:spPr>
          <a:xfrm>
            <a:off x="681135" y="4000277"/>
            <a:ext cx="746583" cy="746583"/>
          </a:xfrm>
          <a:prstGeom prst="ellipse">
            <a:avLst/>
          </a:prstGeom>
          <a:solidFill>
            <a:srgbClr val="CCECFF"/>
          </a:solidFill>
          <a:ln w="762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a:solidFill>
                  <a:srgbClr val="002060"/>
                </a:solidFill>
              </a:rPr>
              <a:t>4</a:t>
            </a:r>
            <a:endParaRPr lang="en-US" sz="2400" b="1" dirty="0">
              <a:solidFill>
                <a:srgbClr val="002060"/>
              </a:solidFill>
            </a:endParaRPr>
          </a:p>
        </p:txBody>
      </p:sp>
      <p:pic>
        <p:nvPicPr>
          <p:cNvPr id="26" name="图片 6">
            <a:extLst>
              <a:ext uri="{FF2B5EF4-FFF2-40B4-BE49-F238E27FC236}">
                <a16:creationId xmlns:a16="http://schemas.microsoft.com/office/drawing/2014/main" id="{B5329059-C192-4636-9618-F5A90FFA301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1857" b="45185"/>
          <a:stretch/>
        </p:blipFill>
        <p:spPr>
          <a:xfrm>
            <a:off x="7521649" y="-23578"/>
            <a:ext cx="2616200" cy="1879600"/>
          </a:xfrm>
          <a:prstGeom prst="rect">
            <a:avLst/>
          </a:prstGeom>
        </p:spPr>
      </p:pic>
    </p:spTree>
    <p:extLst>
      <p:ext uri="{BB962C8B-B14F-4D97-AF65-F5344CB8AC3E}">
        <p14:creationId xmlns:p14="http://schemas.microsoft.com/office/powerpoint/2010/main" val="183707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10" fill="hold"/>
                                        <p:tgtEl>
                                          <p:spTgt spid="9"/>
                                        </p:tgtEl>
                                        <p:attrNameLst>
                                          <p:attrName>ppt_x</p:attrName>
                                        </p:attrNameLst>
                                      </p:cBhvr>
                                      <p:tavLst>
                                        <p:tav tm="0">
                                          <p:val>
                                            <p:strVal val="0-#ppt_w/2"/>
                                          </p:val>
                                        </p:tav>
                                        <p:tav tm="100000">
                                          <p:val>
                                            <p:strVal val="#ppt_x"/>
                                          </p:val>
                                        </p:tav>
                                      </p:tavLst>
                                    </p:anim>
                                    <p:anim calcmode="lin" valueType="num">
                                      <p:cBhvr additive="base">
                                        <p:cTn id="8" dur="10" fill="hold"/>
                                        <p:tgtEl>
                                          <p:spTgt spid="9"/>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750" fill="hold"/>
                                        <p:tgtEl>
                                          <p:spTgt spid="12"/>
                                        </p:tgtEl>
                                        <p:attrNameLst>
                                          <p:attrName>ppt_x</p:attrName>
                                        </p:attrNameLst>
                                      </p:cBhvr>
                                      <p:tavLst>
                                        <p:tav tm="0">
                                          <p:val>
                                            <p:strVal val="0-#ppt_w/2"/>
                                          </p:val>
                                        </p:tav>
                                        <p:tav tm="100000">
                                          <p:val>
                                            <p:strVal val="#ppt_x"/>
                                          </p:val>
                                        </p:tav>
                                      </p:tavLst>
                                    </p:anim>
                                    <p:anim calcmode="lin" valueType="num">
                                      <p:cBhvr additive="base">
                                        <p:cTn id="12" dur="75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anim calcmode="lin" valueType="num">
                                      <p:cBhvr additive="base">
                                        <p:cTn id="17" dur="10" fill="hold"/>
                                        <p:tgtEl>
                                          <p:spTgt spid="22"/>
                                        </p:tgtEl>
                                        <p:attrNameLst>
                                          <p:attrName>ppt_x</p:attrName>
                                        </p:attrNameLst>
                                      </p:cBhvr>
                                      <p:tavLst>
                                        <p:tav tm="0">
                                          <p:val>
                                            <p:strVal val="0-#ppt_w/2"/>
                                          </p:val>
                                        </p:tav>
                                        <p:tav tm="100000">
                                          <p:val>
                                            <p:strVal val="#ppt_x"/>
                                          </p:val>
                                        </p:tav>
                                      </p:tavLst>
                                    </p:anim>
                                    <p:anim calcmode="lin" valueType="num">
                                      <p:cBhvr additive="base">
                                        <p:cTn id="18" dur="10" fill="hold"/>
                                        <p:tgtEl>
                                          <p:spTgt spid="22"/>
                                        </p:tgtEl>
                                        <p:attrNameLst>
                                          <p:attrName>ppt_y</p:attrName>
                                        </p:attrNameLst>
                                      </p:cBhvr>
                                      <p:tavLst>
                                        <p:tav tm="0">
                                          <p:val>
                                            <p:strVal val="#ppt_y"/>
                                          </p:val>
                                        </p:tav>
                                        <p:tav tm="100000">
                                          <p:val>
                                            <p:strVal val="#ppt_y"/>
                                          </p:val>
                                        </p:tav>
                                      </p:tavLst>
                                    </p:anim>
                                  </p:childTnLst>
                                </p:cTn>
                              </p:par>
                              <p:par>
                                <p:cTn id="19" presetID="2" presetClass="entr" presetSubtype="8" fill="hold" nodeType="withEffect">
                                  <p:stCondLst>
                                    <p:cond delay="0"/>
                                  </p:stCondLst>
                                  <p:childTnLst>
                                    <p:set>
                                      <p:cBhvr>
                                        <p:cTn id="20" dur="1" fill="hold">
                                          <p:stCondLst>
                                            <p:cond delay="0"/>
                                          </p:stCondLst>
                                        </p:cTn>
                                        <p:tgtEl>
                                          <p:spTgt spid="15"/>
                                        </p:tgtEl>
                                        <p:attrNameLst>
                                          <p:attrName>style.visibility</p:attrName>
                                        </p:attrNameLst>
                                      </p:cBhvr>
                                      <p:to>
                                        <p:strVal val="visible"/>
                                      </p:to>
                                    </p:set>
                                    <p:anim calcmode="lin" valueType="num">
                                      <p:cBhvr additive="base">
                                        <p:cTn id="21" dur="750" fill="hold"/>
                                        <p:tgtEl>
                                          <p:spTgt spid="15"/>
                                        </p:tgtEl>
                                        <p:attrNameLst>
                                          <p:attrName>ppt_x</p:attrName>
                                        </p:attrNameLst>
                                      </p:cBhvr>
                                      <p:tavLst>
                                        <p:tav tm="0">
                                          <p:val>
                                            <p:strVal val="0-#ppt_w/2"/>
                                          </p:val>
                                        </p:tav>
                                        <p:tav tm="100000">
                                          <p:val>
                                            <p:strVal val="#ppt_x"/>
                                          </p:val>
                                        </p:tav>
                                      </p:tavLst>
                                    </p:anim>
                                    <p:anim calcmode="lin" valueType="num">
                                      <p:cBhvr additive="base">
                                        <p:cTn id="22" dur="75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8"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anim calcmode="lin" valueType="num">
                                      <p:cBhvr additive="base">
                                        <p:cTn id="27" dur="10" fill="hold"/>
                                        <p:tgtEl>
                                          <p:spTgt spid="23"/>
                                        </p:tgtEl>
                                        <p:attrNameLst>
                                          <p:attrName>ppt_x</p:attrName>
                                        </p:attrNameLst>
                                      </p:cBhvr>
                                      <p:tavLst>
                                        <p:tav tm="0">
                                          <p:val>
                                            <p:strVal val="0-#ppt_w/2"/>
                                          </p:val>
                                        </p:tav>
                                        <p:tav tm="100000">
                                          <p:val>
                                            <p:strVal val="#ppt_x"/>
                                          </p:val>
                                        </p:tav>
                                      </p:tavLst>
                                    </p:anim>
                                    <p:anim calcmode="lin" valueType="num">
                                      <p:cBhvr additive="base">
                                        <p:cTn id="28" dur="10" fill="hold"/>
                                        <p:tgtEl>
                                          <p:spTgt spid="23"/>
                                        </p:tgtEl>
                                        <p:attrNameLst>
                                          <p:attrName>ppt_y</p:attrName>
                                        </p:attrNameLst>
                                      </p:cBhvr>
                                      <p:tavLst>
                                        <p:tav tm="0">
                                          <p:val>
                                            <p:strVal val="#ppt_y"/>
                                          </p:val>
                                        </p:tav>
                                        <p:tav tm="100000">
                                          <p:val>
                                            <p:strVal val="#ppt_y"/>
                                          </p:val>
                                        </p:tav>
                                      </p:tavLst>
                                    </p:anim>
                                  </p:childTnLst>
                                </p:cTn>
                              </p:par>
                              <p:par>
                                <p:cTn id="29" presetID="2" presetClass="entr" presetSubtype="8" fill="hold" nodeType="withEffect">
                                  <p:stCondLst>
                                    <p:cond delay="0"/>
                                  </p:stCondLst>
                                  <p:childTnLst>
                                    <p:set>
                                      <p:cBhvr>
                                        <p:cTn id="30" dur="1" fill="hold">
                                          <p:stCondLst>
                                            <p:cond delay="0"/>
                                          </p:stCondLst>
                                        </p:cTn>
                                        <p:tgtEl>
                                          <p:spTgt spid="16"/>
                                        </p:tgtEl>
                                        <p:attrNameLst>
                                          <p:attrName>style.visibility</p:attrName>
                                        </p:attrNameLst>
                                      </p:cBhvr>
                                      <p:to>
                                        <p:strVal val="visible"/>
                                      </p:to>
                                    </p:set>
                                    <p:anim calcmode="lin" valueType="num">
                                      <p:cBhvr additive="base">
                                        <p:cTn id="31" dur="750" fill="hold"/>
                                        <p:tgtEl>
                                          <p:spTgt spid="16"/>
                                        </p:tgtEl>
                                        <p:attrNameLst>
                                          <p:attrName>ppt_x</p:attrName>
                                        </p:attrNameLst>
                                      </p:cBhvr>
                                      <p:tavLst>
                                        <p:tav tm="0">
                                          <p:val>
                                            <p:strVal val="0-#ppt_w/2"/>
                                          </p:val>
                                        </p:tav>
                                        <p:tav tm="100000">
                                          <p:val>
                                            <p:strVal val="#ppt_x"/>
                                          </p:val>
                                        </p:tav>
                                      </p:tavLst>
                                    </p:anim>
                                    <p:anim calcmode="lin" valueType="num">
                                      <p:cBhvr additive="base">
                                        <p:cTn id="32" dur="75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24"/>
                                        </p:tgtEl>
                                        <p:attrNameLst>
                                          <p:attrName>style.visibility</p:attrName>
                                        </p:attrNameLst>
                                      </p:cBhvr>
                                      <p:to>
                                        <p:strVal val="visible"/>
                                      </p:to>
                                    </p:set>
                                    <p:anim calcmode="lin" valueType="num">
                                      <p:cBhvr additive="base">
                                        <p:cTn id="37" dur="10" fill="hold"/>
                                        <p:tgtEl>
                                          <p:spTgt spid="24"/>
                                        </p:tgtEl>
                                        <p:attrNameLst>
                                          <p:attrName>ppt_x</p:attrName>
                                        </p:attrNameLst>
                                      </p:cBhvr>
                                      <p:tavLst>
                                        <p:tav tm="0">
                                          <p:val>
                                            <p:strVal val="0-#ppt_w/2"/>
                                          </p:val>
                                        </p:tav>
                                        <p:tav tm="100000">
                                          <p:val>
                                            <p:strVal val="#ppt_x"/>
                                          </p:val>
                                        </p:tav>
                                      </p:tavLst>
                                    </p:anim>
                                    <p:anim calcmode="lin" valueType="num">
                                      <p:cBhvr additive="base">
                                        <p:cTn id="38" dur="10" fill="hold"/>
                                        <p:tgtEl>
                                          <p:spTgt spid="24"/>
                                        </p:tgtEl>
                                        <p:attrNameLst>
                                          <p:attrName>ppt_y</p:attrName>
                                        </p:attrNameLst>
                                      </p:cBhvr>
                                      <p:tavLst>
                                        <p:tav tm="0">
                                          <p:val>
                                            <p:strVal val="#ppt_y"/>
                                          </p:val>
                                        </p:tav>
                                        <p:tav tm="100000">
                                          <p:val>
                                            <p:strVal val="#ppt_y"/>
                                          </p:val>
                                        </p:tav>
                                      </p:tavLst>
                                    </p:anim>
                                  </p:childTnLst>
                                </p:cTn>
                              </p:par>
                              <p:par>
                                <p:cTn id="39" presetID="2" presetClass="entr" presetSubtype="8" fill="hold" nodeType="withEffect">
                                  <p:stCondLst>
                                    <p:cond delay="0"/>
                                  </p:stCondLst>
                                  <p:childTnLst>
                                    <p:set>
                                      <p:cBhvr>
                                        <p:cTn id="40" dur="1" fill="hold">
                                          <p:stCondLst>
                                            <p:cond delay="0"/>
                                          </p:stCondLst>
                                        </p:cTn>
                                        <p:tgtEl>
                                          <p:spTgt spid="17"/>
                                        </p:tgtEl>
                                        <p:attrNameLst>
                                          <p:attrName>style.visibility</p:attrName>
                                        </p:attrNameLst>
                                      </p:cBhvr>
                                      <p:to>
                                        <p:strVal val="visible"/>
                                      </p:to>
                                    </p:set>
                                    <p:anim calcmode="lin" valueType="num">
                                      <p:cBhvr additive="base">
                                        <p:cTn id="41" dur="750" fill="hold"/>
                                        <p:tgtEl>
                                          <p:spTgt spid="17"/>
                                        </p:tgtEl>
                                        <p:attrNameLst>
                                          <p:attrName>ppt_x</p:attrName>
                                        </p:attrNameLst>
                                      </p:cBhvr>
                                      <p:tavLst>
                                        <p:tav tm="0">
                                          <p:val>
                                            <p:strVal val="0-#ppt_w/2"/>
                                          </p:val>
                                        </p:tav>
                                        <p:tav tm="100000">
                                          <p:val>
                                            <p:strVal val="#ppt_x"/>
                                          </p:val>
                                        </p:tav>
                                      </p:tavLst>
                                    </p:anim>
                                    <p:anim calcmode="lin" valueType="num">
                                      <p:cBhvr additive="base">
                                        <p:cTn id="42" dur="750" fill="hold"/>
                                        <p:tgtEl>
                                          <p:spTgt spid="1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2" grpId="0" animBg="1"/>
      <p:bldP spid="23" grpId="0" animBg="1"/>
      <p:bldP spid="2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图片 6"/>
          <p:cNvPicPr>
            <a:picLocks noChangeAspect="1"/>
          </p:cNvPicPr>
          <p:nvPr/>
        </p:nvPicPr>
        <p:blipFill rotWithShape="1">
          <a:blip r:embed="rId2" cstate="print">
            <a:extLst>
              <a:ext uri="{28A0092B-C50C-407E-A947-70E740481C1C}">
                <a14:useLocalDpi xmlns:a14="http://schemas.microsoft.com/office/drawing/2010/main" val="0"/>
              </a:ext>
            </a:extLst>
          </a:blip>
          <a:srcRect t="61421" b="609"/>
          <a:stretch>
            <a:fillRect/>
          </a:stretch>
        </p:blipFill>
        <p:spPr>
          <a:xfrm>
            <a:off x="0" y="0"/>
            <a:ext cx="9131202" cy="5143500"/>
          </a:xfrm>
          <a:prstGeom prst="rect">
            <a:avLst/>
          </a:prstGeom>
        </p:spPr>
      </p:pic>
      <p:pic>
        <p:nvPicPr>
          <p:cNvPr id="5" name="图片 2">
            <a:extLst>
              <a:ext uri="{FF2B5EF4-FFF2-40B4-BE49-F238E27FC236}">
                <a16:creationId xmlns:a16="http://schemas.microsoft.com/office/drawing/2014/main" id="{48489C2B-397D-4D9E-91F5-5697538EFE0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54592" r="73125" b="-1"/>
          <a:stretch/>
        </p:blipFill>
        <p:spPr>
          <a:xfrm>
            <a:off x="0" y="3716719"/>
            <a:ext cx="1689100" cy="1426781"/>
          </a:xfrm>
          <a:prstGeom prst="rect">
            <a:avLst/>
          </a:prstGeom>
        </p:spPr>
      </p:pic>
      <p:pic>
        <p:nvPicPr>
          <p:cNvPr id="6" name="图片 6">
            <a:extLst>
              <a:ext uri="{FF2B5EF4-FFF2-40B4-BE49-F238E27FC236}">
                <a16:creationId xmlns:a16="http://schemas.microsoft.com/office/drawing/2014/main" id="{B5329059-C192-4636-9618-F5A90FFA301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1857" b="45185"/>
          <a:stretch/>
        </p:blipFill>
        <p:spPr>
          <a:xfrm>
            <a:off x="6527800" y="0"/>
            <a:ext cx="2616200" cy="1879600"/>
          </a:xfrm>
          <a:prstGeom prst="rect">
            <a:avLst/>
          </a:prstGeom>
        </p:spPr>
      </p:pic>
      <p:grpSp>
        <p:nvGrpSpPr>
          <p:cNvPr id="21" name="Group 20"/>
          <p:cNvGrpSpPr/>
          <p:nvPr/>
        </p:nvGrpSpPr>
        <p:grpSpPr>
          <a:xfrm>
            <a:off x="191974" y="3364612"/>
            <a:ext cx="8742799" cy="1118954"/>
            <a:chOff x="671127" y="2884420"/>
            <a:chExt cx="8038173" cy="1361009"/>
          </a:xfrm>
        </p:grpSpPr>
        <p:grpSp>
          <p:nvGrpSpPr>
            <p:cNvPr id="2" name="Group 1"/>
            <p:cNvGrpSpPr/>
            <p:nvPr/>
          </p:nvGrpSpPr>
          <p:grpSpPr>
            <a:xfrm>
              <a:off x="1477466" y="2884420"/>
              <a:ext cx="7231834" cy="1361009"/>
              <a:chOff x="1712141" y="3538754"/>
              <a:chExt cx="7231834" cy="1480921"/>
            </a:xfrm>
          </p:grpSpPr>
          <p:sp>
            <p:nvSpPr>
              <p:cNvPr id="16" name="Google Shape;634;p33"/>
              <p:cNvSpPr/>
              <p:nvPr/>
            </p:nvSpPr>
            <p:spPr>
              <a:xfrm flipH="1">
                <a:off x="1712141" y="3538754"/>
                <a:ext cx="7231834" cy="1480921"/>
              </a:xfrm>
              <a:prstGeom prst="roundRect">
                <a:avLst>
                  <a:gd name="adj" fmla="val 11401"/>
                </a:avLst>
              </a:prstGeom>
              <a:solidFill>
                <a:srgbClr val="FFFFFF"/>
              </a:solidFill>
              <a:ln w="19050" cap="flat" cmpd="sng">
                <a:solidFill>
                  <a:schemeClr val="accent5">
                    <a:lumMod val="25000"/>
                  </a:schemeClr>
                </a:solidFill>
                <a:prstDash val="lgDash"/>
                <a:round/>
                <a:headEnd type="none" w="sm" len="sm"/>
                <a:tailEnd type="none" w="sm" len="sm"/>
              </a:ln>
            </p:spPr>
            <p:txBody>
              <a:bodyPr spcFirstLastPara="1" wrap="square" lIns="91425" tIns="91425" rIns="91425" bIns="91425" anchor="ctr" anchorCtr="0">
                <a:noAutofit/>
              </a:bodyPr>
              <a:lstStyle/>
              <a:p>
                <a:pPr marL="0" lvl="0" indent="0" algn="just" rtl="0">
                  <a:spcBef>
                    <a:spcPts val="0"/>
                  </a:spcBef>
                  <a:spcAft>
                    <a:spcPts val="0"/>
                  </a:spcAft>
                  <a:buNone/>
                </a:pPr>
                <a:endParaRPr/>
              </a:p>
            </p:txBody>
          </p:sp>
          <p:sp>
            <p:nvSpPr>
              <p:cNvPr id="19" name="TextBox 18"/>
              <p:cNvSpPr txBox="1"/>
              <p:nvPr/>
            </p:nvSpPr>
            <p:spPr>
              <a:xfrm>
                <a:off x="2094325" y="3546913"/>
                <a:ext cx="6582859" cy="1262748"/>
              </a:xfrm>
              <a:prstGeom prst="rect">
                <a:avLst/>
              </a:prstGeom>
              <a:noFill/>
            </p:spPr>
            <p:txBody>
              <a:bodyPr wrap="square" rtlCol="0">
                <a:spAutoFit/>
              </a:bodyPr>
              <a:lstStyle/>
              <a:p>
                <a:pPr algn="just"/>
                <a:r>
                  <a:rPr lang="vi-VN" sz="2800" dirty="0">
                    <a:latin typeface="Calibri" panose="020F0502020204030204" pitchFamily="34" charset="0"/>
                    <a:cs typeface="Calibri" panose="020F0502020204030204" pitchFamily="34" charset="0"/>
                  </a:rPr>
                  <a:t>Rèn luyện khả năng tổ chức, tác phong làm việc khoa học, tinh thần đoà</a:t>
                </a:r>
                <a:r>
                  <a:rPr lang="en-US" sz="2800" dirty="0">
                    <a:latin typeface="Calibri" panose="020F0502020204030204" pitchFamily="34" charset="0"/>
                    <a:cs typeface="Calibri" panose="020F0502020204030204" pitchFamily="34" charset="0"/>
                  </a:rPr>
                  <a:t>n</a:t>
                </a:r>
                <a:r>
                  <a:rPr lang="vi-VN" sz="2800" dirty="0">
                    <a:latin typeface="Calibri" panose="020F0502020204030204" pitchFamily="34" charset="0"/>
                    <a:cs typeface="Calibri" panose="020F0502020204030204" pitchFamily="34" charset="0"/>
                  </a:rPr>
                  <a:t> kết trong tập thể lớp.</a:t>
                </a:r>
                <a:endParaRPr lang="en-US" sz="2800" dirty="0">
                  <a:latin typeface="Calibri" panose="020F0502020204030204" pitchFamily="34" charset="0"/>
                  <a:cs typeface="Calibri" panose="020F0502020204030204" pitchFamily="34" charset="0"/>
                </a:endParaRPr>
              </a:p>
            </p:txBody>
          </p:sp>
        </p:grpSp>
        <p:grpSp>
          <p:nvGrpSpPr>
            <p:cNvPr id="10" name="组合 11">
              <a:extLst>
                <a:ext uri="{FF2B5EF4-FFF2-40B4-BE49-F238E27FC236}">
                  <a16:creationId xmlns:a16="http://schemas.microsoft.com/office/drawing/2014/main" id="{025AA048-38F5-4740-9D96-FA2F30C277A2}"/>
                </a:ext>
              </a:extLst>
            </p:cNvPr>
            <p:cNvGrpSpPr/>
            <p:nvPr/>
          </p:nvGrpSpPr>
          <p:grpSpPr>
            <a:xfrm>
              <a:off x="671127" y="3012085"/>
              <a:ext cx="1064554" cy="1105678"/>
              <a:chOff x="1240636" y="1496368"/>
              <a:chExt cx="1734456" cy="1734456"/>
            </a:xfrm>
          </p:grpSpPr>
          <p:sp>
            <p:nvSpPr>
              <p:cNvPr id="11" name="椭圆 12">
                <a:extLst>
                  <a:ext uri="{FF2B5EF4-FFF2-40B4-BE49-F238E27FC236}">
                    <a16:creationId xmlns:a16="http://schemas.microsoft.com/office/drawing/2014/main" id="{B48C4FE0-647B-4E2C-9E4E-2FB131BCE552}"/>
                  </a:ext>
                </a:extLst>
              </p:cNvPr>
              <p:cNvSpPr/>
              <p:nvPr/>
            </p:nvSpPr>
            <p:spPr>
              <a:xfrm>
                <a:off x="1240636" y="1496368"/>
                <a:ext cx="1734456" cy="1734456"/>
              </a:xfrm>
              <a:prstGeom prst="ellipse">
                <a:avLst/>
              </a:prstGeom>
              <a:solidFill>
                <a:srgbClr val="FFFFFF"/>
              </a:solidFill>
              <a:ln w="73025">
                <a:solidFill>
                  <a:srgbClr val="2E9655"/>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2" name="图片 13">
                <a:extLst>
                  <a:ext uri="{FF2B5EF4-FFF2-40B4-BE49-F238E27FC236}">
                    <a16:creationId xmlns:a16="http://schemas.microsoft.com/office/drawing/2014/main" id="{AE048083-D1A3-422B-9637-643E53FD774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23662" y="1624484"/>
                <a:ext cx="1478224" cy="1478225"/>
              </a:xfrm>
              <a:prstGeom prst="rect">
                <a:avLst/>
              </a:prstGeom>
            </p:spPr>
          </p:pic>
        </p:grpSp>
      </p:grpSp>
      <p:grpSp>
        <p:nvGrpSpPr>
          <p:cNvPr id="4" name="Group 3"/>
          <p:cNvGrpSpPr/>
          <p:nvPr/>
        </p:nvGrpSpPr>
        <p:grpSpPr>
          <a:xfrm>
            <a:off x="202187" y="1243974"/>
            <a:ext cx="8732586" cy="1841350"/>
            <a:chOff x="1132769" y="1408794"/>
            <a:chExt cx="7343313" cy="2174989"/>
          </a:xfrm>
        </p:grpSpPr>
        <p:grpSp>
          <p:nvGrpSpPr>
            <p:cNvPr id="3" name="Group 2"/>
            <p:cNvGrpSpPr/>
            <p:nvPr/>
          </p:nvGrpSpPr>
          <p:grpSpPr>
            <a:xfrm>
              <a:off x="1859550" y="1408794"/>
              <a:ext cx="6616532" cy="2174989"/>
              <a:chOff x="1859550" y="1408794"/>
              <a:chExt cx="6616532" cy="2174989"/>
            </a:xfrm>
          </p:grpSpPr>
          <p:sp>
            <p:nvSpPr>
              <p:cNvPr id="17" name="Google Shape;634;p33"/>
              <p:cNvSpPr/>
              <p:nvPr/>
            </p:nvSpPr>
            <p:spPr>
              <a:xfrm flipH="1">
                <a:off x="1859550" y="1408794"/>
                <a:ext cx="6616532" cy="2174989"/>
              </a:xfrm>
              <a:prstGeom prst="roundRect">
                <a:avLst>
                  <a:gd name="adj" fmla="val 11401"/>
                </a:avLst>
              </a:prstGeom>
              <a:solidFill>
                <a:srgbClr val="FFFFFF"/>
              </a:solidFill>
              <a:ln w="19050" cap="flat" cmpd="sng">
                <a:solidFill>
                  <a:schemeClr val="accent5">
                    <a:lumMod val="25000"/>
                  </a:schemeClr>
                </a:solidFill>
                <a:prstDash val="lg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20" name="TextBox 19"/>
              <p:cNvSpPr txBox="1"/>
              <p:nvPr/>
            </p:nvSpPr>
            <p:spPr>
              <a:xfrm>
                <a:off x="2279713" y="1438877"/>
                <a:ext cx="6030016" cy="2144906"/>
              </a:xfrm>
              <a:prstGeom prst="rect">
                <a:avLst/>
              </a:prstGeom>
              <a:noFill/>
            </p:spPr>
            <p:txBody>
              <a:bodyPr wrap="square" rtlCol="0">
                <a:spAutoFit/>
              </a:bodyPr>
              <a:lstStyle/>
              <a:p>
                <a:pPr algn="just"/>
                <a:r>
                  <a:rPr lang="vi-VN" sz="2800" dirty="0">
                    <a:latin typeface="Calibri" panose="020F0502020204030204" pitchFamily="34" charset="0"/>
                    <a:cs typeface="Calibri" panose="020F0502020204030204" pitchFamily="34" charset="0"/>
                  </a:rPr>
                  <a:t>Biết lập chương trình hoạt động</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cho</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buổi</a:t>
                </a:r>
                <a:r>
                  <a:rPr lang="vi-VN" sz="2800" dirty="0">
                    <a:latin typeface="Calibri" panose="020F0502020204030204" pitchFamily="34" charset="0"/>
                    <a:cs typeface="Calibri" panose="020F0502020204030204" pitchFamily="34" charset="0"/>
                  </a:rPr>
                  <a:t> liên hoan văn nghệ chào mừng Ngày Nhà giáo Việt Nam 20/11 nói riêng và lập chương trình hoạt động nói chung.</a:t>
                </a:r>
                <a:endParaRPr lang="en-US" sz="2800" dirty="0">
                  <a:latin typeface="Calibri" panose="020F0502020204030204" pitchFamily="34" charset="0"/>
                  <a:cs typeface="Calibri" panose="020F0502020204030204" pitchFamily="34" charset="0"/>
                </a:endParaRPr>
              </a:p>
            </p:txBody>
          </p:sp>
        </p:grpSp>
        <p:grpSp>
          <p:nvGrpSpPr>
            <p:cNvPr id="13" name="组合 14">
              <a:extLst>
                <a:ext uri="{FF2B5EF4-FFF2-40B4-BE49-F238E27FC236}">
                  <a16:creationId xmlns:a16="http://schemas.microsoft.com/office/drawing/2014/main" id="{1CF89CD5-0935-4326-98EA-0633D3540D75}"/>
                </a:ext>
              </a:extLst>
            </p:cNvPr>
            <p:cNvGrpSpPr/>
            <p:nvPr/>
          </p:nvGrpSpPr>
          <p:grpSpPr>
            <a:xfrm>
              <a:off x="1132769" y="1824056"/>
              <a:ext cx="916312" cy="1230828"/>
              <a:chOff x="3982852" y="2146321"/>
              <a:chExt cx="1492928" cy="1930777"/>
            </a:xfrm>
          </p:grpSpPr>
          <p:sp>
            <p:nvSpPr>
              <p:cNvPr id="14" name="椭圆 15">
                <a:extLst>
                  <a:ext uri="{FF2B5EF4-FFF2-40B4-BE49-F238E27FC236}">
                    <a16:creationId xmlns:a16="http://schemas.microsoft.com/office/drawing/2014/main" id="{F1780A1E-C8AF-4EAC-B6AE-154DC95CD4AF}"/>
                  </a:ext>
                </a:extLst>
              </p:cNvPr>
              <p:cNvSpPr/>
              <p:nvPr/>
            </p:nvSpPr>
            <p:spPr>
              <a:xfrm>
                <a:off x="3997276" y="2146321"/>
                <a:ext cx="1478504" cy="1930777"/>
              </a:xfrm>
              <a:prstGeom prst="ellipse">
                <a:avLst/>
              </a:prstGeom>
              <a:solidFill>
                <a:srgbClr val="FFFFFF"/>
              </a:solidFill>
              <a:ln w="73025">
                <a:solidFill>
                  <a:srgbClr val="2E9655"/>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dirty="0"/>
              </a:p>
            </p:txBody>
          </p:sp>
          <p:pic>
            <p:nvPicPr>
              <p:cNvPr id="15" name="图片 16">
                <a:extLst>
                  <a:ext uri="{FF2B5EF4-FFF2-40B4-BE49-F238E27FC236}">
                    <a16:creationId xmlns:a16="http://schemas.microsoft.com/office/drawing/2014/main" id="{88BCF486-CB05-48FE-A05D-B46DC8AFE343}"/>
                  </a:ext>
                </a:extLst>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3982852" y="2304841"/>
                <a:ext cx="1478224" cy="1478225"/>
              </a:xfrm>
              <a:prstGeom prst="rect">
                <a:avLst/>
              </a:prstGeom>
            </p:spPr>
          </p:pic>
        </p:grpSp>
      </p:grpSp>
      <p:pic>
        <p:nvPicPr>
          <p:cNvPr id="22" name="Picture 21"/>
          <p:cNvPicPr>
            <a:picLocks noChangeAspect="1"/>
          </p:cNvPicPr>
          <p:nvPr/>
        </p:nvPicPr>
        <p:blipFill rotWithShape="1">
          <a:blip r:embed="rId8">
            <a:extLst>
              <a:ext uri="{BEBA8EAE-BF5A-486C-A8C5-ECC9F3942E4B}">
                <a14:imgProps xmlns:a14="http://schemas.microsoft.com/office/drawing/2010/main">
                  <a14:imgLayer r:embed="rId9">
                    <a14:imgEffect>
                      <a14:backgroundRemoval t="9804" b="48739" l="48562" r="75399"/>
                    </a14:imgEffect>
                  </a14:imgLayer>
                </a14:imgProps>
              </a:ext>
            </a:extLst>
          </a:blip>
          <a:srcRect l="48797" t="964" r="22336" b="50000"/>
          <a:stretch/>
        </p:blipFill>
        <p:spPr>
          <a:xfrm>
            <a:off x="8175046" y="2212608"/>
            <a:ext cx="1181769" cy="1144838"/>
          </a:xfrm>
          <a:prstGeom prst="rect">
            <a:avLst/>
          </a:prstGeom>
        </p:spPr>
      </p:pic>
      <p:pic>
        <p:nvPicPr>
          <p:cNvPr id="24" name="Picture 23"/>
          <p:cNvPicPr>
            <a:picLocks noChangeAspect="1"/>
          </p:cNvPicPr>
          <p:nvPr/>
        </p:nvPicPr>
        <p:blipFill rotWithShape="1">
          <a:blip r:embed="rId8">
            <a:extLst>
              <a:ext uri="{BEBA8EAE-BF5A-486C-A8C5-ECC9F3942E4B}">
                <a14:imgProps xmlns:a14="http://schemas.microsoft.com/office/drawing/2010/main">
                  <a14:imgLayer r:embed="rId9">
                    <a14:imgEffect>
                      <a14:backgroundRemoval t="9804" b="48739" l="48562" r="75399"/>
                    </a14:imgEffect>
                  </a14:imgLayer>
                </a14:imgProps>
              </a:ext>
            </a:extLst>
          </a:blip>
          <a:srcRect l="48797" t="964" r="22336" b="50000"/>
          <a:stretch/>
        </p:blipFill>
        <p:spPr>
          <a:xfrm>
            <a:off x="8168690" y="3905914"/>
            <a:ext cx="1181769" cy="1144838"/>
          </a:xfrm>
          <a:prstGeom prst="rect">
            <a:avLst/>
          </a:prstGeom>
        </p:spPr>
      </p:pic>
      <p:sp>
        <p:nvSpPr>
          <p:cNvPr id="25" name="TextBox 24"/>
          <p:cNvSpPr txBox="1"/>
          <p:nvPr/>
        </p:nvSpPr>
        <p:spPr>
          <a:xfrm>
            <a:off x="1306741" y="-14335"/>
            <a:ext cx="5834557" cy="1107996"/>
          </a:xfrm>
          <a:prstGeom prst="rect">
            <a:avLst/>
          </a:prstGeom>
          <a:noFill/>
        </p:spPr>
        <p:txBody>
          <a:bodyPr wrap="square" rtlCol="0">
            <a:spAutoFit/>
          </a:bodyPr>
          <a:lstStyle/>
          <a:p>
            <a:pPr lvl="1" algn="ctr"/>
            <a:r>
              <a:rPr lang="vi-VN" sz="6600" b="1" dirty="0">
                <a:solidFill>
                  <a:srgbClr val="00B050"/>
                </a:solidFill>
                <a:latin typeface="#9Slide05 Shaqila" pitchFamily="2" charset="0"/>
                <a:ea typeface="Cambria" panose="02040503050406030204" pitchFamily="18" charset="0"/>
              </a:rPr>
              <a:t>Đánh giá mục tiêu</a:t>
            </a:r>
            <a:endParaRPr lang="en-US" sz="6600" b="1" dirty="0">
              <a:solidFill>
                <a:srgbClr val="00B050"/>
              </a:solidFill>
              <a:latin typeface="#9Slide05 Shaqila" pitchFamily="2" charset="0"/>
              <a:ea typeface="Cambria" panose="02040503050406030204" pitchFamily="18" charset="0"/>
            </a:endParaRPr>
          </a:p>
        </p:txBody>
      </p:sp>
    </p:spTree>
    <p:extLst>
      <p:ext uri="{BB962C8B-B14F-4D97-AF65-F5344CB8AC3E}">
        <p14:creationId xmlns:p14="http://schemas.microsoft.com/office/powerpoint/2010/main" val="4966967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2">
            <a:extLst>
              <a:ext uri="{BEBA8EAE-BF5A-486C-A8C5-ECC9F3942E4B}">
                <a14:imgProps xmlns:a14="http://schemas.microsoft.com/office/drawing/2010/main">
                  <a14:imgLayer r:embed="rId3">
                    <a14:imgEffect>
                      <a14:colorTemperature colorTemp="7200"/>
                    </a14:imgEffect>
                    <a14:imgEffect>
                      <a14:saturation sat="200000"/>
                    </a14:imgEffect>
                    <a14:imgEffect>
                      <a14:brightnessContrast contrast="20000"/>
                    </a14:imgEffect>
                  </a14:imgLayer>
                </a14:imgProps>
              </a:ext>
            </a:extLst>
          </a:blip>
          <a:stretch>
            <a:fillRect/>
          </a:stretch>
        </p:blipFill>
        <p:spPr>
          <a:xfrm flipV="1">
            <a:off x="0" y="38100"/>
            <a:ext cx="9144000" cy="5048250"/>
          </a:xfrm>
          <a:prstGeom prst="rect">
            <a:avLst/>
          </a:prstGeom>
          <a:gradFill>
            <a:gsLst>
              <a:gs pos="21000">
                <a:schemeClr val="accent1">
                  <a:lumMod val="5000"/>
                  <a:lumOff val="95000"/>
                </a:schemeClr>
              </a:gs>
              <a:gs pos="74000">
                <a:schemeClr val="accent1">
                  <a:lumMod val="45000"/>
                  <a:lumOff val="55000"/>
                </a:schemeClr>
              </a:gs>
              <a:gs pos="100000">
                <a:schemeClr val="accent1">
                  <a:lumMod val="30000"/>
                  <a:lumOff val="70000"/>
                </a:schemeClr>
              </a:gs>
            </a:gsLst>
            <a:lin ang="5400000" scaled="1"/>
          </a:gradFill>
        </p:spPr>
      </p:pic>
      <p:sp>
        <p:nvSpPr>
          <p:cNvPr id="6" name="Google Shape;468;p28"/>
          <p:cNvSpPr/>
          <p:nvPr/>
        </p:nvSpPr>
        <p:spPr>
          <a:xfrm>
            <a:off x="2000250" y="593975"/>
            <a:ext cx="951888" cy="555126"/>
          </a:xfrm>
          <a:custGeom>
            <a:avLst/>
            <a:gdLst/>
            <a:ahLst/>
            <a:cxnLst/>
            <a:rect l="l" t="t" r="r" b="b"/>
            <a:pathLst>
              <a:path w="9625" h="5613" extrusionOk="0">
                <a:moveTo>
                  <a:pt x="5523" y="0"/>
                </a:moveTo>
                <a:cubicBezTo>
                  <a:pt x="5481" y="0"/>
                  <a:pt x="5439" y="2"/>
                  <a:pt x="5398" y="6"/>
                </a:cubicBezTo>
                <a:cubicBezTo>
                  <a:pt x="4962" y="38"/>
                  <a:pt x="4355" y="240"/>
                  <a:pt x="4046" y="581"/>
                </a:cubicBezTo>
                <a:cubicBezTo>
                  <a:pt x="3801" y="836"/>
                  <a:pt x="3822" y="1071"/>
                  <a:pt x="3801" y="1390"/>
                </a:cubicBezTo>
                <a:cubicBezTo>
                  <a:pt x="3429" y="1444"/>
                  <a:pt x="3077" y="1912"/>
                  <a:pt x="3120" y="2284"/>
                </a:cubicBezTo>
                <a:cubicBezTo>
                  <a:pt x="2805" y="2025"/>
                  <a:pt x="2386" y="1835"/>
                  <a:pt x="1966" y="1835"/>
                </a:cubicBezTo>
                <a:cubicBezTo>
                  <a:pt x="1817" y="1835"/>
                  <a:pt x="1668" y="1859"/>
                  <a:pt x="1523" y="1912"/>
                </a:cubicBezTo>
                <a:cubicBezTo>
                  <a:pt x="959" y="2114"/>
                  <a:pt x="767" y="2689"/>
                  <a:pt x="746" y="3232"/>
                </a:cubicBezTo>
                <a:cubicBezTo>
                  <a:pt x="320" y="3488"/>
                  <a:pt x="54" y="3743"/>
                  <a:pt x="32" y="4264"/>
                </a:cubicBezTo>
                <a:cubicBezTo>
                  <a:pt x="1" y="4903"/>
                  <a:pt x="416" y="5340"/>
                  <a:pt x="1065" y="5425"/>
                </a:cubicBezTo>
                <a:cubicBezTo>
                  <a:pt x="1145" y="5438"/>
                  <a:pt x="1237" y="5444"/>
                  <a:pt x="1331" y="5444"/>
                </a:cubicBezTo>
                <a:cubicBezTo>
                  <a:pt x="1474" y="5444"/>
                  <a:pt x="1624" y="5430"/>
                  <a:pt x="1747" y="5404"/>
                </a:cubicBezTo>
                <a:cubicBezTo>
                  <a:pt x="1875" y="5371"/>
                  <a:pt x="2024" y="5222"/>
                  <a:pt x="2151" y="5222"/>
                </a:cubicBezTo>
                <a:cubicBezTo>
                  <a:pt x="2225" y="5222"/>
                  <a:pt x="2300" y="5340"/>
                  <a:pt x="2374" y="5383"/>
                </a:cubicBezTo>
                <a:cubicBezTo>
                  <a:pt x="2535" y="5489"/>
                  <a:pt x="2779" y="5563"/>
                  <a:pt x="2971" y="5584"/>
                </a:cubicBezTo>
                <a:cubicBezTo>
                  <a:pt x="3098" y="5604"/>
                  <a:pt x="3220" y="5613"/>
                  <a:pt x="3339" y="5613"/>
                </a:cubicBezTo>
                <a:cubicBezTo>
                  <a:pt x="3946" y="5613"/>
                  <a:pt x="4452" y="5370"/>
                  <a:pt x="4951" y="4978"/>
                </a:cubicBezTo>
                <a:cubicBezTo>
                  <a:pt x="5154" y="5371"/>
                  <a:pt x="5409" y="5478"/>
                  <a:pt x="5877" y="5478"/>
                </a:cubicBezTo>
                <a:cubicBezTo>
                  <a:pt x="6250" y="5478"/>
                  <a:pt x="6846" y="5435"/>
                  <a:pt x="6974" y="4978"/>
                </a:cubicBezTo>
                <a:lnTo>
                  <a:pt x="6974" y="4978"/>
                </a:lnTo>
                <a:cubicBezTo>
                  <a:pt x="6942" y="5095"/>
                  <a:pt x="7485" y="5383"/>
                  <a:pt x="7570" y="5425"/>
                </a:cubicBezTo>
                <a:cubicBezTo>
                  <a:pt x="7726" y="5490"/>
                  <a:pt x="7879" y="5516"/>
                  <a:pt x="8037" y="5516"/>
                </a:cubicBezTo>
                <a:cubicBezTo>
                  <a:pt x="8138" y="5516"/>
                  <a:pt x="8240" y="5506"/>
                  <a:pt x="8347" y="5489"/>
                </a:cubicBezTo>
                <a:cubicBezTo>
                  <a:pt x="8698" y="5435"/>
                  <a:pt x="8986" y="5170"/>
                  <a:pt x="9135" y="4850"/>
                </a:cubicBezTo>
                <a:cubicBezTo>
                  <a:pt x="9209" y="4690"/>
                  <a:pt x="9252" y="4541"/>
                  <a:pt x="9242" y="4371"/>
                </a:cubicBezTo>
                <a:cubicBezTo>
                  <a:pt x="9231" y="4330"/>
                  <a:pt x="9051" y="3869"/>
                  <a:pt x="9011" y="3869"/>
                </a:cubicBezTo>
                <a:cubicBezTo>
                  <a:pt x="9010" y="3869"/>
                  <a:pt x="9008" y="3870"/>
                  <a:pt x="9007" y="3871"/>
                </a:cubicBezTo>
                <a:cubicBezTo>
                  <a:pt x="9529" y="3285"/>
                  <a:pt x="9625" y="2327"/>
                  <a:pt x="8954" y="1806"/>
                </a:cubicBezTo>
                <a:cubicBezTo>
                  <a:pt x="8632" y="1566"/>
                  <a:pt x="8272" y="1341"/>
                  <a:pt x="7894" y="1341"/>
                </a:cubicBezTo>
                <a:cubicBezTo>
                  <a:pt x="7736" y="1341"/>
                  <a:pt x="7574" y="1381"/>
                  <a:pt x="7410" y="1475"/>
                </a:cubicBezTo>
                <a:cubicBezTo>
                  <a:pt x="7309" y="656"/>
                  <a:pt x="6324" y="0"/>
                  <a:pt x="5523" y="0"/>
                </a:cubicBezTo>
                <a:close/>
              </a:path>
            </a:pathLst>
          </a:custGeom>
          <a:solidFill>
            <a:srgbClr val="FEF8FD"/>
          </a:solidFill>
          <a:ln w="19050" cap="flat" cmpd="sng">
            <a:noFill/>
            <a:prstDash val="solid"/>
            <a:round/>
            <a:headEnd type="none" w="sm" len="sm"/>
            <a:tailEnd type="none" w="sm" len="sm"/>
          </a:ln>
        </p:spPr>
        <p:txBody>
          <a:bodyPr spcFirstLastPara="1" wrap="square" lIns="91425" tIns="91425" rIns="91425" bIns="91425" anchor="ctr" anchorCtr="0">
            <a:noAutofit/>
          </a:bodyPr>
          <a:lstStyle/>
          <a:p>
            <a:endParaRPr sz="1050"/>
          </a:p>
        </p:txBody>
      </p:sp>
      <p:sp>
        <p:nvSpPr>
          <p:cNvPr id="7" name="Google Shape;469;p28"/>
          <p:cNvSpPr/>
          <p:nvPr/>
        </p:nvSpPr>
        <p:spPr>
          <a:xfrm>
            <a:off x="6115051" y="613025"/>
            <a:ext cx="1083071" cy="666245"/>
          </a:xfrm>
          <a:custGeom>
            <a:avLst/>
            <a:gdLst/>
            <a:ahLst/>
            <a:cxnLst/>
            <a:rect l="l" t="t" r="r" b="b"/>
            <a:pathLst>
              <a:path w="7070" h="4349" extrusionOk="0">
                <a:moveTo>
                  <a:pt x="4102" y="0"/>
                </a:moveTo>
                <a:cubicBezTo>
                  <a:pt x="3302" y="0"/>
                  <a:pt x="2534" y="617"/>
                  <a:pt x="2524" y="1475"/>
                </a:cubicBezTo>
                <a:cubicBezTo>
                  <a:pt x="2266" y="1209"/>
                  <a:pt x="1917" y="1099"/>
                  <a:pt x="1563" y="1099"/>
                </a:cubicBezTo>
                <a:cubicBezTo>
                  <a:pt x="1464" y="1099"/>
                  <a:pt x="1365" y="1107"/>
                  <a:pt x="1267" y="1123"/>
                </a:cubicBezTo>
                <a:cubicBezTo>
                  <a:pt x="1054" y="1166"/>
                  <a:pt x="874" y="1273"/>
                  <a:pt x="756" y="1443"/>
                </a:cubicBezTo>
                <a:cubicBezTo>
                  <a:pt x="704" y="1518"/>
                  <a:pt x="640" y="1624"/>
                  <a:pt x="629" y="1709"/>
                </a:cubicBezTo>
                <a:cubicBezTo>
                  <a:pt x="629" y="1741"/>
                  <a:pt x="682" y="2071"/>
                  <a:pt x="682" y="2071"/>
                </a:cubicBezTo>
                <a:cubicBezTo>
                  <a:pt x="469" y="2093"/>
                  <a:pt x="288" y="2114"/>
                  <a:pt x="160" y="2295"/>
                </a:cubicBezTo>
                <a:cubicBezTo>
                  <a:pt x="11" y="2507"/>
                  <a:pt x="1" y="2763"/>
                  <a:pt x="118" y="2997"/>
                </a:cubicBezTo>
                <a:cubicBezTo>
                  <a:pt x="278" y="3274"/>
                  <a:pt x="565" y="3444"/>
                  <a:pt x="863" y="3466"/>
                </a:cubicBezTo>
                <a:cubicBezTo>
                  <a:pt x="891" y="3467"/>
                  <a:pt x="919" y="3467"/>
                  <a:pt x="947" y="3467"/>
                </a:cubicBezTo>
                <a:cubicBezTo>
                  <a:pt x="1190" y="3467"/>
                  <a:pt x="1409" y="3423"/>
                  <a:pt x="1619" y="3328"/>
                </a:cubicBezTo>
                <a:cubicBezTo>
                  <a:pt x="1800" y="3242"/>
                  <a:pt x="1917" y="3082"/>
                  <a:pt x="2088" y="2997"/>
                </a:cubicBezTo>
                <a:cubicBezTo>
                  <a:pt x="2098" y="3551"/>
                  <a:pt x="2194" y="3881"/>
                  <a:pt x="2715" y="4158"/>
                </a:cubicBezTo>
                <a:cubicBezTo>
                  <a:pt x="2968" y="4287"/>
                  <a:pt x="3221" y="4348"/>
                  <a:pt x="3479" y="4348"/>
                </a:cubicBezTo>
                <a:cubicBezTo>
                  <a:pt x="3732" y="4348"/>
                  <a:pt x="3991" y="4290"/>
                  <a:pt x="4259" y="4179"/>
                </a:cubicBezTo>
                <a:cubicBezTo>
                  <a:pt x="4643" y="4019"/>
                  <a:pt x="4770" y="3711"/>
                  <a:pt x="5047" y="3455"/>
                </a:cubicBezTo>
                <a:cubicBezTo>
                  <a:pt x="5207" y="3785"/>
                  <a:pt x="5790" y="4012"/>
                  <a:pt x="6160" y="4012"/>
                </a:cubicBezTo>
                <a:cubicBezTo>
                  <a:pt x="6184" y="4012"/>
                  <a:pt x="6207" y="4011"/>
                  <a:pt x="6228" y="4009"/>
                </a:cubicBezTo>
                <a:cubicBezTo>
                  <a:pt x="6687" y="3966"/>
                  <a:pt x="6985" y="3519"/>
                  <a:pt x="7027" y="3104"/>
                </a:cubicBezTo>
                <a:cubicBezTo>
                  <a:pt x="7070" y="2561"/>
                  <a:pt x="6888" y="2060"/>
                  <a:pt x="6431" y="1752"/>
                </a:cubicBezTo>
                <a:cubicBezTo>
                  <a:pt x="6294" y="1659"/>
                  <a:pt x="6174" y="1622"/>
                  <a:pt x="6053" y="1622"/>
                </a:cubicBezTo>
                <a:cubicBezTo>
                  <a:pt x="5912" y="1622"/>
                  <a:pt x="5768" y="1672"/>
                  <a:pt x="5590" y="1741"/>
                </a:cubicBezTo>
                <a:cubicBezTo>
                  <a:pt x="5558" y="922"/>
                  <a:pt x="5249" y="134"/>
                  <a:pt x="4323" y="16"/>
                </a:cubicBezTo>
                <a:cubicBezTo>
                  <a:pt x="4250" y="6"/>
                  <a:pt x="4176" y="0"/>
                  <a:pt x="4102" y="0"/>
                </a:cubicBezTo>
                <a:close/>
              </a:path>
            </a:pathLst>
          </a:custGeom>
          <a:solidFill>
            <a:srgbClr val="FEF8FD"/>
          </a:solidFill>
          <a:ln w="19050" cap="flat" cmpd="sng">
            <a:noFill/>
            <a:prstDash val="solid"/>
            <a:round/>
            <a:headEnd type="none" w="sm" len="sm"/>
            <a:tailEnd type="none" w="sm" len="sm"/>
          </a:ln>
        </p:spPr>
        <p:txBody>
          <a:bodyPr spcFirstLastPara="1" wrap="square" lIns="91425" tIns="91425" rIns="91425" bIns="91425" anchor="ctr" anchorCtr="0">
            <a:noAutofit/>
          </a:bodyPr>
          <a:lstStyle/>
          <a:p>
            <a:endParaRPr sz="1050"/>
          </a:p>
        </p:txBody>
      </p:sp>
      <p:sp>
        <p:nvSpPr>
          <p:cNvPr id="9" name="TextBox 8"/>
          <p:cNvSpPr txBox="1"/>
          <p:nvPr/>
        </p:nvSpPr>
        <p:spPr>
          <a:xfrm>
            <a:off x="2401268" y="268307"/>
            <a:ext cx="4322729" cy="1200329"/>
          </a:xfrm>
          <a:prstGeom prst="rect">
            <a:avLst/>
          </a:prstGeom>
          <a:noFill/>
        </p:spPr>
        <p:txBody>
          <a:bodyPr wrap="square" rtlCol="0">
            <a:spAutoFit/>
          </a:bodyPr>
          <a:lstStyle/>
          <a:p>
            <a:pPr algn="ctr"/>
            <a:r>
              <a:rPr lang="vi-VN" sz="7200" dirty="0">
                <a:solidFill>
                  <a:srgbClr val="C00000"/>
                </a:solidFill>
                <a:latin typeface="#9Slide05 Shaqila" pitchFamily="2" charset="0"/>
              </a:rPr>
              <a:t>Dặn dò</a:t>
            </a:r>
            <a:endParaRPr lang="en-US" sz="7200" dirty="0">
              <a:solidFill>
                <a:srgbClr val="C00000"/>
              </a:solidFill>
              <a:latin typeface="#9Slide05 Shaqila" pitchFamily="2" charset="0"/>
            </a:endParaRPr>
          </a:p>
        </p:txBody>
      </p:sp>
      <p:sp>
        <p:nvSpPr>
          <p:cNvPr id="10" name="TextBox 9"/>
          <p:cNvSpPr txBox="1"/>
          <p:nvPr/>
        </p:nvSpPr>
        <p:spPr>
          <a:xfrm>
            <a:off x="402424" y="1473216"/>
            <a:ext cx="8121644" cy="2585323"/>
          </a:xfrm>
          <a:prstGeom prst="rect">
            <a:avLst/>
          </a:prstGeom>
          <a:noFill/>
        </p:spPr>
        <p:txBody>
          <a:bodyPr wrap="square" rtlCol="0">
            <a:spAutoFit/>
          </a:bodyPr>
          <a:lstStyle/>
          <a:p>
            <a:pPr algn="ctr"/>
            <a:r>
              <a:rPr lang="vi-VN" sz="5400" dirty="0">
                <a:latin typeface="#9Slide05 Shaqila" pitchFamily="2" charset="0"/>
              </a:rPr>
              <a:t>- Hoàn thành bài tập 2.</a:t>
            </a:r>
          </a:p>
          <a:p>
            <a:pPr algn="ctr"/>
            <a:r>
              <a:rPr lang="vi-VN" sz="5400" dirty="0">
                <a:latin typeface="#9Slide05 Shaqila" pitchFamily="2" charset="0"/>
              </a:rPr>
              <a:t>- Chuẩn bị bài:  </a:t>
            </a:r>
            <a:r>
              <a:rPr lang="vi-VN" sz="5400" dirty="0">
                <a:solidFill>
                  <a:srgbClr val="0070C0"/>
                </a:solidFill>
                <a:latin typeface="#9Slide05 Shaqila" pitchFamily="2" charset="0"/>
              </a:rPr>
              <a:t>Lập chương trình hoạt động </a:t>
            </a:r>
            <a:r>
              <a:rPr lang="vi-VN" sz="5400" dirty="0">
                <a:latin typeface="#9Slide05 Shaqila" pitchFamily="2" charset="0"/>
              </a:rPr>
              <a:t>trang 32</a:t>
            </a:r>
          </a:p>
        </p:txBody>
      </p:sp>
      <p:pic>
        <p:nvPicPr>
          <p:cNvPr id="16" name="Picture 15"/>
          <p:cNvPicPr>
            <a:picLocks noChangeAspect="1"/>
          </p:cNvPicPr>
          <p:nvPr/>
        </p:nvPicPr>
        <p:blipFill>
          <a:blip r:embed="rId4" cstate="print">
            <a:extLst>
              <a:ext uri="{BEBA8EAE-BF5A-486C-A8C5-ECC9F3942E4B}">
                <a14:imgProps xmlns:a14="http://schemas.microsoft.com/office/drawing/2010/main">
                  <a14:imgLayer r:embed="rId5">
                    <a14:imgEffect>
                      <a14:backgroundRemoval t="10000" b="90000" l="10000" r="90000">
                        <a14:foregroundMark x1="36400" y1="61257" x2="44771" y2="51829"/>
                        <a14:foregroundMark x1="68857" y1="48171" x2="70957" y2="42414"/>
                        <a14:foregroundMark x1="20700" y1="47643" x2="23314" y2="39786"/>
                        <a14:foregroundMark x1="80371" y1="19371" x2="89271" y2="32986"/>
                      </a14:backgroundRemoval>
                    </a14:imgEffect>
                  </a14:imgLayer>
                </a14:imgProps>
              </a:ext>
              <a:ext uri="{28A0092B-C50C-407E-A947-70E740481C1C}">
                <a14:useLocalDpi xmlns:a14="http://schemas.microsoft.com/office/drawing/2010/main" val="0"/>
              </a:ext>
            </a:extLst>
          </a:blip>
          <a:stretch>
            <a:fillRect/>
          </a:stretch>
        </p:blipFill>
        <p:spPr>
          <a:xfrm>
            <a:off x="6286201" y="-458487"/>
            <a:ext cx="2891273" cy="2891273"/>
          </a:xfrm>
          <a:prstGeom prst="rect">
            <a:avLst/>
          </a:prstGeom>
        </p:spPr>
      </p:pic>
      <p:pic>
        <p:nvPicPr>
          <p:cNvPr id="11" name="图片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 y="0"/>
            <a:ext cx="2895600" cy="1654055"/>
          </a:xfrm>
          <a:prstGeom prst="rect">
            <a:avLst/>
          </a:prstGeom>
        </p:spPr>
      </p:pic>
      <p:pic>
        <p:nvPicPr>
          <p:cNvPr id="13" name="图片 5"/>
          <p:cNvPicPr>
            <a:picLocks noChangeAspect="1"/>
          </p:cNvPicPr>
          <p:nvPr/>
        </p:nvPicPr>
        <p:blipFill rotWithShape="1">
          <a:blip r:embed="rId7">
            <a:extLst>
              <a:ext uri="{28A0092B-C50C-407E-A947-70E740481C1C}">
                <a14:useLocalDpi xmlns:a14="http://schemas.microsoft.com/office/drawing/2010/main" val="0"/>
              </a:ext>
            </a:extLst>
          </a:blip>
          <a:srcRect b="32609"/>
          <a:stretch>
            <a:fillRect/>
          </a:stretch>
        </p:blipFill>
        <p:spPr>
          <a:xfrm>
            <a:off x="0" y="4099500"/>
            <a:ext cx="9144000" cy="1044000"/>
          </a:xfrm>
          <a:prstGeom prst="rect">
            <a:avLst/>
          </a:prstGeom>
        </p:spPr>
      </p:pic>
    </p:spTree>
    <p:extLst>
      <p:ext uri="{BB962C8B-B14F-4D97-AF65-F5344CB8AC3E}">
        <p14:creationId xmlns:p14="http://schemas.microsoft.com/office/powerpoint/2010/main" val="1243887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barn(inVertical)">
                                      <p:cBhvr>
                                        <p:cTn id="11" dur="500"/>
                                        <p:tgtEl>
                                          <p:spTgt spid="9"/>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156C9309-EEDA-408D-987D-BFFC4E22137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562" r="5562"/>
          <a:stretch/>
        </p:blipFill>
        <p:spPr>
          <a:xfrm>
            <a:off x="0" y="0"/>
            <a:ext cx="9144000" cy="5143500"/>
          </a:xfrm>
          <a:prstGeom prst="rect">
            <a:avLst/>
          </a:prstGeom>
        </p:spPr>
      </p:pic>
      <p:pic>
        <p:nvPicPr>
          <p:cNvPr id="9" name="图片 8">
            <a:extLst>
              <a:ext uri="{FF2B5EF4-FFF2-40B4-BE49-F238E27FC236}">
                <a16:creationId xmlns:a16="http://schemas.microsoft.com/office/drawing/2014/main" id="{E4A694AB-A30F-417E-A8FB-D1DA50F34C0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7922" r="46111"/>
          <a:stretch/>
        </p:blipFill>
        <p:spPr>
          <a:xfrm>
            <a:off x="975496" y="85725"/>
            <a:ext cx="3700463" cy="5143500"/>
          </a:xfrm>
          <a:prstGeom prst="rect">
            <a:avLst/>
          </a:prstGeom>
        </p:spPr>
      </p:pic>
      <p:sp>
        <p:nvSpPr>
          <p:cNvPr id="13" name="TextBox 12"/>
          <p:cNvSpPr txBox="1"/>
          <p:nvPr/>
        </p:nvSpPr>
        <p:spPr>
          <a:xfrm>
            <a:off x="2251011" y="1186755"/>
            <a:ext cx="4322729" cy="923330"/>
          </a:xfrm>
          <a:prstGeom prst="rect">
            <a:avLst/>
          </a:prstGeom>
          <a:noFill/>
        </p:spPr>
        <p:txBody>
          <a:bodyPr wrap="square" rtlCol="0">
            <a:spAutoFit/>
          </a:bodyPr>
          <a:lstStyle/>
          <a:p>
            <a:pPr algn="ctr"/>
            <a:r>
              <a:rPr lang="vi-VN" sz="5400" dirty="0">
                <a:solidFill>
                  <a:srgbClr val="002060"/>
                </a:solidFill>
                <a:latin typeface="#9Slide05 Shaqila" pitchFamily="2" charset="0"/>
              </a:rPr>
              <a:t>Tạm biệt các em</a:t>
            </a:r>
            <a:endParaRPr lang="en-US" sz="5400" dirty="0">
              <a:solidFill>
                <a:srgbClr val="002060"/>
              </a:solidFill>
              <a:latin typeface="#9Slide05 Shaqila" pitchFamily="2" charset="0"/>
            </a:endParaRPr>
          </a:p>
        </p:txBody>
      </p:sp>
      <p:sp>
        <p:nvSpPr>
          <p:cNvPr id="14" name="TextBox 13"/>
          <p:cNvSpPr txBox="1"/>
          <p:nvPr/>
        </p:nvSpPr>
        <p:spPr>
          <a:xfrm>
            <a:off x="4063475" y="2110085"/>
            <a:ext cx="4322729" cy="923330"/>
          </a:xfrm>
          <a:prstGeom prst="rect">
            <a:avLst/>
          </a:prstGeom>
          <a:noFill/>
        </p:spPr>
        <p:txBody>
          <a:bodyPr wrap="square" rtlCol="0">
            <a:spAutoFit/>
          </a:bodyPr>
          <a:lstStyle/>
          <a:p>
            <a:pPr algn="ctr"/>
            <a:r>
              <a:rPr lang="vi-VN" sz="5400" dirty="0">
                <a:solidFill>
                  <a:srgbClr val="FF0000"/>
                </a:solidFill>
                <a:latin typeface="#9Slide05 Shaqila" pitchFamily="2" charset="0"/>
              </a:rPr>
              <a:t>Chúc các em học tốt!</a:t>
            </a:r>
            <a:endParaRPr lang="en-US" sz="5400" dirty="0">
              <a:solidFill>
                <a:srgbClr val="FF0000"/>
              </a:solidFill>
              <a:latin typeface="#9Slide05 Shaqila" pitchFamily="2" charset="0"/>
            </a:endParaRPr>
          </a:p>
        </p:txBody>
      </p:sp>
    </p:spTree>
    <p:custDataLst>
      <p:tags r:id="rId1"/>
    </p:custDataLst>
    <p:extLst>
      <p:ext uri="{BB962C8B-B14F-4D97-AF65-F5344CB8AC3E}">
        <p14:creationId xmlns:p14="http://schemas.microsoft.com/office/powerpoint/2010/main" val="29825373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93"/>
          <p:cNvSpPr/>
          <p:nvPr/>
        </p:nvSpPr>
        <p:spPr>
          <a:xfrm rot="10800000">
            <a:off x="8122424" y="3699316"/>
            <a:ext cx="287993" cy="288032"/>
          </a:xfrm>
          <a:custGeom>
            <a:avLst/>
            <a:gdLst/>
            <a:ahLst/>
            <a:cxnLst/>
            <a:rect l="l" t="t" r="r" b="b"/>
            <a:pathLst>
              <a:path w="504056" h="504056">
                <a:moveTo>
                  <a:pt x="0" y="0"/>
                </a:moveTo>
                <a:lnTo>
                  <a:pt x="504056" y="0"/>
                </a:lnTo>
                <a:lnTo>
                  <a:pt x="504056" y="144016"/>
                </a:lnTo>
                <a:lnTo>
                  <a:pt x="144016" y="144016"/>
                </a:lnTo>
                <a:lnTo>
                  <a:pt x="144016" y="504056"/>
                </a:lnTo>
                <a:lnTo>
                  <a:pt x="0" y="504056"/>
                </a:lnTo>
                <a:close/>
              </a:path>
            </a:pathLst>
          </a:custGeom>
          <a:solidFill>
            <a:srgbClr val="6EBA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pic>
        <p:nvPicPr>
          <p:cNvPr id="16" name="图片 29"/>
          <p:cNvPicPr>
            <a:picLocks noChangeAspect="1"/>
          </p:cNvPicPr>
          <p:nvPr/>
        </p:nvPicPr>
        <p:blipFill rotWithShape="1">
          <a:blip r:embed="rId3">
            <a:extLst>
              <a:ext uri="{28A0092B-C50C-407E-A947-70E740481C1C}">
                <a14:useLocalDpi xmlns:a14="http://schemas.microsoft.com/office/drawing/2010/main" val="0"/>
              </a:ext>
            </a:extLst>
          </a:blip>
          <a:srcRect b="56888"/>
          <a:stretch>
            <a:fillRect/>
          </a:stretch>
        </p:blipFill>
        <p:spPr>
          <a:xfrm>
            <a:off x="19353" y="3958025"/>
            <a:ext cx="9124648" cy="1185330"/>
          </a:xfrm>
          <a:prstGeom prst="rect">
            <a:avLst/>
          </a:prstGeom>
        </p:spPr>
      </p:pic>
      <p:pic>
        <p:nvPicPr>
          <p:cNvPr id="17" name="图片 16"/>
          <p:cNvPicPr>
            <a:picLocks noChangeAspect="1"/>
          </p:cNvPicPr>
          <p:nvPr/>
        </p:nvPicPr>
        <p:blipFill rotWithShape="1">
          <a:blip r:embed="rId4" cstate="print">
            <a:extLst>
              <a:ext uri="{28A0092B-C50C-407E-A947-70E740481C1C}">
                <a14:useLocalDpi xmlns:a14="http://schemas.microsoft.com/office/drawing/2010/main" val="0"/>
              </a:ext>
            </a:extLst>
          </a:blip>
          <a:srcRect t="22718"/>
          <a:stretch>
            <a:fillRect/>
          </a:stretch>
        </p:blipFill>
        <p:spPr>
          <a:xfrm>
            <a:off x="-47317" y="-31529"/>
            <a:ext cx="2433680" cy="2204404"/>
          </a:xfrm>
          <a:prstGeom prst="rect">
            <a:avLst/>
          </a:prstGeom>
        </p:spPr>
      </p:pic>
      <p:pic>
        <p:nvPicPr>
          <p:cNvPr id="19" name="图片 17"/>
          <p:cNvPicPr>
            <a:picLocks noChangeAspect="1"/>
          </p:cNvPicPr>
          <p:nvPr/>
        </p:nvPicPr>
        <p:blipFill rotWithShape="1">
          <a:blip r:embed="rId5">
            <a:extLst>
              <a:ext uri="{28A0092B-C50C-407E-A947-70E740481C1C}">
                <a14:useLocalDpi xmlns:a14="http://schemas.microsoft.com/office/drawing/2010/main" val="0"/>
              </a:ext>
            </a:extLst>
          </a:blip>
          <a:srcRect l="20023" b="67764"/>
          <a:stretch>
            <a:fillRect/>
          </a:stretch>
        </p:blipFill>
        <p:spPr>
          <a:xfrm flipV="1">
            <a:off x="5063490" y="-1"/>
            <a:ext cx="4108028" cy="1655811"/>
          </a:xfrm>
          <a:prstGeom prst="rect">
            <a:avLst/>
          </a:prstGeom>
        </p:spPr>
      </p:pic>
      <p:grpSp>
        <p:nvGrpSpPr>
          <p:cNvPr id="3" name="Group 2"/>
          <p:cNvGrpSpPr/>
          <p:nvPr/>
        </p:nvGrpSpPr>
        <p:grpSpPr>
          <a:xfrm>
            <a:off x="1054795" y="1408369"/>
            <a:ext cx="1484382" cy="1610054"/>
            <a:chOff x="2328847" y="1712819"/>
            <a:chExt cx="1113949" cy="1107482"/>
          </a:xfrm>
        </p:grpSpPr>
        <p:sp>
          <p:nvSpPr>
            <p:cNvPr id="11" name="Freeform 5"/>
            <p:cNvSpPr/>
            <p:nvPr/>
          </p:nvSpPr>
          <p:spPr bwMode="auto">
            <a:xfrm>
              <a:off x="2767932" y="2234749"/>
              <a:ext cx="674864" cy="585552"/>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solidFill>
              <a:srgbClr val="6EBA35"/>
            </a:solidFill>
            <a:ln w="63500" cap="flat">
              <a:noFill/>
              <a:prstDash val="solid"/>
              <a:miter lim="800000"/>
            </a:ln>
            <a:effectLst/>
          </p:spPr>
          <p:txBody>
            <a:bodyPr vert="horz" wrap="square" lIns="91412" tIns="45706" rIns="91412" bIns="45706" numCol="1" anchor="t" anchorCtr="0" compatLnSpc="1"/>
            <a:lstStyle/>
            <a:p>
              <a:endParaRPr lang="zh-CN" altLang="en-US" sz="1800">
                <a:solidFill>
                  <a:schemeClr val="bg1"/>
                </a:solidFill>
              </a:endParaRPr>
            </a:p>
          </p:txBody>
        </p:sp>
        <p:pic>
          <p:nvPicPr>
            <p:cNvPr id="20" name="图片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328847" y="1712819"/>
              <a:ext cx="884591" cy="918529"/>
            </a:xfrm>
            <a:prstGeom prst="rect">
              <a:avLst/>
            </a:prstGeom>
          </p:spPr>
        </p:pic>
      </p:grpSp>
      <p:sp>
        <p:nvSpPr>
          <p:cNvPr id="2" name="Rectangle 1"/>
          <p:cNvSpPr/>
          <p:nvPr/>
        </p:nvSpPr>
        <p:spPr>
          <a:xfrm>
            <a:off x="1886033" y="1869511"/>
            <a:ext cx="6632341" cy="1446550"/>
          </a:xfrm>
          <a:prstGeom prst="rect">
            <a:avLst/>
          </a:prstGeom>
        </p:spPr>
        <p:txBody>
          <a:bodyPr wrap="square">
            <a:spAutoFit/>
          </a:bodyPr>
          <a:lstStyle/>
          <a:p>
            <a:pPr algn="ctr"/>
            <a:r>
              <a:rPr lang="vi-VN" altLang="zh-CN" sz="8800" dirty="0">
                <a:solidFill>
                  <a:srgbClr val="002060"/>
                </a:solidFill>
                <a:latin typeface="UVN Banh Mi" pitchFamily="2" charset="0"/>
              </a:rPr>
              <a:t>KHÁM PHÁ</a:t>
            </a:r>
            <a:endParaRPr lang="zh-CN" altLang="en-US" sz="8800" dirty="0">
              <a:solidFill>
                <a:srgbClr val="002060"/>
              </a:solidFill>
              <a:latin typeface="UVN Banh Mi" pitchFamily="2" charset="0"/>
            </a:endParaRPr>
          </a:p>
        </p:txBody>
      </p:sp>
    </p:spTree>
    <p:extLst>
      <p:ext uri="{BB962C8B-B14F-4D97-AF65-F5344CB8AC3E}">
        <p14:creationId xmlns:p14="http://schemas.microsoft.com/office/powerpoint/2010/main" val="38754472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6" name="图片 1">
            <a:extLst>
              <a:ext uri="{FF2B5EF4-FFF2-40B4-BE49-F238E27FC236}">
                <a16:creationId xmlns:a16="http://schemas.microsoft.com/office/drawing/2014/main" id="{AD83E499-5AAA-457D-9A72-4CE723D2B1F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562" r="5562"/>
          <a:stretch/>
        </p:blipFill>
        <p:spPr>
          <a:xfrm>
            <a:off x="8807" y="0"/>
            <a:ext cx="9144000" cy="5143500"/>
          </a:xfrm>
          <a:prstGeom prst="rect">
            <a:avLst/>
          </a:prstGeom>
        </p:spPr>
      </p:pic>
      <p:pic>
        <p:nvPicPr>
          <p:cNvPr id="7" name="图片 6">
            <a:extLst>
              <a:ext uri="{FF2B5EF4-FFF2-40B4-BE49-F238E27FC236}">
                <a16:creationId xmlns:a16="http://schemas.microsoft.com/office/drawing/2014/main" id="{B5329059-C192-4636-9618-F5A90FFA301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1857" b="45185"/>
          <a:stretch/>
        </p:blipFill>
        <p:spPr>
          <a:xfrm>
            <a:off x="7172325" y="0"/>
            <a:ext cx="1962150" cy="1409700"/>
          </a:xfrm>
          <a:prstGeom prst="rect">
            <a:avLst/>
          </a:prstGeom>
        </p:spPr>
      </p:pic>
      <p:sp>
        <p:nvSpPr>
          <p:cNvPr id="27" name="Google Shape;601;p32"/>
          <p:cNvSpPr/>
          <p:nvPr/>
        </p:nvSpPr>
        <p:spPr>
          <a:xfrm flipH="1">
            <a:off x="314325" y="371475"/>
            <a:ext cx="8558234" cy="4410075"/>
          </a:xfrm>
          <a:prstGeom prst="roundRect">
            <a:avLst>
              <a:gd name="adj" fmla="val 11401"/>
            </a:avLst>
          </a:prstGeom>
          <a:solidFill>
            <a:srgbClr val="FFFFFF"/>
          </a:solidFill>
          <a:ln w="28575" cap="flat" cmpd="sng">
            <a:solidFill>
              <a:srgbClr val="00B050"/>
            </a:solidFill>
            <a:prstDash val="lgDash"/>
            <a:round/>
            <a:headEnd type="none" w="sm" len="sm"/>
            <a:tailEnd type="none" w="sm" len="sm"/>
          </a:ln>
        </p:spPr>
        <p:txBody>
          <a:bodyPr spcFirstLastPara="1" wrap="square" lIns="91425" tIns="91425" rIns="91425" bIns="91425" anchor="ctr" anchorCtr="0">
            <a:noAutofit/>
          </a:bodyPr>
          <a:lstStyle/>
          <a:p>
            <a:pPr marL="0" lvl="0" indent="0" algn="l" rtl="0">
              <a:spcBef>
                <a:spcPts val="600"/>
              </a:spcBef>
              <a:spcAft>
                <a:spcPts val="0"/>
              </a:spcAft>
              <a:buNone/>
            </a:pPr>
            <a:endParaRPr dirty="0"/>
          </a:p>
        </p:txBody>
      </p:sp>
      <p:pic>
        <p:nvPicPr>
          <p:cNvPr id="4" name="图片 3">
            <a:extLst>
              <a:ext uri="{FF2B5EF4-FFF2-40B4-BE49-F238E27FC236}">
                <a16:creationId xmlns:a16="http://schemas.microsoft.com/office/drawing/2014/main" id="{BF3BC4F4-03FE-43C5-8D6C-B988CBBDEC5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9952" y="2243126"/>
            <a:ext cx="3268047" cy="3268047"/>
          </a:xfrm>
          <a:prstGeom prst="rect">
            <a:avLst/>
          </a:prstGeom>
        </p:spPr>
      </p:pic>
      <p:sp>
        <p:nvSpPr>
          <p:cNvPr id="28" name="Google Shape;605;p32"/>
          <p:cNvSpPr txBox="1">
            <a:spLocks/>
          </p:cNvSpPr>
          <p:nvPr/>
        </p:nvSpPr>
        <p:spPr>
          <a:xfrm>
            <a:off x="451544" y="1105558"/>
            <a:ext cx="8258526" cy="2771591"/>
          </a:xfrm>
          <a:prstGeom prst="rect">
            <a:avLst/>
          </a:prstGeom>
          <a:noFill/>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165100" algn="just">
              <a:spcBef>
                <a:spcPts val="600"/>
              </a:spcBef>
            </a:pPr>
            <a:r>
              <a:rPr lang="vi-VN" sz="3000" dirty="0">
                <a:solidFill>
                  <a:srgbClr val="002060"/>
                </a:solidFill>
                <a:latin typeface="Calibri" panose="020F0502020204030204" pitchFamily="34" charset="0"/>
                <a:cs typeface="Calibri" panose="020F0502020204030204" pitchFamily="34" charset="0"/>
              </a:rPr>
              <a:t>a)  Các bạn trong lớp tổ chức buổi liên hoan văn nghệ nhằm mục đích gì ?</a:t>
            </a:r>
          </a:p>
          <a:p>
            <a:pPr marL="165100" algn="just">
              <a:spcBef>
                <a:spcPts val="1200"/>
              </a:spcBef>
            </a:pPr>
            <a:r>
              <a:rPr lang="vi-VN" sz="3000" dirty="0">
                <a:solidFill>
                  <a:srgbClr val="002060"/>
                </a:solidFill>
                <a:latin typeface="Calibri" panose="020F0502020204030204" pitchFamily="34" charset="0"/>
                <a:cs typeface="Calibri" panose="020F0502020204030204" pitchFamily="34" charset="0"/>
              </a:rPr>
              <a:t>b)  Để tổ chức buổi liên hoan, cần làm những việc gì ? Lớp trưởng đã phân công như thế nào ?</a:t>
            </a:r>
          </a:p>
          <a:p>
            <a:pPr marL="165100" algn="just">
              <a:spcBef>
                <a:spcPts val="1200"/>
              </a:spcBef>
            </a:pPr>
            <a:r>
              <a:rPr lang="vi-VN" sz="3000" dirty="0">
                <a:solidFill>
                  <a:srgbClr val="002060"/>
                </a:solidFill>
                <a:latin typeface="Calibri" panose="020F0502020204030204" pitchFamily="34" charset="0"/>
                <a:cs typeface="Calibri" panose="020F0502020204030204" pitchFamily="34" charset="0"/>
              </a:rPr>
              <a:t>c)  Hãy thuật lại diễn biến của buổi liên hoan.</a:t>
            </a:r>
          </a:p>
        </p:txBody>
      </p:sp>
      <p:sp>
        <p:nvSpPr>
          <p:cNvPr id="2" name="TextBox 1"/>
          <p:cNvSpPr txBox="1"/>
          <p:nvPr/>
        </p:nvSpPr>
        <p:spPr>
          <a:xfrm>
            <a:off x="314325" y="555332"/>
            <a:ext cx="8896464" cy="584775"/>
          </a:xfrm>
          <a:prstGeom prst="rect">
            <a:avLst/>
          </a:prstGeom>
          <a:noFill/>
        </p:spPr>
        <p:txBody>
          <a:bodyPr wrap="square" rtlCol="0">
            <a:spAutoFit/>
          </a:bodyPr>
          <a:lstStyle/>
          <a:p>
            <a:r>
              <a:rPr lang="vi-VN" sz="3200" dirty="0">
                <a:latin typeface="Cambria" panose="02040503050406030204" pitchFamily="18" charset="0"/>
                <a:ea typeface="Cambria" panose="02040503050406030204" pitchFamily="18" charset="0"/>
                <a:cs typeface="itim" panose="00000500000000000000" pitchFamily="2" charset="-34"/>
              </a:rPr>
              <a:t>Bài 1: Đọc câu chuyện dưới đây và trả lời câu hỏi:</a:t>
            </a:r>
            <a:endParaRPr lang="en-US" sz="3200" dirty="0">
              <a:latin typeface="Cambria" panose="02040503050406030204" pitchFamily="18" charset="0"/>
              <a:ea typeface="Cambria" panose="02040503050406030204" pitchFamily="18" charset="0"/>
              <a:cs typeface="itim" panose="00000500000000000000" pitchFamily="2" charset="-34"/>
            </a:endParaRPr>
          </a:p>
        </p:txBody>
      </p:sp>
    </p:spTree>
    <p:custDataLst>
      <p:tags r:id="rId1"/>
    </p:custDataLst>
    <p:extLst>
      <p:ext uri="{BB962C8B-B14F-4D97-AF65-F5344CB8AC3E}">
        <p14:creationId xmlns:p14="http://schemas.microsoft.com/office/powerpoint/2010/main" val="1567296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barn(inVertical)">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par>
                                <p:cTn id="14" presetID="53" presetClass="entr" presetSubtype="16"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p:cTn id="16" dur="500" fill="hold"/>
                                        <p:tgtEl>
                                          <p:spTgt spid="4"/>
                                        </p:tgtEl>
                                        <p:attrNameLst>
                                          <p:attrName>ppt_w</p:attrName>
                                        </p:attrNameLst>
                                      </p:cBhvr>
                                      <p:tavLst>
                                        <p:tav tm="0">
                                          <p:val>
                                            <p:fltVal val="0"/>
                                          </p:val>
                                        </p:tav>
                                        <p:tav tm="100000">
                                          <p:val>
                                            <p:strVal val="#ppt_w"/>
                                          </p:val>
                                        </p:tav>
                                      </p:tavLst>
                                    </p:anim>
                                    <p:anim calcmode="lin" valueType="num">
                                      <p:cBhvr>
                                        <p:cTn id="17" dur="500" fill="hold"/>
                                        <p:tgtEl>
                                          <p:spTgt spid="4"/>
                                        </p:tgtEl>
                                        <p:attrNameLst>
                                          <p:attrName>ppt_h</p:attrName>
                                        </p:attrNameLst>
                                      </p:cBhvr>
                                      <p:tavLst>
                                        <p:tav tm="0">
                                          <p:val>
                                            <p:fltVal val="0"/>
                                          </p:val>
                                        </p:tav>
                                        <p:tav tm="100000">
                                          <p:val>
                                            <p:strVal val="#ppt_h"/>
                                          </p:val>
                                        </p:tav>
                                      </p:tavLst>
                                    </p:anim>
                                    <p:animEffect transition="in" filter="fade">
                                      <p:cBhvr>
                                        <p:cTn id="18" dur="500"/>
                                        <p:tgtEl>
                                          <p:spTgt spid="4"/>
                                        </p:tgtEl>
                                      </p:cBhvr>
                                    </p:animEffect>
                                  </p:childTnLst>
                                </p:cTn>
                              </p:par>
                            </p:childTnLst>
                          </p:cTn>
                        </p:par>
                        <p:par>
                          <p:cTn id="19" fill="hold">
                            <p:stCondLst>
                              <p:cond delay="500"/>
                            </p:stCondLst>
                            <p:childTnLst>
                              <p:par>
                                <p:cTn id="20" presetID="16" presetClass="entr" presetSubtype="21" fill="hold" grpId="0" nodeType="after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barn(inVertical)">
                                      <p:cBhvr>
                                        <p:cTn id="22"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8" grpId="0"/>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图片 1">
            <a:extLst>
              <a:ext uri="{FF2B5EF4-FFF2-40B4-BE49-F238E27FC236}">
                <a16:creationId xmlns:a16="http://schemas.microsoft.com/office/drawing/2014/main" id="{AD83E499-5AAA-457D-9A72-4CE723D2B1F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562" r="5562"/>
          <a:stretch/>
        </p:blipFill>
        <p:spPr>
          <a:xfrm>
            <a:off x="8807" y="0"/>
            <a:ext cx="9144000" cy="5143500"/>
          </a:xfrm>
          <a:prstGeom prst="rect">
            <a:avLst/>
          </a:prstGeom>
        </p:spPr>
      </p:pic>
      <p:sp>
        <p:nvSpPr>
          <p:cNvPr id="3" name="Google Shape;601;p32"/>
          <p:cNvSpPr/>
          <p:nvPr/>
        </p:nvSpPr>
        <p:spPr>
          <a:xfrm flipH="1">
            <a:off x="238709" y="171450"/>
            <a:ext cx="8648700" cy="4972050"/>
          </a:xfrm>
          <a:prstGeom prst="roundRect">
            <a:avLst>
              <a:gd name="adj" fmla="val 11401"/>
            </a:avLst>
          </a:prstGeom>
          <a:solidFill>
            <a:srgbClr val="FFFFFF">
              <a:alpha val="94000"/>
            </a:srgbClr>
          </a:solidFill>
          <a:ln w="19050" cap="flat" cmpd="sng">
            <a:noFill/>
            <a:prstDash val="lgDash"/>
            <a:round/>
            <a:headEnd type="none" w="sm" len="sm"/>
            <a:tailEnd type="none" w="sm" len="sm"/>
          </a:ln>
        </p:spPr>
        <p:txBody>
          <a:bodyPr spcFirstLastPara="1" wrap="square" lIns="91425" tIns="91425" rIns="91425" bIns="91425" anchor="ctr" anchorCtr="0">
            <a:noAutofit/>
          </a:bodyPr>
          <a:lstStyle/>
          <a:p>
            <a:pPr algn="just">
              <a:spcBef>
                <a:spcPts val="1200"/>
              </a:spcBef>
            </a:pPr>
            <a:r>
              <a:rPr lang="vi-VN" sz="2000" dirty="0">
                <a:latin typeface="Calibri" panose="020F0502020204030204" pitchFamily="34" charset="0"/>
                <a:cs typeface="Calibri" panose="020F0502020204030204" pitchFamily="34" charset="0"/>
              </a:rPr>
              <a:t> </a:t>
            </a:r>
          </a:p>
          <a:p>
            <a:pPr algn="just">
              <a:spcBef>
                <a:spcPts val="1200"/>
              </a:spcBef>
            </a:pPr>
            <a:r>
              <a:rPr lang="vi-VN" sz="2000" dirty="0">
                <a:latin typeface="Calibri" panose="020F0502020204030204" pitchFamily="34" charset="0"/>
                <a:cs typeface="Calibri" panose="020F0502020204030204" pitchFamily="34" charset="0"/>
              </a:rPr>
              <a:t>  </a:t>
            </a:r>
          </a:p>
          <a:p>
            <a:pPr algn="just">
              <a:spcBef>
                <a:spcPts val="1200"/>
              </a:spcBef>
            </a:pPr>
            <a:r>
              <a:rPr lang="vi-VN" sz="2000" dirty="0">
                <a:latin typeface="Calibri" panose="020F0502020204030204" pitchFamily="34" charset="0"/>
                <a:cs typeface="Calibri" panose="020F0502020204030204" pitchFamily="34" charset="0"/>
              </a:rPr>
              <a:t>  </a:t>
            </a:r>
          </a:p>
          <a:p>
            <a:pPr algn="just">
              <a:spcBef>
                <a:spcPts val="1200"/>
              </a:spcBef>
            </a:pPr>
            <a:r>
              <a:rPr lang="vi-VN" sz="2000" dirty="0">
                <a:latin typeface="Calibri" panose="020F0502020204030204" pitchFamily="34" charset="0"/>
                <a:cs typeface="Calibri" panose="020F0502020204030204" pitchFamily="34" charset="0"/>
              </a:rPr>
              <a:t>    Sắp tới Ngày Nhà giáo Việt Nam 20 - 11, lớp tôi bàn việc chúc mừng thầy cô. Có bạn đề nghị liên hoan tại lớp. Có bạn nói đi cắm trại cùng thầy cô sẽ vui hơn. Ồn ào một hồi, chẳng ai nghe ai.</a:t>
            </a:r>
          </a:p>
          <a:p>
            <a:pPr algn="just">
              <a:spcBef>
                <a:spcPts val="1200"/>
              </a:spcBef>
            </a:pPr>
            <a:r>
              <a:rPr lang="vi-VN" sz="2000" dirty="0">
                <a:latin typeface="Calibri" panose="020F0502020204030204" pitchFamily="34" charset="0"/>
                <a:cs typeface="Calibri" panose="020F0502020204030204" pitchFamily="34" charset="0"/>
              </a:rPr>
              <a:t>    Cuối cùng, lớp trưởng Thủy Minh lên tiếng. Lớp trưởng có khác, nói nghe rất được. Để hòa vào không khí vui chung của toàn trường, chúng tôi sẽ không đi cắm trại xa mà tổ chức ngay tại lớp một buổi liên hoan thật rôm rả. Sẽ có hoa quả, bánh kẹo, có báo tường và một chương trình văn nghệ "cây nhà lá vườn".</a:t>
            </a:r>
          </a:p>
          <a:p>
            <a:pPr algn="just">
              <a:spcBef>
                <a:spcPts val="1200"/>
              </a:spcBef>
            </a:pPr>
            <a:r>
              <a:rPr lang="vi-VN" sz="2000" dirty="0">
                <a:latin typeface="Calibri" panose="020F0502020204030204" pitchFamily="34" charset="0"/>
                <a:cs typeface="Calibri" panose="020F0502020204030204" pitchFamily="34" charset="0"/>
              </a:rPr>
              <a:t>   Việc chuẩn bị bánh kẹo, hoa quả, chén đĩa,… được giao hoàn toàn cho các bạn nữ. Bạn Tâm, bạn Phượng sẽ chỉ huy chuyện bếp núc này. Nhóm các bạn Trung, Nam, Sơn lo trang trí lớp học. Báo tường thì ai cũng phải viết, vẽ hoặc sưu tầm. Lớp trưởng là chủ bút cùng nhóm biên tập lo ra báo. Các tiết mục văn nghệ cũng được phân công cụ thể cho từng người, từng nhóm.</a:t>
            </a:r>
          </a:p>
          <a:p>
            <a:pPr algn="just">
              <a:spcBef>
                <a:spcPts val="1200"/>
              </a:spcBef>
            </a:pPr>
            <a:endParaRPr lang="vi-VN" sz="2000" dirty="0">
              <a:latin typeface="Calibri" panose="020F0502020204030204" pitchFamily="34" charset="0"/>
              <a:cs typeface="Calibri" panose="020F0502020204030204" pitchFamily="34" charset="0"/>
            </a:endParaRPr>
          </a:p>
          <a:p>
            <a:pPr>
              <a:spcBef>
                <a:spcPts val="1200"/>
              </a:spcBef>
            </a:pPr>
            <a:r>
              <a:rPr lang="vi-VN" dirty="0"/>
              <a:t/>
            </a:r>
            <a:br>
              <a:rPr lang="vi-VN" dirty="0"/>
            </a:br>
            <a:endParaRPr dirty="0"/>
          </a:p>
        </p:txBody>
      </p:sp>
      <p:sp>
        <p:nvSpPr>
          <p:cNvPr id="4" name="TextBox 3"/>
          <p:cNvSpPr txBox="1"/>
          <p:nvPr/>
        </p:nvSpPr>
        <p:spPr>
          <a:xfrm>
            <a:off x="1390845" y="350321"/>
            <a:ext cx="6596743" cy="461665"/>
          </a:xfrm>
          <a:prstGeom prst="rect">
            <a:avLst/>
          </a:prstGeom>
          <a:noFill/>
        </p:spPr>
        <p:txBody>
          <a:bodyPr wrap="square" rtlCol="0">
            <a:spAutoFit/>
          </a:bodyPr>
          <a:lstStyle/>
          <a:p>
            <a:pPr algn="ctr"/>
            <a:r>
              <a:rPr lang="vi-VN" sz="2400" dirty="0">
                <a:solidFill>
                  <a:srgbClr val="00B050"/>
                </a:solidFill>
                <a:latin typeface="UVF Lobster12" panose="02000506000000020003" pitchFamily="2" charset="0"/>
              </a:rPr>
              <a:t>Một buổi sinh hoạt tập thể</a:t>
            </a:r>
            <a:endParaRPr lang="en-US" sz="2400" dirty="0">
              <a:solidFill>
                <a:srgbClr val="00B050"/>
              </a:solidFill>
              <a:latin typeface="UVF Lobster12" panose="02000506000000020003" pitchFamily="2" charset="0"/>
            </a:endParaRPr>
          </a:p>
        </p:txBody>
      </p:sp>
    </p:spTree>
    <p:extLst>
      <p:ext uri="{BB962C8B-B14F-4D97-AF65-F5344CB8AC3E}">
        <p14:creationId xmlns:p14="http://schemas.microsoft.com/office/powerpoint/2010/main" val="16277773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图片 1">
            <a:extLst>
              <a:ext uri="{FF2B5EF4-FFF2-40B4-BE49-F238E27FC236}">
                <a16:creationId xmlns:a16="http://schemas.microsoft.com/office/drawing/2014/main" id="{AD83E499-5AAA-457D-9A72-4CE723D2B1F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562" r="5562"/>
          <a:stretch/>
        </p:blipFill>
        <p:spPr>
          <a:xfrm>
            <a:off x="8807" y="0"/>
            <a:ext cx="9144000" cy="5143500"/>
          </a:xfrm>
          <a:prstGeom prst="rect">
            <a:avLst/>
          </a:prstGeom>
        </p:spPr>
      </p:pic>
      <p:sp>
        <p:nvSpPr>
          <p:cNvPr id="4" name="Google Shape;601;p32"/>
          <p:cNvSpPr/>
          <p:nvPr/>
        </p:nvSpPr>
        <p:spPr>
          <a:xfrm flipH="1">
            <a:off x="284778" y="261257"/>
            <a:ext cx="8648700" cy="4553339"/>
          </a:xfrm>
          <a:prstGeom prst="roundRect">
            <a:avLst>
              <a:gd name="adj" fmla="val 11401"/>
            </a:avLst>
          </a:prstGeom>
          <a:solidFill>
            <a:srgbClr val="FFFFFF">
              <a:alpha val="90000"/>
            </a:srgbClr>
          </a:solidFill>
          <a:ln w="19050" cap="flat" cmpd="sng">
            <a:noFill/>
            <a:prstDash val="lgDash"/>
            <a:round/>
            <a:headEnd type="none" w="sm" len="sm"/>
            <a:tailEnd type="none" w="sm" len="sm"/>
          </a:ln>
        </p:spPr>
        <p:txBody>
          <a:bodyPr spcFirstLastPara="1" wrap="square" lIns="91425" tIns="91425" rIns="91425" bIns="91425" anchor="ctr" anchorCtr="0">
            <a:noAutofit/>
          </a:bodyPr>
          <a:lstStyle/>
          <a:p>
            <a:pPr algn="just">
              <a:spcBef>
                <a:spcPts val="1200"/>
              </a:spcBef>
            </a:pPr>
            <a:r>
              <a:rPr lang="vi-VN" sz="2400" dirty="0">
                <a:latin typeface="Calibri" panose="020F0502020204030204" pitchFamily="34" charset="0"/>
                <a:cs typeface="Calibri" panose="020F0502020204030204" pitchFamily="34" charset="0"/>
              </a:rPr>
              <a:t>  </a:t>
            </a:r>
          </a:p>
          <a:p>
            <a:pPr algn="just">
              <a:spcBef>
                <a:spcPts val="1200"/>
              </a:spcBef>
            </a:pPr>
            <a:r>
              <a:rPr lang="vi-VN" sz="2400" dirty="0">
                <a:latin typeface="Calibri" panose="020F0502020204030204" pitchFamily="34" charset="0"/>
                <a:cs typeface="Calibri" panose="020F0502020204030204" pitchFamily="34" charset="0"/>
              </a:rPr>
              <a:t>    Buổi liên hoan diễn ra thật vui vẻ. Lớp học được trang hoàng đẹp và đầm ấm. Thu Hương dẫn chương trình rất có duyên. Tuấn Béo diễn kịch câm làm ai nấy cười rũ. Còn Huyền Phương, hằng ngày bẽn lẽn là thế, nhưng hôm đó kéo đàn thật sành điệu. Thầy chủ nhiệm rất cảm động. Thầy khen báo tường của lớp hay, khen các tiết mục biểu diễn rất tự nhiên, khen buổi sinh hoạt đã được tổ chức chu đáo.</a:t>
            </a:r>
          </a:p>
          <a:p>
            <a:pPr algn="just">
              <a:spcBef>
                <a:spcPts val="1200"/>
              </a:spcBef>
            </a:pPr>
            <a:r>
              <a:rPr lang="vi-VN" sz="2400" dirty="0">
                <a:latin typeface="Calibri" panose="020F0502020204030204" pitchFamily="34" charset="0"/>
                <a:cs typeface="Calibri" panose="020F0502020204030204" pitchFamily="34" charset="0"/>
              </a:rPr>
              <a:t>   Trên đường về, chúng tôi không ngớt lời bàn tán về buổi liên hoan. Ai cũng hài lòng, cảm thấy gắn bó với nhau hơn sau thành công của buổi sinh hoạt tập thể lần đầu tiên do chính chúng tôi tự tổ chức.</a:t>
            </a:r>
          </a:p>
          <a:p>
            <a:pPr>
              <a:spcBef>
                <a:spcPts val="1200"/>
              </a:spcBef>
            </a:pPr>
            <a:endParaRPr sz="24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4092718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0" name="Picture 29"/>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100000" l="0" r="100000">
                        <a14:foregroundMark x1="26800" y1="94400" x2="34350" y2="78900"/>
                        <a14:foregroundMark x1="27500" y1="85100" x2="26100" y2="91300"/>
                        <a14:foregroundMark x1="31250" y1="83050" x2="48100" y2="85450"/>
                        <a14:foregroundMark x1="53950" y1="83050" x2="72850" y2="87150"/>
                        <a14:foregroundMark x1="77650" y1="82350" x2="75950" y2="98850"/>
                        <a14:backgroundMark x1="40200" y1="37000" x2="90050" y2="40100"/>
                        <a14:backgroundMark x1="46400" y1="51450" x2="78000" y2="43850"/>
                        <a14:backgroundMark x1="68400" y1="52450" x2="75250" y2="51750"/>
                      </a14:backgroundRemoval>
                    </a14:imgEffect>
                  </a14:imgLayer>
                </a14:imgProps>
              </a:ext>
            </a:extLst>
          </a:blip>
          <a:srcRect l="1" t="45927" r="-6186"/>
          <a:stretch/>
        </p:blipFill>
        <p:spPr>
          <a:xfrm>
            <a:off x="-235821" y="3676260"/>
            <a:ext cx="2881267" cy="1467239"/>
          </a:xfrm>
          <a:prstGeom prst="rect">
            <a:avLst/>
          </a:prstGeom>
        </p:spPr>
      </p:pic>
      <p:pic>
        <p:nvPicPr>
          <p:cNvPr id="7" name="图片 6">
            <a:extLst>
              <a:ext uri="{FF2B5EF4-FFF2-40B4-BE49-F238E27FC236}">
                <a16:creationId xmlns:a16="http://schemas.microsoft.com/office/drawing/2014/main" id="{B5329059-C192-4636-9618-F5A90FFA301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61857" b="45185"/>
          <a:stretch/>
        </p:blipFill>
        <p:spPr>
          <a:xfrm>
            <a:off x="7172325" y="0"/>
            <a:ext cx="1962150" cy="1409700"/>
          </a:xfrm>
          <a:prstGeom prst="rect">
            <a:avLst/>
          </a:prstGeom>
        </p:spPr>
      </p:pic>
      <p:grpSp>
        <p:nvGrpSpPr>
          <p:cNvPr id="19" name="Group 18"/>
          <p:cNvGrpSpPr/>
          <p:nvPr/>
        </p:nvGrpSpPr>
        <p:grpSpPr>
          <a:xfrm>
            <a:off x="2822511" y="1859902"/>
            <a:ext cx="6160231" cy="885032"/>
            <a:chOff x="2822511" y="1841240"/>
            <a:chExt cx="6160231" cy="743650"/>
          </a:xfrm>
        </p:grpSpPr>
        <p:sp>
          <p:nvSpPr>
            <p:cNvPr id="26" name="Google Shape;634;p33"/>
            <p:cNvSpPr/>
            <p:nvPr/>
          </p:nvSpPr>
          <p:spPr>
            <a:xfrm flipH="1">
              <a:off x="2822511" y="1841240"/>
              <a:ext cx="5907163" cy="703001"/>
            </a:xfrm>
            <a:prstGeom prst="roundRect">
              <a:avLst>
                <a:gd name="adj" fmla="val 11401"/>
              </a:avLst>
            </a:prstGeom>
            <a:solidFill>
              <a:srgbClr val="FFFFFF"/>
            </a:solidFill>
            <a:ln w="19050" cap="flat" cmpd="sng">
              <a:solidFill>
                <a:srgbClr val="00B050"/>
              </a:solidFill>
              <a:prstDash val="lg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636;p33"/>
            <p:cNvSpPr txBox="1">
              <a:spLocks/>
            </p:cNvSpPr>
            <p:nvPr/>
          </p:nvSpPr>
          <p:spPr>
            <a:xfrm>
              <a:off x="3100404" y="1873580"/>
              <a:ext cx="5882338" cy="711310"/>
            </a:xfrm>
            <a:prstGeom prst="rect">
              <a:avLst/>
            </a:prstGeom>
          </p:spPr>
          <p:txBody>
            <a:bodyPr spcFirstLastPara="1" wrap="square" lIns="274300" tIns="91425" rIns="274300" bIns="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spcAft>
                  <a:spcPts val="1600"/>
                </a:spcAft>
              </a:pPr>
              <a:r>
                <a:rPr lang="vi-VN" sz="2800" dirty="0">
                  <a:solidFill>
                    <a:srgbClr val="002060"/>
                  </a:solidFill>
                  <a:latin typeface="Calibri" panose="020F0502020204030204" pitchFamily="34" charset="0"/>
                  <a:cs typeface="Calibri" panose="020F0502020204030204" pitchFamily="34" charset="0"/>
                </a:rPr>
                <a:t>Chúc mừng các thầy, cô giáo nhân Ngày Nhà giáo Việt Nam 20/11.</a:t>
              </a:r>
            </a:p>
          </p:txBody>
        </p:sp>
      </p:grpSp>
      <p:grpSp>
        <p:nvGrpSpPr>
          <p:cNvPr id="31" name="Group 30"/>
          <p:cNvGrpSpPr/>
          <p:nvPr/>
        </p:nvGrpSpPr>
        <p:grpSpPr>
          <a:xfrm>
            <a:off x="1791478" y="3285986"/>
            <a:ext cx="6442907" cy="760679"/>
            <a:chOff x="2220503" y="3285986"/>
            <a:chExt cx="6013882" cy="760679"/>
          </a:xfrm>
        </p:grpSpPr>
        <p:sp>
          <p:nvSpPr>
            <p:cNvPr id="27" name="Google Shape;634;p33"/>
            <p:cNvSpPr/>
            <p:nvPr/>
          </p:nvSpPr>
          <p:spPr>
            <a:xfrm flipH="1">
              <a:off x="2294564" y="3285986"/>
              <a:ext cx="5939821" cy="685631"/>
            </a:xfrm>
            <a:prstGeom prst="roundRect">
              <a:avLst>
                <a:gd name="adj" fmla="val 11401"/>
              </a:avLst>
            </a:prstGeom>
            <a:solidFill>
              <a:srgbClr val="FFFFFF"/>
            </a:solidFill>
            <a:ln w="19050" cap="flat" cmpd="sng">
              <a:solidFill>
                <a:srgbClr val="00B050"/>
              </a:solidFill>
              <a:prstDash val="lg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636;p33"/>
            <p:cNvSpPr txBox="1">
              <a:spLocks/>
            </p:cNvSpPr>
            <p:nvPr/>
          </p:nvSpPr>
          <p:spPr>
            <a:xfrm>
              <a:off x="2220503" y="3335355"/>
              <a:ext cx="4797000" cy="711310"/>
            </a:xfrm>
            <a:prstGeom prst="rect">
              <a:avLst/>
            </a:prstGeom>
            <a:noFill/>
            <a:ln>
              <a:noFill/>
            </a:ln>
          </p:spPr>
          <p:txBody>
            <a:bodyPr spcFirstLastPara="1" wrap="square" lIns="274300" tIns="91425" rIns="274300" bIns="0" anchor="ctr"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1400"/>
                <a:buFont typeface="Englebert"/>
                <a:buNone/>
                <a:defRPr sz="1800" b="0" i="0" u="none" strike="noStrike" cap="none">
                  <a:solidFill>
                    <a:schemeClr val="dk1"/>
                  </a:solidFill>
                  <a:latin typeface="Englebert"/>
                  <a:ea typeface="Englebert"/>
                  <a:cs typeface="Englebert"/>
                  <a:sym typeface="Englebert"/>
                </a:defRPr>
              </a:lvl1pPr>
              <a:lvl2pPr marL="914400" marR="0" lvl="1" indent="-317500" algn="ctr" rtl="0">
                <a:lnSpc>
                  <a:spcPct val="100000"/>
                </a:lnSpc>
                <a:spcBef>
                  <a:spcPts val="1600"/>
                </a:spcBef>
                <a:spcAft>
                  <a:spcPts val="0"/>
                </a:spcAft>
                <a:buClr>
                  <a:schemeClr val="dk1"/>
                </a:buClr>
                <a:buSzPts val="1400"/>
                <a:buFont typeface="Englebert"/>
                <a:buNone/>
                <a:defRPr sz="1400" b="0" i="0" u="none" strike="noStrike" cap="none">
                  <a:solidFill>
                    <a:schemeClr val="dk1"/>
                  </a:solidFill>
                  <a:latin typeface="Englebert"/>
                  <a:ea typeface="Englebert"/>
                  <a:cs typeface="Englebert"/>
                  <a:sym typeface="Englebert"/>
                </a:defRPr>
              </a:lvl2pPr>
              <a:lvl3pPr marL="1371600" marR="0" lvl="2" indent="-317500" algn="ctr" rtl="0">
                <a:lnSpc>
                  <a:spcPct val="100000"/>
                </a:lnSpc>
                <a:spcBef>
                  <a:spcPts val="1600"/>
                </a:spcBef>
                <a:spcAft>
                  <a:spcPts val="0"/>
                </a:spcAft>
                <a:buClr>
                  <a:schemeClr val="dk1"/>
                </a:buClr>
                <a:buSzPts val="1400"/>
                <a:buFont typeface="Englebert"/>
                <a:buNone/>
                <a:defRPr sz="1400" b="0" i="0" u="none" strike="noStrike" cap="none">
                  <a:solidFill>
                    <a:schemeClr val="dk1"/>
                  </a:solidFill>
                  <a:latin typeface="Englebert"/>
                  <a:ea typeface="Englebert"/>
                  <a:cs typeface="Englebert"/>
                  <a:sym typeface="Englebert"/>
                </a:defRPr>
              </a:lvl3pPr>
              <a:lvl4pPr marL="1828800" marR="0" lvl="3" indent="-317500" algn="ctr" rtl="0">
                <a:lnSpc>
                  <a:spcPct val="100000"/>
                </a:lnSpc>
                <a:spcBef>
                  <a:spcPts val="1600"/>
                </a:spcBef>
                <a:spcAft>
                  <a:spcPts val="0"/>
                </a:spcAft>
                <a:buClr>
                  <a:schemeClr val="dk1"/>
                </a:buClr>
                <a:buSzPts val="1400"/>
                <a:buFont typeface="Englebert"/>
                <a:buNone/>
                <a:defRPr sz="1400" b="0" i="0" u="none" strike="noStrike" cap="none">
                  <a:solidFill>
                    <a:schemeClr val="dk1"/>
                  </a:solidFill>
                  <a:latin typeface="Englebert"/>
                  <a:ea typeface="Englebert"/>
                  <a:cs typeface="Englebert"/>
                  <a:sym typeface="Englebert"/>
                </a:defRPr>
              </a:lvl4pPr>
              <a:lvl5pPr marL="2286000" marR="0" lvl="4" indent="-317500" algn="ctr" rtl="0">
                <a:lnSpc>
                  <a:spcPct val="100000"/>
                </a:lnSpc>
                <a:spcBef>
                  <a:spcPts val="1600"/>
                </a:spcBef>
                <a:spcAft>
                  <a:spcPts val="0"/>
                </a:spcAft>
                <a:buClr>
                  <a:schemeClr val="dk1"/>
                </a:buClr>
                <a:buSzPts val="1400"/>
                <a:buFont typeface="Englebert"/>
                <a:buNone/>
                <a:defRPr sz="1400" b="0" i="0" u="none" strike="noStrike" cap="none">
                  <a:solidFill>
                    <a:schemeClr val="dk1"/>
                  </a:solidFill>
                  <a:latin typeface="Englebert"/>
                  <a:ea typeface="Englebert"/>
                  <a:cs typeface="Englebert"/>
                  <a:sym typeface="Englebert"/>
                </a:defRPr>
              </a:lvl5pPr>
              <a:lvl6pPr marL="2743200" marR="0" lvl="5" indent="-317500" algn="ctr" rtl="0">
                <a:lnSpc>
                  <a:spcPct val="100000"/>
                </a:lnSpc>
                <a:spcBef>
                  <a:spcPts val="1600"/>
                </a:spcBef>
                <a:spcAft>
                  <a:spcPts val="0"/>
                </a:spcAft>
                <a:buClr>
                  <a:schemeClr val="dk1"/>
                </a:buClr>
                <a:buSzPts val="1400"/>
                <a:buFont typeface="Englebert"/>
                <a:buNone/>
                <a:defRPr sz="1400" b="0" i="0" u="none" strike="noStrike" cap="none">
                  <a:solidFill>
                    <a:schemeClr val="dk1"/>
                  </a:solidFill>
                  <a:latin typeface="Englebert"/>
                  <a:ea typeface="Englebert"/>
                  <a:cs typeface="Englebert"/>
                  <a:sym typeface="Englebert"/>
                </a:defRPr>
              </a:lvl6pPr>
              <a:lvl7pPr marL="3200400" marR="0" lvl="6" indent="-317500" algn="ctr" rtl="0">
                <a:lnSpc>
                  <a:spcPct val="100000"/>
                </a:lnSpc>
                <a:spcBef>
                  <a:spcPts val="1600"/>
                </a:spcBef>
                <a:spcAft>
                  <a:spcPts val="0"/>
                </a:spcAft>
                <a:buClr>
                  <a:schemeClr val="dk1"/>
                </a:buClr>
                <a:buSzPts val="1400"/>
                <a:buFont typeface="Englebert"/>
                <a:buNone/>
                <a:defRPr sz="1400" b="0" i="0" u="none" strike="noStrike" cap="none">
                  <a:solidFill>
                    <a:schemeClr val="dk1"/>
                  </a:solidFill>
                  <a:latin typeface="Englebert"/>
                  <a:ea typeface="Englebert"/>
                  <a:cs typeface="Englebert"/>
                  <a:sym typeface="Englebert"/>
                </a:defRPr>
              </a:lvl7pPr>
              <a:lvl8pPr marL="3657600" marR="0" lvl="7" indent="-317500" algn="ctr" rtl="0">
                <a:lnSpc>
                  <a:spcPct val="100000"/>
                </a:lnSpc>
                <a:spcBef>
                  <a:spcPts val="1600"/>
                </a:spcBef>
                <a:spcAft>
                  <a:spcPts val="0"/>
                </a:spcAft>
                <a:buClr>
                  <a:schemeClr val="dk1"/>
                </a:buClr>
                <a:buSzPts val="1400"/>
                <a:buFont typeface="Englebert"/>
                <a:buNone/>
                <a:defRPr sz="1400" b="0" i="0" u="none" strike="noStrike" cap="none">
                  <a:solidFill>
                    <a:schemeClr val="dk1"/>
                  </a:solidFill>
                  <a:latin typeface="Englebert"/>
                  <a:ea typeface="Englebert"/>
                  <a:cs typeface="Englebert"/>
                  <a:sym typeface="Englebert"/>
                </a:defRPr>
              </a:lvl8pPr>
              <a:lvl9pPr marL="4114800" marR="0" lvl="8" indent="-317500" algn="ctr" rtl="0">
                <a:lnSpc>
                  <a:spcPct val="100000"/>
                </a:lnSpc>
                <a:spcBef>
                  <a:spcPts val="1600"/>
                </a:spcBef>
                <a:spcAft>
                  <a:spcPts val="1600"/>
                </a:spcAft>
                <a:buClr>
                  <a:schemeClr val="dk1"/>
                </a:buClr>
                <a:buSzPts val="1400"/>
                <a:buFont typeface="Englebert"/>
                <a:buNone/>
                <a:defRPr sz="1400" b="0" i="0" u="none" strike="noStrike" cap="none">
                  <a:solidFill>
                    <a:schemeClr val="dk1"/>
                  </a:solidFill>
                  <a:latin typeface="Englebert"/>
                  <a:ea typeface="Englebert"/>
                  <a:cs typeface="Englebert"/>
                  <a:sym typeface="Englebert"/>
                </a:defRPr>
              </a:lvl9pPr>
            </a:lstStyle>
            <a:p>
              <a:pPr marL="0" indent="0">
                <a:spcAft>
                  <a:spcPts val="1600"/>
                </a:spcAft>
              </a:pPr>
              <a:r>
                <a:rPr lang="vi-VN" sz="2800" dirty="0">
                  <a:solidFill>
                    <a:srgbClr val="002060"/>
                  </a:solidFill>
                  <a:latin typeface="Calibri" panose="020F0502020204030204" pitchFamily="34" charset="0"/>
                  <a:cs typeface="Calibri" panose="020F0502020204030204" pitchFamily="34" charset="0"/>
                </a:rPr>
                <a:t>Bày tỏ lòng biết ơn với thầy cô.</a:t>
              </a:r>
            </a:p>
          </p:txBody>
        </p:sp>
      </p:grpSp>
      <p:grpSp>
        <p:nvGrpSpPr>
          <p:cNvPr id="6" name="组合 5">
            <a:extLst>
              <a:ext uri="{FF2B5EF4-FFF2-40B4-BE49-F238E27FC236}">
                <a16:creationId xmlns:a16="http://schemas.microsoft.com/office/drawing/2014/main" id="{1CC3B222-2A11-46B8-8337-335628A3C66B}"/>
              </a:ext>
            </a:extLst>
          </p:cNvPr>
          <p:cNvGrpSpPr/>
          <p:nvPr/>
        </p:nvGrpSpPr>
        <p:grpSpPr>
          <a:xfrm>
            <a:off x="709376" y="1766192"/>
            <a:ext cx="2557312" cy="911703"/>
            <a:chOff x="920951" y="1348695"/>
            <a:chExt cx="3409749" cy="1150769"/>
          </a:xfrm>
        </p:grpSpPr>
        <p:sp>
          <p:nvSpPr>
            <p:cNvPr id="2" name="箭头: 五边形 1">
              <a:extLst>
                <a:ext uri="{FF2B5EF4-FFF2-40B4-BE49-F238E27FC236}">
                  <a16:creationId xmlns:a16="http://schemas.microsoft.com/office/drawing/2014/main" id="{EEE2DF61-52C2-4E88-9E98-E46170A773F4}"/>
                </a:ext>
              </a:extLst>
            </p:cNvPr>
            <p:cNvSpPr/>
            <p:nvPr/>
          </p:nvSpPr>
          <p:spPr>
            <a:xfrm>
              <a:off x="1052395" y="1481084"/>
              <a:ext cx="3278305" cy="1018380"/>
            </a:xfrm>
            <a:prstGeom prst="homePlate">
              <a:avLst/>
            </a:prstGeom>
            <a:solidFill>
              <a:srgbClr val="2E96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a:latin typeface=".VnVogue" panose="020B7200000000000000" pitchFamily="34" charset="0"/>
              </a:endParaRPr>
            </a:p>
          </p:txBody>
        </p:sp>
        <p:pic>
          <p:nvPicPr>
            <p:cNvPr id="5" name="图片 4">
              <a:extLst>
                <a:ext uri="{FF2B5EF4-FFF2-40B4-BE49-F238E27FC236}">
                  <a16:creationId xmlns:a16="http://schemas.microsoft.com/office/drawing/2014/main" id="{EF413923-F984-402F-A893-339C2774E4B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20951" y="1348695"/>
              <a:ext cx="1041212" cy="1041212"/>
            </a:xfrm>
            <a:prstGeom prst="rect">
              <a:avLst/>
            </a:prstGeom>
          </p:spPr>
        </p:pic>
        <p:sp>
          <p:nvSpPr>
            <p:cNvPr id="12" name="文本框 11">
              <a:extLst>
                <a:ext uri="{FF2B5EF4-FFF2-40B4-BE49-F238E27FC236}">
                  <a16:creationId xmlns:a16="http://schemas.microsoft.com/office/drawing/2014/main" id="{0AE886AD-39B1-4CF7-B936-38BA435E9F15}"/>
                </a:ext>
              </a:extLst>
            </p:cNvPr>
            <p:cNvSpPr txBox="1"/>
            <p:nvPr/>
          </p:nvSpPr>
          <p:spPr>
            <a:xfrm>
              <a:off x="1896776" y="1676446"/>
              <a:ext cx="2237093" cy="697626"/>
            </a:xfrm>
            <a:prstGeom prst="rect">
              <a:avLst/>
            </a:prstGeom>
            <a:noFill/>
          </p:spPr>
          <p:txBody>
            <a:bodyPr wrap="square" rtlCol="0">
              <a:spAutoFit/>
            </a:bodyPr>
            <a:lstStyle/>
            <a:p>
              <a:r>
                <a:rPr lang="vi-VN" altLang="zh-CN" sz="2800" b="1" dirty="0">
                  <a:solidFill>
                    <a:schemeClr val="bg1"/>
                  </a:solidFill>
                  <a:latin typeface="Dancing Script" pitchFamily="2" charset="0"/>
                  <a:ea typeface="字魂95号-手刻宋" panose="00000500000000000000" pitchFamily="2" charset="-122"/>
                </a:rPr>
                <a:t>Mục đích 1</a:t>
              </a:r>
              <a:endParaRPr lang="zh-CN" altLang="en-US" sz="2800" b="1" dirty="0">
                <a:solidFill>
                  <a:schemeClr val="bg1"/>
                </a:solidFill>
                <a:latin typeface="Dancing Script" pitchFamily="2" charset="0"/>
                <a:ea typeface="字魂95号-手刻宋" panose="00000500000000000000" pitchFamily="2" charset="-122"/>
              </a:endParaRPr>
            </a:p>
          </p:txBody>
        </p:sp>
      </p:grpSp>
      <p:grpSp>
        <p:nvGrpSpPr>
          <p:cNvPr id="14" name="组合 13">
            <a:extLst>
              <a:ext uri="{FF2B5EF4-FFF2-40B4-BE49-F238E27FC236}">
                <a16:creationId xmlns:a16="http://schemas.microsoft.com/office/drawing/2014/main" id="{4C5FE1B5-5A3A-454F-9D8E-B38ACAD5B1BA}"/>
              </a:ext>
            </a:extLst>
          </p:cNvPr>
          <p:cNvGrpSpPr/>
          <p:nvPr/>
        </p:nvGrpSpPr>
        <p:grpSpPr>
          <a:xfrm flipH="1">
            <a:off x="6516050" y="3138299"/>
            <a:ext cx="2557312" cy="833318"/>
            <a:chOff x="920951" y="1348695"/>
            <a:chExt cx="3409749" cy="1111091"/>
          </a:xfrm>
        </p:grpSpPr>
        <p:sp>
          <p:nvSpPr>
            <p:cNvPr id="15" name="箭头: 五边形 14">
              <a:extLst>
                <a:ext uri="{FF2B5EF4-FFF2-40B4-BE49-F238E27FC236}">
                  <a16:creationId xmlns:a16="http://schemas.microsoft.com/office/drawing/2014/main" id="{38CA4B7B-78B9-47D2-8E26-F5546C21A3D0}"/>
                </a:ext>
              </a:extLst>
            </p:cNvPr>
            <p:cNvSpPr/>
            <p:nvPr/>
          </p:nvSpPr>
          <p:spPr>
            <a:xfrm>
              <a:off x="1052395" y="1545610"/>
              <a:ext cx="3278305" cy="914176"/>
            </a:xfrm>
            <a:prstGeom prst="homePlate">
              <a:avLst/>
            </a:prstGeom>
            <a:solidFill>
              <a:srgbClr val="2E96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a:latin typeface=".VnVogue" panose="020B7200000000000000" pitchFamily="34" charset="0"/>
              </a:endParaRPr>
            </a:p>
          </p:txBody>
        </p:sp>
        <p:pic>
          <p:nvPicPr>
            <p:cNvPr id="16" name="图片 15">
              <a:extLst>
                <a:ext uri="{FF2B5EF4-FFF2-40B4-BE49-F238E27FC236}">
                  <a16:creationId xmlns:a16="http://schemas.microsoft.com/office/drawing/2014/main" id="{40CDA48A-9044-4B81-AADE-3F49418F685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20951" y="1348695"/>
              <a:ext cx="1041212" cy="1041212"/>
            </a:xfrm>
            <a:prstGeom prst="rect">
              <a:avLst/>
            </a:prstGeom>
          </p:spPr>
        </p:pic>
        <p:sp>
          <p:nvSpPr>
            <p:cNvPr id="17" name="文本框 16">
              <a:extLst>
                <a:ext uri="{FF2B5EF4-FFF2-40B4-BE49-F238E27FC236}">
                  <a16:creationId xmlns:a16="http://schemas.microsoft.com/office/drawing/2014/main" id="{465302B1-F70E-49AF-B83E-4EE57EE8E06D}"/>
                </a:ext>
              </a:extLst>
            </p:cNvPr>
            <p:cNvSpPr txBox="1"/>
            <p:nvPr/>
          </p:nvSpPr>
          <p:spPr>
            <a:xfrm>
              <a:off x="1891351" y="1653884"/>
              <a:ext cx="2379049" cy="697627"/>
            </a:xfrm>
            <a:prstGeom prst="rect">
              <a:avLst/>
            </a:prstGeom>
            <a:noFill/>
          </p:spPr>
          <p:txBody>
            <a:bodyPr wrap="square" rtlCol="0">
              <a:spAutoFit/>
            </a:bodyPr>
            <a:lstStyle/>
            <a:p>
              <a:r>
                <a:rPr lang="vi-VN" altLang="zh-CN" sz="2800" b="1" dirty="0">
                  <a:solidFill>
                    <a:schemeClr val="bg1"/>
                  </a:solidFill>
                  <a:latin typeface="Dancing Script" pitchFamily="2" charset="0"/>
                  <a:ea typeface="字魂95号-手刻宋" panose="00000500000000000000" pitchFamily="2" charset="-122"/>
                </a:rPr>
                <a:t>Mục đích 2</a:t>
              </a:r>
              <a:endParaRPr lang="zh-CN" altLang="en-US" sz="2800" b="1" dirty="0">
                <a:solidFill>
                  <a:schemeClr val="bg1"/>
                </a:solidFill>
                <a:latin typeface="Dancing Script" pitchFamily="2" charset="0"/>
                <a:ea typeface="字魂95号-手刻宋" panose="00000500000000000000" pitchFamily="2" charset="-122"/>
              </a:endParaRPr>
            </a:p>
          </p:txBody>
        </p:sp>
      </p:grpSp>
      <p:grpSp>
        <p:nvGrpSpPr>
          <p:cNvPr id="4" name="Group 3"/>
          <p:cNvGrpSpPr/>
          <p:nvPr/>
        </p:nvGrpSpPr>
        <p:grpSpPr>
          <a:xfrm>
            <a:off x="-58068" y="222804"/>
            <a:ext cx="8292453" cy="1056361"/>
            <a:chOff x="392621" y="27875"/>
            <a:chExt cx="6974115" cy="1056361"/>
          </a:xfrm>
        </p:grpSpPr>
        <p:sp>
          <p:nvSpPr>
            <p:cNvPr id="22" name="TextBox 21"/>
            <p:cNvSpPr txBox="1"/>
            <p:nvPr/>
          </p:nvSpPr>
          <p:spPr>
            <a:xfrm>
              <a:off x="1277212" y="130129"/>
              <a:ext cx="6089524" cy="954107"/>
            </a:xfrm>
            <a:prstGeom prst="rect">
              <a:avLst/>
            </a:prstGeom>
            <a:noFill/>
          </p:spPr>
          <p:txBody>
            <a:bodyPr wrap="square" rtlCol="0">
              <a:spAutoFit/>
            </a:bodyPr>
            <a:lstStyle/>
            <a:p>
              <a:pPr algn="just"/>
              <a:r>
                <a:rPr lang="vi-VN" sz="2800" b="1" dirty="0">
                  <a:latin typeface="Cambria" panose="02040503050406030204" pitchFamily="18" charset="0"/>
                  <a:ea typeface="Cambria" panose="02040503050406030204" pitchFamily="18" charset="0"/>
                </a:rPr>
                <a:t>a. Các bạn trong lớp tổ chức buổi liên hoan văn nghệ nhằm mục đích gì?</a:t>
              </a:r>
              <a:endParaRPr lang="en-US" sz="2800" b="1" dirty="0">
                <a:latin typeface="Cambria" panose="02040503050406030204" pitchFamily="18" charset="0"/>
                <a:ea typeface="Cambria" panose="02040503050406030204" pitchFamily="18" charset="0"/>
              </a:endParaRPr>
            </a:p>
          </p:txBody>
        </p:sp>
        <p:pic>
          <p:nvPicPr>
            <p:cNvPr id="29" name="图片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92621" y="27875"/>
              <a:ext cx="884591" cy="918529"/>
            </a:xfrm>
            <a:prstGeom prst="rect">
              <a:avLst/>
            </a:prstGeom>
          </p:spPr>
        </p:pic>
      </p:grpSp>
    </p:spTree>
    <p:custDataLst>
      <p:tags r:id="rId1"/>
    </p:custDataLst>
    <p:extLst>
      <p:ext uri="{BB962C8B-B14F-4D97-AF65-F5344CB8AC3E}">
        <p14:creationId xmlns:p14="http://schemas.microsoft.com/office/powerpoint/2010/main" val="21792064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19"/>
                                        </p:tgtEl>
                                        <p:attrNameLst>
                                          <p:attrName>style.visibility</p:attrName>
                                        </p:attrNameLst>
                                      </p:cBhvr>
                                      <p:to>
                                        <p:strVal val="visible"/>
                                      </p:to>
                                    </p:set>
                                    <p:anim calcmode="lin" valueType="num">
                                      <p:cBhvr additive="base">
                                        <p:cTn id="13" dur="500" fill="hold"/>
                                        <p:tgtEl>
                                          <p:spTgt spid="19"/>
                                        </p:tgtEl>
                                        <p:attrNameLst>
                                          <p:attrName>ppt_x</p:attrName>
                                        </p:attrNameLst>
                                      </p:cBhvr>
                                      <p:tavLst>
                                        <p:tav tm="0">
                                          <p:val>
                                            <p:strVal val="0-#ppt_w/2"/>
                                          </p:val>
                                        </p:tav>
                                        <p:tav tm="100000">
                                          <p:val>
                                            <p:strVal val="#ppt_x"/>
                                          </p:val>
                                        </p:tav>
                                      </p:tavLst>
                                    </p:anim>
                                    <p:anim calcmode="lin" valueType="num">
                                      <p:cBhvr additive="base">
                                        <p:cTn id="14" dur="500" fill="hold"/>
                                        <p:tgtEl>
                                          <p:spTgt spid="19"/>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500" fill="hold"/>
                                        <p:tgtEl>
                                          <p:spTgt spid="14"/>
                                        </p:tgtEl>
                                        <p:attrNameLst>
                                          <p:attrName>ppt_x</p:attrName>
                                        </p:attrNameLst>
                                      </p:cBhvr>
                                      <p:tavLst>
                                        <p:tav tm="0">
                                          <p:val>
                                            <p:strVal val="1+#ppt_w/2"/>
                                          </p:val>
                                        </p:tav>
                                        <p:tav tm="100000">
                                          <p:val>
                                            <p:strVal val="#ppt_x"/>
                                          </p:val>
                                        </p:tav>
                                      </p:tavLst>
                                    </p:anim>
                                    <p:anim calcmode="lin" valueType="num">
                                      <p:cBhvr additive="base">
                                        <p:cTn id="20"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nodeType="clickEffect">
                                  <p:stCondLst>
                                    <p:cond delay="0"/>
                                  </p:stCondLst>
                                  <p:childTnLst>
                                    <p:set>
                                      <p:cBhvr>
                                        <p:cTn id="24" dur="1" fill="hold">
                                          <p:stCondLst>
                                            <p:cond delay="0"/>
                                          </p:stCondLst>
                                        </p:cTn>
                                        <p:tgtEl>
                                          <p:spTgt spid="31"/>
                                        </p:tgtEl>
                                        <p:attrNameLst>
                                          <p:attrName>style.visibility</p:attrName>
                                        </p:attrNameLst>
                                      </p:cBhvr>
                                      <p:to>
                                        <p:strVal val="visible"/>
                                      </p:to>
                                    </p:set>
                                    <p:anim calcmode="lin" valueType="num">
                                      <p:cBhvr additive="base">
                                        <p:cTn id="25" dur="500" fill="hold"/>
                                        <p:tgtEl>
                                          <p:spTgt spid="31"/>
                                        </p:tgtEl>
                                        <p:attrNameLst>
                                          <p:attrName>ppt_x</p:attrName>
                                        </p:attrNameLst>
                                      </p:cBhvr>
                                      <p:tavLst>
                                        <p:tav tm="0">
                                          <p:val>
                                            <p:strVal val="1+#ppt_w/2"/>
                                          </p:val>
                                        </p:tav>
                                        <p:tav tm="100000">
                                          <p:val>
                                            <p:strVal val="#ppt_x"/>
                                          </p:val>
                                        </p:tav>
                                      </p:tavLst>
                                    </p:anim>
                                    <p:anim calcmode="lin" valueType="num">
                                      <p:cBhvr additive="base">
                                        <p:cTn id="26" dur="500" fill="hold"/>
                                        <p:tgtEl>
                                          <p:spTgt spid="3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B5329059-C192-4636-9618-F5A90FFA301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1857" b="45185"/>
          <a:stretch/>
        </p:blipFill>
        <p:spPr>
          <a:xfrm>
            <a:off x="7172325" y="0"/>
            <a:ext cx="1962150" cy="1409700"/>
          </a:xfrm>
          <a:prstGeom prst="rect">
            <a:avLst/>
          </a:prstGeom>
        </p:spPr>
      </p:pic>
      <p:pic>
        <p:nvPicPr>
          <p:cNvPr id="32" name="图片 29"/>
          <p:cNvPicPr>
            <a:picLocks noChangeAspect="1"/>
          </p:cNvPicPr>
          <p:nvPr/>
        </p:nvPicPr>
        <p:blipFill rotWithShape="1">
          <a:blip r:embed="rId4">
            <a:extLst>
              <a:ext uri="{28A0092B-C50C-407E-A947-70E740481C1C}">
                <a14:useLocalDpi xmlns:a14="http://schemas.microsoft.com/office/drawing/2010/main" val="0"/>
              </a:ext>
            </a:extLst>
          </a:blip>
          <a:srcRect b="56888"/>
          <a:stretch>
            <a:fillRect/>
          </a:stretch>
        </p:blipFill>
        <p:spPr>
          <a:xfrm>
            <a:off x="19353" y="3958025"/>
            <a:ext cx="9124648" cy="1185330"/>
          </a:xfrm>
          <a:prstGeom prst="rect">
            <a:avLst/>
          </a:prstGeom>
        </p:spPr>
      </p:pic>
      <p:grpSp>
        <p:nvGrpSpPr>
          <p:cNvPr id="13" name="Group 12"/>
          <p:cNvGrpSpPr/>
          <p:nvPr/>
        </p:nvGrpSpPr>
        <p:grpSpPr>
          <a:xfrm>
            <a:off x="725870" y="1627453"/>
            <a:ext cx="8173617" cy="1888593"/>
            <a:chOff x="447869" y="2202024"/>
            <a:chExt cx="8173617" cy="1632858"/>
          </a:xfrm>
        </p:grpSpPr>
        <p:sp>
          <p:nvSpPr>
            <p:cNvPr id="36" name="Google Shape;636;p33"/>
            <p:cNvSpPr txBox="1">
              <a:spLocks/>
            </p:cNvSpPr>
            <p:nvPr/>
          </p:nvSpPr>
          <p:spPr>
            <a:xfrm>
              <a:off x="574179" y="2278546"/>
              <a:ext cx="8014996" cy="1410528"/>
            </a:xfrm>
            <a:prstGeom prst="rect">
              <a:avLst/>
            </a:prstGeom>
          </p:spPr>
          <p:txBody>
            <a:bodyPr spcFirstLastPara="1" wrap="square" lIns="274300" tIns="91425" rIns="274300" bIns="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endParaRPr lang="vi-VN" sz="2800" dirty="0">
                <a:solidFill>
                  <a:srgbClr val="002060"/>
                </a:solidFill>
                <a:latin typeface="Calibri" panose="020F0502020204030204" pitchFamily="34" charset="0"/>
                <a:cs typeface="Calibri" panose="020F0502020204030204" pitchFamily="34" charset="0"/>
              </a:endParaRPr>
            </a:p>
            <a:p>
              <a:pPr algn="just"/>
              <a:r>
                <a:rPr lang="vi-VN" sz="3200" dirty="0">
                  <a:solidFill>
                    <a:srgbClr val="002060"/>
                  </a:solidFill>
                  <a:latin typeface="Calibri" panose="020F0502020204030204" pitchFamily="34" charset="0"/>
                  <a:cs typeface="Calibri" panose="020F0502020204030204" pitchFamily="34" charset="0"/>
                </a:rPr>
                <a:t>- Chúc mừng các thầy, cô giáo nhân Ngày Nhà giáo Việt Nam 20/11.</a:t>
              </a:r>
            </a:p>
            <a:p>
              <a:pPr algn="just"/>
              <a:r>
                <a:rPr lang="vi-VN" sz="3200" dirty="0">
                  <a:solidFill>
                    <a:srgbClr val="002060"/>
                  </a:solidFill>
                  <a:latin typeface="Calibri" panose="020F0502020204030204" pitchFamily="34" charset="0"/>
                  <a:cs typeface="Calibri" panose="020F0502020204030204" pitchFamily="34" charset="0"/>
                </a:rPr>
                <a:t>- Bày tỏ lòng biết ơn với thầy cô.</a:t>
              </a:r>
            </a:p>
            <a:p>
              <a:pPr marL="457200" indent="-457200" algn="just">
                <a:buFontTx/>
                <a:buChar char="-"/>
              </a:pPr>
              <a:endParaRPr lang="vi-VN" sz="2800" dirty="0">
                <a:solidFill>
                  <a:srgbClr val="002060"/>
                </a:solidFill>
                <a:latin typeface="Calibri" panose="020F0502020204030204" pitchFamily="34" charset="0"/>
                <a:cs typeface="Calibri" panose="020F0502020204030204" pitchFamily="34" charset="0"/>
              </a:endParaRPr>
            </a:p>
          </p:txBody>
        </p:sp>
        <p:sp>
          <p:nvSpPr>
            <p:cNvPr id="11" name="Rounded Rectangle 10"/>
            <p:cNvSpPr/>
            <p:nvPr/>
          </p:nvSpPr>
          <p:spPr>
            <a:xfrm>
              <a:off x="447869" y="2202024"/>
              <a:ext cx="8173617" cy="1632858"/>
            </a:xfrm>
            <a:prstGeom prst="roundRect">
              <a:avLst/>
            </a:prstGeom>
            <a:noFill/>
            <a:ln>
              <a:solidFill>
                <a:srgbClr val="00B050"/>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grpSp>
      <p:sp>
        <p:nvSpPr>
          <p:cNvPr id="28" name="Rectangle 27"/>
          <p:cNvSpPr/>
          <p:nvPr/>
        </p:nvSpPr>
        <p:spPr>
          <a:xfrm>
            <a:off x="3239163" y="633845"/>
            <a:ext cx="2305439" cy="754374"/>
          </a:xfrm>
          <a:prstGeom prst="rect">
            <a:avLst/>
          </a:prstGeom>
        </p:spPr>
        <p:txBody>
          <a:bodyPr wrap="none">
            <a:spAutoFit/>
          </a:bodyPr>
          <a:lstStyle/>
          <a:p>
            <a:pPr algn="just" eaLnBrk="1" hangingPunct="1">
              <a:lnSpc>
                <a:spcPct val="130000"/>
              </a:lnSpc>
              <a:spcBef>
                <a:spcPct val="0"/>
              </a:spcBef>
              <a:buFontTx/>
              <a:buNone/>
            </a:pPr>
            <a:r>
              <a:rPr lang="vi-VN" altLang="en-US" sz="3600" b="1" dirty="0">
                <a:solidFill>
                  <a:srgbClr val="FF0000"/>
                </a:solidFill>
                <a:latin typeface="Calibri" panose="020F0502020204030204" pitchFamily="34" charset="0"/>
                <a:cs typeface="Calibri" panose="020F0502020204030204" pitchFamily="34" charset="0"/>
              </a:rPr>
              <a:t>I. Mục đích</a:t>
            </a:r>
            <a:endParaRPr lang="en-US" altLang="en-US" sz="3600" b="1" dirty="0">
              <a:solidFill>
                <a:srgbClr val="FF0000"/>
              </a:solidFill>
              <a:latin typeface="Calibri" panose="020F0502020204030204" pitchFamily="34" charset="0"/>
              <a:cs typeface="Calibri" panose="020F0502020204030204" pitchFamily="34" charset="0"/>
            </a:endParaRPr>
          </a:p>
        </p:txBody>
      </p:sp>
      <p:pic>
        <p:nvPicPr>
          <p:cNvPr id="41" name="图片 16"/>
          <p:cNvPicPr>
            <a:picLocks noChangeAspect="1"/>
          </p:cNvPicPr>
          <p:nvPr/>
        </p:nvPicPr>
        <p:blipFill rotWithShape="1">
          <a:blip r:embed="rId5" cstate="print">
            <a:extLst>
              <a:ext uri="{28A0092B-C50C-407E-A947-70E740481C1C}">
                <a14:useLocalDpi xmlns:a14="http://schemas.microsoft.com/office/drawing/2010/main" val="0"/>
              </a:ext>
            </a:extLst>
          </a:blip>
          <a:srcRect t="22718"/>
          <a:stretch>
            <a:fillRect/>
          </a:stretch>
        </p:blipFill>
        <p:spPr>
          <a:xfrm>
            <a:off x="-358686" y="-216568"/>
            <a:ext cx="2433680" cy="2204404"/>
          </a:xfrm>
          <a:prstGeom prst="rect">
            <a:avLst/>
          </a:prstGeom>
        </p:spPr>
      </p:pic>
    </p:spTree>
    <p:custDataLst>
      <p:tags r:id="rId1"/>
    </p:custDataLst>
    <p:extLst>
      <p:ext uri="{BB962C8B-B14F-4D97-AF65-F5344CB8AC3E}">
        <p14:creationId xmlns:p14="http://schemas.microsoft.com/office/powerpoint/2010/main" val="18211538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p:cNvPicPr>
            <a:picLocks noChangeAspect="1"/>
          </p:cNvPicPr>
          <p:nvPr/>
        </p:nvPicPr>
        <p:blipFill rotWithShape="1">
          <a:blip r:embed="rId3"/>
          <a:srcRect l="10927" t="9401" r="34920" b="12063"/>
          <a:stretch/>
        </p:blipFill>
        <p:spPr>
          <a:xfrm>
            <a:off x="53457" y="1409700"/>
            <a:ext cx="3695992" cy="3015152"/>
          </a:xfrm>
          <a:prstGeom prst="rect">
            <a:avLst/>
          </a:prstGeom>
        </p:spPr>
      </p:pic>
      <p:pic>
        <p:nvPicPr>
          <p:cNvPr id="3" name="图片 2">
            <a:extLst>
              <a:ext uri="{FF2B5EF4-FFF2-40B4-BE49-F238E27FC236}">
                <a16:creationId xmlns:a16="http://schemas.microsoft.com/office/drawing/2014/main" id="{48489C2B-397D-4D9E-91F5-5697538EFE0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54592" r="73125" b="-1"/>
          <a:stretch/>
        </p:blipFill>
        <p:spPr>
          <a:xfrm>
            <a:off x="0" y="4073414"/>
            <a:ext cx="1266825" cy="1070086"/>
          </a:xfrm>
          <a:prstGeom prst="rect">
            <a:avLst/>
          </a:prstGeom>
        </p:spPr>
      </p:pic>
      <p:pic>
        <p:nvPicPr>
          <p:cNvPr id="7" name="图片 6">
            <a:extLst>
              <a:ext uri="{FF2B5EF4-FFF2-40B4-BE49-F238E27FC236}">
                <a16:creationId xmlns:a16="http://schemas.microsoft.com/office/drawing/2014/main" id="{B5329059-C192-4636-9618-F5A90FFA301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61857" b="45185"/>
          <a:stretch/>
        </p:blipFill>
        <p:spPr>
          <a:xfrm>
            <a:off x="7248525" y="-25497"/>
            <a:ext cx="1962150" cy="1409700"/>
          </a:xfrm>
          <a:prstGeom prst="rect">
            <a:avLst/>
          </a:prstGeom>
        </p:spPr>
      </p:pic>
      <p:sp>
        <p:nvSpPr>
          <p:cNvPr id="26" name="Text Box 8">
            <a:extLst>
              <a:ext uri="{FF2B5EF4-FFF2-40B4-BE49-F238E27FC236}">
                <a16:creationId xmlns:a16="http://schemas.microsoft.com/office/drawing/2014/main" id="{1CFE96C0-D09C-4A85-A81A-67AE366A9370}"/>
              </a:ext>
            </a:extLst>
          </p:cNvPr>
          <p:cNvSpPr txBox="1">
            <a:spLocks noChangeArrowheads="1"/>
          </p:cNvSpPr>
          <p:nvPr/>
        </p:nvSpPr>
        <p:spPr bwMode="auto">
          <a:xfrm>
            <a:off x="849086" y="275125"/>
            <a:ext cx="7380514" cy="1154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lnSpc>
                <a:spcPct val="130000"/>
              </a:lnSpc>
              <a:spcBef>
                <a:spcPct val="0"/>
              </a:spcBef>
              <a:buFontTx/>
              <a:buNone/>
            </a:pPr>
            <a:r>
              <a:rPr lang="en-US" altLang="en-US" sz="2800" b="1" dirty="0">
                <a:solidFill>
                  <a:schemeClr val="accent6">
                    <a:lumMod val="10000"/>
                  </a:schemeClr>
                </a:solidFill>
                <a:latin typeface="Cambria" panose="02040503050406030204" pitchFamily="18" charset="0"/>
                <a:ea typeface="Cambria" panose="02040503050406030204" pitchFamily="18" charset="0"/>
              </a:rPr>
              <a:t>b) </a:t>
            </a:r>
            <a:r>
              <a:rPr lang="en-US" altLang="en-US" sz="2800" b="1" dirty="0" err="1">
                <a:solidFill>
                  <a:schemeClr val="accent6">
                    <a:lumMod val="10000"/>
                  </a:schemeClr>
                </a:solidFill>
                <a:latin typeface="Cambria" panose="02040503050406030204" pitchFamily="18" charset="0"/>
                <a:ea typeface="Cambria" panose="02040503050406030204" pitchFamily="18" charset="0"/>
              </a:rPr>
              <a:t>Để</a:t>
            </a:r>
            <a:r>
              <a:rPr lang="en-US" altLang="en-US" sz="2800" b="1" dirty="0">
                <a:solidFill>
                  <a:schemeClr val="accent6">
                    <a:lumMod val="10000"/>
                  </a:schemeClr>
                </a:solidFill>
                <a:latin typeface="Cambria" panose="02040503050406030204" pitchFamily="18" charset="0"/>
                <a:ea typeface="Cambria" panose="02040503050406030204" pitchFamily="18" charset="0"/>
              </a:rPr>
              <a:t> </a:t>
            </a:r>
            <a:r>
              <a:rPr lang="en-US" altLang="en-US" sz="2800" b="1" dirty="0" err="1">
                <a:solidFill>
                  <a:schemeClr val="accent6">
                    <a:lumMod val="10000"/>
                  </a:schemeClr>
                </a:solidFill>
                <a:latin typeface="Cambria" panose="02040503050406030204" pitchFamily="18" charset="0"/>
                <a:ea typeface="Cambria" panose="02040503050406030204" pitchFamily="18" charset="0"/>
              </a:rPr>
              <a:t>tổ</a:t>
            </a:r>
            <a:r>
              <a:rPr lang="en-US" altLang="en-US" sz="2800" b="1" dirty="0">
                <a:solidFill>
                  <a:schemeClr val="accent6">
                    <a:lumMod val="10000"/>
                  </a:schemeClr>
                </a:solidFill>
                <a:latin typeface="Cambria" panose="02040503050406030204" pitchFamily="18" charset="0"/>
                <a:ea typeface="Cambria" panose="02040503050406030204" pitchFamily="18" charset="0"/>
              </a:rPr>
              <a:t> </a:t>
            </a:r>
            <a:r>
              <a:rPr lang="en-US" altLang="en-US" sz="2800" b="1" dirty="0" err="1">
                <a:solidFill>
                  <a:schemeClr val="accent6">
                    <a:lumMod val="10000"/>
                  </a:schemeClr>
                </a:solidFill>
                <a:latin typeface="Cambria" panose="02040503050406030204" pitchFamily="18" charset="0"/>
                <a:ea typeface="Cambria" panose="02040503050406030204" pitchFamily="18" charset="0"/>
              </a:rPr>
              <a:t>chức</a:t>
            </a:r>
            <a:r>
              <a:rPr lang="en-US" altLang="en-US" sz="2800" b="1" dirty="0">
                <a:solidFill>
                  <a:schemeClr val="accent6">
                    <a:lumMod val="10000"/>
                  </a:schemeClr>
                </a:solidFill>
                <a:latin typeface="Cambria" panose="02040503050406030204" pitchFamily="18" charset="0"/>
                <a:ea typeface="Cambria" panose="02040503050406030204" pitchFamily="18" charset="0"/>
              </a:rPr>
              <a:t> </a:t>
            </a:r>
            <a:r>
              <a:rPr lang="en-US" altLang="en-US" sz="2800" b="1" dirty="0" err="1">
                <a:solidFill>
                  <a:schemeClr val="accent6">
                    <a:lumMod val="10000"/>
                  </a:schemeClr>
                </a:solidFill>
                <a:latin typeface="Cambria" panose="02040503050406030204" pitchFamily="18" charset="0"/>
                <a:ea typeface="Cambria" panose="02040503050406030204" pitchFamily="18" charset="0"/>
              </a:rPr>
              <a:t>buổi</a:t>
            </a:r>
            <a:r>
              <a:rPr lang="en-US" altLang="en-US" sz="2800" b="1" dirty="0">
                <a:solidFill>
                  <a:schemeClr val="accent6">
                    <a:lumMod val="10000"/>
                  </a:schemeClr>
                </a:solidFill>
                <a:latin typeface="Cambria" panose="02040503050406030204" pitchFamily="18" charset="0"/>
                <a:ea typeface="Cambria" panose="02040503050406030204" pitchFamily="18" charset="0"/>
              </a:rPr>
              <a:t> </a:t>
            </a:r>
            <a:r>
              <a:rPr lang="en-US" altLang="en-US" sz="2800" b="1" dirty="0" err="1">
                <a:solidFill>
                  <a:schemeClr val="accent6">
                    <a:lumMod val="10000"/>
                  </a:schemeClr>
                </a:solidFill>
                <a:latin typeface="Cambria" panose="02040503050406030204" pitchFamily="18" charset="0"/>
                <a:ea typeface="Cambria" panose="02040503050406030204" pitchFamily="18" charset="0"/>
              </a:rPr>
              <a:t>liên</a:t>
            </a:r>
            <a:r>
              <a:rPr lang="en-US" altLang="en-US" sz="2800" b="1" dirty="0">
                <a:solidFill>
                  <a:schemeClr val="accent6">
                    <a:lumMod val="10000"/>
                  </a:schemeClr>
                </a:solidFill>
                <a:latin typeface="Cambria" panose="02040503050406030204" pitchFamily="18" charset="0"/>
                <a:ea typeface="Cambria" panose="02040503050406030204" pitchFamily="18" charset="0"/>
              </a:rPr>
              <a:t> </a:t>
            </a:r>
            <a:r>
              <a:rPr lang="en-US" altLang="en-US" sz="2800" b="1" dirty="0" err="1">
                <a:solidFill>
                  <a:schemeClr val="accent6">
                    <a:lumMod val="10000"/>
                  </a:schemeClr>
                </a:solidFill>
                <a:latin typeface="Cambria" panose="02040503050406030204" pitchFamily="18" charset="0"/>
                <a:ea typeface="Cambria" panose="02040503050406030204" pitchFamily="18" charset="0"/>
              </a:rPr>
              <a:t>hoan</a:t>
            </a:r>
            <a:r>
              <a:rPr lang="vi-VN" altLang="en-US" sz="2800" b="1" dirty="0">
                <a:solidFill>
                  <a:schemeClr val="accent6">
                    <a:lumMod val="10000"/>
                  </a:schemeClr>
                </a:solidFill>
                <a:latin typeface="Cambria" panose="02040503050406030204" pitchFamily="18" charset="0"/>
                <a:ea typeface="Cambria" panose="02040503050406030204" pitchFamily="18" charset="0"/>
              </a:rPr>
              <a:t>,</a:t>
            </a:r>
            <a:r>
              <a:rPr lang="en-US" altLang="en-US" sz="2800" b="1" dirty="0">
                <a:solidFill>
                  <a:schemeClr val="accent6">
                    <a:lumMod val="10000"/>
                  </a:schemeClr>
                </a:solidFill>
                <a:latin typeface="Cambria" panose="02040503050406030204" pitchFamily="18" charset="0"/>
                <a:ea typeface="Cambria" panose="02040503050406030204" pitchFamily="18" charset="0"/>
              </a:rPr>
              <a:t> </a:t>
            </a:r>
            <a:r>
              <a:rPr lang="en-US" altLang="en-US" sz="2800" b="1" dirty="0" err="1">
                <a:solidFill>
                  <a:schemeClr val="accent6">
                    <a:lumMod val="10000"/>
                  </a:schemeClr>
                </a:solidFill>
                <a:latin typeface="Cambria" panose="02040503050406030204" pitchFamily="18" charset="0"/>
                <a:ea typeface="Cambria" panose="02040503050406030204" pitchFamily="18" charset="0"/>
              </a:rPr>
              <a:t>cần</a:t>
            </a:r>
            <a:r>
              <a:rPr lang="en-US" altLang="en-US" sz="2800" b="1" dirty="0">
                <a:solidFill>
                  <a:schemeClr val="accent6">
                    <a:lumMod val="10000"/>
                  </a:schemeClr>
                </a:solidFill>
                <a:latin typeface="Cambria" panose="02040503050406030204" pitchFamily="18" charset="0"/>
                <a:ea typeface="Cambria" panose="02040503050406030204" pitchFamily="18" charset="0"/>
              </a:rPr>
              <a:t> </a:t>
            </a:r>
            <a:r>
              <a:rPr lang="en-US" altLang="en-US" sz="2800" b="1" dirty="0" err="1">
                <a:solidFill>
                  <a:schemeClr val="accent6">
                    <a:lumMod val="10000"/>
                  </a:schemeClr>
                </a:solidFill>
                <a:latin typeface="Cambria" panose="02040503050406030204" pitchFamily="18" charset="0"/>
                <a:ea typeface="Cambria" panose="02040503050406030204" pitchFamily="18" charset="0"/>
              </a:rPr>
              <a:t>làm</a:t>
            </a:r>
            <a:r>
              <a:rPr lang="en-US" altLang="en-US" sz="2800" b="1" dirty="0">
                <a:solidFill>
                  <a:schemeClr val="accent6">
                    <a:lumMod val="10000"/>
                  </a:schemeClr>
                </a:solidFill>
                <a:latin typeface="Cambria" panose="02040503050406030204" pitchFamily="18" charset="0"/>
                <a:ea typeface="Cambria" panose="02040503050406030204" pitchFamily="18" charset="0"/>
              </a:rPr>
              <a:t> </a:t>
            </a:r>
            <a:r>
              <a:rPr lang="en-US" altLang="en-US" sz="2800" b="1" dirty="0" err="1">
                <a:solidFill>
                  <a:schemeClr val="accent6">
                    <a:lumMod val="10000"/>
                  </a:schemeClr>
                </a:solidFill>
                <a:latin typeface="Cambria" panose="02040503050406030204" pitchFamily="18" charset="0"/>
                <a:ea typeface="Cambria" panose="02040503050406030204" pitchFamily="18" charset="0"/>
              </a:rPr>
              <a:t>những</a:t>
            </a:r>
            <a:r>
              <a:rPr lang="en-US" altLang="en-US" sz="2800" b="1" dirty="0">
                <a:solidFill>
                  <a:schemeClr val="accent6">
                    <a:lumMod val="10000"/>
                  </a:schemeClr>
                </a:solidFill>
                <a:latin typeface="Cambria" panose="02040503050406030204" pitchFamily="18" charset="0"/>
                <a:ea typeface="Cambria" panose="02040503050406030204" pitchFamily="18" charset="0"/>
              </a:rPr>
              <a:t> </a:t>
            </a:r>
            <a:r>
              <a:rPr lang="en-US" altLang="en-US" sz="2800" b="1" dirty="0" err="1">
                <a:solidFill>
                  <a:schemeClr val="accent6">
                    <a:lumMod val="10000"/>
                  </a:schemeClr>
                </a:solidFill>
                <a:latin typeface="Cambria" panose="02040503050406030204" pitchFamily="18" charset="0"/>
                <a:ea typeface="Cambria" panose="02040503050406030204" pitchFamily="18" charset="0"/>
              </a:rPr>
              <a:t>việc</a:t>
            </a:r>
            <a:r>
              <a:rPr lang="en-US" altLang="en-US" sz="2800" b="1" dirty="0">
                <a:solidFill>
                  <a:schemeClr val="accent6">
                    <a:lumMod val="10000"/>
                  </a:schemeClr>
                </a:solidFill>
                <a:latin typeface="Cambria" panose="02040503050406030204" pitchFamily="18" charset="0"/>
                <a:ea typeface="Cambria" panose="02040503050406030204" pitchFamily="18" charset="0"/>
              </a:rPr>
              <a:t> </a:t>
            </a:r>
            <a:r>
              <a:rPr lang="en-US" altLang="en-US" sz="2800" b="1" dirty="0" err="1">
                <a:solidFill>
                  <a:schemeClr val="accent6">
                    <a:lumMod val="10000"/>
                  </a:schemeClr>
                </a:solidFill>
                <a:latin typeface="Cambria" panose="02040503050406030204" pitchFamily="18" charset="0"/>
                <a:ea typeface="Cambria" panose="02040503050406030204" pitchFamily="18" charset="0"/>
              </a:rPr>
              <a:t>gì</a:t>
            </a:r>
            <a:r>
              <a:rPr lang="en-US" altLang="en-US" sz="2800" b="1" dirty="0">
                <a:solidFill>
                  <a:schemeClr val="accent6">
                    <a:lumMod val="10000"/>
                  </a:schemeClr>
                </a:solidFill>
                <a:latin typeface="Cambria" panose="02040503050406030204" pitchFamily="18" charset="0"/>
                <a:ea typeface="Cambria" panose="02040503050406030204" pitchFamily="18" charset="0"/>
              </a:rPr>
              <a:t>? </a:t>
            </a:r>
          </a:p>
        </p:txBody>
      </p:sp>
      <p:sp>
        <p:nvSpPr>
          <p:cNvPr id="27" name="Rectangle 26"/>
          <p:cNvSpPr/>
          <p:nvPr/>
        </p:nvSpPr>
        <p:spPr>
          <a:xfrm>
            <a:off x="4188317" y="1074910"/>
            <a:ext cx="2382964" cy="584775"/>
          </a:xfrm>
          <a:prstGeom prst="rect">
            <a:avLst/>
          </a:prstGeom>
        </p:spPr>
        <p:txBody>
          <a:bodyPr wrap="square">
            <a:spAutoFit/>
          </a:bodyPr>
          <a:lstStyle/>
          <a:p>
            <a:r>
              <a:rPr lang="vi-VN" altLang="en-US" sz="3200" b="1" dirty="0">
                <a:solidFill>
                  <a:srgbClr val="0070C0"/>
                </a:solidFill>
                <a:latin typeface="Cambria" panose="02040503050406030204" pitchFamily="18" charset="0"/>
                <a:ea typeface="Cambria" panose="02040503050406030204" pitchFamily="18" charset="0"/>
              </a:rPr>
              <a:t>Chuẩn bị:</a:t>
            </a:r>
            <a:endParaRPr lang="en-US" sz="3200" b="1" dirty="0">
              <a:solidFill>
                <a:srgbClr val="0070C0"/>
              </a:solidFill>
              <a:latin typeface="Cambria" panose="02040503050406030204" pitchFamily="18" charset="0"/>
              <a:ea typeface="Cambria" panose="02040503050406030204" pitchFamily="18" charset="0"/>
            </a:endParaRPr>
          </a:p>
        </p:txBody>
      </p:sp>
      <p:grpSp>
        <p:nvGrpSpPr>
          <p:cNvPr id="6" name="Group 5"/>
          <p:cNvGrpSpPr/>
          <p:nvPr/>
        </p:nvGrpSpPr>
        <p:grpSpPr>
          <a:xfrm>
            <a:off x="3401008" y="1842589"/>
            <a:ext cx="6026212" cy="685631"/>
            <a:chOff x="3401008" y="1842589"/>
            <a:chExt cx="6026212" cy="685631"/>
          </a:xfrm>
        </p:grpSpPr>
        <p:sp>
          <p:nvSpPr>
            <p:cNvPr id="31" name="Google Shape;634;p33"/>
            <p:cNvSpPr/>
            <p:nvPr/>
          </p:nvSpPr>
          <p:spPr>
            <a:xfrm flipH="1">
              <a:off x="3401008" y="1842589"/>
              <a:ext cx="5435081" cy="685631"/>
            </a:xfrm>
            <a:prstGeom prst="roundRect">
              <a:avLst>
                <a:gd name="adj" fmla="val 11401"/>
              </a:avLst>
            </a:prstGeom>
            <a:solidFill>
              <a:schemeClr val="accent4">
                <a:lumMod val="90000"/>
              </a:schemeClr>
            </a:solidFill>
            <a:ln w="19050" cap="flat" cmpd="sng">
              <a:noFill/>
              <a:prstDash val="lg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Rectangle 27"/>
            <p:cNvSpPr/>
            <p:nvPr/>
          </p:nvSpPr>
          <p:spPr>
            <a:xfrm>
              <a:off x="3723578" y="1842589"/>
              <a:ext cx="5703642" cy="553998"/>
            </a:xfrm>
            <a:prstGeom prst="rect">
              <a:avLst/>
            </a:prstGeom>
          </p:spPr>
          <p:txBody>
            <a:bodyPr wrap="square">
              <a:spAutoFit/>
            </a:bodyPr>
            <a:lstStyle/>
            <a:p>
              <a:pPr algn="just">
                <a:spcBef>
                  <a:spcPct val="0"/>
                </a:spcBef>
              </a:pPr>
              <a:r>
                <a:rPr lang="vi-VN" altLang="en-US" sz="3000" dirty="0" err="1">
                  <a:solidFill>
                    <a:srgbClr val="002060"/>
                  </a:solidFill>
                  <a:latin typeface="Calibri" panose="020F0502020204030204" pitchFamily="34" charset="0"/>
                  <a:cs typeface="Calibri" panose="020F0502020204030204" pitchFamily="34" charset="0"/>
                </a:rPr>
                <a:t>B</a:t>
              </a:r>
              <a:r>
                <a:rPr lang="en-US" altLang="en-US" sz="3000" dirty="0" err="1">
                  <a:solidFill>
                    <a:srgbClr val="002060"/>
                  </a:solidFill>
                  <a:latin typeface="Calibri" panose="020F0502020204030204" pitchFamily="34" charset="0"/>
                  <a:cs typeface="Calibri" panose="020F0502020204030204" pitchFamily="34" charset="0"/>
                </a:rPr>
                <a:t>ánh</a:t>
              </a:r>
              <a:r>
                <a:rPr lang="en-US" altLang="en-US" sz="3000" dirty="0">
                  <a:solidFill>
                    <a:srgbClr val="002060"/>
                  </a:solidFill>
                  <a:latin typeface="Calibri" panose="020F0502020204030204" pitchFamily="34" charset="0"/>
                  <a:cs typeface="Calibri" panose="020F0502020204030204" pitchFamily="34" charset="0"/>
                </a:rPr>
                <a:t>, </a:t>
              </a:r>
              <a:r>
                <a:rPr lang="en-US" altLang="en-US" sz="3000" dirty="0" err="1">
                  <a:solidFill>
                    <a:srgbClr val="002060"/>
                  </a:solidFill>
                  <a:latin typeface="Calibri" panose="020F0502020204030204" pitchFamily="34" charset="0"/>
                  <a:cs typeface="Calibri" panose="020F0502020204030204" pitchFamily="34" charset="0"/>
                </a:rPr>
                <a:t>kẹo</a:t>
              </a:r>
              <a:r>
                <a:rPr lang="en-US" altLang="en-US" sz="3000" dirty="0">
                  <a:solidFill>
                    <a:srgbClr val="002060"/>
                  </a:solidFill>
                  <a:latin typeface="Calibri" panose="020F0502020204030204" pitchFamily="34" charset="0"/>
                  <a:cs typeface="Calibri" panose="020F0502020204030204" pitchFamily="34" charset="0"/>
                </a:rPr>
                <a:t>, </a:t>
              </a:r>
              <a:r>
                <a:rPr lang="en-US" altLang="en-US" sz="3000" dirty="0" err="1">
                  <a:solidFill>
                    <a:srgbClr val="002060"/>
                  </a:solidFill>
                  <a:latin typeface="Calibri" panose="020F0502020204030204" pitchFamily="34" charset="0"/>
                  <a:cs typeface="Calibri" panose="020F0502020204030204" pitchFamily="34" charset="0"/>
                </a:rPr>
                <a:t>hoa</a:t>
              </a:r>
              <a:r>
                <a:rPr lang="en-US" altLang="en-US" sz="3000" dirty="0">
                  <a:solidFill>
                    <a:srgbClr val="002060"/>
                  </a:solidFill>
                  <a:latin typeface="Calibri" panose="020F0502020204030204" pitchFamily="34" charset="0"/>
                  <a:cs typeface="Calibri" panose="020F0502020204030204" pitchFamily="34" charset="0"/>
                </a:rPr>
                <a:t> </a:t>
              </a:r>
              <a:r>
                <a:rPr lang="en-US" altLang="en-US" sz="3000" dirty="0" err="1">
                  <a:solidFill>
                    <a:srgbClr val="002060"/>
                  </a:solidFill>
                  <a:latin typeface="Calibri" panose="020F0502020204030204" pitchFamily="34" charset="0"/>
                  <a:cs typeface="Calibri" panose="020F0502020204030204" pitchFamily="34" charset="0"/>
                </a:rPr>
                <a:t>quả</a:t>
              </a:r>
              <a:r>
                <a:rPr lang="en-US" altLang="en-US" sz="3000" dirty="0">
                  <a:solidFill>
                    <a:srgbClr val="002060"/>
                  </a:solidFill>
                  <a:latin typeface="Calibri" panose="020F0502020204030204" pitchFamily="34" charset="0"/>
                  <a:cs typeface="Calibri" panose="020F0502020204030204" pitchFamily="34" charset="0"/>
                </a:rPr>
                <a:t>, </a:t>
              </a:r>
              <a:r>
                <a:rPr lang="en-US" altLang="en-US" sz="3000" dirty="0" err="1">
                  <a:solidFill>
                    <a:srgbClr val="002060"/>
                  </a:solidFill>
                  <a:latin typeface="Calibri" panose="020F0502020204030204" pitchFamily="34" charset="0"/>
                  <a:cs typeface="Calibri" panose="020F0502020204030204" pitchFamily="34" charset="0"/>
                </a:rPr>
                <a:t>chén</a:t>
              </a:r>
              <a:r>
                <a:rPr lang="en-US" altLang="en-US" sz="3000" dirty="0">
                  <a:solidFill>
                    <a:srgbClr val="002060"/>
                  </a:solidFill>
                  <a:latin typeface="Calibri" panose="020F0502020204030204" pitchFamily="34" charset="0"/>
                  <a:cs typeface="Calibri" panose="020F0502020204030204" pitchFamily="34" charset="0"/>
                </a:rPr>
                <a:t> </a:t>
              </a:r>
              <a:r>
                <a:rPr lang="en-US" altLang="en-US" sz="3000" dirty="0" err="1">
                  <a:solidFill>
                    <a:srgbClr val="002060"/>
                  </a:solidFill>
                  <a:latin typeface="Calibri" panose="020F0502020204030204" pitchFamily="34" charset="0"/>
                  <a:cs typeface="Calibri" panose="020F0502020204030204" pitchFamily="34" charset="0"/>
                </a:rPr>
                <a:t>đĩa</a:t>
              </a:r>
              <a:r>
                <a:rPr lang="vi-VN" altLang="en-US" sz="3000" dirty="0">
                  <a:solidFill>
                    <a:srgbClr val="002060"/>
                  </a:solidFill>
                  <a:latin typeface="Calibri" panose="020F0502020204030204" pitchFamily="34" charset="0"/>
                  <a:cs typeface="Calibri" panose="020F0502020204030204" pitchFamily="34" charset="0"/>
                </a:rPr>
                <a:t>,...</a:t>
              </a:r>
              <a:endParaRPr lang="en-US" altLang="en-US" sz="3000" dirty="0">
                <a:solidFill>
                  <a:srgbClr val="002060"/>
                </a:solidFill>
                <a:latin typeface="Calibri" panose="020F0502020204030204" pitchFamily="34" charset="0"/>
                <a:cs typeface="Calibri" panose="020F0502020204030204" pitchFamily="34" charset="0"/>
              </a:endParaRPr>
            </a:p>
          </p:txBody>
        </p:sp>
      </p:grpSp>
      <p:grpSp>
        <p:nvGrpSpPr>
          <p:cNvPr id="36" name="Group 35"/>
          <p:cNvGrpSpPr/>
          <p:nvPr/>
        </p:nvGrpSpPr>
        <p:grpSpPr>
          <a:xfrm>
            <a:off x="3401007" y="2748754"/>
            <a:ext cx="5435081" cy="685631"/>
            <a:chOff x="3401007" y="2748754"/>
            <a:chExt cx="5435081" cy="685631"/>
          </a:xfrm>
        </p:grpSpPr>
        <p:sp>
          <p:nvSpPr>
            <p:cNvPr id="33" name="Google Shape;634;p33"/>
            <p:cNvSpPr/>
            <p:nvPr/>
          </p:nvSpPr>
          <p:spPr>
            <a:xfrm flipH="1">
              <a:off x="3401007" y="2748754"/>
              <a:ext cx="5435081" cy="685631"/>
            </a:xfrm>
            <a:prstGeom prst="roundRect">
              <a:avLst>
                <a:gd name="adj" fmla="val 11401"/>
              </a:avLst>
            </a:prstGeom>
            <a:solidFill>
              <a:schemeClr val="accent4">
                <a:lumMod val="90000"/>
              </a:schemeClr>
            </a:solidFill>
            <a:ln w="19050" cap="flat" cmpd="sng">
              <a:noFill/>
              <a:prstDash val="lg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Rectangle 28"/>
            <p:cNvSpPr/>
            <p:nvPr/>
          </p:nvSpPr>
          <p:spPr>
            <a:xfrm>
              <a:off x="3627063" y="2780590"/>
              <a:ext cx="4005378" cy="553998"/>
            </a:xfrm>
            <a:prstGeom prst="rect">
              <a:avLst/>
            </a:prstGeom>
          </p:spPr>
          <p:txBody>
            <a:bodyPr wrap="square">
              <a:spAutoFit/>
            </a:bodyPr>
            <a:lstStyle/>
            <a:p>
              <a:pPr algn="just">
                <a:spcBef>
                  <a:spcPct val="0"/>
                </a:spcBef>
              </a:pPr>
              <a:r>
                <a:rPr lang="en-US" altLang="en-US" sz="3000" dirty="0">
                  <a:solidFill>
                    <a:srgbClr val="002060"/>
                  </a:solidFill>
                  <a:latin typeface="Calibri" panose="020F0502020204030204" pitchFamily="34" charset="0"/>
                  <a:cs typeface="Calibri" panose="020F0502020204030204" pitchFamily="34" charset="0"/>
                </a:rPr>
                <a:t> </a:t>
              </a:r>
              <a:r>
                <a:rPr lang="vi-VN" altLang="en-US" sz="3000" dirty="0" err="1">
                  <a:solidFill>
                    <a:srgbClr val="002060"/>
                  </a:solidFill>
                  <a:latin typeface="Calibri" panose="020F0502020204030204" pitchFamily="34" charset="0"/>
                  <a:cs typeface="Calibri" panose="020F0502020204030204" pitchFamily="34" charset="0"/>
                </a:rPr>
                <a:t>L</a:t>
              </a:r>
              <a:r>
                <a:rPr lang="en-US" altLang="en-US" sz="3000" dirty="0" err="1">
                  <a:solidFill>
                    <a:srgbClr val="002060"/>
                  </a:solidFill>
                  <a:latin typeface="Calibri" panose="020F0502020204030204" pitchFamily="34" charset="0"/>
                  <a:cs typeface="Calibri" panose="020F0502020204030204" pitchFamily="34" charset="0"/>
                </a:rPr>
                <a:t>àm</a:t>
              </a:r>
              <a:r>
                <a:rPr lang="en-US" altLang="en-US" sz="3000" dirty="0">
                  <a:solidFill>
                    <a:srgbClr val="002060"/>
                  </a:solidFill>
                  <a:latin typeface="Calibri" panose="020F0502020204030204" pitchFamily="34" charset="0"/>
                  <a:cs typeface="Calibri" panose="020F0502020204030204" pitchFamily="34" charset="0"/>
                </a:rPr>
                <a:t> </a:t>
              </a:r>
              <a:r>
                <a:rPr lang="en-US" altLang="en-US" sz="3000" dirty="0" err="1">
                  <a:solidFill>
                    <a:srgbClr val="002060"/>
                  </a:solidFill>
                  <a:latin typeface="Calibri" panose="020F0502020204030204" pitchFamily="34" charset="0"/>
                  <a:cs typeface="Calibri" panose="020F0502020204030204" pitchFamily="34" charset="0"/>
                </a:rPr>
                <a:t>báo</a:t>
              </a:r>
              <a:r>
                <a:rPr lang="en-US" altLang="en-US" sz="3000" dirty="0">
                  <a:solidFill>
                    <a:srgbClr val="002060"/>
                  </a:solidFill>
                  <a:latin typeface="Calibri" panose="020F0502020204030204" pitchFamily="34" charset="0"/>
                  <a:cs typeface="Calibri" panose="020F0502020204030204" pitchFamily="34" charset="0"/>
                </a:rPr>
                <a:t> </a:t>
              </a:r>
              <a:r>
                <a:rPr lang="en-US" altLang="en-US" sz="3000" dirty="0" err="1">
                  <a:solidFill>
                    <a:srgbClr val="002060"/>
                  </a:solidFill>
                  <a:latin typeface="Calibri" panose="020F0502020204030204" pitchFamily="34" charset="0"/>
                  <a:cs typeface="Calibri" panose="020F0502020204030204" pitchFamily="34" charset="0"/>
                </a:rPr>
                <a:t>tường</a:t>
              </a:r>
              <a:r>
                <a:rPr lang="vi-VN" altLang="en-US" sz="3000" dirty="0">
                  <a:solidFill>
                    <a:srgbClr val="002060"/>
                  </a:solidFill>
                  <a:latin typeface="Calibri" panose="020F0502020204030204" pitchFamily="34" charset="0"/>
                  <a:cs typeface="Calibri" panose="020F0502020204030204" pitchFamily="34" charset="0"/>
                </a:rPr>
                <a:t>.</a:t>
              </a:r>
              <a:r>
                <a:rPr lang="en-US" altLang="en-US" sz="3000" dirty="0">
                  <a:solidFill>
                    <a:srgbClr val="002060"/>
                  </a:solidFill>
                  <a:latin typeface="Calibri" panose="020F0502020204030204" pitchFamily="34" charset="0"/>
                  <a:cs typeface="Calibri" panose="020F0502020204030204" pitchFamily="34" charset="0"/>
                </a:rPr>
                <a:t> </a:t>
              </a:r>
            </a:p>
          </p:txBody>
        </p:sp>
      </p:grpSp>
      <p:grpSp>
        <p:nvGrpSpPr>
          <p:cNvPr id="37" name="Group 36"/>
          <p:cNvGrpSpPr/>
          <p:nvPr/>
        </p:nvGrpSpPr>
        <p:grpSpPr>
          <a:xfrm>
            <a:off x="3401007" y="3654919"/>
            <a:ext cx="6000343" cy="685631"/>
            <a:chOff x="3401006" y="3563290"/>
            <a:chExt cx="6000343" cy="685631"/>
          </a:xfrm>
        </p:grpSpPr>
        <p:sp>
          <p:nvSpPr>
            <p:cNvPr id="32" name="Google Shape;634;p33"/>
            <p:cNvSpPr/>
            <p:nvPr/>
          </p:nvSpPr>
          <p:spPr>
            <a:xfrm flipH="1">
              <a:off x="3401006" y="3563290"/>
              <a:ext cx="5435081" cy="685631"/>
            </a:xfrm>
            <a:prstGeom prst="roundRect">
              <a:avLst>
                <a:gd name="adj" fmla="val 11401"/>
              </a:avLst>
            </a:prstGeom>
            <a:solidFill>
              <a:schemeClr val="accent4">
                <a:lumMod val="90000"/>
              </a:schemeClr>
            </a:solidFill>
            <a:ln w="19050" cap="flat" cmpd="sng">
              <a:noFill/>
              <a:prstDash val="lg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Rectangle 29"/>
            <p:cNvSpPr/>
            <p:nvPr/>
          </p:nvSpPr>
          <p:spPr>
            <a:xfrm>
              <a:off x="3723578" y="3578136"/>
              <a:ext cx="5677771" cy="553998"/>
            </a:xfrm>
            <a:prstGeom prst="rect">
              <a:avLst/>
            </a:prstGeom>
          </p:spPr>
          <p:txBody>
            <a:bodyPr wrap="square">
              <a:spAutoFit/>
            </a:bodyPr>
            <a:lstStyle/>
            <a:p>
              <a:pPr algn="just">
                <a:spcBef>
                  <a:spcPct val="0"/>
                </a:spcBef>
              </a:pPr>
              <a:r>
                <a:rPr lang="vi-VN" altLang="en-US" sz="3000" dirty="0">
                  <a:solidFill>
                    <a:srgbClr val="002060"/>
                  </a:solidFill>
                  <a:latin typeface="Calibri" panose="020F0502020204030204" pitchFamily="34" charset="0"/>
                  <a:cs typeface="Calibri" panose="020F0502020204030204" pitchFamily="34" charset="0"/>
                </a:rPr>
                <a:t>C</a:t>
              </a:r>
              <a:r>
                <a:rPr lang="en-US" altLang="en-US" sz="3000" dirty="0" err="1">
                  <a:solidFill>
                    <a:srgbClr val="002060"/>
                  </a:solidFill>
                  <a:latin typeface="Calibri" panose="020F0502020204030204" pitchFamily="34" charset="0"/>
                  <a:cs typeface="Calibri" panose="020F0502020204030204" pitchFamily="34" charset="0"/>
                </a:rPr>
                <a:t>hương</a:t>
              </a:r>
              <a:r>
                <a:rPr lang="en-US" altLang="en-US" sz="3000" dirty="0">
                  <a:solidFill>
                    <a:srgbClr val="002060"/>
                  </a:solidFill>
                  <a:latin typeface="Calibri" panose="020F0502020204030204" pitchFamily="34" charset="0"/>
                  <a:cs typeface="Calibri" panose="020F0502020204030204" pitchFamily="34" charset="0"/>
                </a:rPr>
                <a:t> </a:t>
              </a:r>
              <a:r>
                <a:rPr lang="en-US" altLang="en-US" sz="3000" dirty="0" err="1">
                  <a:solidFill>
                    <a:srgbClr val="002060"/>
                  </a:solidFill>
                  <a:latin typeface="Calibri" panose="020F0502020204030204" pitchFamily="34" charset="0"/>
                  <a:cs typeface="Calibri" panose="020F0502020204030204" pitchFamily="34" charset="0"/>
                </a:rPr>
                <a:t>trình</a:t>
              </a:r>
              <a:r>
                <a:rPr lang="en-US" altLang="en-US" sz="3000" dirty="0">
                  <a:solidFill>
                    <a:srgbClr val="002060"/>
                  </a:solidFill>
                  <a:latin typeface="Calibri" panose="020F0502020204030204" pitchFamily="34" charset="0"/>
                  <a:cs typeface="Calibri" panose="020F0502020204030204" pitchFamily="34" charset="0"/>
                </a:rPr>
                <a:t> </a:t>
              </a:r>
              <a:r>
                <a:rPr lang="en-US" altLang="en-US" sz="3000" dirty="0" err="1">
                  <a:solidFill>
                    <a:srgbClr val="002060"/>
                  </a:solidFill>
                  <a:latin typeface="Calibri" panose="020F0502020204030204" pitchFamily="34" charset="0"/>
                  <a:cs typeface="Calibri" panose="020F0502020204030204" pitchFamily="34" charset="0"/>
                </a:rPr>
                <a:t>văn</a:t>
              </a:r>
              <a:r>
                <a:rPr lang="en-US" altLang="en-US" sz="3000" dirty="0">
                  <a:solidFill>
                    <a:srgbClr val="002060"/>
                  </a:solidFill>
                  <a:latin typeface="Calibri" panose="020F0502020204030204" pitchFamily="34" charset="0"/>
                  <a:cs typeface="Calibri" panose="020F0502020204030204" pitchFamily="34" charset="0"/>
                </a:rPr>
                <a:t> </a:t>
              </a:r>
              <a:r>
                <a:rPr lang="en-US" altLang="en-US" sz="3000" dirty="0" err="1">
                  <a:solidFill>
                    <a:srgbClr val="002060"/>
                  </a:solidFill>
                  <a:latin typeface="Calibri" panose="020F0502020204030204" pitchFamily="34" charset="0"/>
                  <a:cs typeface="Calibri" panose="020F0502020204030204" pitchFamily="34" charset="0"/>
                </a:rPr>
                <a:t>nghệ</a:t>
              </a:r>
              <a:r>
                <a:rPr lang="en-US" altLang="en-US" sz="3000" dirty="0">
                  <a:solidFill>
                    <a:srgbClr val="002060"/>
                  </a:solidFill>
                  <a:latin typeface="Calibri" panose="020F0502020204030204" pitchFamily="34" charset="0"/>
                  <a:cs typeface="Calibri" panose="020F0502020204030204" pitchFamily="34" charset="0"/>
                </a:rPr>
                <a:t>.</a:t>
              </a:r>
            </a:p>
          </p:txBody>
        </p:sp>
      </p:grpSp>
      <p:pic>
        <p:nvPicPr>
          <p:cNvPr id="35" name="图片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3457" y="0"/>
            <a:ext cx="884591" cy="918529"/>
          </a:xfrm>
          <a:prstGeom prst="rect">
            <a:avLst/>
          </a:prstGeom>
        </p:spPr>
      </p:pic>
    </p:spTree>
    <p:custDataLst>
      <p:tags r:id="rId1"/>
    </p:custDataLst>
    <p:extLst>
      <p:ext uri="{BB962C8B-B14F-4D97-AF65-F5344CB8AC3E}">
        <p14:creationId xmlns:p14="http://schemas.microsoft.com/office/powerpoint/2010/main" val="15325459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left)">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wipe(down)">
                                      <p:cBhvr>
                                        <p:cTn id="12" dur="500"/>
                                        <p:tgtEl>
                                          <p:spTgt spid="27"/>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528"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fltVal val="0"/>
                                          </p:val>
                                        </p:tav>
                                        <p:tav tm="100000">
                                          <p:val>
                                            <p:strVal val="#ppt_w"/>
                                          </p:val>
                                        </p:tav>
                                      </p:tavLst>
                                    </p:anim>
                                    <p:anim calcmode="lin" valueType="num">
                                      <p:cBhvr>
                                        <p:cTn id="18" dur="500" fill="hold"/>
                                        <p:tgtEl>
                                          <p:spTgt spid="6"/>
                                        </p:tgtEl>
                                        <p:attrNameLst>
                                          <p:attrName>ppt_h</p:attrName>
                                        </p:attrNameLst>
                                      </p:cBhvr>
                                      <p:tavLst>
                                        <p:tav tm="0">
                                          <p:val>
                                            <p:fltVal val="0"/>
                                          </p:val>
                                        </p:tav>
                                        <p:tav tm="100000">
                                          <p:val>
                                            <p:strVal val="#ppt_h"/>
                                          </p:val>
                                        </p:tav>
                                      </p:tavLst>
                                    </p:anim>
                                    <p:animEffect transition="in" filter="fade">
                                      <p:cBhvr>
                                        <p:cTn id="19" dur="500"/>
                                        <p:tgtEl>
                                          <p:spTgt spid="6"/>
                                        </p:tgtEl>
                                      </p:cBhvr>
                                    </p:animEffect>
                                    <p:anim calcmode="lin" valueType="num">
                                      <p:cBhvr>
                                        <p:cTn id="20" dur="500" fill="hold"/>
                                        <p:tgtEl>
                                          <p:spTgt spid="6"/>
                                        </p:tgtEl>
                                        <p:attrNameLst>
                                          <p:attrName>ppt_x</p:attrName>
                                        </p:attrNameLst>
                                      </p:cBhvr>
                                      <p:tavLst>
                                        <p:tav tm="0">
                                          <p:val>
                                            <p:fltVal val="0.5"/>
                                          </p:val>
                                        </p:tav>
                                        <p:tav tm="100000">
                                          <p:val>
                                            <p:strVal val="#ppt_x"/>
                                          </p:val>
                                        </p:tav>
                                      </p:tavLst>
                                    </p:anim>
                                    <p:anim calcmode="lin" valueType="num">
                                      <p:cBhvr>
                                        <p:cTn id="21" dur="500" fill="hold"/>
                                        <p:tgtEl>
                                          <p:spTgt spid="6"/>
                                        </p:tgtEl>
                                        <p:attrNameLst>
                                          <p:attrName>ppt_y</p:attrName>
                                        </p:attrNameLst>
                                      </p:cBhvr>
                                      <p:tavLst>
                                        <p:tav tm="0">
                                          <p:val>
                                            <p:fltVal val="0.5"/>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53" presetClass="entr" presetSubtype="528" fill="hold" nodeType="clickEffect">
                                  <p:stCondLst>
                                    <p:cond delay="0"/>
                                  </p:stCondLst>
                                  <p:childTnLst>
                                    <p:set>
                                      <p:cBhvr>
                                        <p:cTn id="25" dur="1" fill="hold">
                                          <p:stCondLst>
                                            <p:cond delay="0"/>
                                          </p:stCondLst>
                                        </p:cTn>
                                        <p:tgtEl>
                                          <p:spTgt spid="36"/>
                                        </p:tgtEl>
                                        <p:attrNameLst>
                                          <p:attrName>style.visibility</p:attrName>
                                        </p:attrNameLst>
                                      </p:cBhvr>
                                      <p:to>
                                        <p:strVal val="visible"/>
                                      </p:to>
                                    </p:set>
                                    <p:anim calcmode="lin" valueType="num">
                                      <p:cBhvr>
                                        <p:cTn id="26" dur="500" fill="hold"/>
                                        <p:tgtEl>
                                          <p:spTgt spid="36"/>
                                        </p:tgtEl>
                                        <p:attrNameLst>
                                          <p:attrName>ppt_w</p:attrName>
                                        </p:attrNameLst>
                                      </p:cBhvr>
                                      <p:tavLst>
                                        <p:tav tm="0">
                                          <p:val>
                                            <p:fltVal val="0"/>
                                          </p:val>
                                        </p:tav>
                                        <p:tav tm="100000">
                                          <p:val>
                                            <p:strVal val="#ppt_w"/>
                                          </p:val>
                                        </p:tav>
                                      </p:tavLst>
                                    </p:anim>
                                    <p:anim calcmode="lin" valueType="num">
                                      <p:cBhvr>
                                        <p:cTn id="27" dur="500" fill="hold"/>
                                        <p:tgtEl>
                                          <p:spTgt spid="36"/>
                                        </p:tgtEl>
                                        <p:attrNameLst>
                                          <p:attrName>ppt_h</p:attrName>
                                        </p:attrNameLst>
                                      </p:cBhvr>
                                      <p:tavLst>
                                        <p:tav tm="0">
                                          <p:val>
                                            <p:fltVal val="0"/>
                                          </p:val>
                                        </p:tav>
                                        <p:tav tm="100000">
                                          <p:val>
                                            <p:strVal val="#ppt_h"/>
                                          </p:val>
                                        </p:tav>
                                      </p:tavLst>
                                    </p:anim>
                                    <p:animEffect transition="in" filter="fade">
                                      <p:cBhvr>
                                        <p:cTn id="28" dur="500"/>
                                        <p:tgtEl>
                                          <p:spTgt spid="36"/>
                                        </p:tgtEl>
                                      </p:cBhvr>
                                    </p:animEffect>
                                    <p:anim calcmode="lin" valueType="num">
                                      <p:cBhvr>
                                        <p:cTn id="29" dur="500" fill="hold"/>
                                        <p:tgtEl>
                                          <p:spTgt spid="36"/>
                                        </p:tgtEl>
                                        <p:attrNameLst>
                                          <p:attrName>ppt_x</p:attrName>
                                        </p:attrNameLst>
                                      </p:cBhvr>
                                      <p:tavLst>
                                        <p:tav tm="0">
                                          <p:val>
                                            <p:fltVal val="0.5"/>
                                          </p:val>
                                        </p:tav>
                                        <p:tav tm="100000">
                                          <p:val>
                                            <p:strVal val="#ppt_x"/>
                                          </p:val>
                                        </p:tav>
                                      </p:tavLst>
                                    </p:anim>
                                    <p:anim calcmode="lin" valueType="num">
                                      <p:cBhvr>
                                        <p:cTn id="30" dur="500" fill="hold"/>
                                        <p:tgtEl>
                                          <p:spTgt spid="36"/>
                                        </p:tgtEl>
                                        <p:attrNameLst>
                                          <p:attrName>ppt_y</p:attrName>
                                        </p:attrNameLst>
                                      </p:cBhvr>
                                      <p:tavLst>
                                        <p:tav tm="0">
                                          <p:val>
                                            <p:fltVal val="0.5"/>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53" presetClass="entr" presetSubtype="528" fill="hold" nodeType="clickEffect">
                                  <p:stCondLst>
                                    <p:cond delay="0"/>
                                  </p:stCondLst>
                                  <p:childTnLst>
                                    <p:set>
                                      <p:cBhvr>
                                        <p:cTn id="34" dur="1" fill="hold">
                                          <p:stCondLst>
                                            <p:cond delay="0"/>
                                          </p:stCondLst>
                                        </p:cTn>
                                        <p:tgtEl>
                                          <p:spTgt spid="37"/>
                                        </p:tgtEl>
                                        <p:attrNameLst>
                                          <p:attrName>style.visibility</p:attrName>
                                        </p:attrNameLst>
                                      </p:cBhvr>
                                      <p:to>
                                        <p:strVal val="visible"/>
                                      </p:to>
                                    </p:set>
                                    <p:anim calcmode="lin" valueType="num">
                                      <p:cBhvr>
                                        <p:cTn id="35" dur="500" fill="hold"/>
                                        <p:tgtEl>
                                          <p:spTgt spid="37"/>
                                        </p:tgtEl>
                                        <p:attrNameLst>
                                          <p:attrName>ppt_w</p:attrName>
                                        </p:attrNameLst>
                                      </p:cBhvr>
                                      <p:tavLst>
                                        <p:tav tm="0">
                                          <p:val>
                                            <p:fltVal val="0"/>
                                          </p:val>
                                        </p:tav>
                                        <p:tav tm="100000">
                                          <p:val>
                                            <p:strVal val="#ppt_w"/>
                                          </p:val>
                                        </p:tav>
                                      </p:tavLst>
                                    </p:anim>
                                    <p:anim calcmode="lin" valueType="num">
                                      <p:cBhvr>
                                        <p:cTn id="36" dur="500" fill="hold"/>
                                        <p:tgtEl>
                                          <p:spTgt spid="37"/>
                                        </p:tgtEl>
                                        <p:attrNameLst>
                                          <p:attrName>ppt_h</p:attrName>
                                        </p:attrNameLst>
                                      </p:cBhvr>
                                      <p:tavLst>
                                        <p:tav tm="0">
                                          <p:val>
                                            <p:fltVal val="0"/>
                                          </p:val>
                                        </p:tav>
                                        <p:tav tm="100000">
                                          <p:val>
                                            <p:strVal val="#ppt_h"/>
                                          </p:val>
                                        </p:tav>
                                      </p:tavLst>
                                    </p:anim>
                                    <p:animEffect transition="in" filter="fade">
                                      <p:cBhvr>
                                        <p:cTn id="37" dur="500"/>
                                        <p:tgtEl>
                                          <p:spTgt spid="37"/>
                                        </p:tgtEl>
                                      </p:cBhvr>
                                    </p:animEffect>
                                    <p:anim calcmode="lin" valueType="num">
                                      <p:cBhvr>
                                        <p:cTn id="38" dur="500" fill="hold"/>
                                        <p:tgtEl>
                                          <p:spTgt spid="37"/>
                                        </p:tgtEl>
                                        <p:attrNameLst>
                                          <p:attrName>ppt_x</p:attrName>
                                        </p:attrNameLst>
                                      </p:cBhvr>
                                      <p:tavLst>
                                        <p:tav tm="0">
                                          <p:val>
                                            <p:fltVal val="0.5"/>
                                          </p:val>
                                        </p:tav>
                                        <p:tav tm="100000">
                                          <p:val>
                                            <p:strVal val="#ppt_x"/>
                                          </p:val>
                                        </p:tav>
                                      </p:tavLst>
                                    </p:anim>
                                    <p:anim calcmode="lin" valueType="num">
                                      <p:cBhvr>
                                        <p:cTn id="39" dur="500" fill="hold"/>
                                        <p:tgtEl>
                                          <p:spTgt spid="37"/>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7" grpId="0"/>
    </p:bld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1606577840"/>
</p:tagLst>
</file>

<file path=ppt/tags/tag10.xml><?xml version="1.0" encoding="utf-8"?>
<p:tagLst xmlns:a="http://schemas.openxmlformats.org/drawingml/2006/main" xmlns:r="http://schemas.openxmlformats.org/officeDocument/2006/relationships" xmlns:p="http://schemas.openxmlformats.org/presentationml/2006/main">
  <p:tag name="TIMING" val="|0.3|0.3|0.2|0.3|0.4|0.3|0.3"/>
</p:tagLst>
</file>

<file path=ppt/tags/tag11.xml><?xml version="1.0" encoding="utf-8"?>
<p:tagLst xmlns:a="http://schemas.openxmlformats.org/drawingml/2006/main" xmlns:r="http://schemas.openxmlformats.org/officeDocument/2006/relationships" xmlns:p="http://schemas.openxmlformats.org/presentationml/2006/main">
  <p:tag name="TIMING" val="|0.3|0.3|0.2|0.3|0.4|0.3|0.3"/>
</p:tagLst>
</file>

<file path=ppt/tags/tag12.xml><?xml version="1.0" encoding="utf-8"?>
<p:tagLst xmlns:a="http://schemas.openxmlformats.org/drawingml/2006/main" xmlns:r="http://schemas.openxmlformats.org/officeDocument/2006/relationships" xmlns:p="http://schemas.openxmlformats.org/presentationml/2006/main">
  <p:tag name="TIMING" val="|0.3|0.3|0.3"/>
</p:tagLst>
</file>

<file path=ppt/tags/tag2.xml><?xml version="1.0" encoding="utf-8"?>
<p:tagLst xmlns:a="http://schemas.openxmlformats.org/drawingml/2006/main" xmlns:r="http://schemas.openxmlformats.org/officeDocument/2006/relationships" xmlns:p="http://schemas.openxmlformats.org/presentationml/2006/main">
  <p:tag name="TIMING" val="|0.3|0.3|0.2|0.3|0.4|0.3|0.3"/>
</p:tagLst>
</file>

<file path=ppt/tags/tag3.xml><?xml version="1.0" encoding="utf-8"?>
<p:tagLst xmlns:a="http://schemas.openxmlformats.org/drawingml/2006/main" xmlns:r="http://schemas.openxmlformats.org/officeDocument/2006/relationships" xmlns:p="http://schemas.openxmlformats.org/presentationml/2006/main">
  <p:tag name="TIMING" val="|0|0.3|0.3|0.3"/>
</p:tagLst>
</file>

<file path=ppt/tags/tag4.xml><?xml version="1.0" encoding="utf-8"?>
<p:tagLst xmlns:a="http://schemas.openxmlformats.org/drawingml/2006/main" xmlns:r="http://schemas.openxmlformats.org/officeDocument/2006/relationships" xmlns:p="http://schemas.openxmlformats.org/presentationml/2006/main">
  <p:tag name="TIMING" val="|0|0.3|0.3|0.3"/>
</p:tagLst>
</file>

<file path=ppt/tags/tag5.xml><?xml version="1.0" encoding="utf-8"?>
<p:tagLst xmlns:a="http://schemas.openxmlformats.org/drawingml/2006/main" xmlns:r="http://schemas.openxmlformats.org/officeDocument/2006/relationships" xmlns:p="http://schemas.openxmlformats.org/presentationml/2006/main">
  <p:tag name="TIMING" val="|0.5|0.2|0.2|0.2|0.2|0.4|0.3"/>
</p:tagLst>
</file>

<file path=ppt/tags/tag6.xml><?xml version="1.0" encoding="utf-8"?>
<p:tagLst xmlns:a="http://schemas.openxmlformats.org/drawingml/2006/main" xmlns:r="http://schemas.openxmlformats.org/officeDocument/2006/relationships" xmlns:p="http://schemas.openxmlformats.org/presentationml/2006/main">
  <p:tag name="TIMING" val="|0.3|0.3|0.2|0.3|0.4|0.3|0.3"/>
</p:tagLst>
</file>

<file path=ppt/tags/tag7.xml><?xml version="1.0" encoding="utf-8"?>
<p:tagLst xmlns:a="http://schemas.openxmlformats.org/drawingml/2006/main" xmlns:r="http://schemas.openxmlformats.org/officeDocument/2006/relationships" xmlns:p="http://schemas.openxmlformats.org/presentationml/2006/main">
  <p:tag name="TIMING" val="|0.3|0.3|0.2|0.3|0.4|0.3|0.3"/>
</p:tagLst>
</file>

<file path=ppt/tags/tag8.xml><?xml version="1.0" encoding="utf-8"?>
<p:tagLst xmlns:a="http://schemas.openxmlformats.org/drawingml/2006/main" xmlns:r="http://schemas.openxmlformats.org/officeDocument/2006/relationships" xmlns:p="http://schemas.openxmlformats.org/presentationml/2006/main">
  <p:tag name="TIMING" val="|0|0.3|0.3|0.3"/>
</p:tagLst>
</file>

<file path=ppt/tags/tag9.xml><?xml version="1.0" encoding="utf-8"?>
<p:tagLst xmlns:a="http://schemas.openxmlformats.org/drawingml/2006/main" xmlns:r="http://schemas.openxmlformats.org/officeDocument/2006/relationships" xmlns:p="http://schemas.openxmlformats.org/presentationml/2006/main">
  <p:tag name="TIMING" val="|0.2|0.3|0.3|0.4"/>
</p:tagLst>
</file>

<file path=ppt/theme/theme1.xml><?xml version="1.0" encoding="utf-8"?>
<a:theme xmlns:a="http://schemas.openxmlformats.org/drawingml/2006/main" name="Cute Instagram Business Plan by Slidesgo">
  <a:themeElements>
    <a:clrScheme name="Simple Light">
      <a:dk1>
        <a:srgbClr val="2D1B61"/>
      </a:dk1>
      <a:lt1>
        <a:srgbClr val="FFC7D4"/>
      </a:lt1>
      <a:dk2>
        <a:srgbClr val="F39BB2"/>
      </a:dk2>
      <a:lt2>
        <a:srgbClr val="E7D6FD"/>
      </a:lt2>
      <a:accent1>
        <a:srgbClr val="D8C0FF"/>
      </a:accent1>
      <a:accent2>
        <a:srgbClr val="FFCCB8"/>
      </a:accent2>
      <a:accent3>
        <a:srgbClr val="FFB79A"/>
      </a:accent3>
      <a:accent4>
        <a:srgbClr val="FFFEE7"/>
      </a:accent4>
      <a:accent5>
        <a:srgbClr val="BDFFCE"/>
      </a:accent5>
      <a:accent6>
        <a:srgbClr val="C3CBFC"/>
      </a:accent6>
      <a:hlink>
        <a:srgbClr val="2D1B61"/>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1360</TotalTime>
  <Words>885</Words>
  <Application>Microsoft Office PowerPoint</Application>
  <PresentationFormat>On-screen Show (16:9)</PresentationFormat>
  <Paragraphs>104</Paragraphs>
  <Slides>25</Slides>
  <Notes>2</Notes>
  <HiddenSlides>0</HiddenSlides>
  <MMClips>0</MMClips>
  <ScaleCrop>false</ScaleCrop>
  <HeadingPairs>
    <vt:vector size="6" baseType="variant">
      <vt:variant>
        <vt:lpstr>Fonts Used</vt:lpstr>
      </vt:variant>
      <vt:variant>
        <vt:i4>17</vt:i4>
      </vt:variant>
      <vt:variant>
        <vt:lpstr>Theme</vt:lpstr>
      </vt:variant>
      <vt:variant>
        <vt:i4>1</vt:i4>
      </vt:variant>
      <vt:variant>
        <vt:lpstr>Slide Titles</vt:lpstr>
      </vt:variant>
      <vt:variant>
        <vt:i4>25</vt:i4>
      </vt:variant>
    </vt:vector>
  </HeadingPairs>
  <TitlesOfParts>
    <vt:vector size="43" baseType="lpstr">
      <vt:lpstr>.VnVogue</vt:lpstr>
      <vt:lpstr>Dancing Script</vt:lpstr>
      <vt:lpstr>宋体</vt:lpstr>
      <vt:lpstr>字魂95号-手刻宋</vt:lpstr>
      <vt:lpstr>Englebert</vt:lpstr>
      <vt:lpstr>Segoe UI Black</vt:lpstr>
      <vt:lpstr>#9Slide05 Shaqila</vt:lpstr>
      <vt:lpstr>Fredoka One</vt:lpstr>
      <vt:lpstr>Itim</vt:lpstr>
      <vt:lpstr>.VnMonotype corsiva</vt:lpstr>
      <vt:lpstr>UVN Banh Mi</vt:lpstr>
      <vt:lpstr>UVF Cider Script</vt:lpstr>
      <vt:lpstr>Times New Roman</vt:lpstr>
      <vt:lpstr>UVF Lobster12</vt:lpstr>
      <vt:lpstr>Calibri</vt:lpstr>
      <vt:lpstr>Arial</vt:lpstr>
      <vt:lpstr>Cambria</vt:lpstr>
      <vt:lpstr>Cute Instagram Business Plan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Tiếng Việt</dc:title>
  <dc:creator>Admin</dc:creator>
  <cp:lastModifiedBy>WINDOWS</cp:lastModifiedBy>
  <cp:revision>98</cp:revision>
  <dcterms:modified xsi:type="dcterms:W3CDTF">2023-06-06T08:45:06Z</dcterms:modified>
</cp:coreProperties>
</file>